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6" r:id="rId4"/>
    <p:sldId id="257" r:id="rId6"/>
    <p:sldId id="258" r:id="rId7"/>
    <p:sldId id="262" r:id="rId8"/>
    <p:sldId id="263" r:id="rId9"/>
    <p:sldId id="264" r:id="rId10"/>
    <p:sldId id="259" r:id="rId11"/>
    <p:sldId id="265" r:id="rId12"/>
    <p:sldId id="266" r:id="rId13"/>
    <p:sldId id="267" r:id="rId14"/>
    <p:sldId id="268" r:id="rId15"/>
    <p:sldId id="260" r:id="rId16"/>
    <p:sldId id="269" r:id="rId17"/>
    <p:sldId id="270" r:id="rId18"/>
    <p:sldId id="271" r:id="rId19"/>
    <p:sldId id="272" r:id="rId20"/>
    <p:sldId id="261" r:id="rId21"/>
    <p:sldId id="273" r:id="rId22"/>
    <p:sldId id="274" r:id="rId23"/>
    <p:sldId id="276" r:id="rId24"/>
    <p:sldId id="275" r:id="rId25"/>
    <p:sldId id="281"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8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8" d="100"/>
          <a:sy n="108" d="100"/>
        </p:scale>
        <p:origin x="67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1081C6-FFF6-4C26-A51D-B8E03FA0573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846D08-5EC3-4642-934B-7EA414633EC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846D08-5EC3-4642-934B-7EA414633EC6}"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846D08-5EC3-4642-934B-7EA414633EC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1F846D08-5EC3-4642-934B-7EA414633EC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846D08-5EC3-4642-934B-7EA414633EC6}"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846D08-5EC3-4642-934B-7EA414633EC6}"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846D08-5EC3-4642-934B-7EA414633EC6}"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https://www.ppthui.com    【PPT</a:t>
            </a:r>
            <a:r>
              <a:rPr lang="zh-CN" altLang="en-US" dirty="0"/>
              <a:t>汇</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fld>
            <a:endParaRPr lang="zh-CN" altLang="en-US"/>
          </a:p>
        </p:txBody>
      </p:sp>
      <p:sp>
        <p:nvSpPr>
          <p:cNvPr id="10" name="TextBox 9"/>
          <p:cNvSpPr txBox="1"/>
          <p:nvPr userDrawn="1"/>
        </p:nvSpPr>
        <p:spPr>
          <a:xfrm>
            <a:off x="1907703" y="6738149"/>
            <a:ext cx="1440159" cy="118430"/>
          </a:xfrm>
          <a:prstGeom prst="rect">
            <a:avLst/>
          </a:prstGeom>
          <a:noFill/>
        </p:spPr>
        <p:txBody>
          <a:bodyPr wrap="square" rtlCol="0">
            <a:spAutoFit/>
          </a:bodyPr>
          <a:lstStyle/>
          <a:p>
            <a:pPr>
              <a:lnSpc>
                <a:spcPct val="200000"/>
              </a:lnSpc>
            </a:pPr>
            <a:r>
              <a:rPr lang="zh-CN" altLang="en-US" sz="100" dirty="0">
                <a:latin typeface="微软雅黑" panose="020B0503020204020204" pitchFamily="34" charset="-122"/>
                <a:ea typeface="微软雅黑" panose="020B0503020204020204" pitchFamily="34" charset="-122"/>
                <a:hlinkClick r:id="rId2"/>
              </a:rPr>
              <a:t>行</a:t>
            </a:r>
            <a:r>
              <a:rPr lang="zh-CN" altLang="en-US" sz="100" dirty="0" smtClean="0">
                <a:latin typeface="微软雅黑" panose="020B0503020204020204" pitchFamily="34" charset="-122"/>
                <a:ea typeface="微软雅黑" panose="020B0503020204020204" pitchFamily="34" charset="-122"/>
                <a:hlinkClick r:id="rId2"/>
              </a:rPr>
              <a:t>业</a:t>
            </a:r>
            <a:r>
              <a:rPr lang="en-US" altLang="zh-CN" sz="100" dirty="0" smtClean="0">
                <a:latin typeface="微软雅黑" panose="020B0503020204020204" pitchFamily="34" charset="-122"/>
                <a:ea typeface="微软雅黑" panose="020B0503020204020204" pitchFamily="34" charset="-122"/>
                <a:hlinkClick r:id="rId2"/>
              </a:rPr>
              <a:t>PPT</a:t>
            </a:r>
            <a:r>
              <a:rPr lang="zh-CN" altLang="en-US" sz="100" dirty="0" smtClean="0">
                <a:latin typeface="微软雅黑" panose="020B0503020204020204" pitchFamily="34" charset="-122"/>
                <a:ea typeface="微软雅黑" panose="020B0503020204020204" pitchFamily="34" charset="-122"/>
                <a:hlinkClick r:id="rId2"/>
              </a:rPr>
              <a:t>模板</a:t>
            </a:r>
            <a:r>
              <a:rPr lang="en-US" altLang="zh-CN" sz="100" dirty="0">
                <a:latin typeface="微软雅黑" panose="020B0503020204020204" pitchFamily="34" charset="-122"/>
                <a:ea typeface="微软雅黑" panose="020B0503020204020204" pitchFamily="34" charset="-122"/>
              </a:rPr>
              <a:t>http://www.1ppt.com/hangye/</a:t>
            </a:r>
            <a:endParaRPr lang="en-US" altLang="zh-CN" sz="100" dirty="0" smtClean="0">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5.jpeg"/><Relationship Id="rId7" Type="http://schemas.openxmlformats.org/officeDocument/2006/relationships/tags" Target="../tags/tag2.xml"/><Relationship Id="rId6" Type="http://schemas.openxmlformats.org/officeDocument/2006/relationships/image" Target="../media/image4.png"/><Relationship Id="rId5" Type="http://schemas.openxmlformats.org/officeDocument/2006/relationships/tags" Target="../tags/tag1.xml"/><Relationship Id="rId4" Type="http://schemas.openxmlformats.org/officeDocument/2006/relationships/hyperlink" Target="https://www.ppthui.com/jieri/" TargetMode="External"/><Relationship Id="rId3" Type="http://schemas.openxmlformats.org/officeDocument/2006/relationships/hyperlink" Target="https://www.ppthui.com/gongzuo/" TargetMode="External"/><Relationship Id="rId2" Type="http://schemas.openxmlformats.org/officeDocument/2006/relationships/hyperlink" Target="https://www.ppthui.com/hangye/" TargetMode="External"/><Relationship Id="rId10" Type="http://schemas.openxmlformats.org/officeDocument/2006/relationships/notesSlide" Target="../notesSlides/notesSlide7.xml"/><Relationship Id="rId1" Type="http://schemas.openxmlformats.org/officeDocument/2006/relationships/hyperlink" Target="https://www.ppthui.com/jingpi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11" name="Group 4"/>
          <p:cNvGrpSpPr>
            <a:grpSpLocks noChangeAspect="1"/>
          </p:cNvGrpSpPr>
          <p:nvPr/>
        </p:nvGrpSpPr>
        <p:grpSpPr bwMode="auto">
          <a:xfrm>
            <a:off x="597638" y="682534"/>
            <a:ext cx="3968908" cy="5492932"/>
            <a:chOff x="586" y="743"/>
            <a:chExt cx="2586" cy="3579"/>
          </a:xfrm>
        </p:grpSpPr>
        <p:sp>
          <p:nvSpPr>
            <p:cNvPr id="16"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7"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20"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3"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4"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8"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43" name="矩形 42"/>
          <p:cNvSpPr/>
          <p:nvPr/>
        </p:nvSpPr>
        <p:spPr>
          <a:xfrm>
            <a:off x="5080000" y="2110367"/>
            <a:ext cx="6451600" cy="1089529"/>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5400" b="1" dirty="0" smtClean="0">
                <a:solidFill>
                  <a:schemeClr val="bg1"/>
                </a:solidFill>
                <a:cs typeface="+mn-ea"/>
                <a:sym typeface="+mn-lt"/>
              </a:rPr>
              <a:t>可爱卡通手绘小兔子</a:t>
            </a:r>
            <a:endParaRPr lang="zh-CN" altLang="en-US" sz="5400" b="1" dirty="0">
              <a:solidFill>
                <a:schemeClr val="bg1"/>
              </a:solidFill>
              <a:cs typeface="+mn-ea"/>
              <a:sym typeface="+mn-lt"/>
            </a:endParaRPr>
          </a:p>
        </p:txBody>
      </p:sp>
      <p:sp>
        <p:nvSpPr>
          <p:cNvPr id="44" name="Freeform 21"/>
          <p:cNvSpPr/>
          <p:nvPr/>
        </p:nvSpPr>
        <p:spPr bwMode="auto">
          <a:xfrm>
            <a:off x="5423828" y="3181081"/>
            <a:ext cx="5760000" cy="120829"/>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rgbClr val="34322F"/>
              </a:solidFill>
              <a:cs typeface="+mn-ea"/>
              <a:sym typeface="+mn-lt"/>
            </a:endParaRPr>
          </a:p>
        </p:txBody>
      </p:sp>
      <p:sp>
        <p:nvSpPr>
          <p:cNvPr id="49" name="矩形 48"/>
          <p:cNvSpPr/>
          <p:nvPr/>
        </p:nvSpPr>
        <p:spPr>
          <a:xfrm>
            <a:off x="5576228" y="3409507"/>
            <a:ext cx="5500628" cy="461665"/>
          </a:xfrm>
          <a:prstGeom prst="rect">
            <a:avLst/>
          </a:prstGeom>
        </p:spPr>
        <p:txBody>
          <a:bodyPr wrap="square">
            <a:spAutoFit/>
          </a:bodyPr>
          <a:lstStyle/>
          <a:p>
            <a:pPr algn="ctr">
              <a:lnSpc>
                <a:spcPct val="150000"/>
              </a:lnSpc>
            </a:pPr>
            <a:r>
              <a:rPr lang="en-US" altLang="zh-CN" sz="1600" dirty="0" smtClean="0">
                <a:solidFill>
                  <a:schemeClr val="bg1"/>
                </a:solidFill>
                <a:cs typeface="+mn-ea"/>
                <a:sym typeface="+mn-lt"/>
              </a:rPr>
              <a:t>ADD YOUR TEXT HERE ADD YOUR TEXT HERE </a:t>
            </a:r>
            <a:endParaRPr lang="zh-CN" altLang="en-US" sz="1600" dirty="0" smtClean="0">
              <a:solidFill>
                <a:schemeClr val="bg1"/>
              </a:solidFill>
              <a:cs typeface="+mn-ea"/>
              <a:sym typeface="+mn-lt"/>
            </a:endParaRPr>
          </a:p>
        </p:txBody>
      </p:sp>
      <p:sp>
        <p:nvSpPr>
          <p:cNvPr id="50" name="文本框 49"/>
          <p:cNvSpPr txBox="1"/>
          <p:nvPr/>
        </p:nvSpPr>
        <p:spPr>
          <a:xfrm>
            <a:off x="6604000" y="3966698"/>
            <a:ext cx="3623733" cy="460375"/>
          </a:xfrm>
          <a:prstGeom prst="rect">
            <a:avLst/>
          </a:prstGeom>
          <a:noFill/>
        </p:spPr>
        <p:txBody>
          <a:bodyPr wrap="square" rtlCol="0">
            <a:spAutoFit/>
          </a:bodyPr>
          <a:lstStyle/>
          <a:p>
            <a:pPr algn="dist"/>
            <a:r>
              <a:rPr lang="en-US" altLang="zh-CN" sz="2400" dirty="0" smtClean="0">
                <a:solidFill>
                  <a:schemeClr val="bg1"/>
                </a:solidFill>
                <a:cs typeface="+mn-ea"/>
                <a:sym typeface="+mn-lt"/>
              </a:rPr>
              <a:t>PPT</a:t>
            </a:r>
            <a:r>
              <a:rPr lang="zh-CN" altLang="en-US" sz="2400" dirty="0" smtClean="0">
                <a:solidFill>
                  <a:schemeClr val="bg1"/>
                </a:solidFill>
                <a:ea typeface="宋体" panose="02010600030101010101" pitchFamily="2" charset="-122"/>
                <a:cs typeface="+mn-ea"/>
                <a:sym typeface="+mn-lt"/>
              </a:rPr>
              <a:t>汇</a:t>
            </a:r>
            <a:r>
              <a:rPr lang="en-US" altLang="zh-CN" sz="2400" dirty="0" smtClean="0">
                <a:solidFill>
                  <a:schemeClr val="bg1"/>
                </a:solidFill>
                <a:cs typeface="+mn-ea"/>
                <a:sym typeface="+mn-lt"/>
              </a:rPr>
              <a:t> 20XX.12</a:t>
            </a:r>
            <a:endParaRPr lang="zh-CN" altLang="en-US" sz="2400" dirty="0">
              <a:solidFill>
                <a:schemeClr val="bg1"/>
              </a:solidFill>
              <a:cs typeface="+mn-ea"/>
              <a:sym typeface="+mn-lt"/>
            </a:endParaRPr>
          </a:p>
        </p:txBody>
      </p:sp>
      <p:grpSp>
        <p:nvGrpSpPr>
          <p:cNvPr id="51" name="组合 50"/>
          <p:cNvGrpSpPr/>
          <p:nvPr/>
        </p:nvGrpSpPr>
        <p:grpSpPr>
          <a:xfrm>
            <a:off x="7929221" y="4931117"/>
            <a:ext cx="489839" cy="725598"/>
            <a:chOff x="6009007" y="5114134"/>
            <a:chExt cx="539853" cy="799683"/>
          </a:xfrm>
        </p:grpSpPr>
        <p:grpSp>
          <p:nvGrpSpPr>
            <p:cNvPr id="52" name="组合 51"/>
            <p:cNvGrpSpPr/>
            <p:nvPr/>
          </p:nvGrpSpPr>
          <p:grpSpPr>
            <a:xfrm>
              <a:off x="6076862" y="5114134"/>
              <a:ext cx="311137" cy="161892"/>
              <a:chOff x="7092920" y="4246590"/>
              <a:chExt cx="770185" cy="400745"/>
            </a:xfrm>
          </p:grpSpPr>
          <p:sp>
            <p:nvSpPr>
              <p:cNvPr id="59" name="任意多边形 58"/>
              <p:cNvSpPr/>
              <p:nvPr/>
            </p:nvSpPr>
            <p:spPr>
              <a:xfrm rot="246557">
                <a:off x="7092920" y="4246590"/>
                <a:ext cx="85861" cy="354539"/>
              </a:xfrm>
              <a:custGeom>
                <a:avLst/>
                <a:gdLst>
                  <a:gd name="connsiteX0" fmla="*/ 0 w 263396"/>
                  <a:gd name="connsiteY0" fmla="*/ 0 h 651163"/>
                  <a:gd name="connsiteX1" fmla="*/ 263236 w 263396"/>
                  <a:gd name="connsiteY1" fmla="*/ 249382 h 651163"/>
                  <a:gd name="connsiteX2" fmla="*/ 41563 w 263396"/>
                  <a:gd name="connsiteY2" fmla="*/ 471054 h 651163"/>
                  <a:gd name="connsiteX3" fmla="*/ 207818 w 263396"/>
                  <a:gd name="connsiteY3" fmla="*/ 651163 h 651163"/>
                </a:gdLst>
                <a:ahLst/>
                <a:cxnLst>
                  <a:cxn ang="0">
                    <a:pos x="connsiteX0" y="connsiteY0"/>
                  </a:cxn>
                  <a:cxn ang="0">
                    <a:pos x="connsiteX1" y="connsiteY1"/>
                  </a:cxn>
                  <a:cxn ang="0">
                    <a:pos x="connsiteX2" y="connsiteY2"/>
                  </a:cxn>
                  <a:cxn ang="0">
                    <a:pos x="connsiteX3" y="connsiteY3"/>
                  </a:cxn>
                </a:cxnLst>
                <a:rect l="l" t="t" r="r" b="b"/>
                <a:pathLst>
                  <a:path w="263396" h="651163">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任意多边形 59"/>
              <p:cNvSpPr/>
              <p:nvPr/>
            </p:nvSpPr>
            <p:spPr>
              <a:xfrm rot="246557">
                <a:off x="7450357" y="4286367"/>
                <a:ext cx="85861" cy="354539"/>
              </a:xfrm>
              <a:custGeom>
                <a:avLst/>
                <a:gdLst>
                  <a:gd name="connsiteX0" fmla="*/ 0 w 263396"/>
                  <a:gd name="connsiteY0" fmla="*/ 0 h 651163"/>
                  <a:gd name="connsiteX1" fmla="*/ 263236 w 263396"/>
                  <a:gd name="connsiteY1" fmla="*/ 249382 h 651163"/>
                  <a:gd name="connsiteX2" fmla="*/ 41563 w 263396"/>
                  <a:gd name="connsiteY2" fmla="*/ 471054 h 651163"/>
                  <a:gd name="connsiteX3" fmla="*/ 207818 w 263396"/>
                  <a:gd name="connsiteY3" fmla="*/ 651163 h 651163"/>
                </a:gdLst>
                <a:ahLst/>
                <a:cxnLst>
                  <a:cxn ang="0">
                    <a:pos x="connsiteX0" y="connsiteY0"/>
                  </a:cxn>
                  <a:cxn ang="0">
                    <a:pos x="connsiteX1" y="connsiteY1"/>
                  </a:cxn>
                  <a:cxn ang="0">
                    <a:pos x="connsiteX2" y="connsiteY2"/>
                  </a:cxn>
                  <a:cxn ang="0">
                    <a:pos x="connsiteX3" y="connsiteY3"/>
                  </a:cxn>
                </a:cxnLst>
                <a:rect l="l" t="t" r="r" b="b"/>
                <a:pathLst>
                  <a:path w="263396" h="651163">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1" name="任意多边形 60"/>
              <p:cNvSpPr/>
              <p:nvPr/>
            </p:nvSpPr>
            <p:spPr>
              <a:xfrm rot="246557">
                <a:off x="7777244" y="4292796"/>
                <a:ext cx="85861" cy="354539"/>
              </a:xfrm>
              <a:custGeom>
                <a:avLst/>
                <a:gdLst>
                  <a:gd name="connsiteX0" fmla="*/ 0 w 263396"/>
                  <a:gd name="connsiteY0" fmla="*/ 0 h 651163"/>
                  <a:gd name="connsiteX1" fmla="*/ 263236 w 263396"/>
                  <a:gd name="connsiteY1" fmla="*/ 249382 h 651163"/>
                  <a:gd name="connsiteX2" fmla="*/ 41563 w 263396"/>
                  <a:gd name="connsiteY2" fmla="*/ 471054 h 651163"/>
                  <a:gd name="connsiteX3" fmla="*/ 207818 w 263396"/>
                  <a:gd name="connsiteY3" fmla="*/ 651163 h 651163"/>
                </a:gdLst>
                <a:ahLst/>
                <a:cxnLst>
                  <a:cxn ang="0">
                    <a:pos x="connsiteX0" y="connsiteY0"/>
                  </a:cxn>
                  <a:cxn ang="0">
                    <a:pos x="connsiteX1" y="connsiteY1"/>
                  </a:cxn>
                  <a:cxn ang="0">
                    <a:pos x="connsiteX2" y="connsiteY2"/>
                  </a:cxn>
                  <a:cxn ang="0">
                    <a:pos x="connsiteX3" y="connsiteY3"/>
                  </a:cxn>
                </a:cxnLst>
                <a:rect l="l" t="t" r="r" b="b"/>
                <a:pathLst>
                  <a:path w="263396" h="651163">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3" name="组合 52"/>
            <p:cNvGrpSpPr/>
            <p:nvPr/>
          </p:nvGrpSpPr>
          <p:grpSpPr>
            <a:xfrm>
              <a:off x="6009007" y="5410125"/>
              <a:ext cx="539853" cy="503692"/>
              <a:chOff x="6009007" y="5410125"/>
              <a:chExt cx="539853" cy="503692"/>
            </a:xfrm>
          </p:grpSpPr>
          <p:grpSp>
            <p:nvGrpSpPr>
              <p:cNvPr id="54" name="组合 53"/>
              <p:cNvGrpSpPr/>
              <p:nvPr/>
            </p:nvGrpSpPr>
            <p:grpSpPr>
              <a:xfrm>
                <a:off x="6009007" y="5410125"/>
                <a:ext cx="456217" cy="503692"/>
                <a:chOff x="6022959" y="4749850"/>
                <a:chExt cx="707623" cy="781261"/>
              </a:xfrm>
            </p:grpSpPr>
            <p:sp>
              <p:nvSpPr>
                <p:cNvPr id="56" name="任意多边形 55"/>
                <p:cNvSpPr/>
                <p:nvPr/>
              </p:nvSpPr>
              <p:spPr>
                <a:xfrm>
                  <a:off x="6024605" y="4796852"/>
                  <a:ext cx="689806" cy="734259"/>
                </a:xfrm>
                <a:custGeom>
                  <a:avLst/>
                  <a:gdLst>
                    <a:gd name="connsiteX0" fmla="*/ 1442 w 693602"/>
                    <a:gd name="connsiteY0" fmla="*/ 0 h 1058750"/>
                    <a:gd name="connsiteX1" fmla="*/ 91383 w 693602"/>
                    <a:gd name="connsiteY1" fmla="*/ 1034322 h 1058750"/>
                    <a:gd name="connsiteX2" fmla="*/ 571068 w 693602"/>
                    <a:gd name="connsiteY2" fmla="*/ 1034322 h 1058750"/>
                    <a:gd name="connsiteX3" fmla="*/ 690989 w 693602"/>
                    <a:gd name="connsiteY3" fmla="*/ 44971 h 1058750"/>
                    <a:gd name="connsiteX4" fmla="*/ 1442 w 693602"/>
                    <a:gd name="connsiteY4" fmla="*/ 0 h 1058750"/>
                    <a:gd name="connsiteX0-1" fmla="*/ 1442 w 695985"/>
                    <a:gd name="connsiteY0-2" fmla="*/ 0 h 1058750"/>
                    <a:gd name="connsiteX1-3" fmla="*/ 91383 w 695985"/>
                    <a:gd name="connsiteY1-4" fmla="*/ 1034322 h 1058750"/>
                    <a:gd name="connsiteX2-5" fmla="*/ 571068 w 695985"/>
                    <a:gd name="connsiteY2-6" fmla="*/ 1034322 h 1058750"/>
                    <a:gd name="connsiteX3-7" fmla="*/ 690989 w 695985"/>
                    <a:gd name="connsiteY3-8" fmla="*/ 44971 h 1058750"/>
                    <a:gd name="connsiteX4-9" fmla="*/ 1442 w 695985"/>
                    <a:gd name="connsiteY4-10" fmla="*/ 0 h 1058750"/>
                    <a:gd name="connsiteX0-11" fmla="*/ 1442 w 689807"/>
                    <a:gd name="connsiteY0-12" fmla="*/ 0 h 1058750"/>
                    <a:gd name="connsiteX1-13" fmla="*/ 91383 w 689807"/>
                    <a:gd name="connsiteY1-14" fmla="*/ 1034322 h 1058750"/>
                    <a:gd name="connsiteX2-15" fmla="*/ 571068 w 689807"/>
                    <a:gd name="connsiteY2-16" fmla="*/ 1034322 h 1058750"/>
                    <a:gd name="connsiteX3-17" fmla="*/ 684265 w 689807"/>
                    <a:gd name="connsiteY3-18" fmla="*/ 18077 h 1058750"/>
                    <a:gd name="connsiteX4-19" fmla="*/ 1442 w 689807"/>
                    <a:gd name="connsiteY4-20" fmla="*/ 0 h 1058750"/>
                    <a:gd name="connsiteX0-21" fmla="*/ 1442 w 689807"/>
                    <a:gd name="connsiteY0-22" fmla="*/ 0 h 1058750"/>
                    <a:gd name="connsiteX1-23" fmla="*/ 91383 w 689807"/>
                    <a:gd name="connsiteY1-24" fmla="*/ 1034322 h 1058750"/>
                    <a:gd name="connsiteX2-25" fmla="*/ 571068 w 689807"/>
                    <a:gd name="connsiteY2-26" fmla="*/ 1034322 h 1058750"/>
                    <a:gd name="connsiteX3-27" fmla="*/ 684265 w 689807"/>
                    <a:gd name="connsiteY3-28" fmla="*/ 18077 h 1058750"/>
                    <a:gd name="connsiteX4-29" fmla="*/ 1442 w 689807"/>
                    <a:gd name="connsiteY4-30" fmla="*/ 0 h 1058750"/>
                    <a:gd name="connsiteX0-31" fmla="*/ 1442 w 689807"/>
                    <a:gd name="connsiteY0-32" fmla="*/ 0 h 1058750"/>
                    <a:gd name="connsiteX1-33" fmla="*/ 91383 w 689807"/>
                    <a:gd name="connsiteY1-34" fmla="*/ 1034322 h 1058750"/>
                    <a:gd name="connsiteX2-35" fmla="*/ 571068 w 689807"/>
                    <a:gd name="connsiteY2-36" fmla="*/ 1034322 h 1058750"/>
                    <a:gd name="connsiteX3-37" fmla="*/ 684265 w 689807"/>
                    <a:gd name="connsiteY3-38" fmla="*/ 18077 h 1058750"/>
                    <a:gd name="connsiteX4-39" fmla="*/ 1442 w 689807"/>
                    <a:gd name="connsiteY4-40" fmla="*/ 0 h 10587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89807" h="1058750">
                      <a:moveTo>
                        <a:pt x="1442" y="0"/>
                      </a:moveTo>
                      <a:cubicBezTo>
                        <a:pt x="-2306" y="432216"/>
                        <a:pt x="-6053" y="864433"/>
                        <a:pt x="91383" y="1034322"/>
                      </a:cubicBezTo>
                      <a:cubicBezTo>
                        <a:pt x="251278" y="1034322"/>
                        <a:pt x="466137" y="1089286"/>
                        <a:pt x="571068" y="1034322"/>
                      </a:cubicBezTo>
                      <a:cubicBezTo>
                        <a:pt x="671003" y="689548"/>
                        <a:pt x="704252" y="195461"/>
                        <a:pt x="684265" y="18077"/>
                      </a:cubicBezTo>
                      <a:cubicBezTo>
                        <a:pt x="476828" y="52392"/>
                        <a:pt x="168538" y="32920"/>
                        <a:pt x="1442" y="0"/>
                      </a:cubicBezTo>
                      <a:close/>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任意多边形 56"/>
                <p:cNvSpPr/>
                <p:nvPr/>
              </p:nvSpPr>
              <p:spPr>
                <a:xfrm>
                  <a:off x="6022959" y="4885958"/>
                  <a:ext cx="707623" cy="39185"/>
                </a:xfrm>
                <a:custGeom>
                  <a:avLst/>
                  <a:gdLst>
                    <a:gd name="connsiteX0" fmla="*/ 0 w 734518"/>
                    <a:gd name="connsiteY0" fmla="*/ 0 h 44971"/>
                    <a:gd name="connsiteX1" fmla="*/ 734518 w 734518"/>
                    <a:gd name="connsiteY1" fmla="*/ 44971 h 44971"/>
                    <a:gd name="connsiteX0-1" fmla="*/ 0 w 707624"/>
                    <a:gd name="connsiteY0-2" fmla="*/ 0 h 44971"/>
                    <a:gd name="connsiteX1-3" fmla="*/ 707624 w 707624"/>
                    <a:gd name="connsiteY1-4" fmla="*/ 44971 h 44971"/>
                    <a:gd name="connsiteX0-5" fmla="*/ 0 w 707624"/>
                    <a:gd name="connsiteY0-6" fmla="*/ 0 h 44971"/>
                    <a:gd name="connsiteX1-7" fmla="*/ 707624 w 707624"/>
                    <a:gd name="connsiteY1-8" fmla="*/ 44971 h 44971"/>
                    <a:gd name="connsiteX0-9" fmla="*/ 0 w 707624"/>
                    <a:gd name="connsiteY0-10" fmla="*/ 0 h 48922"/>
                    <a:gd name="connsiteX1-11" fmla="*/ 707624 w 707624"/>
                    <a:gd name="connsiteY1-12" fmla="*/ 44971 h 48922"/>
                    <a:gd name="connsiteX0-13" fmla="*/ 0 w 707624"/>
                    <a:gd name="connsiteY0-14" fmla="*/ 0 h 25937"/>
                    <a:gd name="connsiteX1-15" fmla="*/ 707624 w 707624"/>
                    <a:gd name="connsiteY1-16" fmla="*/ 11354 h 25937"/>
                    <a:gd name="connsiteX0-17" fmla="*/ 0 w 707624"/>
                    <a:gd name="connsiteY0-18" fmla="*/ 0 h 39184"/>
                    <a:gd name="connsiteX1-19" fmla="*/ 707624 w 707624"/>
                    <a:gd name="connsiteY1-20" fmla="*/ 11354 h 39184"/>
                  </a:gdLst>
                  <a:ahLst/>
                  <a:cxnLst>
                    <a:cxn ang="0">
                      <a:pos x="connsiteX0-1" y="connsiteY0-2"/>
                    </a:cxn>
                    <a:cxn ang="0">
                      <a:pos x="connsiteX1-3" y="connsiteY1-4"/>
                    </a:cxn>
                  </a:cxnLst>
                  <a:rect l="l" t="t" r="r" b="b"/>
                  <a:pathLst>
                    <a:path w="707624" h="39184">
                      <a:moveTo>
                        <a:pt x="0" y="0"/>
                      </a:moveTo>
                      <a:cubicBezTo>
                        <a:pt x="235875" y="41884"/>
                        <a:pt x="471749" y="56876"/>
                        <a:pt x="707624" y="11354"/>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任意多边形 57"/>
                <p:cNvSpPr/>
                <p:nvPr/>
              </p:nvSpPr>
              <p:spPr>
                <a:xfrm flipV="1">
                  <a:off x="6022959" y="4749850"/>
                  <a:ext cx="674007" cy="49095"/>
                </a:xfrm>
                <a:custGeom>
                  <a:avLst/>
                  <a:gdLst>
                    <a:gd name="connsiteX0" fmla="*/ 0 w 734518"/>
                    <a:gd name="connsiteY0" fmla="*/ 0 h 44971"/>
                    <a:gd name="connsiteX1" fmla="*/ 734518 w 734518"/>
                    <a:gd name="connsiteY1" fmla="*/ 44971 h 44971"/>
                    <a:gd name="connsiteX0-1" fmla="*/ 0 w 707624"/>
                    <a:gd name="connsiteY0-2" fmla="*/ 0 h 44971"/>
                    <a:gd name="connsiteX1-3" fmla="*/ 707624 w 707624"/>
                    <a:gd name="connsiteY1-4" fmla="*/ 44971 h 44971"/>
                    <a:gd name="connsiteX0-5" fmla="*/ 0 w 707624"/>
                    <a:gd name="connsiteY0-6" fmla="*/ 0 h 44971"/>
                    <a:gd name="connsiteX1-7" fmla="*/ 707624 w 707624"/>
                    <a:gd name="connsiteY1-8" fmla="*/ 44971 h 44971"/>
                    <a:gd name="connsiteX0-9" fmla="*/ 0 w 707624"/>
                    <a:gd name="connsiteY0-10" fmla="*/ 0 h 48922"/>
                    <a:gd name="connsiteX1-11" fmla="*/ 707624 w 707624"/>
                    <a:gd name="connsiteY1-12" fmla="*/ 44971 h 48922"/>
                    <a:gd name="connsiteX0-13" fmla="*/ 0 w 674007"/>
                    <a:gd name="connsiteY0-14" fmla="*/ 2094 h 22978"/>
                    <a:gd name="connsiteX1-15" fmla="*/ 674007 w 674007"/>
                    <a:gd name="connsiteY1-16" fmla="*/ 0 h 22978"/>
                    <a:gd name="connsiteX0-17" fmla="*/ 0 w 674007"/>
                    <a:gd name="connsiteY0-18" fmla="*/ 2094 h 39019"/>
                    <a:gd name="connsiteX1-19" fmla="*/ 674007 w 674007"/>
                    <a:gd name="connsiteY1-20" fmla="*/ 0 h 39019"/>
                    <a:gd name="connsiteX0-21" fmla="*/ 0 w 674007"/>
                    <a:gd name="connsiteY0-22" fmla="*/ 2094 h 49095"/>
                    <a:gd name="connsiteX1-23" fmla="*/ 674007 w 674007"/>
                    <a:gd name="connsiteY1-24" fmla="*/ 0 h 49095"/>
                  </a:gdLst>
                  <a:ahLst/>
                  <a:cxnLst>
                    <a:cxn ang="0">
                      <a:pos x="connsiteX0-1" y="connsiteY0-2"/>
                    </a:cxn>
                    <a:cxn ang="0">
                      <a:pos x="connsiteX1-3" y="connsiteY1-4"/>
                    </a:cxn>
                  </a:cxnLst>
                  <a:rect l="l" t="t" r="r" b="b"/>
                  <a:pathLst>
                    <a:path w="674007" h="49095">
                      <a:moveTo>
                        <a:pt x="0" y="2094"/>
                      </a:moveTo>
                      <a:cubicBezTo>
                        <a:pt x="208981" y="70872"/>
                        <a:pt x="478473" y="58969"/>
                        <a:pt x="674007" y="0"/>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5" name="任意多边形 54"/>
              <p:cNvSpPr/>
              <p:nvPr/>
            </p:nvSpPr>
            <p:spPr>
              <a:xfrm>
                <a:off x="6418135" y="5562903"/>
                <a:ext cx="130725" cy="206145"/>
              </a:xfrm>
              <a:custGeom>
                <a:avLst/>
                <a:gdLst>
                  <a:gd name="connsiteX0" fmla="*/ 34669 w 160345"/>
                  <a:gd name="connsiteY0" fmla="*/ 10170 h 252854"/>
                  <a:gd name="connsiteX1" fmla="*/ 160345 w 160345"/>
                  <a:gd name="connsiteY1" fmla="*/ 23171 h 252854"/>
                  <a:gd name="connsiteX2" fmla="*/ 134343 w 160345"/>
                  <a:gd name="connsiteY2" fmla="*/ 161848 h 252854"/>
                  <a:gd name="connsiteX3" fmla="*/ 0 w 160345"/>
                  <a:gd name="connsiteY3" fmla="*/ 252854 h 252854"/>
                </a:gdLst>
                <a:ahLst/>
                <a:cxnLst>
                  <a:cxn ang="0">
                    <a:pos x="connsiteX0" y="connsiteY0"/>
                  </a:cxn>
                  <a:cxn ang="0">
                    <a:pos x="connsiteX1" y="connsiteY1"/>
                  </a:cxn>
                  <a:cxn ang="0">
                    <a:pos x="connsiteX2" y="connsiteY2"/>
                  </a:cxn>
                  <a:cxn ang="0">
                    <a:pos x="connsiteX3" y="connsiteY3"/>
                  </a:cxn>
                </a:cxnLst>
                <a:rect l="l" t="t" r="r" b="b"/>
                <a:pathLst>
                  <a:path w="160345" h="252854">
                    <a:moveTo>
                      <a:pt x="34669" y="10170"/>
                    </a:moveTo>
                    <a:cubicBezTo>
                      <a:pt x="89201" y="-303"/>
                      <a:pt x="143733" y="-10776"/>
                      <a:pt x="160345" y="23171"/>
                    </a:cubicBezTo>
                    <a:cubicBezTo>
                      <a:pt x="151678" y="69397"/>
                      <a:pt x="161067" y="123568"/>
                      <a:pt x="134343" y="161848"/>
                    </a:cubicBezTo>
                    <a:cubicBezTo>
                      <a:pt x="107619" y="200128"/>
                      <a:pt x="53809" y="226491"/>
                      <a:pt x="0" y="252854"/>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49" name="文本框 48"/>
          <p:cNvSpPr txBox="1"/>
          <p:nvPr/>
        </p:nvSpPr>
        <p:spPr>
          <a:xfrm>
            <a:off x="1732608" y="2569539"/>
            <a:ext cx="2393045" cy="1169551"/>
          </a:xfrm>
          <a:prstGeom prst="rect">
            <a:avLst/>
          </a:prstGeom>
          <a:noFill/>
        </p:spPr>
        <p:txBody>
          <a:bodyPr wrap="square" rtlCol="0">
            <a:spAutoFit/>
          </a:bodyPr>
          <a:lstStyle/>
          <a:p>
            <a:pPr>
              <a:lnSpc>
                <a:spcPct val="125000"/>
              </a:lnSpc>
            </a:pPr>
            <a:r>
              <a:rPr lang="zh-CN" altLang="en-US" sz="1400" dirty="0">
                <a:solidFill>
                  <a:schemeClr val="bg1"/>
                </a:solidFill>
                <a:cs typeface="+mn-ea"/>
                <a:sym typeface="+mn-lt"/>
              </a:rPr>
              <a:t>请在这里输入文字请在这里输入文字请在这里输入文字请在这里输入文字请在这里输入文字请在这里输入</a:t>
            </a:r>
            <a:r>
              <a:rPr lang="zh-CN" altLang="en-US" sz="1400" dirty="0" smtClean="0">
                <a:solidFill>
                  <a:schemeClr val="bg1"/>
                </a:solidFill>
                <a:cs typeface="+mn-ea"/>
                <a:sym typeface="+mn-lt"/>
              </a:rPr>
              <a:t>文字</a:t>
            </a:r>
            <a:endParaRPr lang="en-US" altLang="zh-CN" sz="1400" dirty="0" smtClean="0">
              <a:solidFill>
                <a:schemeClr val="bg1"/>
              </a:solidFill>
              <a:cs typeface="+mn-ea"/>
              <a:sym typeface="+mn-lt"/>
            </a:endParaRPr>
          </a:p>
        </p:txBody>
      </p:sp>
      <p:sp>
        <p:nvSpPr>
          <p:cNvPr id="50" name="文本框 49"/>
          <p:cNvSpPr txBox="1"/>
          <p:nvPr/>
        </p:nvSpPr>
        <p:spPr>
          <a:xfrm>
            <a:off x="2794029" y="2139809"/>
            <a:ext cx="1261884" cy="523220"/>
          </a:xfrm>
          <a:prstGeom prst="rect">
            <a:avLst/>
          </a:prstGeom>
          <a:noFill/>
          <a:effectLst/>
        </p:spPr>
        <p:txBody>
          <a:bodyPr wrap="none" rtlCol="0">
            <a:spAutoFit/>
          </a:bodyPr>
          <a:lstStyle/>
          <a:p>
            <a:r>
              <a:rPr lang="zh-CN" altLang="en-US" sz="2800" dirty="0" smtClean="0">
                <a:solidFill>
                  <a:schemeClr val="bg1"/>
                </a:solidFill>
                <a:cs typeface="+mn-ea"/>
                <a:sym typeface="+mn-lt"/>
              </a:rPr>
              <a:t>小标题</a:t>
            </a:r>
            <a:endParaRPr lang="zh-CN" altLang="en-US" sz="2800" dirty="0">
              <a:solidFill>
                <a:schemeClr val="bg1"/>
              </a:solidFill>
              <a:cs typeface="+mn-ea"/>
              <a:sym typeface="+mn-lt"/>
            </a:endParaRPr>
          </a:p>
        </p:txBody>
      </p:sp>
      <p:sp>
        <p:nvSpPr>
          <p:cNvPr id="51" name="文本框 50"/>
          <p:cNvSpPr txBox="1"/>
          <p:nvPr/>
        </p:nvSpPr>
        <p:spPr>
          <a:xfrm>
            <a:off x="1732608" y="4619278"/>
            <a:ext cx="2393045" cy="1169551"/>
          </a:xfrm>
          <a:prstGeom prst="rect">
            <a:avLst/>
          </a:prstGeom>
          <a:noFill/>
        </p:spPr>
        <p:txBody>
          <a:bodyPr wrap="square" rtlCol="0">
            <a:spAutoFit/>
          </a:bodyPr>
          <a:lstStyle/>
          <a:p>
            <a:pPr>
              <a:lnSpc>
                <a:spcPct val="125000"/>
              </a:lnSpc>
            </a:pPr>
            <a:r>
              <a:rPr lang="zh-CN" altLang="en-US" sz="1400" dirty="0">
                <a:solidFill>
                  <a:schemeClr val="bg1"/>
                </a:solidFill>
                <a:cs typeface="+mn-ea"/>
                <a:sym typeface="+mn-lt"/>
              </a:rPr>
              <a:t>请在这里输入文字请在这里输入文字请在这里输入文字请在这里输入文字请在这里输入文字请在这里输入</a:t>
            </a:r>
            <a:r>
              <a:rPr lang="zh-CN" altLang="en-US" sz="1400" dirty="0" smtClean="0">
                <a:solidFill>
                  <a:schemeClr val="bg1"/>
                </a:solidFill>
                <a:cs typeface="+mn-ea"/>
                <a:sym typeface="+mn-lt"/>
              </a:rPr>
              <a:t>文字</a:t>
            </a:r>
            <a:endParaRPr lang="en-US" altLang="zh-CN" sz="1400" dirty="0" smtClean="0">
              <a:solidFill>
                <a:schemeClr val="bg1"/>
              </a:solidFill>
              <a:cs typeface="+mn-ea"/>
              <a:sym typeface="+mn-lt"/>
            </a:endParaRPr>
          </a:p>
        </p:txBody>
      </p:sp>
      <p:sp>
        <p:nvSpPr>
          <p:cNvPr id="52" name="文本框 51"/>
          <p:cNvSpPr txBox="1"/>
          <p:nvPr/>
        </p:nvSpPr>
        <p:spPr>
          <a:xfrm>
            <a:off x="2794029" y="4189548"/>
            <a:ext cx="1261884" cy="523220"/>
          </a:xfrm>
          <a:prstGeom prst="rect">
            <a:avLst/>
          </a:prstGeom>
          <a:noFill/>
          <a:effectLst/>
        </p:spPr>
        <p:txBody>
          <a:bodyPr wrap="none" rtlCol="0">
            <a:spAutoFit/>
          </a:bodyPr>
          <a:lstStyle/>
          <a:p>
            <a:r>
              <a:rPr lang="zh-CN" altLang="en-US" sz="2800" dirty="0" smtClean="0">
                <a:solidFill>
                  <a:schemeClr val="bg1"/>
                </a:solidFill>
                <a:cs typeface="+mn-ea"/>
                <a:sym typeface="+mn-lt"/>
              </a:rPr>
              <a:t>小标题</a:t>
            </a:r>
            <a:endParaRPr lang="zh-CN" altLang="en-US" sz="2800" dirty="0">
              <a:solidFill>
                <a:schemeClr val="bg1"/>
              </a:solidFill>
              <a:cs typeface="+mn-ea"/>
              <a:sym typeface="+mn-lt"/>
            </a:endParaRPr>
          </a:p>
        </p:txBody>
      </p:sp>
      <p:sp>
        <p:nvSpPr>
          <p:cNvPr id="53" name="文本框 52"/>
          <p:cNvSpPr txBox="1"/>
          <p:nvPr/>
        </p:nvSpPr>
        <p:spPr>
          <a:xfrm>
            <a:off x="8194425" y="2569539"/>
            <a:ext cx="2393045" cy="1169551"/>
          </a:xfrm>
          <a:prstGeom prst="rect">
            <a:avLst/>
          </a:prstGeom>
          <a:noFill/>
        </p:spPr>
        <p:txBody>
          <a:bodyPr wrap="square" rtlCol="0">
            <a:spAutoFit/>
          </a:bodyPr>
          <a:lstStyle/>
          <a:p>
            <a:pPr>
              <a:lnSpc>
                <a:spcPct val="125000"/>
              </a:lnSpc>
            </a:pPr>
            <a:r>
              <a:rPr lang="zh-CN" altLang="en-US" sz="1400" dirty="0">
                <a:solidFill>
                  <a:schemeClr val="bg1"/>
                </a:solidFill>
                <a:cs typeface="+mn-ea"/>
                <a:sym typeface="+mn-lt"/>
              </a:rPr>
              <a:t>请在这里输入文字请在这里输入文字请在这里输入文字请在这里输入文字请在这里输入文字请在这里输入</a:t>
            </a:r>
            <a:r>
              <a:rPr lang="zh-CN" altLang="en-US" sz="1400" dirty="0" smtClean="0">
                <a:solidFill>
                  <a:schemeClr val="bg1"/>
                </a:solidFill>
                <a:cs typeface="+mn-ea"/>
                <a:sym typeface="+mn-lt"/>
              </a:rPr>
              <a:t>文字</a:t>
            </a:r>
            <a:endParaRPr lang="en-US" altLang="zh-CN" sz="1400" dirty="0" smtClean="0">
              <a:solidFill>
                <a:schemeClr val="bg1"/>
              </a:solidFill>
              <a:cs typeface="+mn-ea"/>
              <a:sym typeface="+mn-lt"/>
            </a:endParaRPr>
          </a:p>
        </p:txBody>
      </p:sp>
      <p:sp>
        <p:nvSpPr>
          <p:cNvPr id="54" name="文本框 53"/>
          <p:cNvSpPr txBox="1"/>
          <p:nvPr/>
        </p:nvSpPr>
        <p:spPr>
          <a:xfrm>
            <a:off x="8208096" y="2139809"/>
            <a:ext cx="1261884" cy="523220"/>
          </a:xfrm>
          <a:prstGeom prst="rect">
            <a:avLst/>
          </a:prstGeom>
          <a:noFill/>
          <a:effectLst/>
        </p:spPr>
        <p:txBody>
          <a:bodyPr wrap="none" rtlCol="0">
            <a:spAutoFit/>
          </a:bodyPr>
          <a:lstStyle/>
          <a:p>
            <a:r>
              <a:rPr lang="zh-CN" altLang="en-US" sz="2800" dirty="0" smtClean="0">
                <a:solidFill>
                  <a:schemeClr val="bg1"/>
                </a:solidFill>
                <a:cs typeface="+mn-ea"/>
                <a:sym typeface="+mn-lt"/>
              </a:rPr>
              <a:t>小标题</a:t>
            </a:r>
            <a:endParaRPr lang="zh-CN" altLang="en-US" sz="2800" dirty="0">
              <a:solidFill>
                <a:schemeClr val="bg1"/>
              </a:solidFill>
              <a:cs typeface="+mn-ea"/>
              <a:sym typeface="+mn-lt"/>
            </a:endParaRPr>
          </a:p>
        </p:txBody>
      </p:sp>
      <p:sp>
        <p:nvSpPr>
          <p:cNvPr id="55" name="文本框 54"/>
          <p:cNvSpPr txBox="1"/>
          <p:nvPr/>
        </p:nvSpPr>
        <p:spPr>
          <a:xfrm>
            <a:off x="8194425" y="4619278"/>
            <a:ext cx="2393045" cy="1169551"/>
          </a:xfrm>
          <a:prstGeom prst="rect">
            <a:avLst/>
          </a:prstGeom>
          <a:noFill/>
        </p:spPr>
        <p:txBody>
          <a:bodyPr wrap="square" rtlCol="0">
            <a:spAutoFit/>
          </a:bodyPr>
          <a:lstStyle/>
          <a:p>
            <a:pPr>
              <a:lnSpc>
                <a:spcPct val="125000"/>
              </a:lnSpc>
            </a:pPr>
            <a:r>
              <a:rPr lang="zh-CN" altLang="en-US" sz="1400" dirty="0">
                <a:solidFill>
                  <a:schemeClr val="bg1"/>
                </a:solidFill>
                <a:cs typeface="+mn-ea"/>
                <a:sym typeface="+mn-lt"/>
              </a:rPr>
              <a:t>请在这里输入文字请在这里输入文字请在这里输入文字请在这里输入文字请在这里输入文字请在这里输入</a:t>
            </a:r>
            <a:r>
              <a:rPr lang="zh-CN" altLang="en-US" sz="1400" dirty="0" smtClean="0">
                <a:solidFill>
                  <a:schemeClr val="bg1"/>
                </a:solidFill>
                <a:cs typeface="+mn-ea"/>
                <a:sym typeface="+mn-lt"/>
              </a:rPr>
              <a:t>文字</a:t>
            </a:r>
            <a:endParaRPr lang="en-US" altLang="zh-CN" sz="1400" dirty="0" smtClean="0">
              <a:solidFill>
                <a:schemeClr val="bg1"/>
              </a:solidFill>
              <a:cs typeface="+mn-ea"/>
              <a:sym typeface="+mn-lt"/>
            </a:endParaRPr>
          </a:p>
        </p:txBody>
      </p:sp>
      <p:sp>
        <p:nvSpPr>
          <p:cNvPr id="56" name="文本框 55"/>
          <p:cNvSpPr txBox="1"/>
          <p:nvPr/>
        </p:nvSpPr>
        <p:spPr>
          <a:xfrm>
            <a:off x="8208096" y="4189548"/>
            <a:ext cx="1261884" cy="523220"/>
          </a:xfrm>
          <a:prstGeom prst="rect">
            <a:avLst/>
          </a:prstGeom>
          <a:noFill/>
          <a:effectLst/>
        </p:spPr>
        <p:txBody>
          <a:bodyPr wrap="none" rtlCol="0">
            <a:spAutoFit/>
          </a:bodyPr>
          <a:lstStyle/>
          <a:p>
            <a:r>
              <a:rPr lang="zh-CN" altLang="en-US" sz="2800" dirty="0" smtClean="0">
                <a:solidFill>
                  <a:schemeClr val="bg1"/>
                </a:solidFill>
                <a:cs typeface="+mn-ea"/>
                <a:sym typeface="+mn-lt"/>
              </a:rPr>
              <a:t>小标题</a:t>
            </a:r>
            <a:endParaRPr lang="zh-CN" altLang="en-US" sz="2800" dirty="0">
              <a:solidFill>
                <a:schemeClr val="bg1"/>
              </a:solidFill>
              <a:cs typeface="+mn-ea"/>
              <a:sym typeface="+mn-lt"/>
            </a:endParaRPr>
          </a:p>
        </p:txBody>
      </p:sp>
      <p:grpSp>
        <p:nvGrpSpPr>
          <p:cNvPr id="57" name="组合 56"/>
          <p:cNvGrpSpPr/>
          <p:nvPr/>
        </p:nvGrpSpPr>
        <p:grpSpPr>
          <a:xfrm>
            <a:off x="6552932" y="3149259"/>
            <a:ext cx="594095" cy="414915"/>
            <a:chOff x="2552782" y="2162638"/>
            <a:chExt cx="6911261" cy="3633873"/>
          </a:xfrm>
        </p:grpSpPr>
        <p:sp>
          <p:nvSpPr>
            <p:cNvPr id="58" name="椭圆 31"/>
            <p:cNvSpPr/>
            <p:nvPr/>
          </p:nvSpPr>
          <p:spPr>
            <a:xfrm rot="5400000">
              <a:off x="4297709" y="630176"/>
              <a:ext cx="3421408" cy="6911261"/>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 name="connsiteX0-333" fmla="*/ 128078 w 687378"/>
                <a:gd name="connsiteY0-334" fmla="*/ 58090 h 647015"/>
                <a:gd name="connsiteX1-335" fmla="*/ 571432 w 687378"/>
                <a:gd name="connsiteY1-336" fmla="*/ 16673 h 647015"/>
                <a:gd name="connsiteX2-337" fmla="*/ 659670 w 687378"/>
                <a:gd name="connsiteY2-338" fmla="*/ 330492 h 647015"/>
                <a:gd name="connsiteX3-339" fmla="*/ 331423 w 687378"/>
                <a:gd name="connsiteY3-340" fmla="*/ 647015 h 647015"/>
                <a:gd name="connsiteX4-341" fmla="*/ 3176 w 687378"/>
                <a:gd name="connsiteY4-342" fmla="*/ 330492 h 647015"/>
                <a:gd name="connsiteX5-343" fmla="*/ 62645 w 687378"/>
                <a:gd name="connsiteY5-344" fmla="*/ 127576 h 647015"/>
                <a:gd name="connsiteX0-345" fmla="*/ 128078 w 677145"/>
                <a:gd name="connsiteY0-346" fmla="*/ 58090 h 663933"/>
                <a:gd name="connsiteX1-347" fmla="*/ 571432 w 677145"/>
                <a:gd name="connsiteY1-348" fmla="*/ 16673 h 663933"/>
                <a:gd name="connsiteX2-349" fmla="*/ 659670 w 677145"/>
                <a:gd name="connsiteY2-350" fmla="*/ 330492 h 663933"/>
                <a:gd name="connsiteX3-351" fmla="*/ 559815 w 677145"/>
                <a:gd name="connsiteY3-352" fmla="*/ 663933 h 663933"/>
                <a:gd name="connsiteX4-353" fmla="*/ 3176 w 677145"/>
                <a:gd name="connsiteY4-354" fmla="*/ 330492 h 663933"/>
                <a:gd name="connsiteX5-355" fmla="*/ 62645 w 677145"/>
                <a:gd name="connsiteY5-356" fmla="*/ 127576 h 663933"/>
                <a:gd name="connsiteX0-357" fmla="*/ 101940 w 644966"/>
                <a:gd name="connsiteY0-358" fmla="*/ 58090 h 685888"/>
                <a:gd name="connsiteX1-359" fmla="*/ 545294 w 644966"/>
                <a:gd name="connsiteY1-360" fmla="*/ 16673 h 685888"/>
                <a:gd name="connsiteX2-361" fmla="*/ 633532 w 644966"/>
                <a:gd name="connsiteY2-362" fmla="*/ 330492 h 685888"/>
                <a:gd name="connsiteX3-363" fmla="*/ 533677 w 644966"/>
                <a:gd name="connsiteY3-364" fmla="*/ 663933 h 685888"/>
                <a:gd name="connsiteX4-365" fmla="*/ 10874 w 644966"/>
                <a:gd name="connsiteY4-366" fmla="*/ 575801 h 685888"/>
                <a:gd name="connsiteX5-367" fmla="*/ 36507 w 644966"/>
                <a:gd name="connsiteY5-368" fmla="*/ 127576 h 685888"/>
                <a:gd name="connsiteX0-369" fmla="*/ 101940 w 642626"/>
                <a:gd name="connsiteY0-370" fmla="*/ 58090 h 654766"/>
                <a:gd name="connsiteX1-371" fmla="*/ 545294 w 642626"/>
                <a:gd name="connsiteY1-372" fmla="*/ 16673 h 654766"/>
                <a:gd name="connsiteX2-373" fmla="*/ 633532 w 642626"/>
                <a:gd name="connsiteY2-374" fmla="*/ 330492 h 654766"/>
                <a:gd name="connsiteX3-375" fmla="*/ 567513 w 642626"/>
                <a:gd name="connsiteY3-376" fmla="*/ 613179 h 654766"/>
                <a:gd name="connsiteX4-377" fmla="*/ 10874 w 642626"/>
                <a:gd name="connsiteY4-378" fmla="*/ 575801 h 654766"/>
                <a:gd name="connsiteX5-379" fmla="*/ 36507 w 642626"/>
                <a:gd name="connsiteY5-380" fmla="*/ 127576 h 654766"/>
                <a:gd name="connsiteX0-381" fmla="*/ 101940 w 642626"/>
                <a:gd name="connsiteY0-382" fmla="*/ 30477 h 627153"/>
                <a:gd name="connsiteX1-383" fmla="*/ 545294 w 642626"/>
                <a:gd name="connsiteY1-384" fmla="*/ 31354 h 627153"/>
                <a:gd name="connsiteX2-385" fmla="*/ 633532 w 642626"/>
                <a:gd name="connsiteY2-386" fmla="*/ 302879 h 627153"/>
                <a:gd name="connsiteX3-387" fmla="*/ 567513 w 642626"/>
                <a:gd name="connsiteY3-388" fmla="*/ 585566 h 627153"/>
                <a:gd name="connsiteX4-389" fmla="*/ 10874 w 642626"/>
                <a:gd name="connsiteY4-390" fmla="*/ 548188 h 627153"/>
                <a:gd name="connsiteX5-391" fmla="*/ 36507 w 642626"/>
                <a:gd name="connsiteY5-392" fmla="*/ 99963 h 627153"/>
                <a:gd name="connsiteX0-393" fmla="*/ 101940 w 641803"/>
                <a:gd name="connsiteY0-394" fmla="*/ 32533 h 629209"/>
                <a:gd name="connsiteX1-395" fmla="*/ 545294 w 641803"/>
                <a:gd name="connsiteY1-396" fmla="*/ 33410 h 629209"/>
                <a:gd name="connsiteX2-397" fmla="*/ 633532 w 641803"/>
                <a:gd name="connsiteY2-398" fmla="*/ 304935 h 629209"/>
                <a:gd name="connsiteX3-399" fmla="*/ 567513 w 641803"/>
                <a:gd name="connsiteY3-400" fmla="*/ 587622 h 629209"/>
                <a:gd name="connsiteX4-401" fmla="*/ 10874 w 641803"/>
                <a:gd name="connsiteY4-402" fmla="*/ 550244 h 629209"/>
                <a:gd name="connsiteX5-403" fmla="*/ 36507 w 641803"/>
                <a:gd name="connsiteY5-404" fmla="*/ 102019 h 629209"/>
                <a:gd name="connsiteX0-405" fmla="*/ 93785 w 633648"/>
                <a:gd name="connsiteY0-406" fmla="*/ 32533 h 629209"/>
                <a:gd name="connsiteX1-407" fmla="*/ 537139 w 633648"/>
                <a:gd name="connsiteY1-408" fmla="*/ 33410 h 629209"/>
                <a:gd name="connsiteX2-409" fmla="*/ 625377 w 633648"/>
                <a:gd name="connsiteY2-410" fmla="*/ 304935 h 629209"/>
                <a:gd name="connsiteX3-411" fmla="*/ 559358 w 633648"/>
                <a:gd name="connsiteY3-412" fmla="*/ 587622 h 629209"/>
                <a:gd name="connsiteX4-413" fmla="*/ 2719 w 633648"/>
                <a:gd name="connsiteY4-414" fmla="*/ 550244 h 629209"/>
                <a:gd name="connsiteX5-415" fmla="*/ 28352 w 633648"/>
                <a:gd name="connsiteY5-416" fmla="*/ 102019 h 629209"/>
                <a:gd name="connsiteX0-417" fmla="*/ 103603 w 643466"/>
                <a:gd name="connsiteY0-418" fmla="*/ 32533 h 629209"/>
                <a:gd name="connsiteX1-419" fmla="*/ 546957 w 643466"/>
                <a:gd name="connsiteY1-420" fmla="*/ 33410 h 629209"/>
                <a:gd name="connsiteX2-421" fmla="*/ 635195 w 643466"/>
                <a:gd name="connsiteY2-422" fmla="*/ 304935 h 629209"/>
                <a:gd name="connsiteX3-423" fmla="*/ 569176 w 643466"/>
                <a:gd name="connsiteY3-424" fmla="*/ 587622 h 629209"/>
                <a:gd name="connsiteX4-425" fmla="*/ 12537 w 643466"/>
                <a:gd name="connsiteY4-426" fmla="*/ 550244 h 629209"/>
                <a:gd name="connsiteX5-427" fmla="*/ 4334 w 643466"/>
                <a:gd name="connsiteY5-428" fmla="*/ 102019 h 629209"/>
                <a:gd name="connsiteX0-429" fmla="*/ 103603 w 643466"/>
                <a:gd name="connsiteY0-430" fmla="*/ 32533 h 613248"/>
                <a:gd name="connsiteX1-431" fmla="*/ 546957 w 643466"/>
                <a:gd name="connsiteY1-432" fmla="*/ 33410 h 613248"/>
                <a:gd name="connsiteX2-433" fmla="*/ 635195 w 643466"/>
                <a:gd name="connsiteY2-434" fmla="*/ 304935 h 613248"/>
                <a:gd name="connsiteX3-435" fmla="*/ 569176 w 643466"/>
                <a:gd name="connsiteY3-436" fmla="*/ 587622 h 613248"/>
                <a:gd name="connsiteX4-437" fmla="*/ 12537 w 643466"/>
                <a:gd name="connsiteY4-438" fmla="*/ 518643 h 613248"/>
                <a:gd name="connsiteX5-439" fmla="*/ 4334 w 643466"/>
                <a:gd name="connsiteY5-440" fmla="*/ 102019 h 613248"/>
                <a:gd name="connsiteX0-441" fmla="*/ 103603 w 622280"/>
                <a:gd name="connsiteY0-442" fmla="*/ 51723 h 632438"/>
                <a:gd name="connsiteX1-443" fmla="*/ 546957 w 622280"/>
                <a:gd name="connsiteY1-444" fmla="*/ 52600 h 632438"/>
                <a:gd name="connsiteX2-445" fmla="*/ 569176 w 622280"/>
                <a:gd name="connsiteY2-446" fmla="*/ 606812 h 632438"/>
                <a:gd name="connsiteX3-447" fmla="*/ 12537 w 622280"/>
                <a:gd name="connsiteY3-448" fmla="*/ 537833 h 632438"/>
                <a:gd name="connsiteX4-449" fmla="*/ 4334 w 622280"/>
                <a:gd name="connsiteY4-450" fmla="*/ 121209 h 632438"/>
                <a:gd name="connsiteX0-451" fmla="*/ 103603 w 640916"/>
                <a:gd name="connsiteY0-452" fmla="*/ 51277 h 628066"/>
                <a:gd name="connsiteX1-453" fmla="*/ 546957 w 640916"/>
                <a:gd name="connsiteY1-454" fmla="*/ 52154 h 628066"/>
                <a:gd name="connsiteX2-455" fmla="*/ 595444 w 640916"/>
                <a:gd name="connsiteY2-456" fmla="*/ 600046 h 628066"/>
                <a:gd name="connsiteX3-457" fmla="*/ 12537 w 640916"/>
                <a:gd name="connsiteY3-458" fmla="*/ 537387 h 628066"/>
                <a:gd name="connsiteX4-459" fmla="*/ 4334 w 640916"/>
                <a:gd name="connsiteY4-460" fmla="*/ 120763 h 628066"/>
                <a:gd name="connsiteX0-461" fmla="*/ 103603 w 629940"/>
                <a:gd name="connsiteY0-462" fmla="*/ 26437 h 603226"/>
                <a:gd name="connsiteX1-463" fmla="*/ 546957 w 629940"/>
                <a:gd name="connsiteY1-464" fmla="*/ 27314 h 603226"/>
                <a:gd name="connsiteX2-465" fmla="*/ 595444 w 629940"/>
                <a:gd name="connsiteY2-466" fmla="*/ 575206 h 603226"/>
                <a:gd name="connsiteX3-467" fmla="*/ 12537 w 629940"/>
                <a:gd name="connsiteY3-468" fmla="*/ 512547 h 603226"/>
                <a:gd name="connsiteX4-469" fmla="*/ 4334 w 629940"/>
                <a:gd name="connsiteY4-470" fmla="*/ 95923 h 603226"/>
                <a:gd name="connsiteX0-471" fmla="*/ 103603 w 651443"/>
                <a:gd name="connsiteY0-472" fmla="*/ 20041 h 614843"/>
                <a:gd name="connsiteX1-473" fmla="*/ 608249 w 651443"/>
                <a:gd name="connsiteY1-474" fmla="*/ 39879 h 614843"/>
                <a:gd name="connsiteX2-475" fmla="*/ 595444 w 651443"/>
                <a:gd name="connsiteY2-476" fmla="*/ 568810 h 614843"/>
                <a:gd name="connsiteX3-477" fmla="*/ 12537 w 651443"/>
                <a:gd name="connsiteY3-478" fmla="*/ 506151 h 614843"/>
                <a:gd name="connsiteX4-479" fmla="*/ 4334 w 651443"/>
                <a:gd name="connsiteY4-480" fmla="*/ 89527 h 614843"/>
                <a:gd name="connsiteX0-481" fmla="*/ 103603 w 640788"/>
                <a:gd name="connsiteY0-482" fmla="*/ 20041 h 614843"/>
                <a:gd name="connsiteX1-483" fmla="*/ 581981 w 640788"/>
                <a:gd name="connsiteY1-484" fmla="*/ 39879 h 614843"/>
                <a:gd name="connsiteX2-485" fmla="*/ 595444 w 640788"/>
                <a:gd name="connsiteY2-486" fmla="*/ 568810 h 614843"/>
                <a:gd name="connsiteX3-487" fmla="*/ 12537 w 640788"/>
                <a:gd name="connsiteY3-488" fmla="*/ 506151 h 614843"/>
                <a:gd name="connsiteX4-489" fmla="*/ 4334 w 640788"/>
                <a:gd name="connsiteY4-490" fmla="*/ 89527 h 614843"/>
                <a:gd name="connsiteX0-491" fmla="*/ 103603 w 673655"/>
                <a:gd name="connsiteY0-492" fmla="*/ 38763 h 618146"/>
                <a:gd name="connsiteX1-493" fmla="*/ 581981 w 673655"/>
                <a:gd name="connsiteY1-494" fmla="*/ 58601 h 618146"/>
                <a:gd name="connsiteX2-495" fmla="*/ 621713 w 673655"/>
                <a:gd name="connsiteY2-496" fmla="*/ 562250 h 618146"/>
                <a:gd name="connsiteX3-497" fmla="*/ 12537 w 673655"/>
                <a:gd name="connsiteY3-498" fmla="*/ 524873 h 618146"/>
                <a:gd name="connsiteX4-499" fmla="*/ 4334 w 673655"/>
                <a:gd name="connsiteY4-500" fmla="*/ 108249 h 618146"/>
                <a:gd name="connsiteX0-501" fmla="*/ 103603 w 654750"/>
                <a:gd name="connsiteY0-502" fmla="*/ 38763 h 605787"/>
                <a:gd name="connsiteX1-503" fmla="*/ 581981 w 654750"/>
                <a:gd name="connsiteY1-504" fmla="*/ 58601 h 605787"/>
                <a:gd name="connsiteX2-505" fmla="*/ 621713 w 654750"/>
                <a:gd name="connsiteY2-506" fmla="*/ 562250 h 605787"/>
                <a:gd name="connsiteX3-507" fmla="*/ 12537 w 654750"/>
                <a:gd name="connsiteY3-508" fmla="*/ 524873 h 605787"/>
                <a:gd name="connsiteX4-509" fmla="*/ 4334 w 654750"/>
                <a:gd name="connsiteY4-510" fmla="*/ 108249 h 605787"/>
                <a:gd name="connsiteX0-511" fmla="*/ 103603 w 643734"/>
                <a:gd name="connsiteY0-512" fmla="*/ 31800 h 598824"/>
                <a:gd name="connsiteX1-513" fmla="*/ 581981 w 643734"/>
                <a:gd name="connsiteY1-514" fmla="*/ 51638 h 598824"/>
                <a:gd name="connsiteX2-515" fmla="*/ 621713 w 643734"/>
                <a:gd name="connsiteY2-516" fmla="*/ 555287 h 598824"/>
                <a:gd name="connsiteX3-517" fmla="*/ 12537 w 643734"/>
                <a:gd name="connsiteY3-518" fmla="*/ 517910 h 598824"/>
                <a:gd name="connsiteX4-519" fmla="*/ 4334 w 643734"/>
                <a:gd name="connsiteY4-520" fmla="*/ 101286 h 598824"/>
                <a:gd name="connsiteX0-521" fmla="*/ 103603 w 643734"/>
                <a:gd name="connsiteY0-522" fmla="*/ 24551 h 591575"/>
                <a:gd name="connsiteX1-523" fmla="*/ 581981 w 643734"/>
                <a:gd name="connsiteY1-524" fmla="*/ 44389 h 591575"/>
                <a:gd name="connsiteX2-525" fmla="*/ 621713 w 643734"/>
                <a:gd name="connsiteY2-526" fmla="*/ 548038 h 591575"/>
                <a:gd name="connsiteX3-527" fmla="*/ 12537 w 643734"/>
                <a:gd name="connsiteY3-528" fmla="*/ 510661 h 591575"/>
                <a:gd name="connsiteX4-529" fmla="*/ 4334 w 643734"/>
                <a:gd name="connsiteY4-530" fmla="*/ 94037 h 591575"/>
                <a:gd name="connsiteX0-531" fmla="*/ 103603 w 643734"/>
                <a:gd name="connsiteY0-532" fmla="*/ 20135 h 587159"/>
                <a:gd name="connsiteX1-533" fmla="*/ 581981 w 643734"/>
                <a:gd name="connsiteY1-534" fmla="*/ 39973 h 587159"/>
                <a:gd name="connsiteX2-535" fmla="*/ 621713 w 643734"/>
                <a:gd name="connsiteY2-536" fmla="*/ 543622 h 587159"/>
                <a:gd name="connsiteX3-537" fmla="*/ 12537 w 643734"/>
                <a:gd name="connsiteY3-538" fmla="*/ 506245 h 587159"/>
                <a:gd name="connsiteX4-539" fmla="*/ 4334 w 643734"/>
                <a:gd name="connsiteY4-540" fmla="*/ 89621 h 587159"/>
                <a:gd name="connsiteX0-541" fmla="*/ 51067 w 657504"/>
                <a:gd name="connsiteY0-542" fmla="*/ 31623 h 592327"/>
                <a:gd name="connsiteX1-543" fmla="*/ 581981 w 657504"/>
                <a:gd name="connsiteY1-544" fmla="*/ 45141 h 592327"/>
                <a:gd name="connsiteX2-545" fmla="*/ 621713 w 657504"/>
                <a:gd name="connsiteY2-546" fmla="*/ 548790 h 592327"/>
                <a:gd name="connsiteX3-547" fmla="*/ 12537 w 657504"/>
                <a:gd name="connsiteY3-548" fmla="*/ 511413 h 592327"/>
                <a:gd name="connsiteX4-549" fmla="*/ 4334 w 657504"/>
                <a:gd name="connsiteY4-550" fmla="*/ 94789 h 592327"/>
                <a:gd name="connsiteX0-551" fmla="*/ 51067 w 676118"/>
                <a:gd name="connsiteY0-552" fmla="*/ 31623 h 604686"/>
                <a:gd name="connsiteX1-553" fmla="*/ 581981 w 676118"/>
                <a:gd name="connsiteY1-554" fmla="*/ 45141 h 604686"/>
                <a:gd name="connsiteX2-555" fmla="*/ 621713 w 676118"/>
                <a:gd name="connsiteY2-556" fmla="*/ 548790 h 604686"/>
                <a:gd name="connsiteX3-557" fmla="*/ 12537 w 676118"/>
                <a:gd name="connsiteY3-558" fmla="*/ 511413 h 604686"/>
                <a:gd name="connsiteX4-559" fmla="*/ 4334 w 676118"/>
                <a:gd name="connsiteY4-560" fmla="*/ 94789 h 604686"/>
                <a:gd name="connsiteX0-561" fmla="*/ 51067 w 659741"/>
                <a:gd name="connsiteY0-562" fmla="*/ 18182 h 591245"/>
                <a:gd name="connsiteX1-563" fmla="*/ 581981 w 659741"/>
                <a:gd name="connsiteY1-564" fmla="*/ 31700 h 591245"/>
                <a:gd name="connsiteX2-565" fmla="*/ 621713 w 659741"/>
                <a:gd name="connsiteY2-566" fmla="*/ 535349 h 591245"/>
                <a:gd name="connsiteX3-567" fmla="*/ 12537 w 659741"/>
                <a:gd name="connsiteY3-568" fmla="*/ 497972 h 591245"/>
                <a:gd name="connsiteX4-569" fmla="*/ 4334 w 659741"/>
                <a:gd name="connsiteY4-570" fmla="*/ 81348 h 591245"/>
                <a:gd name="connsiteX0-571" fmla="*/ 51067 w 671131"/>
                <a:gd name="connsiteY0-572" fmla="*/ 18182 h 591245"/>
                <a:gd name="connsiteX1-573" fmla="*/ 617005 w 671131"/>
                <a:gd name="connsiteY1-574" fmla="*/ 31700 h 591245"/>
                <a:gd name="connsiteX2-575" fmla="*/ 621713 w 671131"/>
                <a:gd name="connsiteY2-576" fmla="*/ 535349 h 591245"/>
                <a:gd name="connsiteX3-577" fmla="*/ 12537 w 671131"/>
                <a:gd name="connsiteY3-578" fmla="*/ 497972 h 591245"/>
                <a:gd name="connsiteX4-579" fmla="*/ 4334 w 671131"/>
                <a:gd name="connsiteY4-580" fmla="*/ 81348 h 591245"/>
                <a:gd name="connsiteX0-581" fmla="*/ 51067 w 648099"/>
                <a:gd name="connsiteY0-582" fmla="*/ 18182 h 578886"/>
                <a:gd name="connsiteX1-583" fmla="*/ 617005 w 648099"/>
                <a:gd name="connsiteY1-584" fmla="*/ 31700 h 578886"/>
                <a:gd name="connsiteX2-585" fmla="*/ 621713 w 648099"/>
                <a:gd name="connsiteY2-586" fmla="*/ 535349 h 578886"/>
                <a:gd name="connsiteX3-587" fmla="*/ 12537 w 648099"/>
                <a:gd name="connsiteY3-588" fmla="*/ 497972 h 578886"/>
                <a:gd name="connsiteX4-589" fmla="*/ 4334 w 648099"/>
                <a:gd name="connsiteY4-590" fmla="*/ 81348 h 578886"/>
                <a:gd name="connsiteX0-591" fmla="*/ 51067 w 648099"/>
                <a:gd name="connsiteY0-592" fmla="*/ 18182 h 565791"/>
                <a:gd name="connsiteX1-593" fmla="*/ 617005 w 648099"/>
                <a:gd name="connsiteY1-594" fmla="*/ 31700 h 565791"/>
                <a:gd name="connsiteX2-595" fmla="*/ 621713 w 648099"/>
                <a:gd name="connsiteY2-596" fmla="*/ 535349 h 565791"/>
                <a:gd name="connsiteX3-597" fmla="*/ 12537 w 648099"/>
                <a:gd name="connsiteY3-598" fmla="*/ 497972 h 565791"/>
                <a:gd name="connsiteX4-599" fmla="*/ 4334 w 648099"/>
                <a:gd name="connsiteY4-600" fmla="*/ 81348 h 565791"/>
                <a:gd name="connsiteX0-601" fmla="*/ 51067 w 648099"/>
                <a:gd name="connsiteY0-602" fmla="*/ 18182 h 565791"/>
                <a:gd name="connsiteX1-603" fmla="*/ 617005 w 648099"/>
                <a:gd name="connsiteY1-604" fmla="*/ 31700 h 565791"/>
                <a:gd name="connsiteX2-605" fmla="*/ 621713 w 648099"/>
                <a:gd name="connsiteY2-606" fmla="*/ 535349 h 565791"/>
                <a:gd name="connsiteX3-607" fmla="*/ 12537 w 648099"/>
                <a:gd name="connsiteY3-608" fmla="*/ 497972 h 565791"/>
                <a:gd name="connsiteX4-609" fmla="*/ 4334 w 648099"/>
                <a:gd name="connsiteY4-610" fmla="*/ 81348 h 565791"/>
                <a:gd name="connsiteX5-611" fmla="*/ 51067 w 648099"/>
                <a:gd name="connsiteY5-612" fmla="*/ 18182 h 565791"/>
                <a:gd name="connsiteX0-613" fmla="*/ 95107 w 692139"/>
                <a:gd name="connsiteY0-614" fmla="*/ 44563 h 592172"/>
                <a:gd name="connsiteX1-615" fmla="*/ 661045 w 692139"/>
                <a:gd name="connsiteY1-616" fmla="*/ 58081 h 592172"/>
                <a:gd name="connsiteX2-617" fmla="*/ 665753 w 692139"/>
                <a:gd name="connsiteY2-618" fmla="*/ 561730 h 592172"/>
                <a:gd name="connsiteX3-619" fmla="*/ 56577 w 692139"/>
                <a:gd name="connsiteY3-620" fmla="*/ 524353 h 592172"/>
                <a:gd name="connsiteX4-621" fmla="*/ 95107 w 692139"/>
                <a:gd name="connsiteY4-622" fmla="*/ 44563 h 592172"/>
                <a:gd name="connsiteX0-623" fmla="*/ 84274 w 726505"/>
                <a:gd name="connsiteY0-624" fmla="*/ 51300 h 608352"/>
                <a:gd name="connsiteX1-625" fmla="*/ 668271 w 726505"/>
                <a:gd name="connsiteY1-626" fmla="*/ 74261 h 608352"/>
                <a:gd name="connsiteX2-627" fmla="*/ 672979 w 726505"/>
                <a:gd name="connsiteY2-628" fmla="*/ 577910 h 608352"/>
                <a:gd name="connsiteX3-629" fmla="*/ 63803 w 726505"/>
                <a:gd name="connsiteY3-630" fmla="*/ 540533 h 608352"/>
                <a:gd name="connsiteX4-631" fmla="*/ 84274 w 726505"/>
                <a:gd name="connsiteY4-632" fmla="*/ 51300 h 608352"/>
                <a:gd name="connsiteX0-633" fmla="*/ 84274 w 726505"/>
                <a:gd name="connsiteY0-634" fmla="*/ 51300 h 608352"/>
                <a:gd name="connsiteX1-635" fmla="*/ 668271 w 726505"/>
                <a:gd name="connsiteY1-636" fmla="*/ 74261 h 608352"/>
                <a:gd name="connsiteX2-637" fmla="*/ 672979 w 726505"/>
                <a:gd name="connsiteY2-638" fmla="*/ 577910 h 608352"/>
                <a:gd name="connsiteX3-639" fmla="*/ 63803 w 726505"/>
                <a:gd name="connsiteY3-640" fmla="*/ 540533 h 608352"/>
                <a:gd name="connsiteX4-641" fmla="*/ 84274 w 726505"/>
                <a:gd name="connsiteY4-642" fmla="*/ 51300 h 608352"/>
                <a:gd name="connsiteX0-643" fmla="*/ 84274 w 726505"/>
                <a:gd name="connsiteY0-644" fmla="*/ 25592 h 582644"/>
                <a:gd name="connsiteX1-645" fmla="*/ 668271 w 726505"/>
                <a:gd name="connsiteY1-646" fmla="*/ 48553 h 582644"/>
                <a:gd name="connsiteX2-647" fmla="*/ 672979 w 726505"/>
                <a:gd name="connsiteY2-648" fmla="*/ 552202 h 582644"/>
                <a:gd name="connsiteX3-649" fmla="*/ 63803 w 726505"/>
                <a:gd name="connsiteY3-650" fmla="*/ 514825 h 582644"/>
                <a:gd name="connsiteX4-651" fmla="*/ 84274 w 726505"/>
                <a:gd name="connsiteY4-652" fmla="*/ 25592 h 582644"/>
                <a:gd name="connsiteX0-653" fmla="*/ 84274 w 726505"/>
                <a:gd name="connsiteY0-654" fmla="*/ 25592 h 582644"/>
                <a:gd name="connsiteX1-655" fmla="*/ 668271 w 726505"/>
                <a:gd name="connsiteY1-656" fmla="*/ 48553 h 582644"/>
                <a:gd name="connsiteX2-657" fmla="*/ 672979 w 726505"/>
                <a:gd name="connsiteY2-658" fmla="*/ 552202 h 582644"/>
                <a:gd name="connsiteX3-659" fmla="*/ 63803 w 726505"/>
                <a:gd name="connsiteY3-660" fmla="*/ 514825 h 582644"/>
                <a:gd name="connsiteX4-661" fmla="*/ 84274 w 726505"/>
                <a:gd name="connsiteY4-662" fmla="*/ 25592 h 582644"/>
                <a:gd name="connsiteX0-663" fmla="*/ 84274 w 726505"/>
                <a:gd name="connsiteY0-664" fmla="*/ 10474 h 567526"/>
                <a:gd name="connsiteX1-665" fmla="*/ 668271 w 726505"/>
                <a:gd name="connsiteY1-666" fmla="*/ 33435 h 567526"/>
                <a:gd name="connsiteX2-667" fmla="*/ 672979 w 726505"/>
                <a:gd name="connsiteY2-668" fmla="*/ 537084 h 567526"/>
                <a:gd name="connsiteX3-669" fmla="*/ 63803 w 726505"/>
                <a:gd name="connsiteY3-670" fmla="*/ 499707 h 567526"/>
                <a:gd name="connsiteX4-671" fmla="*/ 84274 w 726505"/>
                <a:gd name="connsiteY4-672" fmla="*/ 10474 h 567526"/>
                <a:gd name="connsiteX0-673" fmla="*/ 84274 w 747243"/>
                <a:gd name="connsiteY0-674" fmla="*/ 23576 h 595793"/>
                <a:gd name="connsiteX1-675" fmla="*/ 671883 w 747243"/>
                <a:gd name="connsiteY1-676" fmla="*/ 24503 h 595793"/>
                <a:gd name="connsiteX2-677" fmla="*/ 672979 w 747243"/>
                <a:gd name="connsiteY2-678" fmla="*/ 550186 h 595793"/>
                <a:gd name="connsiteX3-679" fmla="*/ 63803 w 747243"/>
                <a:gd name="connsiteY3-680" fmla="*/ 512809 h 595793"/>
                <a:gd name="connsiteX4-681" fmla="*/ 84274 w 747243"/>
                <a:gd name="connsiteY4-682" fmla="*/ 23576 h 595793"/>
                <a:gd name="connsiteX0-683" fmla="*/ 84274 w 710287"/>
                <a:gd name="connsiteY0-684" fmla="*/ 23576 h 595793"/>
                <a:gd name="connsiteX1-685" fmla="*/ 671883 w 710287"/>
                <a:gd name="connsiteY1-686" fmla="*/ 24503 h 595793"/>
                <a:gd name="connsiteX2-687" fmla="*/ 672979 w 710287"/>
                <a:gd name="connsiteY2-688" fmla="*/ 550186 h 595793"/>
                <a:gd name="connsiteX3-689" fmla="*/ 63803 w 710287"/>
                <a:gd name="connsiteY3-690" fmla="*/ 512809 h 595793"/>
                <a:gd name="connsiteX4-691" fmla="*/ 84274 w 710287"/>
                <a:gd name="connsiteY4-692" fmla="*/ 23576 h 595793"/>
                <a:gd name="connsiteX0-693" fmla="*/ 84274 w 710287"/>
                <a:gd name="connsiteY0-694" fmla="*/ 23576 h 595793"/>
                <a:gd name="connsiteX1-695" fmla="*/ 671883 w 710287"/>
                <a:gd name="connsiteY1-696" fmla="*/ 24503 h 595793"/>
                <a:gd name="connsiteX2-697" fmla="*/ 672979 w 710287"/>
                <a:gd name="connsiteY2-698" fmla="*/ 550186 h 595793"/>
                <a:gd name="connsiteX3-699" fmla="*/ 63803 w 710287"/>
                <a:gd name="connsiteY3-700" fmla="*/ 512809 h 595793"/>
                <a:gd name="connsiteX4-701" fmla="*/ 84274 w 710287"/>
                <a:gd name="connsiteY4-702" fmla="*/ 23576 h 595793"/>
                <a:gd name="connsiteX0-703" fmla="*/ 84274 w 710287"/>
                <a:gd name="connsiteY0-704" fmla="*/ 23576 h 595793"/>
                <a:gd name="connsiteX1-705" fmla="*/ 671883 w 710287"/>
                <a:gd name="connsiteY1-706" fmla="*/ 24503 h 595793"/>
                <a:gd name="connsiteX2-707" fmla="*/ 672979 w 710287"/>
                <a:gd name="connsiteY2-708" fmla="*/ 550186 h 595793"/>
                <a:gd name="connsiteX3-709" fmla="*/ 63803 w 710287"/>
                <a:gd name="connsiteY3-710" fmla="*/ 512809 h 595793"/>
                <a:gd name="connsiteX4-711" fmla="*/ 84274 w 710287"/>
                <a:gd name="connsiteY4-712" fmla="*/ 23576 h 595793"/>
                <a:gd name="connsiteX0-713" fmla="*/ 84274 w 672979"/>
                <a:gd name="connsiteY0-714" fmla="*/ 23576 h 595793"/>
                <a:gd name="connsiteX1-715" fmla="*/ 671883 w 672979"/>
                <a:gd name="connsiteY1-716" fmla="*/ 24503 h 595793"/>
                <a:gd name="connsiteX2-717" fmla="*/ 672979 w 672979"/>
                <a:gd name="connsiteY2-718" fmla="*/ 550186 h 595793"/>
                <a:gd name="connsiteX3-719" fmla="*/ 63803 w 672979"/>
                <a:gd name="connsiteY3-720" fmla="*/ 512809 h 595793"/>
                <a:gd name="connsiteX4-721" fmla="*/ 84274 w 672979"/>
                <a:gd name="connsiteY4-722" fmla="*/ 23576 h 595793"/>
                <a:gd name="connsiteX0-723" fmla="*/ 84274 w 672979"/>
                <a:gd name="connsiteY0-724" fmla="*/ 23576 h 570495"/>
                <a:gd name="connsiteX1-725" fmla="*/ 671883 w 672979"/>
                <a:gd name="connsiteY1-726" fmla="*/ 24503 h 570495"/>
                <a:gd name="connsiteX2-727" fmla="*/ 672979 w 672979"/>
                <a:gd name="connsiteY2-728" fmla="*/ 550186 h 570495"/>
                <a:gd name="connsiteX3-729" fmla="*/ 63803 w 672979"/>
                <a:gd name="connsiteY3-730" fmla="*/ 512809 h 570495"/>
                <a:gd name="connsiteX4-731" fmla="*/ 84274 w 672979"/>
                <a:gd name="connsiteY4-732" fmla="*/ 23576 h 570495"/>
                <a:gd name="connsiteX0-733" fmla="*/ 84274 w 672979"/>
                <a:gd name="connsiteY0-734" fmla="*/ 23576 h 570495"/>
                <a:gd name="connsiteX1-735" fmla="*/ 671883 w 672979"/>
                <a:gd name="connsiteY1-736" fmla="*/ 24503 h 570495"/>
                <a:gd name="connsiteX2-737" fmla="*/ 672979 w 672979"/>
                <a:gd name="connsiteY2-738" fmla="*/ 550186 h 570495"/>
                <a:gd name="connsiteX3-739" fmla="*/ 63803 w 672979"/>
                <a:gd name="connsiteY3-740" fmla="*/ 512809 h 570495"/>
                <a:gd name="connsiteX4-741" fmla="*/ 84274 w 672979"/>
                <a:gd name="connsiteY4-742" fmla="*/ 23576 h 570495"/>
                <a:gd name="connsiteX0-743" fmla="*/ 84274 w 672979"/>
                <a:gd name="connsiteY0-744" fmla="*/ 23576 h 560608"/>
                <a:gd name="connsiteX1-745" fmla="*/ 671883 w 672979"/>
                <a:gd name="connsiteY1-746" fmla="*/ 24503 h 560608"/>
                <a:gd name="connsiteX2-747" fmla="*/ 672979 w 672979"/>
                <a:gd name="connsiteY2-748" fmla="*/ 550186 h 560608"/>
                <a:gd name="connsiteX3-749" fmla="*/ 63803 w 672979"/>
                <a:gd name="connsiteY3-750" fmla="*/ 512809 h 560608"/>
                <a:gd name="connsiteX4-751" fmla="*/ 84274 w 672979"/>
                <a:gd name="connsiteY4-752" fmla="*/ 23576 h 560608"/>
                <a:gd name="connsiteX0-753" fmla="*/ 84274 w 672979"/>
                <a:gd name="connsiteY0-754" fmla="*/ 23576 h 567351"/>
                <a:gd name="connsiteX1-755" fmla="*/ 671883 w 672979"/>
                <a:gd name="connsiteY1-756" fmla="*/ 24503 h 567351"/>
                <a:gd name="connsiteX2-757" fmla="*/ 672979 w 672979"/>
                <a:gd name="connsiteY2-758" fmla="*/ 550186 h 567351"/>
                <a:gd name="connsiteX3-759" fmla="*/ 63803 w 672979"/>
                <a:gd name="connsiteY3-760" fmla="*/ 512809 h 567351"/>
                <a:gd name="connsiteX4-761" fmla="*/ 84274 w 672979"/>
                <a:gd name="connsiteY4-762" fmla="*/ 23576 h 567351"/>
                <a:gd name="connsiteX0-763" fmla="*/ 72869 w 661574"/>
                <a:gd name="connsiteY0-764" fmla="*/ 23576 h 567351"/>
                <a:gd name="connsiteX1-765" fmla="*/ 660478 w 661574"/>
                <a:gd name="connsiteY1-766" fmla="*/ 24503 h 567351"/>
                <a:gd name="connsiteX2-767" fmla="*/ 661574 w 661574"/>
                <a:gd name="connsiteY2-768" fmla="*/ 550186 h 567351"/>
                <a:gd name="connsiteX3-769" fmla="*/ 52398 w 661574"/>
                <a:gd name="connsiteY3-770" fmla="*/ 512809 h 567351"/>
                <a:gd name="connsiteX4-771" fmla="*/ 72869 w 661574"/>
                <a:gd name="connsiteY4-772" fmla="*/ 23576 h 567351"/>
                <a:gd name="connsiteX0-773" fmla="*/ 72869 w 661574"/>
                <a:gd name="connsiteY0-774" fmla="*/ 13918 h 557693"/>
                <a:gd name="connsiteX1-775" fmla="*/ 660478 w 661574"/>
                <a:gd name="connsiteY1-776" fmla="*/ 14845 h 557693"/>
                <a:gd name="connsiteX2-777" fmla="*/ 661574 w 661574"/>
                <a:gd name="connsiteY2-778" fmla="*/ 540528 h 557693"/>
                <a:gd name="connsiteX3-779" fmla="*/ 52398 w 661574"/>
                <a:gd name="connsiteY3-780" fmla="*/ 503151 h 557693"/>
                <a:gd name="connsiteX4-781" fmla="*/ 72869 w 661574"/>
                <a:gd name="connsiteY4-782" fmla="*/ 13918 h 557693"/>
                <a:gd name="connsiteX0-783" fmla="*/ 84755 w 673460"/>
                <a:gd name="connsiteY0-784" fmla="*/ 13918 h 568883"/>
                <a:gd name="connsiteX1-785" fmla="*/ 672364 w 673460"/>
                <a:gd name="connsiteY1-786" fmla="*/ 14845 h 568883"/>
                <a:gd name="connsiteX2-787" fmla="*/ 673460 w 673460"/>
                <a:gd name="connsiteY2-788" fmla="*/ 540528 h 568883"/>
                <a:gd name="connsiteX3-789" fmla="*/ 43142 w 673460"/>
                <a:gd name="connsiteY3-790" fmla="*/ 525832 h 568883"/>
                <a:gd name="connsiteX4-791" fmla="*/ 84755 w 673460"/>
                <a:gd name="connsiteY4-792" fmla="*/ 13918 h 568883"/>
                <a:gd name="connsiteX0-793" fmla="*/ 84755 w 673460"/>
                <a:gd name="connsiteY0-794" fmla="*/ 13918 h 559604"/>
                <a:gd name="connsiteX1-795" fmla="*/ 672364 w 673460"/>
                <a:gd name="connsiteY1-796" fmla="*/ 14845 h 559604"/>
                <a:gd name="connsiteX2-797" fmla="*/ 673460 w 673460"/>
                <a:gd name="connsiteY2-798" fmla="*/ 540528 h 559604"/>
                <a:gd name="connsiteX3-799" fmla="*/ 43142 w 673460"/>
                <a:gd name="connsiteY3-800" fmla="*/ 525832 h 559604"/>
                <a:gd name="connsiteX4-801" fmla="*/ 84755 w 673460"/>
                <a:gd name="connsiteY4-802" fmla="*/ 13918 h 559604"/>
                <a:gd name="connsiteX0-803" fmla="*/ 84755 w 675575"/>
                <a:gd name="connsiteY0-804" fmla="*/ 13918 h 562548"/>
                <a:gd name="connsiteX1-805" fmla="*/ 672364 w 675575"/>
                <a:gd name="connsiteY1-806" fmla="*/ 14845 h 562548"/>
                <a:gd name="connsiteX2-807" fmla="*/ 675575 w 675575"/>
                <a:gd name="connsiteY2-808" fmla="*/ 545971 h 562548"/>
                <a:gd name="connsiteX3-809" fmla="*/ 43142 w 675575"/>
                <a:gd name="connsiteY3-810" fmla="*/ 525832 h 562548"/>
                <a:gd name="connsiteX4-811" fmla="*/ 84755 w 675575"/>
                <a:gd name="connsiteY4-812" fmla="*/ 13918 h 562548"/>
                <a:gd name="connsiteX0-813" fmla="*/ 84755 w 680821"/>
                <a:gd name="connsiteY0-814" fmla="*/ 13918 h 562548"/>
                <a:gd name="connsiteX1-815" fmla="*/ 680821 w 680821"/>
                <a:gd name="connsiteY1-816" fmla="*/ 14845 h 562548"/>
                <a:gd name="connsiteX2-817" fmla="*/ 675575 w 680821"/>
                <a:gd name="connsiteY2-818" fmla="*/ 545971 h 562548"/>
                <a:gd name="connsiteX3-819" fmla="*/ 43142 w 680821"/>
                <a:gd name="connsiteY3-820" fmla="*/ 525832 h 562548"/>
                <a:gd name="connsiteX4-821" fmla="*/ 84755 w 680821"/>
                <a:gd name="connsiteY4-822" fmla="*/ 13918 h 562548"/>
                <a:gd name="connsiteX0-823" fmla="*/ 72868 w 690076"/>
                <a:gd name="connsiteY0-824" fmla="*/ 20358 h 559916"/>
                <a:gd name="connsiteX1-825" fmla="*/ 690076 w 690076"/>
                <a:gd name="connsiteY1-826" fmla="*/ 12213 h 559916"/>
                <a:gd name="connsiteX2-827" fmla="*/ 684830 w 690076"/>
                <a:gd name="connsiteY2-828" fmla="*/ 543339 h 559916"/>
                <a:gd name="connsiteX3-829" fmla="*/ 52397 w 690076"/>
                <a:gd name="connsiteY3-830" fmla="*/ 523200 h 559916"/>
                <a:gd name="connsiteX4-831" fmla="*/ 72868 w 690076"/>
                <a:gd name="connsiteY4-832" fmla="*/ 20358 h 559916"/>
                <a:gd name="connsiteX0-833" fmla="*/ 72868 w 690076"/>
                <a:gd name="connsiteY0-834" fmla="*/ 22718 h 562276"/>
                <a:gd name="connsiteX1-835" fmla="*/ 690076 w 690076"/>
                <a:gd name="connsiteY1-836" fmla="*/ 14573 h 562276"/>
                <a:gd name="connsiteX2-837" fmla="*/ 684830 w 690076"/>
                <a:gd name="connsiteY2-838" fmla="*/ 545699 h 562276"/>
                <a:gd name="connsiteX3-839" fmla="*/ 52397 w 690076"/>
                <a:gd name="connsiteY3-840" fmla="*/ 525560 h 562276"/>
                <a:gd name="connsiteX4-841" fmla="*/ 72868 w 690076"/>
                <a:gd name="connsiteY4-842" fmla="*/ 22718 h 562276"/>
                <a:gd name="connsiteX0-843" fmla="*/ 59152 w 676360"/>
                <a:gd name="connsiteY0-844" fmla="*/ 22718 h 562276"/>
                <a:gd name="connsiteX1-845" fmla="*/ 676360 w 676360"/>
                <a:gd name="connsiteY1-846" fmla="*/ 14573 h 562276"/>
                <a:gd name="connsiteX2-847" fmla="*/ 671114 w 676360"/>
                <a:gd name="connsiteY2-848" fmla="*/ 545699 h 562276"/>
                <a:gd name="connsiteX3-849" fmla="*/ 38681 w 676360"/>
                <a:gd name="connsiteY3-850" fmla="*/ 525560 h 562276"/>
                <a:gd name="connsiteX4-851" fmla="*/ 103808 w 676360"/>
                <a:gd name="connsiteY4-852" fmla="*/ 279153 h 562276"/>
                <a:gd name="connsiteX5-853" fmla="*/ 59152 w 676360"/>
                <a:gd name="connsiteY5-854" fmla="*/ 22718 h 562276"/>
                <a:gd name="connsiteX0-855" fmla="*/ 41341 w 658549"/>
                <a:gd name="connsiteY0-856" fmla="*/ 22718 h 562276"/>
                <a:gd name="connsiteX1-857" fmla="*/ 658549 w 658549"/>
                <a:gd name="connsiteY1-858" fmla="*/ 14573 h 562276"/>
                <a:gd name="connsiteX2-859" fmla="*/ 653303 w 658549"/>
                <a:gd name="connsiteY2-860" fmla="*/ 545699 h 562276"/>
                <a:gd name="connsiteX3-861" fmla="*/ 20870 w 658549"/>
                <a:gd name="connsiteY3-862" fmla="*/ 525560 h 562276"/>
                <a:gd name="connsiteX4-863" fmla="*/ 85997 w 658549"/>
                <a:gd name="connsiteY4-864" fmla="*/ 279153 h 562276"/>
                <a:gd name="connsiteX5-865" fmla="*/ 41341 w 658549"/>
                <a:gd name="connsiteY5-866" fmla="*/ 22718 h 562276"/>
                <a:gd name="connsiteX0-867" fmla="*/ 23542 w 640750"/>
                <a:gd name="connsiteY0-868" fmla="*/ 22718 h 562276"/>
                <a:gd name="connsiteX1-869" fmla="*/ 640750 w 640750"/>
                <a:gd name="connsiteY1-870" fmla="*/ 14573 h 562276"/>
                <a:gd name="connsiteX2-871" fmla="*/ 635504 w 640750"/>
                <a:gd name="connsiteY2-872" fmla="*/ 545699 h 562276"/>
                <a:gd name="connsiteX3-873" fmla="*/ 3071 w 640750"/>
                <a:gd name="connsiteY3-874" fmla="*/ 525560 h 562276"/>
                <a:gd name="connsiteX4-875" fmla="*/ 68198 w 640750"/>
                <a:gd name="connsiteY4-876" fmla="*/ 279153 h 562276"/>
                <a:gd name="connsiteX5-877" fmla="*/ 23542 w 640750"/>
                <a:gd name="connsiteY5-878" fmla="*/ 22718 h 562276"/>
                <a:gd name="connsiteX0-879" fmla="*/ 24044 w 641252"/>
                <a:gd name="connsiteY0-880" fmla="*/ 22718 h 562276"/>
                <a:gd name="connsiteX1-881" fmla="*/ 641252 w 641252"/>
                <a:gd name="connsiteY1-882" fmla="*/ 14573 h 562276"/>
                <a:gd name="connsiteX2-883" fmla="*/ 636006 w 641252"/>
                <a:gd name="connsiteY2-884" fmla="*/ 545699 h 562276"/>
                <a:gd name="connsiteX3-885" fmla="*/ 3573 w 641252"/>
                <a:gd name="connsiteY3-886" fmla="*/ 525560 h 562276"/>
                <a:gd name="connsiteX4-887" fmla="*/ 68700 w 641252"/>
                <a:gd name="connsiteY4-888" fmla="*/ 279153 h 562276"/>
                <a:gd name="connsiteX5-889" fmla="*/ 24044 w 641252"/>
                <a:gd name="connsiteY5-890" fmla="*/ 22718 h 562276"/>
                <a:gd name="connsiteX0-891" fmla="*/ 31476 w 648684"/>
                <a:gd name="connsiteY0-892" fmla="*/ 22718 h 562276"/>
                <a:gd name="connsiteX1-893" fmla="*/ 648684 w 648684"/>
                <a:gd name="connsiteY1-894" fmla="*/ 14573 h 562276"/>
                <a:gd name="connsiteX2-895" fmla="*/ 643438 w 648684"/>
                <a:gd name="connsiteY2-896" fmla="*/ 545699 h 562276"/>
                <a:gd name="connsiteX3-897" fmla="*/ 11005 w 648684"/>
                <a:gd name="connsiteY3-898" fmla="*/ 525560 h 562276"/>
                <a:gd name="connsiteX4-899" fmla="*/ 76132 w 648684"/>
                <a:gd name="connsiteY4-900" fmla="*/ 279153 h 562276"/>
                <a:gd name="connsiteX5-901" fmla="*/ 31476 w 648684"/>
                <a:gd name="connsiteY5-902" fmla="*/ 22718 h 56227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48684" h="562276">
                  <a:moveTo>
                    <a:pt x="31476" y="22718"/>
                  </a:moveTo>
                  <a:cubicBezTo>
                    <a:pt x="149400" y="4275"/>
                    <a:pt x="424155" y="-13389"/>
                    <a:pt x="648684" y="14573"/>
                  </a:cubicBezTo>
                  <a:cubicBezTo>
                    <a:pt x="609553" y="92898"/>
                    <a:pt x="618372" y="432838"/>
                    <a:pt x="643438" y="545699"/>
                  </a:cubicBezTo>
                  <a:cubicBezTo>
                    <a:pt x="542091" y="567277"/>
                    <a:pt x="109269" y="574431"/>
                    <a:pt x="11005" y="525560"/>
                  </a:cubicBezTo>
                  <a:cubicBezTo>
                    <a:pt x="-33861" y="453465"/>
                    <a:pt x="72720" y="362960"/>
                    <a:pt x="76132" y="279153"/>
                  </a:cubicBezTo>
                  <a:cubicBezTo>
                    <a:pt x="79544" y="195346"/>
                    <a:pt x="-41749" y="78155"/>
                    <a:pt x="31476" y="22718"/>
                  </a:cubicBezTo>
                  <a:close/>
                </a:path>
              </a:pathLst>
            </a:custGeom>
            <a:pattFill prst="pct25">
              <a:fgClr>
                <a:schemeClr val="accent1">
                  <a:lumMod val="50000"/>
                </a:schemeClr>
              </a:fgClr>
              <a:bgClr>
                <a:schemeClr val="bg1"/>
              </a:bgClr>
            </a:pattFill>
            <a:ln w="25400" cap="rnd">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59" name="椭圆 31"/>
            <p:cNvSpPr/>
            <p:nvPr/>
          </p:nvSpPr>
          <p:spPr>
            <a:xfrm rot="16200000" flipH="1">
              <a:off x="5856680" y="2190497"/>
              <a:ext cx="3489396" cy="3433678"/>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 name="connsiteX0-333" fmla="*/ 128078 w 687378"/>
                <a:gd name="connsiteY0-334" fmla="*/ 58090 h 647015"/>
                <a:gd name="connsiteX1-335" fmla="*/ 571432 w 687378"/>
                <a:gd name="connsiteY1-336" fmla="*/ 16673 h 647015"/>
                <a:gd name="connsiteX2-337" fmla="*/ 659670 w 687378"/>
                <a:gd name="connsiteY2-338" fmla="*/ 330492 h 647015"/>
                <a:gd name="connsiteX3-339" fmla="*/ 331423 w 687378"/>
                <a:gd name="connsiteY3-340" fmla="*/ 647015 h 647015"/>
                <a:gd name="connsiteX4-341" fmla="*/ 3176 w 687378"/>
                <a:gd name="connsiteY4-342" fmla="*/ 330492 h 647015"/>
                <a:gd name="connsiteX5-343" fmla="*/ 62645 w 687378"/>
                <a:gd name="connsiteY5-344" fmla="*/ 127576 h 647015"/>
                <a:gd name="connsiteX0-345" fmla="*/ 128078 w 677145"/>
                <a:gd name="connsiteY0-346" fmla="*/ 58090 h 663933"/>
                <a:gd name="connsiteX1-347" fmla="*/ 571432 w 677145"/>
                <a:gd name="connsiteY1-348" fmla="*/ 16673 h 663933"/>
                <a:gd name="connsiteX2-349" fmla="*/ 659670 w 677145"/>
                <a:gd name="connsiteY2-350" fmla="*/ 330492 h 663933"/>
                <a:gd name="connsiteX3-351" fmla="*/ 559815 w 677145"/>
                <a:gd name="connsiteY3-352" fmla="*/ 663933 h 663933"/>
                <a:gd name="connsiteX4-353" fmla="*/ 3176 w 677145"/>
                <a:gd name="connsiteY4-354" fmla="*/ 330492 h 663933"/>
                <a:gd name="connsiteX5-355" fmla="*/ 62645 w 677145"/>
                <a:gd name="connsiteY5-356" fmla="*/ 127576 h 663933"/>
                <a:gd name="connsiteX0-357" fmla="*/ 101940 w 644966"/>
                <a:gd name="connsiteY0-358" fmla="*/ 58090 h 685888"/>
                <a:gd name="connsiteX1-359" fmla="*/ 545294 w 644966"/>
                <a:gd name="connsiteY1-360" fmla="*/ 16673 h 685888"/>
                <a:gd name="connsiteX2-361" fmla="*/ 633532 w 644966"/>
                <a:gd name="connsiteY2-362" fmla="*/ 330492 h 685888"/>
                <a:gd name="connsiteX3-363" fmla="*/ 533677 w 644966"/>
                <a:gd name="connsiteY3-364" fmla="*/ 663933 h 685888"/>
                <a:gd name="connsiteX4-365" fmla="*/ 10874 w 644966"/>
                <a:gd name="connsiteY4-366" fmla="*/ 575801 h 685888"/>
                <a:gd name="connsiteX5-367" fmla="*/ 36507 w 644966"/>
                <a:gd name="connsiteY5-368" fmla="*/ 127576 h 685888"/>
                <a:gd name="connsiteX0-369" fmla="*/ 101940 w 642626"/>
                <a:gd name="connsiteY0-370" fmla="*/ 58090 h 654766"/>
                <a:gd name="connsiteX1-371" fmla="*/ 545294 w 642626"/>
                <a:gd name="connsiteY1-372" fmla="*/ 16673 h 654766"/>
                <a:gd name="connsiteX2-373" fmla="*/ 633532 w 642626"/>
                <a:gd name="connsiteY2-374" fmla="*/ 330492 h 654766"/>
                <a:gd name="connsiteX3-375" fmla="*/ 567513 w 642626"/>
                <a:gd name="connsiteY3-376" fmla="*/ 613179 h 654766"/>
                <a:gd name="connsiteX4-377" fmla="*/ 10874 w 642626"/>
                <a:gd name="connsiteY4-378" fmla="*/ 575801 h 654766"/>
                <a:gd name="connsiteX5-379" fmla="*/ 36507 w 642626"/>
                <a:gd name="connsiteY5-380" fmla="*/ 127576 h 654766"/>
                <a:gd name="connsiteX0-381" fmla="*/ 101940 w 642626"/>
                <a:gd name="connsiteY0-382" fmla="*/ 30477 h 627153"/>
                <a:gd name="connsiteX1-383" fmla="*/ 545294 w 642626"/>
                <a:gd name="connsiteY1-384" fmla="*/ 31354 h 627153"/>
                <a:gd name="connsiteX2-385" fmla="*/ 633532 w 642626"/>
                <a:gd name="connsiteY2-386" fmla="*/ 302879 h 627153"/>
                <a:gd name="connsiteX3-387" fmla="*/ 567513 w 642626"/>
                <a:gd name="connsiteY3-388" fmla="*/ 585566 h 627153"/>
                <a:gd name="connsiteX4-389" fmla="*/ 10874 w 642626"/>
                <a:gd name="connsiteY4-390" fmla="*/ 548188 h 627153"/>
                <a:gd name="connsiteX5-391" fmla="*/ 36507 w 642626"/>
                <a:gd name="connsiteY5-392" fmla="*/ 99963 h 627153"/>
                <a:gd name="connsiteX0-393" fmla="*/ 101940 w 641803"/>
                <a:gd name="connsiteY0-394" fmla="*/ 32533 h 629209"/>
                <a:gd name="connsiteX1-395" fmla="*/ 545294 w 641803"/>
                <a:gd name="connsiteY1-396" fmla="*/ 33410 h 629209"/>
                <a:gd name="connsiteX2-397" fmla="*/ 633532 w 641803"/>
                <a:gd name="connsiteY2-398" fmla="*/ 304935 h 629209"/>
                <a:gd name="connsiteX3-399" fmla="*/ 567513 w 641803"/>
                <a:gd name="connsiteY3-400" fmla="*/ 587622 h 629209"/>
                <a:gd name="connsiteX4-401" fmla="*/ 10874 w 641803"/>
                <a:gd name="connsiteY4-402" fmla="*/ 550244 h 629209"/>
                <a:gd name="connsiteX5-403" fmla="*/ 36507 w 641803"/>
                <a:gd name="connsiteY5-404" fmla="*/ 102019 h 629209"/>
                <a:gd name="connsiteX0-405" fmla="*/ 93785 w 633648"/>
                <a:gd name="connsiteY0-406" fmla="*/ 32533 h 629209"/>
                <a:gd name="connsiteX1-407" fmla="*/ 537139 w 633648"/>
                <a:gd name="connsiteY1-408" fmla="*/ 33410 h 629209"/>
                <a:gd name="connsiteX2-409" fmla="*/ 625377 w 633648"/>
                <a:gd name="connsiteY2-410" fmla="*/ 304935 h 629209"/>
                <a:gd name="connsiteX3-411" fmla="*/ 559358 w 633648"/>
                <a:gd name="connsiteY3-412" fmla="*/ 587622 h 629209"/>
                <a:gd name="connsiteX4-413" fmla="*/ 2719 w 633648"/>
                <a:gd name="connsiteY4-414" fmla="*/ 550244 h 629209"/>
                <a:gd name="connsiteX5-415" fmla="*/ 28352 w 633648"/>
                <a:gd name="connsiteY5-416" fmla="*/ 102019 h 629209"/>
                <a:gd name="connsiteX0-417" fmla="*/ 103603 w 643466"/>
                <a:gd name="connsiteY0-418" fmla="*/ 32533 h 629209"/>
                <a:gd name="connsiteX1-419" fmla="*/ 546957 w 643466"/>
                <a:gd name="connsiteY1-420" fmla="*/ 33410 h 629209"/>
                <a:gd name="connsiteX2-421" fmla="*/ 635195 w 643466"/>
                <a:gd name="connsiteY2-422" fmla="*/ 304935 h 629209"/>
                <a:gd name="connsiteX3-423" fmla="*/ 569176 w 643466"/>
                <a:gd name="connsiteY3-424" fmla="*/ 587622 h 629209"/>
                <a:gd name="connsiteX4-425" fmla="*/ 12537 w 643466"/>
                <a:gd name="connsiteY4-426" fmla="*/ 550244 h 629209"/>
                <a:gd name="connsiteX5-427" fmla="*/ 4334 w 643466"/>
                <a:gd name="connsiteY5-428" fmla="*/ 102019 h 629209"/>
                <a:gd name="connsiteX0-429" fmla="*/ 103603 w 643466"/>
                <a:gd name="connsiteY0-430" fmla="*/ 32533 h 613248"/>
                <a:gd name="connsiteX1-431" fmla="*/ 546957 w 643466"/>
                <a:gd name="connsiteY1-432" fmla="*/ 33410 h 613248"/>
                <a:gd name="connsiteX2-433" fmla="*/ 635195 w 643466"/>
                <a:gd name="connsiteY2-434" fmla="*/ 304935 h 613248"/>
                <a:gd name="connsiteX3-435" fmla="*/ 569176 w 643466"/>
                <a:gd name="connsiteY3-436" fmla="*/ 587622 h 613248"/>
                <a:gd name="connsiteX4-437" fmla="*/ 12537 w 643466"/>
                <a:gd name="connsiteY4-438" fmla="*/ 518643 h 613248"/>
                <a:gd name="connsiteX5-439" fmla="*/ 4334 w 643466"/>
                <a:gd name="connsiteY5-440" fmla="*/ 102019 h 613248"/>
                <a:gd name="connsiteX0-441" fmla="*/ 103603 w 622280"/>
                <a:gd name="connsiteY0-442" fmla="*/ 51723 h 632438"/>
                <a:gd name="connsiteX1-443" fmla="*/ 546957 w 622280"/>
                <a:gd name="connsiteY1-444" fmla="*/ 52600 h 632438"/>
                <a:gd name="connsiteX2-445" fmla="*/ 569176 w 622280"/>
                <a:gd name="connsiteY2-446" fmla="*/ 606812 h 632438"/>
                <a:gd name="connsiteX3-447" fmla="*/ 12537 w 622280"/>
                <a:gd name="connsiteY3-448" fmla="*/ 537833 h 632438"/>
                <a:gd name="connsiteX4-449" fmla="*/ 4334 w 622280"/>
                <a:gd name="connsiteY4-450" fmla="*/ 121209 h 632438"/>
                <a:gd name="connsiteX0-451" fmla="*/ 103603 w 640916"/>
                <a:gd name="connsiteY0-452" fmla="*/ 51277 h 628066"/>
                <a:gd name="connsiteX1-453" fmla="*/ 546957 w 640916"/>
                <a:gd name="connsiteY1-454" fmla="*/ 52154 h 628066"/>
                <a:gd name="connsiteX2-455" fmla="*/ 595444 w 640916"/>
                <a:gd name="connsiteY2-456" fmla="*/ 600046 h 628066"/>
                <a:gd name="connsiteX3-457" fmla="*/ 12537 w 640916"/>
                <a:gd name="connsiteY3-458" fmla="*/ 537387 h 628066"/>
                <a:gd name="connsiteX4-459" fmla="*/ 4334 w 640916"/>
                <a:gd name="connsiteY4-460" fmla="*/ 120763 h 628066"/>
                <a:gd name="connsiteX0-461" fmla="*/ 103603 w 629940"/>
                <a:gd name="connsiteY0-462" fmla="*/ 26437 h 603226"/>
                <a:gd name="connsiteX1-463" fmla="*/ 546957 w 629940"/>
                <a:gd name="connsiteY1-464" fmla="*/ 27314 h 603226"/>
                <a:gd name="connsiteX2-465" fmla="*/ 595444 w 629940"/>
                <a:gd name="connsiteY2-466" fmla="*/ 575206 h 603226"/>
                <a:gd name="connsiteX3-467" fmla="*/ 12537 w 629940"/>
                <a:gd name="connsiteY3-468" fmla="*/ 512547 h 603226"/>
                <a:gd name="connsiteX4-469" fmla="*/ 4334 w 629940"/>
                <a:gd name="connsiteY4-470" fmla="*/ 95923 h 603226"/>
                <a:gd name="connsiteX0-471" fmla="*/ 103603 w 651443"/>
                <a:gd name="connsiteY0-472" fmla="*/ 20041 h 614843"/>
                <a:gd name="connsiteX1-473" fmla="*/ 608249 w 651443"/>
                <a:gd name="connsiteY1-474" fmla="*/ 39879 h 614843"/>
                <a:gd name="connsiteX2-475" fmla="*/ 595444 w 651443"/>
                <a:gd name="connsiteY2-476" fmla="*/ 568810 h 614843"/>
                <a:gd name="connsiteX3-477" fmla="*/ 12537 w 651443"/>
                <a:gd name="connsiteY3-478" fmla="*/ 506151 h 614843"/>
                <a:gd name="connsiteX4-479" fmla="*/ 4334 w 651443"/>
                <a:gd name="connsiteY4-480" fmla="*/ 89527 h 614843"/>
                <a:gd name="connsiteX0-481" fmla="*/ 103603 w 640788"/>
                <a:gd name="connsiteY0-482" fmla="*/ 20041 h 614843"/>
                <a:gd name="connsiteX1-483" fmla="*/ 581981 w 640788"/>
                <a:gd name="connsiteY1-484" fmla="*/ 39879 h 614843"/>
                <a:gd name="connsiteX2-485" fmla="*/ 595444 w 640788"/>
                <a:gd name="connsiteY2-486" fmla="*/ 568810 h 614843"/>
                <a:gd name="connsiteX3-487" fmla="*/ 12537 w 640788"/>
                <a:gd name="connsiteY3-488" fmla="*/ 506151 h 614843"/>
                <a:gd name="connsiteX4-489" fmla="*/ 4334 w 640788"/>
                <a:gd name="connsiteY4-490" fmla="*/ 89527 h 614843"/>
                <a:gd name="connsiteX0-491" fmla="*/ 103603 w 673655"/>
                <a:gd name="connsiteY0-492" fmla="*/ 38763 h 618146"/>
                <a:gd name="connsiteX1-493" fmla="*/ 581981 w 673655"/>
                <a:gd name="connsiteY1-494" fmla="*/ 58601 h 618146"/>
                <a:gd name="connsiteX2-495" fmla="*/ 621713 w 673655"/>
                <a:gd name="connsiteY2-496" fmla="*/ 562250 h 618146"/>
                <a:gd name="connsiteX3-497" fmla="*/ 12537 w 673655"/>
                <a:gd name="connsiteY3-498" fmla="*/ 524873 h 618146"/>
                <a:gd name="connsiteX4-499" fmla="*/ 4334 w 673655"/>
                <a:gd name="connsiteY4-500" fmla="*/ 108249 h 618146"/>
                <a:gd name="connsiteX0-501" fmla="*/ 103603 w 654750"/>
                <a:gd name="connsiteY0-502" fmla="*/ 38763 h 605787"/>
                <a:gd name="connsiteX1-503" fmla="*/ 581981 w 654750"/>
                <a:gd name="connsiteY1-504" fmla="*/ 58601 h 605787"/>
                <a:gd name="connsiteX2-505" fmla="*/ 621713 w 654750"/>
                <a:gd name="connsiteY2-506" fmla="*/ 562250 h 605787"/>
                <a:gd name="connsiteX3-507" fmla="*/ 12537 w 654750"/>
                <a:gd name="connsiteY3-508" fmla="*/ 524873 h 605787"/>
                <a:gd name="connsiteX4-509" fmla="*/ 4334 w 654750"/>
                <a:gd name="connsiteY4-510" fmla="*/ 108249 h 605787"/>
                <a:gd name="connsiteX0-511" fmla="*/ 103603 w 643734"/>
                <a:gd name="connsiteY0-512" fmla="*/ 31800 h 598824"/>
                <a:gd name="connsiteX1-513" fmla="*/ 581981 w 643734"/>
                <a:gd name="connsiteY1-514" fmla="*/ 51638 h 598824"/>
                <a:gd name="connsiteX2-515" fmla="*/ 621713 w 643734"/>
                <a:gd name="connsiteY2-516" fmla="*/ 555287 h 598824"/>
                <a:gd name="connsiteX3-517" fmla="*/ 12537 w 643734"/>
                <a:gd name="connsiteY3-518" fmla="*/ 517910 h 598824"/>
                <a:gd name="connsiteX4-519" fmla="*/ 4334 w 643734"/>
                <a:gd name="connsiteY4-520" fmla="*/ 101286 h 598824"/>
                <a:gd name="connsiteX0-521" fmla="*/ 103603 w 643734"/>
                <a:gd name="connsiteY0-522" fmla="*/ 24551 h 591575"/>
                <a:gd name="connsiteX1-523" fmla="*/ 581981 w 643734"/>
                <a:gd name="connsiteY1-524" fmla="*/ 44389 h 591575"/>
                <a:gd name="connsiteX2-525" fmla="*/ 621713 w 643734"/>
                <a:gd name="connsiteY2-526" fmla="*/ 548038 h 591575"/>
                <a:gd name="connsiteX3-527" fmla="*/ 12537 w 643734"/>
                <a:gd name="connsiteY3-528" fmla="*/ 510661 h 591575"/>
                <a:gd name="connsiteX4-529" fmla="*/ 4334 w 643734"/>
                <a:gd name="connsiteY4-530" fmla="*/ 94037 h 591575"/>
                <a:gd name="connsiteX0-531" fmla="*/ 103603 w 643734"/>
                <a:gd name="connsiteY0-532" fmla="*/ 20135 h 587159"/>
                <a:gd name="connsiteX1-533" fmla="*/ 581981 w 643734"/>
                <a:gd name="connsiteY1-534" fmla="*/ 39973 h 587159"/>
                <a:gd name="connsiteX2-535" fmla="*/ 621713 w 643734"/>
                <a:gd name="connsiteY2-536" fmla="*/ 543622 h 587159"/>
                <a:gd name="connsiteX3-537" fmla="*/ 12537 w 643734"/>
                <a:gd name="connsiteY3-538" fmla="*/ 506245 h 587159"/>
                <a:gd name="connsiteX4-539" fmla="*/ 4334 w 643734"/>
                <a:gd name="connsiteY4-540" fmla="*/ 89621 h 587159"/>
                <a:gd name="connsiteX0-541" fmla="*/ 51067 w 657504"/>
                <a:gd name="connsiteY0-542" fmla="*/ 31623 h 592327"/>
                <a:gd name="connsiteX1-543" fmla="*/ 581981 w 657504"/>
                <a:gd name="connsiteY1-544" fmla="*/ 45141 h 592327"/>
                <a:gd name="connsiteX2-545" fmla="*/ 621713 w 657504"/>
                <a:gd name="connsiteY2-546" fmla="*/ 548790 h 592327"/>
                <a:gd name="connsiteX3-547" fmla="*/ 12537 w 657504"/>
                <a:gd name="connsiteY3-548" fmla="*/ 511413 h 592327"/>
                <a:gd name="connsiteX4-549" fmla="*/ 4334 w 657504"/>
                <a:gd name="connsiteY4-550" fmla="*/ 94789 h 592327"/>
                <a:gd name="connsiteX0-551" fmla="*/ 51067 w 676118"/>
                <a:gd name="connsiteY0-552" fmla="*/ 31623 h 604686"/>
                <a:gd name="connsiteX1-553" fmla="*/ 581981 w 676118"/>
                <a:gd name="connsiteY1-554" fmla="*/ 45141 h 604686"/>
                <a:gd name="connsiteX2-555" fmla="*/ 621713 w 676118"/>
                <a:gd name="connsiteY2-556" fmla="*/ 548790 h 604686"/>
                <a:gd name="connsiteX3-557" fmla="*/ 12537 w 676118"/>
                <a:gd name="connsiteY3-558" fmla="*/ 511413 h 604686"/>
                <a:gd name="connsiteX4-559" fmla="*/ 4334 w 676118"/>
                <a:gd name="connsiteY4-560" fmla="*/ 94789 h 604686"/>
                <a:gd name="connsiteX0-561" fmla="*/ 51067 w 659741"/>
                <a:gd name="connsiteY0-562" fmla="*/ 18182 h 591245"/>
                <a:gd name="connsiteX1-563" fmla="*/ 581981 w 659741"/>
                <a:gd name="connsiteY1-564" fmla="*/ 31700 h 591245"/>
                <a:gd name="connsiteX2-565" fmla="*/ 621713 w 659741"/>
                <a:gd name="connsiteY2-566" fmla="*/ 535349 h 591245"/>
                <a:gd name="connsiteX3-567" fmla="*/ 12537 w 659741"/>
                <a:gd name="connsiteY3-568" fmla="*/ 497972 h 591245"/>
                <a:gd name="connsiteX4-569" fmla="*/ 4334 w 659741"/>
                <a:gd name="connsiteY4-570" fmla="*/ 81348 h 591245"/>
                <a:gd name="connsiteX0-571" fmla="*/ 51067 w 671131"/>
                <a:gd name="connsiteY0-572" fmla="*/ 18182 h 591245"/>
                <a:gd name="connsiteX1-573" fmla="*/ 617005 w 671131"/>
                <a:gd name="connsiteY1-574" fmla="*/ 31700 h 591245"/>
                <a:gd name="connsiteX2-575" fmla="*/ 621713 w 671131"/>
                <a:gd name="connsiteY2-576" fmla="*/ 535349 h 591245"/>
                <a:gd name="connsiteX3-577" fmla="*/ 12537 w 671131"/>
                <a:gd name="connsiteY3-578" fmla="*/ 497972 h 591245"/>
                <a:gd name="connsiteX4-579" fmla="*/ 4334 w 671131"/>
                <a:gd name="connsiteY4-580" fmla="*/ 81348 h 591245"/>
                <a:gd name="connsiteX0-581" fmla="*/ 51067 w 648099"/>
                <a:gd name="connsiteY0-582" fmla="*/ 18182 h 578886"/>
                <a:gd name="connsiteX1-583" fmla="*/ 617005 w 648099"/>
                <a:gd name="connsiteY1-584" fmla="*/ 31700 h 578886"/>
                <a:gd name="connsiteX2-585" fmla="*/ 621713 w 648099"/>
                <a:gd name="connsiteY2-586" fmla="*/ 535349 h 578886"/>
                <a:gd name="connsiteX3-587" fmla="*/ 12537 w 648099"/>
                <a:gd name="connsiteY3-588" fmla="*/ 497972 h 578886"/>
                <a:gd name="connsiteX4-589" fmla="*/ 4334 w 648099"/>
                <a:gd name="connsiteY4-590" fmla="*/ 81348 h 578886"/>
                <a:gd name="connsiteX0-591" fmla="*/ 51067 w 648099"/>
                <a:gd name="connsiteY0-592" fmla="*/ 18182 h 565791"/>
                <a:gd name="connsiteX1-593" fmla="*/ 617005 w 648099"/>
                <a:gd name="connsiteY1-594" fmla="*/ 31700 h 565791"/>
                <a:gd name="connsiteX2-595" fmla="*/ 621713 w 648099"/>
                <a:gd name="connsiteY2-596" fmla="*/ 535349 h 565791"/>
                <a:gd name="connsiteX3-597" fmla="*/ 12537 w 648099"/>
                <a:gd name="connsiteY3-598" fmla="*/ 497972 h 565791"/>
                <a:gd name="connsiteX4-599" fmla="*/ 4334 w 648099"/>
                <a:gd name="connsiteY4-600" fmla="*/ 81348 h 565791"/>
                <a:gd name="connsiteX0-601" fmla="*/ 51067 w 648099"/>
                <a:gd name="connsiteY0-602" fmla="*/ 18182 h 565791"/>
                <a:gd name="connsiteX1-603" fmla="*/ 617005 w 648099"/>
                <a:gd name="connsiteY1-604" fmla="*/ 31700 h 565791"/>
                <a:gd name="connsiteX2-605" fmla="*/ 621713 w 648099"/>
                <a:gd name="connsiteY2-606" fmla="*/ 535349 h 565791"/>
                <a:gd name="connsiteX3-607" fmla="*/ 12537 w 648099"/>
                <a:gd name="connsiteY3-608" fmla="*/ 497972 h 565791"/>
                <a:gd name="connsiteX4-609" fmla="*/ 4334 w 648099"/>
                <a:gd name="connsiteY4-610" fmla="*/ 81348 h 565791"/>
                <a:gd name="connsiteX5-611" fmla="*/ 51067 w 648099"/>
                <a:gd name="connsiteY5-612" fmla="*/ 18182 h 565791"/>
                <a:gd name="connsiteX0-613" fmla="*/ 95107 w 692139"/>
                <a:gd name="connsiteY0-614" fmla="*/ 44563 h 592172"/>
                <a:gd name="connsiteX1-615" fmla="*/ 661045 w 692139"/>
                <a:gd name="connsiteY1-616" fmla="*/ 58081 h 592172"/>
                <a:gd name="connsiteX2-617" fmla="*/ 665753 w 692139"/>
                <a:gd name="connsiteY2-618" fmla="*/ 561730 h 592172"/>
                <a:gd name="connsiteX3-619" fmla="*/ 56577 w 692139"/>
                <a:gd name="connsiteY3-620" fmla="*/ 524353 h 592172"/>
                <a:gd name="connsiteX4-621" fmla="*/ 95107 w 692139"/>
                <a:gd name="connsiteY4-622" fmla="*/ 44563 h 592172"/>
                <a:gd name="connsiteX0-623" fmla="*/ 84274 w 726505"/>
                <a:gd name="connsiteY0-624" fmla="*/ 51300 h 608352"/>
                <a:gd name="connsiteX1-625" fmla="*/ 668271 w 726505"/>
                <a:gd name="connsiteY1-626" fmla="*/ 74261 h 608352"/>
                <a:gd name="connsiteX2-627" fmla="*/ 672979 w 726505"/>
                <a:gd name="connsiteY2-628" fmla="*/ 577910 h 608352"/>
                <a:gd name="connsiteX3-629" fmla="*/ 63803 w 726505"/>
                <a:gd name="connsiteY3-630" fmla="*/ 540533 h 608352"/>
                <a:gd name="connsiteX4-631" fmla="*/ 84274 w 726505"/>
                <a:gd name="connsiteY4-632" fmla="*/ 51300 h 608352"/>
                <a:gd name="connsiteX0-633" fmla="*/ 84274 w 726505"/>
                <a:gd name="connsiteY0-634" fmla="*/ 51300 h 608352"/>
                <a:gd name="connsiteX1-635" fmla="*/ 668271 w 726505"/>
                <a:gd name="connsiteY1-636" fmla="*/ 74261 h 608352"/>
                <a:gd name="connsiteX2-637" fmla="*/ 672979 w 726505"/>
                <a:gd name="connsiteY2-638" fmla="*/ 577910 h 608352"/>
                <a:gd name="connsiteX3-639" fmla="*/ 63803 w 726505"/>
                <a:gd name="connsiteY3-640" fmla="*/ 540533 h 608352"/>
                <a:gd name="connsiteX4-641" fmla="*/ 84274 w 726505"/>
                <a:gd name="connsiteY4-642" fmla="*/ 51300 h 608352"/>
                <a:gd name="connsiteX0-643" fmla="*/ 84274 w 726505"/>
                <a:gd name="connsiteY0-644" fmla="*/ 25592 h 582644"/>
                <a:gd name="connsiteX1-645" fmla="*/ 668271 w 726505"/>
                <a:gd name="connsiteY1-646" fmla="*/ 48553 h 582644"/>
                <a:gd name="connsiteX2-647" fmla="*/ 672979 w 726505"/>
                <a:gd name="connsiteY2-648" fmla="*/ 552202 h 582644"/>
                <a:gd name="connsiteX3-649" fmla="*/ 63803 w 726505"/>
                <a:gd name="connsiteY3-650" fmla="*/ 514825 h 582644"/>
                <a:gd name="connsiteX4-651" fmla="*/ 84274 w 726505"/>
                <a:gd name="connsiteY4-652" fmla="*/ 25592 h 582644"/>
                <a:gd name="connsiteX0-653" fmla="*/ 84274 w 726505"/>
                <a:gd name="connsiteY0-654" fmla="*/ 25592 h 582644"/>
                <a:gd name="connsiteX1-655" fmla="*/ 668271 w 726505"/>
                <a:gd name="connsiteY1-656" fmla="*/ 48553 h 582644"/>
                <a:gd name="connsiteX2-657" fmla="*/ 672979 w 726505"/>
                <a:gd name="connsiteY2-658" fmla="*/ 552202 h 582644"/>
                <a:gd name="connsiteX3-659" fmla="*/ 63803 w 726505"/>
                <a:gd name="connsiteY3-660" fmla="*/ 514825 h 582644"/>
                <a:gd name="connsiteX4-661" fmla="*/ 84274 w 726505"/>
                <a:gd name="connsiteY4-662" fmla="*/ 25592 h 582644"/>
                <a:gd name="connsiteX0-663" fmla="*/ 84274 w 726505"/>
                <a:gd name="connsiteY0-664" fmla="*/ 10474 h 567526"/>
                <a:gd name="connsiteX1-665" fmla="*/ 668271 w 726505"/>
                <a:gd name="connsiteY1-666" fmla="*/ 33435 h 567526"/>
                <a:gd name="connsiteX2-667" fmla="*/ 672979 w 726505"/>
                <a:gd name="connsiteY2-668" fmla="*/ 537084 h 567526"/>
                <a:gd name="connsiteX3-669" fmla="*/ 63803 w 726505"/>
                <a:gd name="connsiteY3-670" fmla="*/ 499707 h 567526"/>
                <a:gd name="connsiteX4-671" fmla="*/ 84274 w 726505"/>
                <a:gd name="connsiteY4-672" fmla="*/ 10474 h 567526"/>
                <a:gd name="connsiteX0-673" fmla="*/ 84274 w 747243"/>
                <a:gd name="connsiteY0-674" fmla="*/ 23576 h 595793"/>
                <a:gd name="connsiteX1-675" fmla="*/ 671883 w 747243"/>
                <a:gd name="connsiteY1-676" fmla="*/ 24503 h 595793"/>
                <a:gd name="connsiteX2-677" fmla="*/ 672979 w 747243"/>
                <a:gd name="connsiteY2-678" fmla="*/ 550186 h 595793"/>
                <a:gd name="connsiteX3-679" fmla="*/ 63803 w 747243"/>
                <a:gd name="connsiteY3-680" fmla="*/ 512809 h 595793"/>
                <a:gd name="connsiteX4-681" fmla="*/ 84274 w 747243"/>
                <a:gd name="connsiteY4-682" fmla="*/ 23576 h 595793"/>
                <a:gd name="connsiteX0-683" fmla="*/ 84274 w 710287"/>
                <a:gd name="connsiteY0-684" fmla="*/ 23576 h 595793"/>
                <a:gd name="connsiteX1-685" fmla="*/ 671883 w 710287"/>
                <a:gd name="connsiteY1-686" fmla="*/ 24503 h 595793"/>
                <a:gd name="connsiteX2-687" fmla="*/ 672979 w 710287"/>
                <a:gd name="connsiteY2-688" fmla="*/ 550186 h 595793"/>
                <a:gd name="connsiteX3-689" fmla="*/ 63803 w 710287"/>
                <a:gd name="connsiteY3-690" fmla="*/ 512809 h 595793"/>
                <a:gd name="connsiteX4-691" fmla="*/ 84274 w 710287"/>
                <a:gd name="connsiteY4-692" fmla="*/ 23576 h 595793"/>
                <a:gd name="connsiteX0-693" fmla="*/ 84274 w 710287"/>
                <a:gd name="connsiteY0-694" fmla="*/ 23576 h 595793"/>
                <a:gd name="connsiteX1-695" fmla="*/ 671883 w 710287"/>
                <a:gd name="connsiteY1-696" fmla="*/ 24503 h 595793"/>
                <a:gd name="connsiteX2-697" fmla="*/ 672979 w 710287"/>
                <a:gd name="connsiteY2-698" fmla="*/ 550186 h 595793"/>
                <a:gd name="connsiteX3-699" fmla="*/ 63803 w 710287"/>
                <a:gd name="connsiteY3-700" fmla="*/ 512809 h 595793"/>
                <a:gd name="connsiteX4-701" fmla="*/ 84274 w 710287"/>
                <a:gd name="connsiteY4-702" fmla="*/ 23576 h 595793"/>
                <a:gd name="connsiteX0-703" fmla="*/ 84274 w 710287"/>
                <a:gd name="connsiteY0-704" fmla="*/ 23576 h 595793"/>
                <a:gd name="connsiteX1-705" fmla="*/ 671883 w 710287"/>
                <a:gd name="connsiteY1-706" fmla="*/ 24503 h 595793"/>
                <a:gd name="connsiteX2-707" fmla="*/ 672979 w 710287"/>
                <a:gd name="connsiteY2-708" fmla="*/ 550186 h 595793"/>
                <a:gd name="connsiteX3-709" fmla="*/ 63803 w 710287"/>
                <a:gd name="connsiteY3-710" fmla="*/ 512809 h 595793"/>
                <a:gd name="connsiteX4-711" fmla="*/ 84274 w 710287"/>
                <a:gd name="connsiteY4-712" fmla="*/ 23576 h 595793"/>
                <a:gd name="connsiteX0-713" fmla="*/ 84274 w 672979"/>
                <a:gd name="connsiteY0-714" fmla="*/ 23576 h 595793"/>
                <a:gd name="connsiteX1-715" fmla="*/ 671883 w 672979"/>
                <a:gd name="connsiteY1-716" fmla="*/ 24503 h 595793"/>
                <a:gd name="connsiteX2-717" fmla="*/ 672979 w 672979"/>
                <a:gd name="connsiteY2-718" fmla="*/ 550186 h 595793"/>
                <a:gd name="connsiteX3-719" fmla="*/ 63803 w 672979"/>
                <a:gd name="connsiteY3-720" fmla="*/ 512809 h 595793"/>
                <a:gd name="connsiteX4-721" fmla="*/ 84274 w 672979"/>
                <a:gd name="connsiteY4-722" fmla="*/ 23576 h 595793"/>
                <a:gd name="connsiteX0-723" fmla="*/ 84274 w 672979"/>
                <a:gd name="connsiteY0-724" fmla="*/ 23576 h 570495"/>
                <a:gd name="connsiteX1-725" fmla="*/ 671883 w 672979"/>
                <a:gd name="connsiteY1-726" fmla="*/ 24503 h 570495"/>
                <a:gd name="connsiteX2-727" fmla="*/ 672979 w 672979"/>
                <a:gd name="connsiteY2-728" fmla="*/ 550186 h 570495"/>
                <a:gd name="connsiteX3-729" fmla="*/ 63803 w 672979"/>
                <a:gd name="connsiteY3-730" fmla="*/ 512809 h 570495"/>
                <a:gd name="connsiteX4-731" fmla="*/ 84274 w 672979"/>
                <a:gd name="connsiteY4-732" fmla="*/ 23576 h 570495"/>
                <a:gd name="connsiteX0-733" fmla="*/ 84274 w 672979"/>
                <a:gd name="connsiteY0-734" fmla="*/ 23576 h 570495"/>
                <a:gd name="connsiteX1-735" fmla="*/ 671883 w 672979"/>
                <a:gd name="connsiteY1-736" fmla="*/ 24503 h 570495"/>
                <a:gd name="connsiteX2-737" fmla="*/ 672979 w 672979"/>
                <a:gd name="connsiteY2-738" fmla="*/ 550186 h 570495"/>
                <a:gd name="connsiteX3-739" fmla="*/ 63803 w 672979"/>
                <a:gd name="connsiteY3-740" fmla="*/ 512809 h 570495"/>
                <a:gd name="connsiteX4-741" fmla="*/ 84274 w 672979"/>
                <a:gd name="connsiteY4-742" fmla="*/ 23576 h 570495"/>
                <a:gd name="connsiteX0-743" fmla="*/ 84274 w 672979"/>
                <a:gd name="connsiteY0-744" fmla="*/ 23576 h 560608"/>
                <a:gd name="connsiteX1-745" fmla="*/ 671883 w 672979"/>
                <a:gd name="connsiteY1-746" fmla="*/ 24503 h 560608"/>
                <a:gd name="connsiteX2-747" fmla="*/ 672979 w 672979"/>
                <a:gd name="connsiteY2-748" fmla="*/ 550186 h 560608"/>
                <a:gd name="connsiteX3-749" fmla="*/ 63803 w 672979"/>
                <a:gd name="connsiteY3-750" fmla="*/ 512809 h 560608"/>
                <a:gd name="connsiteX4-751" fmla="*/ 84274 w 672979"/>
                <a:gd name="connsiteY4-752" fmla="*/ 23576 h 560608"/>
                <a:gd name="connsiteX0-753" fmla="*/ 84274 w 672979"/>
                <a:gd name="connsiteY0-754" fmla="*/ 23576 h 567351"/>
                <a:gd name="connsiteX1-755" fmla="*/ 671883 w 672979"/>
                <a:gd name="connsiteY1-756" fmla="*/ 24503 h 567351"/>
                <a:gd name="connsiteX2-757" fmla="*/ 672979 w 672979"/>
                <a:gd name="connsiteY2-758" fmla="*/ 550186 h 567351"/>
                <a:gd name="connsiteX3-759" fmla="*/ 63803 w 672979"/>
                <a:gd name="connsiteY3-760" fmla="*/ 512809 h 567351"/>
                <a:gd name="connsiteX4-761" fmla="*/ 84274 w 672979"/>
                <a:gd name="connsiteY4-762" fmla="*/ 23576 h 567351"/>
                <a:gd name="connsiteX0-763" fmla="*/ 72869 w 661574"/>
                <a:gd name="connsiteY0-764" fmla="*/ 23576 h 567351"/>
                <a:gd name="connsiteX1-765" fmla="*/ 660478 w 661574"/>
                <a:gd name="connsiteY1-766" fmla="*/ 24503 h 567351"/>
                <a:gd name="connsiteX2-767" fmla="*/ 661574 w 661574"/>
                <a:gd name="connsiteY2-768" fmla="*/ 550186 h 567351"/>
                <a:gd name="connsiteX3-769" fmla="*/ 52398 w 661574"/>
                <a:gd name="connsiteY3-770" fmla="*/ 512809 h 567351"/>
                <a:gd name="connsiteX4-771" fmla="*/ 72869 w 661574"/>
                <a:gd name="connsiteY4-772" fmla="*/ 23576 h 56735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61574" h="567351">
                  <a:moveTo>
                    <a:pt x="72869" y="23576"/>
                  </a:moveTo>
                  <a:cubicBezTo>
                    <a:pt x="184450" y="15112"/>
                    <a:pt x="500961" y="-25493"/>
                    <a:pt x="660478" y="24503"/>
                  </a:cubicBezTo>
                  <a:cubicBezTo>
                    <a:pt x="621347" y="102828"/>
                    <a:pt x="636508" y="437325"/>
                    <a:pt x="661574" y="550186"/>
                  </a:cubicBezTo>
                  <a:cubicBezTo>
                    <a:pt x="560227" y="571764"/>
                    <a:pt x="148547" y="585268"/>
                    <a:pt x="52398" y="512809"/>
                  </a:cubicBezTo>
                  <a:cubicBezTo>
                    <a:pt x="-13816" y="401434"/>
                    <a:pt x="-27876" y="101288"/>
                    <a:pt x="72869" y="23576"/>
                  </a:cubicBezTo>
                  <a:close/>
                </a:path>
              </a:pathLst>
            </a:custGeom>
            <a:solidFill>
              <a:srgbClr val="FF9899"/>
            </a:solidFill>
            <a:ln w="25400" cap="rnd">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60" name="椭圆 31"/>
            <p:cNvSpPr/>
            <p:nvPr/>
          </p:nvSpPr>
          <p:spPr>
            <a:xfrm rot="5400000">
              <a:off x="2658522" y="2219722"/>
              <a:ext cx="3489396" cy="3375227"/>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 name="connsiteX0-333" fmla="*/ 128078 w 687378"/>
                <a:gd name="connsiteY0-334" fmla="*/ 58090 h 647015"/>
                <a:gd name="connsiteX1-335" fmla="*/ 571432 w 687378"/>
                <a:gd name="connsiteY1-336" fmla="*/ 16673 h 647015"/>
                <a:gd name="connsiteX2-337" fmla="*/ 659670 w 687378"/>
                <a:gd name="connsiteY2-338" fmla="*/ 330492 h 647015"/>
                <a:gd name="connsiteX3-339" fmla="*/ 331423 w 687378"/>
                <a:gd name="connsiteY3-340" fmla="*/ 647015 h 647015"/>
                <a:gd name="connsiteX4-341" fmla="*/ 3176 w 687378"/>
                <a:gd name="connsiteY4-342" fmla="*/ 330492 h 647015"/>
                <a:gd name="connsiteX5-343" fmla="*/ 62645 w 687378"/>
                <a:gd name="connsiteY5-344" fmla="*/ 127576 h 647015"/>
                <a:gd name="connsiteX0-345" fmla="*/ 128078 w 677145"/>
                <a:gd name="connsiteY0-346" fmla="*/ 58090 h 663933"/>
                <a:gd name="connsiteX1-347" fmla="*/ 571432 w 677145"/>
                <a:gd name="connsiteY1-348" fmla="*/ 16673 h 663933"/>
                <a:gd name="connsiteX2-349" fmla="*/ 659670 w 677145"/>
                <a:gd name="connsiteY2-350" fmla="*/ 330492 h 663933"/>
                <a:gd name="connsiteX3-351" fmla="*/ 559815 w 677145"/>
                <a:gd name="connsiteY3-352" fmla="*/ 663933 h 663933"/>
                <a:gd name="connsiteX4-353" fmla="*/ 3176 w 677145"/>
                <a:gd name="connsiteY4-354" fmla="*/ 330492 h 663933"/>
                <a:gd name="connsiteX5-355" fmla="*/ 62645 w 677145"/>
                <a:gd name="connsiteY5-356" fmla="*/ 127576 h 663933"/>
                <a:gd name="connsiteX0-357" fmla="*/ 101940 w 644966"/>
                <a:gd name="connsiteY0-358" fmla="*/ 58090 h 685888"/>
                <a:gd name="connsiteX1-359" fmla="*/ 545294 w 644966"/>
                <a:gd name="connsiteY1-360" fmla="*/ 16673 h 685888"/>
                <a:gd name="connsiteX2-361" fmla="*/ 633532 w 644966"/>
                <a:gd name="connsiteY2-362" fmla="*/ 330492 h 685888"/>
                <a:gd name="connsiteX3-363" fmla="*/ 533677 w 644966"/>
                <a:gd name="connsiteY3-364" fmla="*/ 663933 h 685888"/>
                <a:gd name="connsiteX4-365" fmla="*/ 10874 w 644966"/>
                <a:gd name="connsiteY4-366" fmla="*/ 575801 h 685888"/>
                <a:gd name="connsiteX5-367" fmla="*/ 36507 w 644966"/>
                <a:gd name="connsiteY5-368" fmla="*/ 127576 h 685888"/>
                <a:gd name="connsiteX0-369" fmla="*/ 101940 w 642626"/>
                <a:gd name="connsiteY0-370" fmla="*/ 58090 h 654766"/>
                <a:gd name="connsiteX1-371" fmla="*/ 545294 w 642626"/>
                <a:gd name="connsiteY1-372" fmla="*/ 16673 h 654766"/>
                <a:gd name="connsiteX2-373" fmla="*/ 633532 w 642626"/>
                <a:gd name="connsiteY2-374" fmla="*/ 330492 h 654766"/>
                <a:gd name="connsiteX3-375" fmla="*/ 567513 w 642626"/>
                <a:gd name="connsiteY3-376" fmla="*/ 613179 h 654766"/>
                <a:gd name="connsiteX4-377" fmla="*/ 10874 w 642626"/>
                <a:gd name="connsiteY4-378" fmla="*/ 575801 h 654766"/>
                <a:gd name="connsiteX5-379" fmla="*/ 36507 w 642626"/>
                <a:gd name="connsiteY5-380" fmla="*/ 127576 h 654766"/>
                <a:gd name="connsiteX0-381" fmla="*/ 101940 w 642626"/>
                <a:gd name="connsiteY0-382" fmla="*/ 30477 h 627153"/>
                <a:gd name="connsiteX1-383" fmla="*/ 545294 w 642626"/>
                <a:gd name="connsiteY1-384" fmla="*/ 31354 h 627153"/>
                <a:gd name="connsiteX2-385" fmla="*/ 633532 w 642626"/>
                <a:gd name="connsiteY2-386" fmla="*/ 302879 h 627153"/>
                <a:gd name="connsiteX3-387" fmla="*/ 567513 w 642626"/>
                <a:gd name="connsiteY3-388" fmla="*/ 585566 h 627153"/>
                <a:gd name="connsiteX4-389" fmla="*/ 10874 w 642626"/>
                <a:gd name="connsiteY4-390" fmla="*/ 548188 h 627153"/>
                <a:gd name="connsiteX5-391" fmla="*/ 36507 w 642626"/>
                <a:gd name="connsiteY5-392" fmla="*/ 99963 h 627153"/>
                <a:gd name="connsiteX0-393" fmla="*/ 101940 w 641803"/>
                <a:gd name="connsiteY0-394" fmla="*/ 32533 h 629209"/>
                <a:gd name="connsiteX1-395" fmla="*/ 545294 w 641803"/>
                <a:gd name="connsiteY1-396" fmla="*/ 33410 h 629209"/>
                <a:gd name="connsiteX2-397" fmla="*/ 633532 w 641803"/>
                <a:gd name="connsiteY2-398" fmla="*/ 304935 h 629209"/>
                <a:gd name="connsiteX3-399" fmla="*/ 567513 w 641803"/>
                <a:gd name="connsiteY3-400" fmla="*/ 587622 h 629209"/>
                <a:gd name="connsiteX4-401" fmla="*/ 10874 w 641803"/>
                <a:gd name="connsiteY4-402" fmla="*/ 550244 h 629209"/>
                <a:gd name="connsiteX5-403" fmla="*/ 36507 w 641803"/>
                <a:gd name="connsiteY5-404" fmla="*/ 102019 h 629209"/>
                <a:gd name="connsiteX0-405" fmla="*/ 93785 w 633648"/>
                <a:gd name="connsiteY0-406" fmla="*/ 32533 h 629209"/>
                <a:gd name="connsiteX1-407" fmla="*/ 537139 w 633648"/>
                <a:gd name="connsiteY1-408" fmla="*/ 33410 h 629209"/>
                <a:gd name="connsiteX2-409" fmla="*/ 625377 w 633648"/>
                <a:gd name="connsiteY2-410" fmla="*/ 304935 h 629209"/>
                <a:gd name="connsiteX3-411" fmla="*/ 559358 w 633648"/>
                <a:gd name="connsiteY3-412" fmla="*/ 587622 h 629209"/>
                <a:gd name="connsiteX4-413" fmla="*/ 2719 w 633648"/>
                <a:gd name="connsiteY4-414" fmla="*/ 550244 h 629209"/>
                <a:gd name="connsiteX5-415" fmla="*/ 28352 w 633648"/>
                <a:gd name="connsiteY5-416" fmla="*/ 102019 h 629209"/>
                <a:gd name="connsiteX0-417" fmla="*/ 103603 w 643466"/>
                <a:gd name="connsiteY0-418" fmla="*/ 32533 h 629209"/>
                <a:gd name="connsiteX1-419" fmla="*/ 546957 w 643466"/>
                <a:gd name="connsiteY1-420" fmla="*/ 33410 h 629209"/>
                <a:gd name="connsiteX2-421" fmla="*/ 635195 w 643466"/>
                <a:gd name="connsiteY2-422" fmla="*/ 304935 h 629209"/>
                <a:gd name="connsiteX3-423" fmla="*/ 569176 w 643466"/>
                <a:gd name="connsiteY3-424" fmla="*/ 587622 h 629209"/>
                <a:gd name="connsiteX4-425" fmla="*/ 12537 w 643466"/>
                <a:gd name="connsiteY4-426" fmla="*/ 550244 h 629209"/>
                <a:gd name="connsiteX5-427" fmla="*/ 4334 w 643466"/>
                <a:gd name="connsiteY5-428" fmla="*/ 102019 h 629209"/>
                <a:gd name="connsiteX0-429" fmla="*/ 103603 w 643466"/>
                <a:gd name="connsiteY0-430" fmla="*/ 32533 h 613248"/>
                <a:gd name="connsiteX1-431" fmla="*/ 546957 w 643466"/>
                <a:gd name="connsiteY1-432" fmla="*/ 33410 h 613248"/>
                <a:gd name="connsiteX2-433" fmla="*/ 635195 w 643466"/>
                <a:gd name="connsiteY2-434" fmla="*/ 304935 h 613248"/>
                <a:gd name="connsiteX3-435" fmla="*/ 569176 w 643466"/>
                <a:gd name="connsiteY3-436" fmla="*/ 587622 h 613248"/>
                <a:gd name="connsiteX4-437" fmla="*/ 12537 w 643466"/>
                <a:gd name="connsiteY4-438" fmla="*/ 518643 h 613248"/>
                <a:gd name="connsiteX5-439" fmla="*/ 4334 w 643466"/>
                <a:gd name="connsiteY5-440" fmla="*/ 102019 h 613248"/>
                <a:gd name="connsiteX0-441" fmla="*/ 103603 w 622280"/>
                <a:gd name="connsiteY0-442" fmla="*/ 51723 h 632438"/>
                <a:gd name="connsiteX1-443" fmla="*/ 546957 w 622280"/>
                <a:gd name="connsiteY1-444" fmla="*/ 52600 h 632438"/>
                <a:gd name="connsiteX2-445" fmla="*/ 569176 w 622280"/>
                <a:gd name="connsiteY2-446" fmla="*/ 606812 h 632438"/>
                <a:gd name="connsiteX3-447" fmla="*/ 12537 w 622280"/>
                <a:gd name="connsiteY3-448" fmla="*/ 537833 h 632438"/>
                <a:gd name="connsiteX4-449" fmla="*/ 4334 w 622280"/>
                <a:gd name="connsiteY4-450" fmla="*/ 121209 h 632438"/>
                <a:gd name="connsiteX0-451" fmla="*/ 103603 w 640916"/>
                <a:gd name="connsiteY0-452" fmla="*/ 51277 h 628066"/>
                <a:gd name="connsiteX1-453" fmla="*/ 546957 w 640916"/>
                <a:gd name="connsiteY1-454" fmla="*/ 52154 h 628066"/>
                <a:gd name="connsiteX2-455" fmla="*/ 595444 w 640916"/>
                <a:gd name="connsiteY2-456" fmla="*/ 600046 h 628066"/>
                <a:gd name="connsiteX3-457" fmla="*/ 12537 w 640916"/>
                <a:gd name="connsiteY3-458" fmla="*/ 537387 h 628066"/>
                <a:gd name="connsiteX4-459" fmla="*/ 4334 w 640916"/>
                <a:gd name="connsiteY4-460" fmla="*/ 120763 h 628066"/>
                <a:gd name="connsiteX0-461" fmla="*/ 103603 w 629940"/>
                <a:gd name="connsiteY0-462" fmla="*/ 26437 h 603226"/>
                <a:gd name="connsiteX1-463" fmla="*/ 546957 w 629940"/>
                <a:gd name="connsiteY1-464" fmla="*/ 27314 h 603226"/>
                <a:gd name="connsiteX2-465" fmla="*/ 595444 w 629940"/>
                <a:gd name="connsiteY2-466" fmla="*/ 575206 h 603226"/>
                <a:gd name="connsiteX3-467" fmla="*/ 12537 w 629940"/>
                <a:gd name="connsiteY3-468" fmla="*/ 512547 h 603226"/>
                <a:gd name="connsiteX4-469" fmla="*/ 4334 w 629940"/>
                <a:gd name="connsiteY4-470" fmla="*/ 95923 h 603226"/>
                <a:gd name="connsiteX0-471" fmla="*/ 103603 w 651443"/>
                <a:gd name="connsiteY0-472" fmla="*/ 20041 h 614843"/>
                <a:gd name="connsiteX1-473" fmla="*/ 608249 w 651443"/>
                <a:gd name="connsiteY1-474" fmla="*/ 39879 h 614843"/>
                <a:gd name="connsiteX2-475" fmla="*/ 595444 w 651443"/>
                <a:gd name="connsiteY2-476" fmla="*/ 568810 h 614843"/>
                <a:gd name="connsiteX3-477" fmla="*/ 12537 w 651443"/>
                <a:gd name="connsiteY3-478" fmla="*/ 506151 h 614843"/>
                <a:gd name="connsiteX4-479" fmla="*/ 4334 w 651443"/>
                <a:gd name="connsiteY4-480" fmla="*/ 89527 h 614843"/>
                <a:gd name="connsiteX0-481" fmla="*/ 103603 w 640788"/>
                <a:gd name="connsiteY0-482" fmla="*/ 20041 h 614843"/>
                <a:gd name="connsiteX1-483" fmla="*/ 581981 w 640788"/>
                <a:gd name="connsiteY1-484" fmla="*/ 39879 h 614843"/>
                <a:gd name="connsiteX2-485" fmla="*/ 595444 w 640788"/>
                <a:gd name="connsiteY2-486" fmla="*/ 568810 h 614843"/>
                <a:gd name="connsiteX3-487" fmla="*/ 12537 w 640788"/>
                <a:gd name="connsiteY3-488" fmla="*/ 506151 h 614843"/>
                <a:gd name="connsiteX4-489" fmla="*/ 4334 w 640788"/>
                <a:gd name="connsiteY4-490" fmla="*/ 89527 h 614843"/>
                <a:gd name="connsiteX0-491" fmla="*/ 103603 w 673655"/>
                <a:gd name="connsiteY0-492" fmla="*/ 38763 h 618146"/>
                <a:gd name="connsiteX1-493" fmla="*/ 581981 w 673655"/>
                <a:gd name="connsiteY1-494" fmla="*/ 58601 h 618146"/>
                <a:gd name="connsiteX2-495" fmla="*/ 621713 w 673655"/>
                <a:gd name="connsiteY2-496" fmla="*/ 562250 h 618146"/>
                <a:gd name="connsiteX3-497" fmla="*/ 12537 w 673655"/>
                <a:gd name="connsiteY3-498" fmla="*/ 524873 h 618146"/>
                <a:gd name="connsiteX4-499" fmla="*/ 4334 w 673655"/>
                <a:gd name="connsiteY4-500" fmla="*/ 108249 h 618146"/>
                <a:gd name="connsiteX0-501" fmla="*/ 103603 w 654750"/>
                <a:gd name="connsiteY0-502" fmla="*/ 38763 h 605787"/>
                <a:gd name="connsiteX1-503" fmla="*/ 581981 w 654750"/>
                <a:gd name="connsiteY1-504" fmla="*/ 58601 h 605787"/>
                <a:gd name="connsiteX2-505" fmla="*/ 621713 w 654750"/>
                <a:gd name="connsiteY2-506" fmla="*/ 562250 h 605787"/>
                <a:gd name="connsiteX3-507" fmla="*/ 12537 w 654750"/>
                <a:gd name="connsiteY3-508" fmla="*/ 524873 h 605787"/>
                <a:gd name="connsiteX4-509" fmla="*/ 4334 w 654750"/>
                <a:gd name="connsiteY4-510" fmla="*/ 108249 h 605787"/>
                <a:gd name="connsiteX0-511" fmla="*/ 103603 w 643734"/>
                <a:gd name="connsiteY0-512" fmla="*/ 31800 h 598824"/>
                <a:gd name="connsiteX1-513" fmla="*/ 581981 w 643734"/>
                <a:gd name="connsiteY1-514" fmla="*/ 51638 h 598824"/>
                <a:gd name="connsiteX2-515" fmla="*/ 621713 w 643734"/>
                <a:gd name="connsiteY2-516" fmla="*/ 555287 h 598824"/>
                <a:gd name="connsiteX3-517" fmla="*/ 12537 w 643734"/>
                <a:gd name="connsiteY3-518" fmla="*/ 517910 h 598824"/>
                <a:gd name="connsiteX4-519" fmla="*/ 4334 w 643734"/>
                <a:gd name="connsiteY4-520" fmla="*/ 101286 h 598824"/>
                <a:gd name="connsiteX0-521" fmla="*/ 103603 w 643734"/>
                <a:gd name="connsiteY0-522" fmla="*/ 24551 h 591575"/>
                <a:gd name="connsiteX1-523" fmla="*/ 581981 w 643734"/>
                <a:gd name="connsiteY1-524" fmla="*/ 44389 h 591575"/>
                <a:gd name="connsiteX2-525" fmla="*/ 621713 w 643734"/>
                <a:gd name="connsiteY2-526" fmla="*/ 548038 h 591575"/>
                <a:gd name="connsiteX3-527" fmla="*/ 12537 w 643734"/>
                <a:gd name="connsiteY3-528" fmla="*/ 510661 h 591575"/>
                <a:gd name="connsiteX4-529" fmla="*/ 4334 w 643734"/>
                <a:gd name="connsiteY4-530" fmla="*/ 94037 h 591575"/>
                <a:gd name="connsiteX0-531" fmla="*/ 103603 w 643734"/>
                <a:gd name="connsiteY0-532" fmla="*/ 20135 h 587159"/>
                <a:gd name="connsiteX1-533" fmla="*/ 581981 w 643734"/>
                <a:gd name="connsiteY1-534" fmla="*/ 39973 h 587159"/>
                <a:gd name="connsiteX2-535" fmla="*/ 621713 w 643734"/>
                <a:gd name="connsiteY2-536" fmla="*/ 543622 h 587159"/>
                <a:gd name="connsiteX3-537" fmla="*/ 12537 w 643734"/>
                <a:gd name="connsiteY3-538" fmla="*/ 506245 h 587159"/>
                <a:gd name="connsiteX4-539" fmla="*/ 4334 w 643734"/>
                <a:gd name="connsiteY4-540" fmla="*/ 89621 h 587159"/>
                <a:gd name="connsiteX0-541" fmla="*/ 51067 w 657504"/>
                <a:gd name="connsiteY0-542" fmla="*/ 31623 h 592327"/>
                <a:gd name="connsiteX1-543" fmla="*/ 581981 w 657504"/>
                <a:gd name="connsiteY1-544" fmla="*/ 45141 h 592327"/>
                <a:gd name="connsiteX2-545" fmla="*/ 621713 w 657504"/>
                <a:gd name="connsiteY2-546" fmla="*/ 548790 h 592327"/>
                <a:gd name="connsiteX3-547" fmla="*/ 12537 w 657504"/>
                <a:gd name="connsiteY3-548" fmla="*/ 511413 h 592327"/>
                <a:gd name="connsiteX4-549" fmla="*/ 4334 w 657504"/>
                <a:gd name="connsiteY4-550" fmla="*/ 94789 h 592327"/>
                <a:gd name="connsiteX0-551" fmla="*/ 51067 w 676118"/>
                <a:gd name="connsiteY0-552" fmla="*/ 31623 h 604686"/>
                <a:gd name="connsiteX1-553" fmla="*/ 581981 w 676118"/>
                <a:gd name="connsiteY1-554" fmla="*/ 45141 h 604686"/>
                <a:gd name="connsiteX2-555" fmla="*/ 621713 w 676118"/>
                <a:gd name="connsiteY2-556" fmla="*/ 548790 h 604686"/>
                <a:gd name="connsiteX3-557" fmla="*/ 12537 w 676118"/>
                <a:gd name="connsiteY3-558" fmla="*/ 511413 h 604686"/>
                <a:gd name="connsiteX4-559" fmla="*/ 4334 w 676118"/>
                <a:gd name="connsiteY4-560" fmla="*/ 94789 h 604686"/>
                <a:gd name="connsiteX0-561" fmla="*/ 51067 w 659741"/>
                <a:gd name="connsiteY0-562" fmla="*/ 18182 h 591245"/>
                <a:gd name="connsiteX1-563" fmla="*/ 581981 w 659741"/>
                <a:gd name="connsiteY1-564" fmla="*/ 31700 h 591245"/>
                <a:gd name="connsiteX2-565" fmla="*/ 621713 w 659741"/>
                <a:gd name="connsiteY2-566" fmla="*/ 535349 h 591245"/>
                <a:gd name="connsiteX3-567" fmla="*/ 12537 w 659741"/>
                <a:gd name="connsiteY3-568" fmla="*/ 497972 h 591245"/>
                <a:gd name="connsiteX4-569" fmla="*/ 4334 w 659741"/>
                <a:gd name="connsiteY4-570" fmla="*/ 81348 h 591245"/>
                <a:gd name="connsiteX0-571" fmla="*/ 51067 w 671131"/>
                <a:gd name="connsiteY0-572" fmla="*/ 18182 h 591245"/>
                <a:gd name="connsiteX1-573" fmla="*/ 617005 w 671131"/>
                <a:gd name="connsiteY1-574" fmla="*/ 31700 h 591245"/>
                <a:gd name="connsiteX2-575" fmla="*/ 621713 w 671131"/>
                <a:gd name="connsiteY2-576" fmla="*/ 535349 h 591245"/>
                <a:gd name="connsiteX3-577" fmla="*/ 12537 w 671131"/>
                <a:gd name="connsiteY3-578" fmla="*/ 497972 h 591245"/>
                <a:gd name="connsiteX4-579" fmla="*/ 4334 w 671131"/>
                <a:gd name="connsiteY4-580" fmla="*/ 81348 h 591245"/>
                <a:gd name="connsiteX0-581" fmla="*/ 51067 w 648099"/>
                <a:gd name="connsiteY0-582" fmla="*/ 18182 h 578886"/>
                <a:gd name="connsiteX1-583" fmla="*/ 617005 w 648099"/>
                <a:gd name="connsiteY1-584" fmla="*/ 31700 h 578886"/>
                <a:gd name="connsiteX2-585" fmla="*/ 621713 w 648099"/>
                <a:gd name="connsiteY2-586" fmla="*/ 535349 h 578886"/>
                <a:gd name="connsiteX3-587" fmla="*/ 12537 w 648099"/>
                <a:gd name="connsiteY3-588" fmla="*/ 497972 h 578886"/>
                <a:gd name="connsiteX4-589" fmla="*/ 4334 w 648099"/>
                <a:gd name="connsiteY4-590" fmla="*/ 81348 h 578886"/>
                <a:gd name="connsiteX0-591" fmla="*/ 51067 w 648099"/>
                <a:gd name="connsiteY0-592" fmla="*/ 18182 h 565791"/>
                <a:gd name="connsiteX1-593" fmla="*/ 617005 w 648099"/>
                <a:gd name="connsiteY1-594" fmla="*/ 31700 h 565791"/>
                <a:gd name="connsiteX2-595" fmla="*/ 621713 w 648099"/>
                <a:gd name="connsiteY2-596" fmla="*/ 535349 h 565791"/>
                <a:gd name="connsiteX3-597" fmla="*/ 12537 w 648099"/>
                <a:gd name="connsiteY3-598" fmla="*/ 497972 h 565791"/>
                <a:gd name="connsiteX4-599" fmla="*/ 4334 w 648099"/>
                <a:gd name="connsiteY4-600" fmla="*/ 81348 h 565791"/>
                <a:gd name="connsiteX0-601" fmla="*/ 51067 w 648099"/>
                <a:gd name="connsiteY0-602" fmla="*/ 18182 h 565791"/>
                <a:gd name="connsiteX1-603" fmla="*/ 617005 w 648099"/>
                <a:gd name="connsiteY1-604" fmla="*/ 31700 h 565791"/>
                <a:gd name="connsiteX2-605" fmla="*/ 621713 w 648099"/>
                <a:gd name="connsiteY2-606" fmla="*/ 535349 h 565791"/>
                <a:gd name="connsiteX3-607" fmla="*/ 12537 w 648099"/>
                <a:gd name="connsiteY3-608" fmla="*/ 497972 h 565791"/>
                <a:gd name="connsiteX4-609" fmla="*/ 4334 w 648099"/>
                <a:gd name="connsiteY4-610" fmla="*/ 81348 h 565791"/>
                <a:gd name="connsiteX5-611" fmla="*/ 51067 w 648099"/>
                <a:gd name="connsiteY5-612" fmla="*/ 18182 h 565791"/>
                <a:gd name="connsiteX0-613" fmla="*/ 95107 w 692139"/>
                <a:gd name="connsiteY0-614" fmla="*/ 44563 h 592172"/>
                <a:gd name="connsiteX1-615" fmla="*/ 661045 w 692139"/>
                <a:gd name="connsiteY1-616" fmla="*/ 58081 h 592172"/>
                <a:gd name="connsiteX2-617" fmla="*/ 665753 w 692139"/>
                <a:gd name="connsiteY2-618" fmla="*/ 561730 h 592172"/>
                <a:gd name="connsiteX3-619" fmla="*/ 56577 w 692139"/>
                <a:gd name="connsiteY3-620" fmla="*/ 524353 h 592172"/>
                <a:gd name="connsiteX4-621" fmla="*/ 95107 w 692139"/>
                <a:gd name="connsiteY4-622" fmla="*/ 44563 h 592172"/>
                <a:gd name="connsiteX0-623" fmla="*/ 84274 w 726505"/>
                <a:gd name="connsiteY0-624" fmla="*/ 51300 h 608352"/>
                <a:gd name="connsiteX1-625" fmla="*/ 668271 w 726505"/>
                <a:gd name="connsiteY1-626" fmla="*/ 74261 h 608352"/>
                <a:gd name="connsiteX2-627" fmla="*/ 672979 w 726505"/>
                <a:gd name="connsiteY2-628" fmla="*/ 577910 h 608352"/>
                <a:gd name="connsiteX3-629" fmla="*/ 63803 w 726505"/>
                <a:gd name="connsiteY3-630" fmla="*/ 540533 h 608352"/>
                <a:gd name="connsiteX4-631" fmla="*/ 84274 w 726505"/>
                <a:gd name="connsiteY4-632" fmla="*/ 51300 h 608352"/>
                <a:gd name="connsiteX0-633" fmla="*/ 84274 w 726505"/>
                <a:gd name="connsiteY0-634" fmla="*/ 51300 h 608352"/>
                <a:gd name="connsiteX1-635" fmla="*/ 668271 w 726505"/>
                <a:gd name="connsiteY1-636" fmla="*/ 74261 h 608352"/>
                <a:gd name="connsiteX2-637" fmla="*/ 672979 w 726505"/>
                <a:gd name="connsiteY2-638" fmla="*/ 577910 h 608352"/>
                <a:gd name="connsiteX3-639" fmla="*/ 63803 w 726505"/>
                <a:gd name="connsiteY3-640" fmla="*/ 540533 h 608352"/>
                <a:gd name="connsiteX4-641" fmla="*/ 84274 w 726505"/>
                <a:gd name="connsiteY4-642" fmla="*/ 51300 h 608352"/>
                <a:gd name="connsiteX0-643" fmla="*/ 84274 w 726505"/>
                <a:gd name="connsiteY0-644" fmla="*/ 25592 h 582644"/>
                <a:gd name="connsiteX1-645" fmla="*/ 668271 w 726505"/>
                <a:gd name="connsiteY1-646" fmla="*/ 48553 h 582644"/>
                <a:gd name="connsiteX2-647" fmla="*/ 672979 w 726505"/>
                <a:gd name="connsiteY2-648" fmla="*/ 552202 h 582644"/>
                <a:gd name="connsiteX3-649" fmla="*/ 63803 w 726505"/>
                <a:gd name="connsiteY3-650" fmla="*/ 514825 h 582644"/>
                <a:gd name="connsiteX4-651" fmla="*/ 84274 w 726505"/>
                <a:gd name="connsiteY4-652" fmla="*/ 25592 h 582644"/>
                <a:gd name="connsiteX0-653" fmla="*/ 84274 w 726505"/>
                <a:gd name="connsiteY0-654" fmla="*/ 25592 h 582644"/>
                <a:gd name="connsiteX1-655" fmla="*/ 668271 w 726505"/>
                <a:gd name="connsiteY1-656" fmla="*/ 48553 h 582644"/>
                <a:gd name="connsiteX2-657" fmla="*/ 672979 w 726505"/>
                <a:gd name="connsiteY2-658" fmla="*/ 552202 h 582644"/>
                <a:gd name="connsiteX3-659" fmla="*/ 63803 w 726505"/>
                <a:gd name="connsiteY3-660" fmla="*/ 514825 h 582644"/>
                <a:gd name="connsiteX4-661" fmla="*/ 84274 w 726505"/>
                <a:gd name="connsiteY4-662" fmla="*/ 25592 h 582644"/>
                <a:gd name="connsiteX0-663" fmla="*/ 84274 w 726505"/>
                <a:gd name="connsiteY0-664" fmla="*/ 10474 h 567526"/>
                <a:gd name="connsiteX1-665" fmla="*/ 668271 w 726505"/>
                <a:gd name="connsiteY1-666" fmla="*/ 33435 h 567526"/>
                <a:gd name="connsiteX2-667" fmla="*/ 672979 w 726505"/>
                <a:gd name="connsiteY2-668" fmla="*/ 537084 h 567526"/>
                <a:gd name="connsiteX3-669" fmla="*/ 63803 w 726505"/>
                <a:gd name="connsiteY3-670" fmla="*/ 499707 h 567526"/>
                <a:gd name="connsiteX4-671" fmla="*/ 84274 w 726505"/>
                <a:gd name="connsiteY4-672" fmla="*/ 10474 h 567526"/>
                <a:gd name="connsiteX0-673" fmla="*/ 84274 w 747243"/>
                <a:gd name="connsiteY0-674" fmla="*/ 23576 h 595793"/>
                <a:gd name="connsiteX1-675" fmla="*/ 671883 w 747243"/>
                <a:gd name="connsiteY1-676" fmla="*/ 24503 h 595793"/>
                <a:gd name="connsiteX2-677" fmla="*/ 672979 w 747243"/>
                <a:gd name="connsiteY2-678" fmla="*/ 550186 h 595793"/>
                <a:gd name="connsiteX3-679" fmla="*/ 63803 w 747243"/>
                <a:gd name="connsiteY3-680" fmla="*/ 512809 h 595793"/>
                <a:gd name="connsiteX4-681" fmla="*/ 84274 w 747243"/>
                <a:gd name="connsiteY4-682" fmla="*/ 23576 h 595793"/>
                <a:gd name="connsiteX0-683" fmla="*/ 84274 w 710287"/>
                <a:gd name="connsiteY0-684" fmla="*/ 23576 h 595793"/>
                <a:gd name="connsiteX1-685" fmla="*/ 671883 w 710287"/>
                <a:gd name="connsiteY1-686" fmla="*/ 24503 h 595793"/>
                <a:gd name="connsiteX2-687" fmla="*/ 672979 w 710287"/>
                <a:gd name="connsiteY2-688" fmla="*/ 550186 h 595793"/>
                <a:gd name="connsiteX3-689" fmla="*/ 63803 w 710287"/>
                <a:gd name="connsiteY3-690" fmla="*/ 512809 h 595793"/>
                <a:gd name="connsiteX4-691" fmla="*/ 84274 w 710287"/>
                <a:gd name="connsiteY4-692" fmla="*/ 23576 h 595793"/>
                <a:gd name="connsiteX0-693" fmla="*/ 84274 w 710287"/>
                <a:gd name="connsiteY0-694" fmla="*/ 23576 h 595793"/>
                <a:gd name="connsiteX1-695" fmla="*/ 671883 w 710287"/>
                <a:gd name="connsiteY1-696" fmla="*/ 24503 h 595793"/>
                <a:gd name="connsiteX2-697" fmla="*/ 672979 w 710287"/>
                <a:gd name="connsiteY2-698" fmla="*/ 550186 h 595793"/>
                <a:gd name="connsiteX3-699" fmla="*/ 63803 w 710287"/>
                <a:gd name="connsiteY3-700" fmla="*/ 512809 h 595793"/>
                <a:gd name="connsiteX4-701" fmla="*/ 84274 w 710287"/>
                <a:gd name="connsiteY4-702" fmla="*/ 23576 h 595793"/>
                <a:gd name="connsiteX0-703" fmla="*/ 84274 w 710287"/>
                <a:gd name="connsiteY0-704" fmla="*/ 23576 h 595793"/>
                <a:gd name="connsiteX1-705" fmla="*/ 671883 w 710287"/>
                <a:gd name="connsiteY1-706" fmla="*/ 24503 h 595793"/>
                <a:gd name="connsiteX2-707" fmla="*/ 672979 w 710287"/>
                <a:gd name="connsiteY2-708" fmla="*/ 550186 h 595793"/>
                <a:gd name="connsiteX3-709" fmla="*/ 63803 w 710287"/>
                <a:gd name="connsiteY3-710" fmla="*/ 512809 h 595793"/>
                <a:gd name="connsiteX4-711" fmla="*/ 84274 w 710287"/>
                <a:gd name="connsiteY4-712" fmla="*/ 23576 h 595793"/>
                <a:gd name="connsiteX0-713" fmla="*/ 84274 w 672979"/>
                <a:gd name="connsiteY0-714" fmla="*/ 23576 h 595793"/>
                <a:gd name="connsiteX1-715" fmla="*/ 671883 w 672979"/>
                <a:gd name="connsiteY1-716" fmla="*/ 24503 h 595793"/>
                <a:gd name="connsiteX2-717" fmla="*/ 672979 w 672979"/>
                <a:gd name="connsiteY2-718" fmla="*/ 550186 h 595793"/>
                <a:gd name="connsiteX3-719" fmla="*/ 63803 w 672979"/>
                <a:gd name="connsiteY3-720" fmla="*/ 512809 h 595793"/>
                <a:gd name="connsiteX4-721" fmla="*/ 84274 w 672979"/>
                <a:gd name="connsiteY4-722" fmla="*/ 23576 h 595793"/>
                <a:gd name="connsiteX0-723" fmla="*/ 84274 w 672979"/>
                <a:gd name="connsiteY0-724" fmla="*/ 23576 h 570495"/>
                <a:gd name="connsiteX1-725" fmla="*/ 671883 w 672979"/>
                <a:gd name="connsiteY1-726" fmla="*/ 24503 h 570495"/>
                <a:gd name="connsiteX2-727" fmla="*/ 672979 w 672979"/>
                <a:gd name="connsiteY2-728" fmla="*/ 550186 h 570495"/>
                <a:gd name="connsiteX3-729" fmla="*/ 63803 w 672979"/>
                <a:gd name="connsiteY3-730" fmla="*/ 512809 h 570495"/>
                <a:gd name="connsiteX4-731" fmla="*/ 84274 w 672979"/>
                <a:gd name="connsiteY4-732" fmla="*/ 23576 h 570495"/>
                <a:gd name="connsiteX0-733" fmla="*/ 84274 w 672979"/>
                <a:gd name="connsiteY0-734" fmla="*/ 23576 h 570495"/>
                <a:gd name="connsiteX1-735" fmla="*/ 671883 w 672979"/>
                <a:gd name="connsiteY1-736" fmla="*/ 24503 h 570495"/>
                <a:gd name="connsiteX2-737" fmla="*/ 672979 w 672979"/>
                <a:gd name="connsiteY2-738" fmla="*/ 550186 h 570495"/>
                <a:gd name="connsiteX3-739" fmla="*/ 63803 w 672979"/>
                <a:gd name="connsiteY3-740" fmla="*/ 512809 h 570495"/>
                <a:gd name="connsiteX4-741" fmla="*/ 84274 w 672979"/>
                <a:gd name="connsiteY4-742" fmla="*/ 23576 h 570495"/>
                <a:gd name="connsiteX0-743" fmla="*/ 84274 w 672979"/>
                <a:gd name="connsiteY0-744" fmla="*/ 23576 h 560608"/>
                <a:gd name="connsiteX1-745" fmla="*/ 671883 w 672979"/>
                <a:gd name="connsiteY1-746" fmla="*/ 24503 h 560608"/>
                <a:gd name="connsiteX2-747" fmla="*/ 672979 w 672979"/>
                <a:gd name="connsiteY2-748" fmla="*/ 550186 h 560608"/>
                <a:gd name="connsiteX3-749" fmla="*/ 63803 w 672979"/>
                <a:gd name="connsiteY3-750" fmla="*/ 512809 h 560608"/>
                <a:gd name="connsiteX4-751" fmla="*/ 84274 w 672979"/>
                <a:gd name="connsiteY4-752" fmla="*/ 23576 h 560608"/>
                <a:gd name="connsiteX0-753" fmla="*/ 84274 w 672979"/>
                <a:gd name="connsiteY0-754" fmla="*/ 23576 h 567351"/>
                <a:gd name="connsiteX1-755" fmla="*/ 671883 w 672979"/>
                <a:gd name="connsiteY1-756" fmla="*/ 24503 h 567351"/>
                <a:gd name="connsiteX2-757" fmla="*/ 672979 w 672979"/>
                <a:gd name="connsiteY2-758" fmla="*/ 550186 h 567351"/>
                <a:gd name="connsiteX3-759" fmla="*/ 63803 w 672979"/>
                <a:gd name="connsiteY3-760" fmla="*/ 512809 h 567351"/>
                <a:gd name="connsiteX4-761" fmla="*/ 84274 w 672979"/>
                <a:gd name="connsiteY4-762" fmla="*/ 23576 h 567351"/>
                <a:gd name="connsiteX0-763" fmla="*/ 72869 w 661574"/>
                <a:gd name="connsiteY0-764" fmla="*/ 23576 h 567351"/>
                <a:gd name="connsiteX1-765" fmla="*/ 660478 w 661574"/>
                <a:gd name="connsiteY1-766" fmla="*/ 24503 h 567351"/>
                <a:gd name="connsiteX2-767" fmla="*/ 661574 w 661574"/>
                <a:gd name="connsiteY2-768" fmla="*/ 550186 h 567351"/>
                <a:gd name="connsiteX3-769" fmla="*/ 52398 w 661574"/>
                <a:gd name="connsiteY3-770" fmla="*/ 512809 h 567351"/>
                <a:gd name="connsiteX4-771" fmla="*/ 72869 w 661574"/>
                <a:gd name="connsiteY4-772" fmla="*/ 23576 h 567351"/>
                <a:gd name="connsiteX0-773" fmla="*/ 72869 w 661574"/>
                <a:gd name="connsiteY0-774" fmla="*/ 13918 h 557693"/>
                <a:gd name="connsiteX1-775" fmla="*/ 660478 w 661574"/>
                <a:gd name="connsiteY1-776" fmla="*/ 14845 h 557693"/>
                <a:gd name="connsiteX2-777" fmla="*/ 661574 w 661574"/>
                <a:gd name="connsiteY2-778" fmla="*/ 540528 h 557693"/>
                <a:gd name="connsiteX3-779" fmla="*/ 52398 w 661574"/>
                <a:gd name="connsiteY3-780" fmla="*/ 503151 h 557693"/>
                <a:gd name="connsiteX4-781" fmla="*/ 72869 w 661574"/>
                <a:gd name="connsiteY4-782" fmla="*/ 13918 h 5576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61574" h="557693">
                  <a:moveTo>
                    <a:pt x="72869" y="13918"/>
                  </a:moveTo>
                  <a:cubicBezTo>
                    <a:pt x="184450" y="5454"/>
                    <a:pt x="435949" y="-13117"/>
                    <a:pt x="660478" y="14845"/>
                  </a:cubicBezTo>
                  <a:cubicBezTo>
                    <a:pt x="621347" y="93170"/>
                    <a:pt x="636508" y="427667"/>
                    <a:pt x="661574" y="540528"/>
                  </a:cubicBezTo>
                  <a:cubicBezTo>
                    <a:pt x="560227" y="562106"/>
                    <a:pt x="148547" y="575610"/>
                    <a:pt x="52398" y="503151"/>
                  </a:cubicBezTo>
                  <a:cubicBezTo>
                    <a:pt x="-13816" y="391776"/>
                    <a:pt x="-27876" y="91630"/>
                    <a:pt x="72869" y="13918"/>
                  </a:cubicBezTo>
                  <a:close/>
                </a:path>
              </a:pathLst>
            </a:custGeom>
            <a:solidFill>
              <a:srgbClr val="FF9899"/>
            </a:solidFill>
            <a:ln w="25400" cap="rnd">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grpSp>
        <p:nvGrpSpPr>
          <p:cNvPr id="61" name="组合 60"/>
          <p:cNvGrpSpPr/>
          <p:nvPr/>
        </p:nvGrpSpPr>
        <p:grpSpPr>
          <a:xfrm>
            <a:off x="5015078" y="3163535"/>
            <a:ext cx="595605" cy="539131"/>
            <a:chOff x="5022041" y="2580739"/>
            <a:chExt cx="549363" cy="710185"/>
          </a:xfrm>
        </p:grpSpPr>
        <p:sp>
          <p:nvSpPr>
            <p:cNvPr id="93" name="任意多边形 92"/>
            <p:cNvSpPr/>
            <p:nvPr/>
          </p:nvSpPr>
          <p:spPr>
            <a:xfrm>
              <a:off x="5079052" y="2582210"/>
              <a:ext cx="492352" cy="637767"/>
            </a:xfrm>
            <a:custGeom>
              <a:avLst/>
              <a:gdLst>
                <a:gd name="connsiteX0" fmla="*/ 32289 w 519628"/>
                <a:gd name="connsiteY0" fmla="*/ 542167 h 542167"/>
                <a:gd name="connsiteX1" fmla="*/ 58047 w 519628"/>
                <a:gd name="connsiteY1" fmla="*/ 265271 h 542167"/>
                <a:gd name="connsiteX2" fmla="*/ 51607 w 519628"/>
                <a:gd name="connsiteY2" fmla="*/ 33451 h 542167"/>
                <a:gd name="connsiteX3" fmla="*/ 457292 w 519628"/>
                <a:gd name="connsiteY3" fmla="*/ 7693 h 542167"/>
                <a:gd name="connsiteX4" fmla="*/ 431534 w 519628"/>
                <a:gd name="connsiteY4" fmla="*/ 181558 h 542167"/>
                <a:gd name="connsiteX5" fmla="*/ 502368 w 519628"/>
                <a:gd name="connsiteY5" fmla="*/ 316786 h 542167"/>
                <a:gd name="connsiteX6" fmla="*/ 58047 w 519628"/>
                <a:gd name="connsiteY6" fmla="*/ 355423 h 542167"/>
                <a:gd name="connsiteX0-1" fmla="*/ 0 w 487339"/>
                <a:gd name="connsiteY0-2" fmla="*/ 542167 h 542167"/>
                <a:gd name="connsiteX1-3" fmla="*/ 25758 w 487339"/>
                <a:gd name="connsiteY1-4" fmla="*/ 265271 h 542167"/>
                <a:gd name="connsiteX2-5" fmla="*/ 19318 w 487339"/>
                <a:gd name="connsiteY2-6" fmla="*/ 33451 h 542167"/>
                <a:gd name="connsiteX3-7" fmla="*/ 425003 w 487339"/>
                <a:gd name="connsiteY3-8" fmla="*/ 7693 h 542167"/>
                <a:gd name="connsiteX4-9" fmla="*/ 399245 w 487339"/>
                <a:gd name="connsiteY4-10" fmla="*/ 181558 h 542167"/>
                <a:gd name="connsiteX5-11" fmla="*/ 470079 w 487339"/>
                <a:gd name="connsiteY5-12" fmla="*/ 316786 h 542167"/>
                <a:gd name="connsiteX6-13" fmla="*/ 25758 w 487339"/>
                <a:gd name="connsiteY6-14" fmla="*/ 355423 h 542167"/>
                <a:gd name="connsiteX0-15" fmla="*/ 0 w 487339"/>
                <a:gd name="connsiteY0-16" fmla="*/ 542167 h 542167"/>
                <a:gd name="connsiteX1-17" fmla="*/ 25758 w 487339"/>
                <a:gd name="connsiteY1-18" fmla="*/ 265271 h 542167"/>
                <a:gd name="connsiteX2-19" fmla="*/ 19318 w 487339"/>
                <a:gd name="connsiteY2-20" fmla="*/ 33451 h 542167"/>
                <a:gd name="connsiteX3-21" fmla="*/ 425003 w 487339"/>
                <a:gd name="connsiteY3-22" fmla="*/ 7693 h 542167"/>
                <a:gd name="connsiteX4-23" fmla="*/ 399245 w 487339"/>
                <a:gd name="connsiteY4-24" fmla="*/ 181558 h 542167"/>
                <a:gd name="connsiteX5-25" fmla="*/ 470079 w 487339"/>
                <a:gd name="connsiteY5-26" fmla="*/ 316786 h 542167"/>
                <a:gd name="connsiteX6-27" fmla="*/ 25758 w 487339"/>
                <a:gd name="connsiteY6-28" fmla="*/ 355423 h 542167"/>
                <a:gd name="connsiteX0-29" fmla="*/ 0 w 487339"/>
                <a:gd name="connsiteY0-30" fmla="*/ 547114 h 547114"/>
                <a:gd name="connsiteX1-31" fmla="*/ 25758 w 487339"/>
                <a:gd name="connsiteY1-32" fmla="*/ 270218 h 547114"/>
                <a:gd name="connsiteX2-33" fmla="*/ 0 w 487339"/>
                <a:gd name="connsiteY2-34" fmla="*/ 19080 h 547114"/>
                <a:gd name="connsiteX3-35" fmla="*/ 425003 w 487339"/>
                <a:gd name="connsiteY3-36" fmla="*/ 12640 h 547114"/>
                <a:gd name="connsiteX4-37" fmla="*/ 399245 w 487339"/>
                <a:gd name="connsiteY4-38" fmla="*/ 186505 h 547114"/>
                <a:gd name="connsiteX5-39" fmla="*/ 470079 w 487339"/>
                <a:gd name="connsiteY5-40" fmla="*/ 321733 h 547114"/>
                <a:gd name="connsiteX6-41" fmla="*/ 25758 w 487339"/>
                <a:gd name="connsiteY6-42" fmla="*/ 360370 h 547114"/>
                <a:gd name="connsiteX0-43" fmla="*/ 31481 w 518820"/>
                <a:gd name="connsiteY0-44" fmla="*/ 576837 h 576837"/>
                <a:gd name="connsiteX1-45" fmla="*/ 31481 w 518820"/>
                <a:gd name="connsiteY1-46" fmla="*/ 48803 h 576837"/>
                <a:gd name="connsiteX2-47" fmla="*/ 456484 w 518820"/>
                <a:gd name="connsiteY2-48" fmla="*/ 42363 h 576837"/>
                <a:gd name="connsiteX3-49" fmla="*/ 430726 w 518820"/>
                <a:gd name="connsiteY3-50" fmla="*/ 216228 h 576837"/>
                <a:gd name="connsiteX4-51" fmla="*/ 501560 w 518820"/>
                <a:gd name="connsiteY4-52" fmla="*/ 351456 h 576837"/>
                <a:gd name="connsiteX5-53" fmla="*/ 57239 w 518820"/>
                <a:gd name="connsiteY5-54" fmla="*/ 390093 h 576837"/>
                <a:gd name="connsiteX0-55" fmla="*/ 46469 w 514490"/>
                <a:gd name="connsiteY0-56" fmla="*/ 654110 h 654110"/>
                <a:gd name="connsiteX1-57" fmla="*/ 27151 w 514490"/>
                <a:gd name="connsiteY1-58" fmla="*/ 48803 h 654110"/>
                <a:gd name="connsiteX2-59" fmla="*/ 452154 w 514490"/>
                <a:gd name="connsiteY2-60" fmla="*/ 42363 h 654110"/>
                <a:gd name="connsiteX3-61" fmla="*/ 426396 w 514490"/>
                <a:gd name="connsiteY3-62" fmla="*/ 216228 h 654110"/>
                <a:gd name="connsiteX4-63" fmla="*/ 497230 w 514490"/>
                <a:gd name="connsiteY4-64" fmla="*/ 351456 h 654110"/>
                <a:gd name="connsiteX5-65" fmla="*/ 52909 w 514490"/>
                <a:gd name="connsiteY5-66" fmla="*/ 390093 h 654110"/>
                <a:gd name="connsiteX0-67" fmla="*/ 57060 w 512202"/>
                <a:gd name="connsiteY0-68" fmla="*/ 673429 h 673429"/>
                <a:gd name="connsiteX1-69" fmla="*/ 24863 w 512202"/>
                <a:gd name="connsiteY1-70" fmla="*/ 48803 h 673429"/>
                <a:gd name="connsiteX2-71" fmla="*/ 449866 w 512202"/>
                <a:gd name="connsiteY2-72" fmla="*/ 42363 h 673429"/>
                <a:gd name="connsiteX3-73" fmla="*/ 424108 w 512202"/>
                <a:gd name="connsiteY3-74" fmla="*/ 216228 h 673429"/>
                <a:gd name="connsiteX4-75" fmla="*/ 494942 w 512202"/>
                <a:gd name="connsiteY4-76" fmla="*/ 351456 h 673429"/>
                <a:gd name="connsiteX5-77" fmla="*/ 50621 w 512202"/>
                <a:gd name="connsiteY5-78" fmla="*/ 390093 h 673429"/>
                <a:gd name="connsiteX0-79" fmla="*/ 68004 w 510267"/>
                <a:gd name="connsiteY0-80" fmla="*/ 660550 h 660550"/>
                <a:gd name="connsiteX1-81" fmla="*/ 22928 w 510267"/>
                <a:gd name="connsiteY1-82" fmla="*/ 48803 h 660550"/>
                <a:gd name="connsiteX2-83" fmla="*/ 447931 w 510267"/>
                <a:gd name="connsiteY2-84" fmla="*/ 42363 h 660550"/>
                <a:gd name="connsiteX3-85" fmla="*/ 422173 w 510267"/>
                <a:gd name="connsiteY3-86" fmla="*/ 216228 h 660550"/>
                <a:gd name="connsiteX4-87" fmla="*/ 493007 w 510267"/>
                <a:gd name="connsiteY4-88" fmla="*/ 351456 h 660550"/>
                <a:gd name="connsiteX5-89" fmla="*/ 48686 w 510267"/>
                <a:gd name="connsiteY5-90" fmla="*/ 390093 h 660550"/>
                <a:gd name="connsiteX0-91" fmla="*/ 68004 w 510267"/>
                <a:gd name="connsiteY0-92" fmla="*/ 641946 h 641946"/>
                <a:gd name="connsiteX1-93" fmla="*/ 22928 w 510267"/>
                <a:gd name="connsiteY1-94" fmla="*/ 30199 h 641946"/>
                <a:gd name="connsiteX2-95" fmla="*/ 447931 w 510267"/>
                <a:gd name="connsiteY2-96" fmla="*/ 23759 h 641946"/>
                <a:gd name="connsiteX3-97" fmla="*/ 422173 w 510267"/>
                <a:gd name="connsiteY3-98" fmla="*/ 197624 h 641946"/>
                <a:gd name="connsiteX4-99" fmla="*/ 493007 w 510267"/>
                <a:gd name="connsiteY4-100" fmla="*/ 332852 h 641946"/>
                <a:gd name="connsiteX5-101" fmla="*/ 48686 w 510267"/>
                <a:gd name="connsiteY5-102" fmla="*/ 371489 h 641946"/>
                <a:gd name="connsiteX0-103" fmla="*/ 50716 w 492979"/>
                <a:gd name="connsiteY0-104" fmla="*/ 641946 h 641946"/>
                <a:gd name="connsiteX1-105" fmla="*/ 5640 w 492979"/>
                <a:gd name="connsiteY1-106" fmla="*/ 30199 h 641946"/>
                <a:gd name="connsiteX2-107" fmla="*/ 430643 w 492979"/>
                <a:gd name="connsiteY2-108" fmla="*/ 23759 h 641946"/>
                <a:gd name="connsiteX3-109" fmla="*/ 404885 w 492979"/>
                <a:gd name="connsiteY3-110" fmla="*/ 197624 h 641946"/>
                <a:gd name="connsiteX4-111" fmla="*/ 475719 w 492979"/>
                <a:gd name="connsiteY4-112" fmla="*/ 332852 h 641946"/>
                <a:gd name="connsiteX5-113" fmla="*/ 31398 w 492979"/>
                <a:gd name="connsiteY5-114" fmla="*/ 371489 h 641946"/>
                <a:gd name="connsiteX0-115" fmla="*/ 50716 w 492352"/>
                <a:gd name="connsiteY0-116" fmla="*/ 641946 h 641946"/>
                <a:gd name="connsiteX1-117" fmla="*/ 5640 w 492352"/>
                <a:gd name="connsiteY1-118" fmla="*/ 30199 h 641946"/>
                <a:gd name="connsiteX2-119" fmla="*/ 430643 w 492352"/>
                <a:gd name="connsiteY2-120" fmla="*/ 23759 h 641946"/>
                <a:gd name="connsiteX3-121" fmla="*/ 404885 w 492352"/>
                <a:gd name="connsiteY3-122" fmla="*/ 197624 h 641946"/>
                <a:gd name="connsiteX4-123" fmla="*/ 475719 w 492352"/>
                <a:gd name="connsiteY4-124" fmla="*/ 332852 h 641946"/>
                <a:gd name="connsiteX5-125" fmla="*/ 41271 w 492352"/>
                <a:gd name="connsiteY5-126" fmla="*/ 414063 h 641946"/>
                <a:gd name="connsiteX0-127" fmla="*/ 50716 w 492352"/>
                <a:gd name="connsiteY0-128" fmla="*/ 641946 h 641946"/>
                <a:gd name="connsiteX1-129" fmla="*/ 5640 w 492352"/>
                <a:gd name="connsiteY1-130" fmla="*/ 30199 h 641946"/>
                <a:gd name="connsiteX2-131" fmla="*/ 430643 w 492352"/>
                <a:gd name="connsiteY2-132" fmla="*/ 23759 h 641946"/>
                <a:gd name="connsiteX3-133" fmla="*/ 404885 w 492352"/>
                <a:gd name="connsiteY3-134" fmla="*/ 197624 h 641946"/>
                <a:gd name="connsiteX4-135" fmla="*/ 475719 w 492352"/>
                <a:gd name="connsiteY4-136" fmla="*/ 375427 h 641946"/>
                <a:gd name="connsiteX5-137" fmla="*/ 41271 w 492352"/>
                <a:gd name="connsiteY5-138" fmla="*/ 414063 h 64194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492352" h="641946">
                  <a:moveTo>
                    <a:pt x="50716" y="641946"/>
                  </a:moveTo>
                  <a:cubicBezTo>
                    <a:pt x="50716" y="531939"/>
                    <a:pt x="-20118" y="80641"/>
                    <a:pt x="5640" y="30199"/>
                  </a:cubicBezTo>
                  <a:cubicBezTo>
                    <a:pt x="18519" y="-13804"/>
                    <a:pt x="364102" y="-4145"/>
                    <a:pt x="430643" y="23759"/>
                  </a:cubicBezTo>
                  <a:cubicBezTo>
                    <a:pt x="497184" y="51663"/>
                    <a:pt x="397372" y="139013"/>
                    <a:pt x="404885" y="197624"/>
                  </a:cubicBezTo>
                  <a:cubicBezTo>
                    <a:pt x="412398" y="256235"/>
                    <a:pt x="536321" y="339354"/>
                    <a:pt x="475719" y="375427"/>
                  </a:cubicBezTo>
                  <a:cubicBezTo>
                    <a:pt x="415117" y="411500"/>
                    <a:pt x="232307" y="409233"/>
                    <a:pt x="41271" y="414063"/>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4" name="任意多边形 93"/>
            <p:cNvSpPr/>
            <p:nvPr/>
          </p:nvSpPr>
          <p:spPr>
            <a:xfrm>
              <a:off x="5022041" y="2580739"/>
              <a:ext cx="109554" cy="710185"/>
            </a:xfrm>
            <a:custGeom>
              <a:avLst/>
              <a:gdLst>
                <a:gd name="connsiteX0" fmla="*/ 112017 w 112017"/>
                <a:gd name="connsiteY0" fmla="*/ 696729 h 767654"/>
                <a:gd name="connsiteX1" fmla="*/ 45342 w 112017"/>
                <a:gd name="connsiteY1" fmla="*/ 708636 h 767654"/>
                <a:gd name="connsiteX2" fmla="*/ 98 w 112017"/>
                <a:gd name="connsiteY2" fmla="*/ 56173 h 767654"/>
                <a:gd name="connsiteX3" fmla="*/ 57248 w 112017"/>
                <a:gd name="connsiteY3" fmla="*/ 77604 h 767654"/>
                <a:gd name="connsiteX0-1" fmla="*/ 119143 w 119143"/>
                <a:gd name="connsiteY0-2" fmla="*/ 652894 h 717346"/>
                <a:gd name="connsiteX1-3" fmla="*/ 52468 w 119143"/>
                <a:gd name="connsiteY1-4" fmla="*/ 664801 h 717346"/>
                <a:gd name="connsiteX2-5" fmla="*/ 81 w 119143"/>
                <a:gd name="connsiteY2-6" fmla="*/ 102825 h 717346"/>
                <a:gd name="connsiteX3-7" fmla="*/ 64374 w 119143"/>
                <a:gd name="connsiteY3-8" fmla="*/ 33769 h 717346"/>
                <a:gd name="connsiteX0-9" fmla="*/ 109642 w 109642"/>
                <a:gd name="connsiteY0-10" fmla="*/ 650888 h 714832"/>
                <a:gd name="connsiteX1-11" fmla="*/ 42967 w 109642"/>
                <a:gd name="connsiteY1-12" fmla="*/ 662795 h 714832"/>
                <a:gd name="connsiteX2-13" fmla="*/ 105 w 109642"/>
                <a:gd name="connsiteY2-14" fmla="*/ 107963 h 714832"/>
                <a:gd name="connsiteX3-15" fmla="*/ 54873 w 109642"/>
                <a:gd name="connsiteY3-16" fmla="*/ 31763 h 714832"/>
                <a:gd name="connsiteX0-17" fmla="*/ 109554 w 109554"/>
                <a:gd name="connsiteY0-18" fmla="*/ 650616 h 710185"/>
                <a:gd name="connsiteX1-19" fmla="*/ 59548 w 109554"/>
                <a:gd name="connsiteY1-20" fmla="*/ 655379 h 710185"/>
                <a:gd name="connsiteX2-21" fmla="*/ 17 w 109554"/>
                <a:gd name="connsiteY2-22" fmla="*/ 107691 h 710185"/>
                <a:gd name="connsiteX3-23" fmla="*/ 54785 w 109554"/>
                <a:gd name="connsiteY3-24" fmla="*/ 31491 h 710185"/>
              </a:gdLst>
              <a:ahLst/>
              <a:cxnLst>
                <a:cxn ang="0">
                  <a:pos x="connsiteX0-1" y="connsiteY0-2"/>
                </a:cxn>
                <a:cxn ang="0">
                  <a:pos x="connsiteX1-3" y="connsiteY1-4"/>
                </a:cxn>
                <a:cxn ang="0">
                  <a:pos x="connsiteX2-5" y="connsiteY2-6"/>
                </a:cxn>
                <a:cxn ang="0">
                  <a:pos x="connsiteX3-7" y="connsiteY3-8"/>
                </a:cxn>
              </a:cxnLst>
              <a:rect l="l" t="t" r="r" b="b"/>
              <a:pathLst>
                <a:path w="109554" h="710185">
                  <a:moveTo>
                    <a:pt x="109554" y="650616"/>
                  </a:moveTo>
                  <a:cubicBezTo>
                    <a:pt x="85543" y="709949"/>
                    <a:pt x="77804" y="745866"/>
                    <a:pt x="59548" y="655379"/>
                  </a:cubicBezTo>
                  <a:cubicBezTo>
                    <a:pt x="41292" y="564892"/>
                    <a:pt x="811" y="211672"/>
                    <a:pt x="17" y="107691"/>
                  </a:cubicBezTo>
                  <a:cubicBezTo>
                    <a:pt x="-777" y="3710"/>
                    <a:pt x="27202" y="-31811"/>
                    <a:pt x="54785" y="31491"/>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5" name="组合 94"/>
          <p:cNvGrpSpPr/>
          <p:nvPr/>
        </p:nvGrpSpPr>
        <p:grpSpPr>
          <a:xfrm>
            <a:off x="4985523" y="4403002"/>
            <a:ext cx="509823" cy="441290"/>
            <a:chOff x="5690320" y="3267617"/>
            <a:chExt cx="794412" cy="687626"/>
          </a:xfrm>
        </p:grpSpPr>
        <p:sp>
          <p:nvSpPr>
            <p:cNvPr id="96" name="任意多边形 95"/>
            <p:cNvSpPr/>
            <p:nvPr/>
          </p:nvSpPr>
          <p:spPr>
            <a:xfrm>
              <a:off x="5690320" y="3267617"/>
              <a:ext cx="686763" cy="661661"/>
            </a:xfrm>
            <a:custGeom>
              <a:avLst/>
              <a:gdLst>
                <a:gd name="connsiteX0" fmla="*/ 469 w 730791"/>
                <a:gd name="connsiteY0" fmla="*/ 434813 h 666010"/>
                <a:gd name="connsiteX1" fmla="*/ 297649 w 730791"/>
                <a:gd name="connsiteY1" fmla="*/ 91913 h 666010"/>
                <a:gd name="connsiteX2" fmla="*/ 651979 w 730791"/>
                <a:gd name="connsiteY2" fmla="*/ 11903 h 666010"/>
                <a:gd name="connsiteX3" fmla="*/ 709129 w 730791"/>
                <a:gd name="connsiteY3" fmla="*/ 297653 h 666010"/>
                <a:gd name="connsiteX4" fmla="*/ 366229 w 730791"/>
                <a:gd name="connsiteY4" fmla="*/ 663413 h 666010"/>
                <a:gd name="connsiteX5" fmla="*/ 469 w 730791"/>
                <a:gd name="connsiteY5" fmla="*/ 434813 h 666010"/>
                <a:gd name="connsiteX0-1" fmla="*/ 469 w 730791"/>
                <a:gd name="connsiteY0-2" fmla="*/ 434813 h 666010"/>
                <a:gd name="connsiteX1-3" fmla="*/ 297649 w 730791"/>
                <a:gd name="connsiteY1-4" fmla="*/ 91913 h 666010"/>
                <a:gd name="connsiteX2-5" fmla="*/ 651979 w 730791"/>
                <a:gd name="connsiteY2-6" fmla="*/ 11903 h 666010"/>
                <a:gd name="connsiteX3-7" fmla="*/ 709129 w 730791"/>
                <a:gd name="connsiteY3-8" fmla="*/ 297653 h 666010"/>
                <a:gd name="connsiteX4-9" fmla="*/ 366229 w 730791"/>
                <a:gd name="connsiteY4-10" fmla="*/ 663413 h 666010"/>
                <a:gd name="connsiteX5-11" fmla="*/ 469 w 730791"/>
                <a:gd name="connsiteY5-12" fmla="*/ 434813 h 666010"/>
                <a:gd name="connsiteX0-13" fmla="*/ 469 w 730791"/>
                <a:gd name="connsiteY0-14" fmla="*/ 433464 h 664661"/>
                <a:gd name="connsiteX1-15" fmla="*/ 297649 w 730791"/>
                <a:gd name="connsiteY1-16" fmla="*/ 90564 h 664661"/>
                <a:gd name="connsiteX2-17" fmla="*/ 651979 w 730791"/>
                <a:gd name="connsiteY2-18" fmla="*/ 10554 h 664661"/>
                <a:gd name="connsiteX3-19" fmla="*/ 709129 w 730791"/>
                <a:gd name="connsiteY3-20" fmla="*/ 296304 h 664661"/>
                <a:gd name="connsiteX4-21" fmla="*/ 366229 w 730791"/>
                <a:gd name="connsiteY4-22" fmla="*/ 662064 h 664661"/>
                <a:gd name="connsiteX5-23" fmla="*/ 469 w 730791"/>
                <a:gd name="connsiteY5-24" fmla="*/ 433464 h 664661"/>
                <a:gd name="connsiteX0-25" fmla="*/ 469 w 730791"/>
                <a:gd name="connsiteY0-26" fmla="*/ 433464 h 664661"/>
                <a:gd name="connsiteX1-27" fmla="*/ 297649 w 730791"/>
                <a:gd name="connsiteY1-28" fmla="*/ 90564 h 664661"/>
                <a:gd name="connsiteX2-29" fmla="*/ 651979 w 730791"/>
                <a:gd name="connsiteY2-30" fmla="*/ 10554 h 664661"/>
                <a:gd name="connsiteX3-31" fmla="*/ 709129 w 730791"/>
                <a:gd name="connsiteY3-32" fmla="*/ 296304 h 664661"/>
                <a:gd name="connsiteX4-33" fmla="*/ 366229 w 730791"/>
                <a:gd name="connsiteY4-34" fmla="*/ 662064 h 664661"/>
                <a:gd name="connsiteX5-35" fmla="*/ 469 w 730791"/>
                <a:gd name="connsiteY5-36" fmla="*/ 433464 h 664661"/>
                <a:gd name="connsiteX0-37" fmla="*/ 469 w 710653"/>
                <a:gd name="connsiteY0-38" fmla="*/ 433464 h 664661"/>
                <a:gd name="connsiteX1-39" fmla="*/ 297649 w 710653"/>
                <a:gd name="connsiteY1-40" fmla="*/ 90564 h 664661"/>
                <a:gd name="connsiteX2-41" fmla="*/ 651979 w 710653"/>
                <a:gd name="connsiteY2-42" fmla="*/ 10554 h 664661"/>
                <a:gd name="connsiteX3-43" fmla="*/ 709129 w 710653"/>
                <a:gd name="connsiteY3-44" fmla="*/ 296304 h 664661"/>
                <a:gd name="connsiteX4-45" fmla="*/ 366229 w 710653"/>
                <a:gd name="connsiteY4-46" fmla="*/ 662064 h 664661"/>
                <a:gd name="connsiteX5-47" fmla="*/ 469 w 710653"/>
                <a:gd name="connsiteY5-48" fmla="*/ 433464 h 664661"/>
                <a:gd name="connsiteX0-49" fmla="*/ 469 w 710653"/>
                <a:gd name="connsiteY0-50" fmla="*/ 433464 h 664661"/>
                <a:gd name="connsiteX1-51" fmla="*/ 297649 w 710653"/>
                <a:gd name="connsiteY1-52" fmla="*/ 90564 h 664661"/>
                <a:gd name="connsiteX2-53" fmla="*/ 651979 w 710653"/>
                <a:gd name="connsiteY2-54" fmla="*/ 10554 h 664661"/>
                <a:gd name="connsiteX3-55" fmla="*/ 709129 w 710653"/>
                <a:gd name="connsiteY3-56" fmla="*/ 296304 h 664661"/>
                <a:gd name="connsiteX4-57" fmla="*/ 366229 w 710653"/>
                <a:gd name="connsiteY4-58" fmla="*/ 662064 h 664661"/>
                <a:gd name="connsiteX5-59" fmla="*/ 469 w 710653"/>
                <a:gd name="connsiteY5-60" fmla="*/ 433464 h 664661"/>
                <a:gd name="connsiteX0-61" fmla="*/ 469 w 710653"/>
                <a:gd name="connsiteY0-62" fmla="*/ 433464 h 664661"/>
                <a:gd name="connsiteX1-63" fmla="*/ 297649 w 710653"/>
                <a:gd name="connsiteY1-64" fmla="*/ 90564 h 664661"/>
                <a:gd name="connsiteX2-65" fmla="*/ 651979 w 710653"/>
                <a:gd name="connsiteY2-66" fmla="*/ 10554 h 664661"/>
                <a:gd name="connsiteX3-67" fmla="*/ 709129 w 710653"/>
                <a:gd name="connsiteY3-68" fmla="*/ 296304 h 664661"/>
                <a:gd name="connsiteX4-69" fmla="*/ 366229 w 710653"/>
                <a:gd name="connsiteY4-70" fmla="*/ 662064 h 664661"/>
                <a:gd name="connsiteX5-71" fmla="*/ 469 w 710653"/>
                <a:gd name="connsiteY5-72" fmla="*/ 433464 h 664661"/>
                <a:gd name="connsiteX0-73" fmla="*/ 531 w 710817"/>
                <a:gd name="connsiteY0-74" fmla="*/ 438731 h 669984"/>
                <a:gd name="connsiteX1-75" fmla="*/ 293803 w 710817"/>
                <a:gd name="connsiteY1-76" fmla="*/ 72385 h 669984"/>
                <a:gd name="connsiteX2-77" fmla="*/ 652041 w 710817"/>
                <a:gd name="connsiteY2-78" fmla="*/ 15821 h 669984"/>
                <a:gd name="connsiteX3-79" fmla="*/ 709191 w 710817"/>
                <a:gd name="connsiteY3-80" fmla="*/ 301571 h 669984"/>
                <a:gd name="connsiteX4-81" fmla="*/ 366291 w 710817"/>
                <a:gd name="connsiteY4-82" fmla="*/ 667331 h 669984"/>
                <a:gd name="connsiteX5-83" fmla="*/ 531 w 710817"/>
                <a:gd name="connsiteY5-84" fmla="*/ 438731 h 669984"/>
                <a:gd name="connsiteX0-85" fmla="*/ 531 w 709332"/>
                <a:gd name="connsiteY0-86" fmla="*/ 431937 h 663190"/>
                <a:gd name="connsiteX1-87" fmla="*/ 293803 w 709332"/>
                <a:gd name="connsiteY1-88" fmla="*/ 65591 h 663190"/>
                <a:gd name="connsiteX2-89" fmla="*/ 652041 w 709332"/>
                <a:gd name="connsiteY2-90" fmla="*/ 9027 h 663190"/>
                <a:gd name="connsiteX3-91" fmla="*/ 709191 w 709332"/>
                <a:gd name="connsiteY3-92" fmla="*/ 294777 h 663190"/>
                <a:gd name="connsiteX4-93" fmla="*/ 366291 w 709332"/>
                <a:gd name="connsiteY4-94" fmla="*/ 660537 h 663190"/>
                <a:gd name="connsiteX5-95" fmla="*/ 531 w 709332"/>
                <a:gd name="connsiteY5-96" fmla="*/ 431937 h 663190"/>
                <a:gd name="connsiteX0-97" fmla="*/ 531 w 701684"/>
                <a:gd name="connsiteY0-98" fmla="*/ 440728 h 670878"/>
                <a:gd name="connsiteX1-99" fmla="*/ 293803 w 701684"/>
                <a:gd name="connsiteY1-100" fmla="*/ 74382 h 670878"/>
                <a:gd name="connsiteX2-101" fmla="*/ 652041 w 701684"/>
                <a:gd name="connsiteY2-102" fmla="*/ 17818 h 670878"/>
                <a:gd name="connsiteX3-103" fmla="*/ 697468 w 701684"/>
                <a:gd name="connsiteY3-104" fmla="*/ 330922 h 670878"/>
                <a:gd name="connsiteX4-105" fmla="*/ 366291 w 701684"/>
                <a:gd name="connsiteY4-106" fmla="*/ 669328 h 670878"/>
                <a:gd name="connsiteX5-107" fmla="*/ 531 w 701684"/>
                <a:gd name="connsiteY5-108" fmla="*/ 440728 h 670878"/>
                <a:gd name="connsiteX0-109" fmla="*/ 531 w 698454"/>
                <a:gd name="connsiteY0-110" fmla="*/ 432217 h 662367"/>
                <a:gd name="connsiteX1-111" fmla="*/ 293803 w 698454"/>
                <a:gd name="connsiteY1-112" fmla="*/ 65871 h 662367"/>
                <a:gd name="connsiteX2-113" fmla="*/ 652041 w 698454"/>
                <a:gd name="connsiteY2-114" fmla="*/ 9307 h 662367"/>
                <a:gd name="connsiteX3-115" fmla="*/ 697468 w 698454"/>
                <a:gd name="connsiteY3-116" fmla="*/ 322411 h 662367"/>
                <a:gd name="connsiteX4-117" fmla="*/ 366291 w 698454"/>
                <a:gd name="connsiteY4-118" fmla="*/ 660817 h 662367"/>
                <a:gd name="connsiteX5-119" fmla="*/ 531 w 698454"/>
                <a:gd name="connsiteY5-120" fmla="*/ 432217 h 662367"/>
                <a:gd name="connsiteX0-121" fmla="*/ 531 w 698454"/>
                <a:gd name="connsiteY0-122" fmla="*/ 432217 h 661046"/>
                <a:gd name="connsiteX1-123" fmla="*/ 293803 w 698454"/>
                <a:gd name="connsiteY1-124" fmla="*/ 65871 h 661046"/>
                <a:gd name="connsiteX2-125" fmla="*/ 652041 w 698454"/>
                <a:gd name="connsiteY2-126" fmla="*/ 9307 h 661046"/>
                <a:gd name="connsiteX3-127" fmla="*/ 697468 w 698454"/>
                <a:gd name="connsiteY3-128" fmla="*/ 322411 h 661046"/>
                <a:gd name="connsiteX4-129" fmla="*/ 366291 w 698454"/>
                <a:gd name="connsiteY4-130" fmla="*/ 660817 h 661046"/>
                <a:gd name="connsiteX5-131" fmla="*/ 531 w 698454"/>
                <a:gd name="connsiteY5-132" fmla="*/ 432217 h 661046"/>
                <a:gd name="connsiteX0-133" fmla="*/ 531 w 698454"/>
                <a:gd name="connsiteY0-134" fmla="*/ 432217 h 660989"/>
                <a:gd name="connsiteX1-135" fmla="*/ 293803 w 698454"/>
                <a:gd name="connsiteY1-136" fmla="*/ 65871 h 660989"/>
                <a:gd name="connsiteX2-137" fmla="*/ 652041 w 698454"/>
                <a:gd name="connsiteY2-138" fmla="*/ 9307 h 660989"/>
                <a:gd name="connsiteX3-139" fmla="*/ 697468 w 698454"/>
                <a:gd name="connsiteY3-140" fmla="*/ 322411 h 660989"/>
                <a:gd name="connsiteX4-141" fmla="*/ 366291 w 698454"/>
                <a:gd name="connsiteY4-142" fmla="*/ 660817 h 660989"/>
                <a:gd name="connsiteX5-143" fmla="*/ 531 w 698454"/>
                <a:gd name="connsiteY5-144" fmla="*/ 432217 h 660989"/>
                <a:gd name="connsiteX0-145" fmla="*/ 600 w 675077"/>
                <a:gd name="connsiteY0-146" fmla="*/ 420494 h 661744"/>
                <a:gd name="connsiteX1-147" fmla="*/ 270426 w 675077"/>
                <a:gd name="connsiteY1-148" fmla="*/ 65871 h 661744"/>
                <a:gd name="connsiteX2-149" fmla="*/ 628664 w 675077"/>
                <a:gd name="connsiteY2-150" fmla="*/ 9307 h 661744"/>
                <a:gd name="connsiteX3-151" fmla="*/ 674091 w 675077"/>
                <a:gd name="connsiteY3-152" fmla="*/ 322411 h 661744"/>
                <a:gd name="connsiteX4-153" fmla="*/ 342914 w 675077"/>
                <a:gd name="connsiteY4-154" fmla="*/ 660817 h 661744"/>
                <a:gd name="connsiteX5-155" fmla="*/ 600 w 675077"/>
                <a:gd name="connsiteY5-156" fmla="*/ 420494 h 661744"/>
                <a:gd name="connsiteX0-157" fmla="*/ 563 w 686763"/>
                <a:gd name="connsiteY0-158" fmla="*/ 416587 h 661661"/>
                <a:gd name="connsiteX1-159" fmla="*/ 282112 w 686763"/>
                <a:gd name="connsiteY1-160" fmla="*/ 65871 h 661661"/>
                <a:gd name="connsiteX2-161" fmla="*/ 640350 w 686763"/>
                <a:gd name="connsiteY2-162" fmla="*/ 9307 h 661661"/>
                <a:gd name="connsiteX3-163" fmla="*/ 685777 w 686763"/>
                <a:gd name="connsiteY3-164" fmla="*/ 322411 h 661661"/>
                <a:gd name="connsiteX4-165" fmla="*/ 354600 w 686763"/>
                <a:gd name="connsiteY4-166" fmla="*/ 660817 h 661661"/>
                <a:gd name="connsiteX5-167" fmla="*/ 563 w 686763"/>
                <a:gd name="connsiteY5-168" fmla="*/ 416587 h 66166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86763" h="661661">
                  <a:moveTo>
                    <a:pt x="563" y="416587"/>
                  </a:moveTo>
                  <a:cubicBezTo>
                    <a:pt x="-11518" y="364321"/>
                    <a:pt x="173527" y="136356"/>
                    <a:pt x="282112" y="65871"/>
                  </a:cubicBezTo>
                  <a:cubicBezTo>
                    <a:pt x="470707" y="6816"/>
                    <a:pt x="588704" y="-13911"/>
                    <a:pt x="640350" y="9307"/>
                  </a:cubicBezTo>
                  <a:cubicBezTo>
                    <a:pt x="691996" y="32525"/>
                    <a:pt x="687682" y="168106"/>
                    <a:pt x="685777" y="322411"/>
                  </a:cubicBezTo>
                  <a:cubicBezTo>
                    <a:pt x="638152" y="430996"/>
                    <a:pt x="468802" y="645121"/>
                    <a:pt x="354600" y="660817"/>
                  </a:cubicBezTo>
                  <a:cubicBezTo>
                    <a:pt x="240398" y="676513"/>
                    <a:pt x="12644" y="468853"/>
                    <a:pt x="563" y="416587"/>
                  </a:cubicBezTo>
                  <a:close/>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7" name="任意多边形 96"/>
            <p:cNvSpPr/>
            <p:nvPr/>
          </p:nvSpPr>
          <p:spPr>
            <a:xfrm>
              <a:off x="5805065" y="3288003"/>
              <a:ext cx="679667" cy="667240"/>
            </a:xfrm>
            <a:custGeom>
              <a:avLst/>
              <a:gdLst>
                <a:gd name="connsiteX0" fmla="*/ 469 w 730791"/>
                <a:gd name="connsiteY0" fmla="*/ 434813 h 666010"/>
                <a:gd name="connsiteX1" fmla="*/ 297649 w 730791"/>
                <a:gd name="connsiteY1" fmla="*/ 91913 h 666010"/>
                <a:gd name="connsiteX2" fmla="*/ 651979 w 730791"/>
                <a:gd name="connsiteY2" fmla="*/ 11903 h 666010"/>
                <a:gd name="connsiteX3" fmla="*/ 709129 w 730791"/>
                <a:gd name="connsiteY3" fmla="*/ 297653 h 666010"/>
                <a:gd name="connsiteX4" fmla="*/ 366229 w 730791"/>
                <a:gd name="connsiteY4" fmla="*/ 663413 h 666010"/>
                <a:gd name="connsiteX5" fmla="*/ 469 w 730791"/>
                <a:gd name="connsiteY5" fmla="*/ 434813 h 666010"/>
                <a:gd name="connsiteX0-1" fmla="*/ 469 w 730791"/>
                <a:gd name="connsiteY0-2" fmla="*/ 434813 h 666010"/>
                <a:gd name="connsiteX1-3" fmla="*/ 297649 w 730791"/>
                <a:gd name="connsiteY1-4" fmla="*/ 91913 h 666010"/>
                <a:gd name="connsiteX2-5" fmla="*/ 651979 w 730791"/>
                <a:gd name="connsiteY2-6" fmla="*/ 11903 h 666010"/>
                <a:gd name="connsiteX3-7" fmla="*/ 709129 w 730791"/>
                <a:gd name="connsiteY3-8" fmla="*/ 297653 h 666010"/>
                <a:gd name="connsiteX4-9" fmla="*/ 366229 w 730791"/>
                <a:gd name="connsiteY4-10" fmla="*/ 663413 h 666010"/>
                <a:gd name="connsiteX5-11" fmla="*/ 469 w 730791"/>
                <a:gd name="connsiteY5-12" fmla="*/ 434813 h 666010"/>
                <a:gd name="connsiteX0-13" fmla="*/ 469 w 730791"/>
                <a:gd name="connsiteY0-14" fmla="*/ 433464 h 664661"/>
                <a:gd name="connsiteX1-15" fmla="*/ 297649 w 730791"/>
                <a:gd name="connsiteY1-16" fmla="*/ 90564 h 664661"/>
                <a:gd name="connsiteX2-17" fmla="*/ 651979 w 730791"/>
                <a:gd name="connsiteY2-18" fmla="*/ 10554 h 664661"/>
                <a:gd name="connsiteX3-19" fmla="*/ 709129 w 730791"/>
                <a:gd name="connsiteY3-20" fmla="*/ 296304 h 664661"/>
                <a:gd name="connsiteX4-21" fmla="*/ 366229 w 730791"/>
                <a:gd name="connsiteY4-22" fmla="*/ 662064 h 664661"/>
                <a:gd name="connsiteX5-23" fmla="*/ 469 w 730791"/>
                <a:gd name="connsiteY5-24" fmla="*/ 433464 h 664661"/>
                <a:gd name="connsiteX0-25" fmla="*/ 469 w 730791"/>
                <a:gd name="connsiteY0-26" fmla="*/ 433464 h 664661"/>
                <a:gd name="connsiteX1-27" fmla="*/ 297649 w 730791"/>
                <a:gd name="connsiteY1-28" fmla="*/ 90564 h 664661"/>
                <a:gd name="connsiteX2-29" fmla="*/ 651979 w 730791"/>
                <a:gd name="connsiteY2-30" fmla="*/ 10554 h 664661"/>
                <a:gd name="connsiteX3-31" fmla="*/ 709129 w 730791"/>
                <a:gd name="connsiteY3-32" fmla="*/ 296304 h 664661"/>
                <a:gd name="connsiteX4-33" fmla="*/ 366229 w 730791"/>
                <a:gd name="connsiteY4-34" fmla="*/ 662064 h 664661"/>
                <a:gd name="connsiteX5-35" fmla="*/ 469 w 730791"/>
                <a:gd name="connsiteY5-36" fmla="*/ 433464 h 664661"/>
                <a:gd name="connsiteX0-37" fmla="*/ 469 w 710653"/>
                <a:gd name="connsiteY0-38" fmla="*/ 433464 h 664661"/>
                <a:gd name="connsiteX1-39" fmla="*/ 297649 w 710653"/>
                <a:gd name="connsiteY1-40" fmla="*/ 90564 h 664661"/>
                <a:gd name="connsiteX2-41" fmla="*/ 651979 w 710653"/>
                <a:gd name="connsiteY2-42" fmla="*/ 10554 h 664661"/>
                <a:gd name="connsiteX3-43" fmla="*/ 709129 w 710653"/>
                <a:gd name="connsiteY3-44" fmla="*/ 296304 h 664661"/>
                <a:gd name="connsiteX4-45" fmla="*/ 366229 w 710653"/>
                <a:gd name="connsiteY4-46" fmla="*/ 662064 h 664661"/>
                <a:gd name="connsiteX5-47" fmla="*/ 469 w 710653"/>
                <a:gd name="connsiteY5-48" fmla="*/ 433464 h 664661"/>
                <a:gd name="connsiteX0-49" fmla="*/ 469 w 710653"/>
                <a:gd name="connsiteY0-50" fmla="*/ 433464 h 664661"/>
                <a:gd name="connsiteX1-51" fmla="*/ 297649 w 710653"/>
                <a:gd name="connsiteY1-52" fmla="*/ 90564 h 664661"/>
                <a:gd name="connsiteX2-53" fmla="*/ 651979 w 710653"/>
                <a:gd name="connsiteY2-54" fmla="*/ 10554 h 664661"/>
                <a:gd name="connsiteX3-55" fmla="*/ 709129 w 710653"/>
                <a:gd name="connsiteY3-56" fmla="*/ 296304 h 664661"/>
                <a:gd name="connsiteX4-57" fmla="*/ 366229 w 710653"/>
                <a:gd name="connsiteY4-58" fmla="*/ 662064 h 664661"/>
                <a:gd name="connsiteX5-59" fmla="*/ 469 w 710653"/>
                <a:gd name="connsiteY5-60" fmla="*/ 433464 h 664661"/>
                <a:gd name="connsiteX0-61" fmla="*/ 469 w 710653"/>
                <a:gd name="connsiteY0-62" fmla="*/ 433464 h 664661"/>
                <a:gd name="connsiteX1-63" fmla="*/ 297649 w 710653"/>
                <a:gd name="connsiteY1-64" fmla="*/ 90564 h 664661"/>
                <a:gd name="connsiteX2-65" fmla="*/ 651979 w 710653"/>
                <a:gd name="connsiteY2-66" fmla="*/ 10554 h 664661"/>
                <a:gd name="connsiteX3-67" fmla="*/ 709129 w 710653"/>
                <a:gd name="connsiteY3-68" fmla="*/ 296304 h 664661"/>
                <a:gd name="connsiteX4-69" fmla="*/ 366229 w 710653"/>
                <a:gd name="connsiteY4-70" fmla="*/ 662064 h 664661"/>
                <a:gd name="connsiteX5-71" fmla="*/ 469 w 710653"/>
                <a:gd name="connsiteY5-72" fmla="*/ 433464 h 664661"/>
                <a:gd name="connsiteX0-73" fmla="*/ 531 w 710817"/>
                <a:gd name="connsiteY0-74" fmla="*/ 438731 h 669984"/>
                <a:gd name="connsiteX1-75" fmla="*/ 293803 w 710817"/>
                <a:gd name="connsiteY1-76" fmla="*/ 72385 h 669984"/>
                <a:gd name="connsiteX2-77" fmla="*/ 652041 w 710817"/>
                <a:gd name="connsiteY2-78" fmla="*/ 15821 h 669984"/>
                <a:gd name="connsiteX3-79" fmla="*/ 709191 w 710817"/>
                <a:gd name="connsiteY3-80" fmla="*/ 301571 h 669984"/>
                <a:gd name="connsiteX4-81" fmla="*/ 366291 w 710817"/>
                <a:gd name="connsiteY4-82" fmla="*/ 667331 h 669984"/>
                <a:gd name="connsiteX5-83" fmla="*/ 531 w 710817"/>
                <a:gd name="connsiteY5-84" fmla="*/ 438731 h 669984"/>
                <a:gd name="connsiteX0-85" fmla="*/ 531 w 709332"/>
                <a:gd name="connsiteY0-86" fmla="*/ 431937 h 663190"/>
                <a:gd name="connsiteX1-87" fmla="*/ 293803 w 709332"/>
                <a:gd name="connsiteY1-88" fmla="*/ 65591 h 663190"/>
                <a:gd name="connsiteX2-89" fmla="*/ 652041 w 709332"/>
                <a:gd name="connsiteY2-90" fmla="*/ 9027 h 663190"/>
                <a:gd name="connsiteX3-91" fmla="*/ 709191 w 709332"/>
                <a:gd name="connsiteY3-92" fmla="*/ 294777 h 663190"/>
                <a:gd name="connsiteX4-93" fmla="*/ 366291 w 709332"/>
                <a:gd name="connsiteY4-94" fmla="*/ 660537 h 663190"/>
                <a:gd name="connsiteX5-95" fmla="*/ 531 w 709332"/>
                <a:gd name="connsiteY5-96" fmla="*/ 431937 h 663190"/>
                <a:gd name="connsiteX0-97" fmla="*/ 531 w 701684"/>
                <a:gd name="connsiteY0-98" fmla="*/ 440728 h 670878"/>
                <a:gd name="connsiteX1-99" fmla="*/ 293803 w 701684"/>
                <a:gd name="connsiteY1-100" fmla="*/ 74382 h 670878"/>
                <a:gd name="connsiteX2-101" fmla="*/ 652041 w 701684"/>
                <a:gd name="connsiteY2-102" fmla="*/ 17818 h 670878"/>
                <a:gd name="connsiteX3-103" fmla="*/ 697468 w 701684"/>
                <a:gd name="connsiteY3-104" fmla="*/ 330922 h 670878"/>
                <a:gd name="connsiteX4-105" fmla="*/ 366291 w 701684"/>
                <a:gd name="connsiteY4-106" fmla="*/ 669328 h 670878"/>
                <a:gd name="connsiteX5-107" fmla="*/ 531 w 701684"/>
                <a:gd name="connsiteY5-108" fmla="*/ 440728 h 670878"/>
                <a:gd name="connsiteX0-109" fmla="*/ 531 w 698454"/>
                <a:gd name="connsiteY0-110" fmla="*/ 432217 h 662367"/>
                <a:gd name="connsiteX1-111" fmla="*/ 293803 w 698454"/>
                <a:gd name="connsiteY1-112" fmla="*/ 65871 h 662367"/>
                <a:gd name="connsiteX2-113" fmla="*/ 652041 w 698454"/>
                <a:gd name="connsiteY2-114" fmla="*/ 9307 h 662367"/>
                <a:gd name="connsiteX3-115" fmla="*/ 697468 w 698454"/>
                <a:gd name="connsiteY3-116" fmla="*/ 322411 h 662367"/>
                <a:gd name="connsiteX4-117" fmla="*/ 366291 w 698454"/>
                <a:gd name="connsiteY4-118" fmla="*/ 660817 h 662367"/>
                <a:gd name="connsiteX5-119" fmla="*/ 531 w 698454"/>
                <a:gd name="connsiteY5-120" fmla="*/ 432217 h 662367"/>
                <a:gd name="connsiteX0-121" fmla="*/ 531 w 698454"/>
                <a:gd name="connsiteY0-122" fmla="*/ 432217 h 661046"/>
                <a:gd name="connsiteX1-123" fmla="*/ 293803 w 698454"/>
                <a:gd name="connsiteY1-124" fmla="*/ 65871 h 661046"/>
                <a:gd name="connsiteX2-125" fmla="*/ 652041 w 698454"/>
                <a:gd name="connsiteY2-126" fmla="*/ 9307 h 661046"/>
                <a:gd name="connsiteX3-127" fmla="*/ 697468 w 698454"/>
                <a:gd name="connsiteY3-128" fmla="*/ 322411 h 661046"/>
                <a:gd name="connsiteX4-129" fmla="*/ 366291 w 698454"/>
                <a:gd name="connsiteY4-130" fmla="*/ 660817 h 661046"/>
                <a:gd name="connsiteX5-131" fmla="*/ 531 w 698454"/>
                <a:gd name="connsiteY5-132" fmla="*/ 432217 h 661046"/>
                <a:gd name="connsiteX0-133" fmla="*/ 531 w 698454"/>
                <a:gd name="connsiteY0-134" fmla="*/ 432217 h 660989"/>
                <a:gd name="connsiteX1-135" fmla="*/ 293803 w 698454"/>
                <a:gd name="connsiteY1-136" fmla="*/ 65871 h 660989"/>
                <a:gd name="connsiteX2-137" fmla="*/ 652041 w 698454"/>
                <a:gd name="connsiteY2-138" fmla="*/ 9307 h 660989"/>
                <a:gd name="connsiteX3-139" fmla="*/ 697468 w 698454"/>
                <a:gd name="connsiteY3-140" fmla="*/ 322411 h 660989"/>
                <a:gd name="connsiteX4-141" fmla="*/ 366291 w 698454"/>
                <a:gd name="connsiteY4-142" fmla="*/ 660817 h 660989"/>
                <a:gd name="connsiteX5-143" fmla="*/ 531 w 698454"/>
                <a:gd name="connsiteY5-144" fmla="*/ 432217 h 660989"/>
                <a:gd name="connsiteX0-145" fmla="*/ 600 w 675077"/>
                <a:gd name="connsiteY0-146" fmla="*/ 420494 h 661744"/>
                <a:gd name="connsiteX1-147" fmla="*/ 270426 w 675077"/>
                <a:gd name="connsiteY1-148" fmla="*/ 65871 h 661744"/>
                <a:gd name="connsiteX2-149" fmla="*/ 628664 w 675077"/>
                <a:gd name="connsiteY2-150" fmla="*/ 9307 h 661744"/>
                <a:gd name="connsiteX3-151" fmla="*/ 674091 w 675077"/>
                <a:gd name="connsiteY3-152" fmla="*/ 322411 h 661744"/>
                <a:gd name="connsiteX4-153" fmla="*/ 342914 w 675077"/>
                <a:gd name="connsiteY4-154" fmla="*/ 660817 h 661744"/>
                <a:gd name="connsiteX5-155" fmla="*/ 600 w 675077"/>
                <a:gd name="connsiteY5-156" fmla="*/ 420494 h 661744"/>
                <a:gd name="connsiteX0-157" fmla="*/ 563 w 686763"/>
                <a:gd name="connsiteY0-158" fmla="*/ 416587 h 661661"/>
                <a:gd name="connsiteX1-159" fmla="*/ 282112 w 686763"/>
                <a:gd name="connsiteY1-160" fmla="*/ 65871 h 661661"/>
                <a:gd name="connsiteX2-161" fmla="*/ 640350 w 686763"/>
                <a:gd name="connsiteY2-162" fmla="*/ 9307 h 661661"/>
                <a:gd name="connsiteX3-163" fmla="*/ 685777 w 686763"/>
                <a:gd name="connsiteY3-164" fmla="*/ 322411 h 661661"/>
                <a:gd name="connsiteX4-165" fmla="*/ 354600 w 686763"/>
                <a:gd name="connsiteY4-166" fmla="*/ 660817 h 661661"/>
                <a:gd name="connsiteX5-167" fmla="*/ 563 w 686763"/>
                <a:gd name="connsiteY5-168" fmla="*/ 416587 h 661661"/>
                <a:gd name="connsiteX0-169" fmla="*/ 757 w 637215"/>
                <a:gd name="connsiteY0-170" fmla="*/ 416587 h 661661"/>
                <a:gd name="connsiteX1-171" fmla="*/ 232564 w 637215"/>
                <a:gd name="connsiteY1-172" fmla="*/ 65871 h 661661"/>
                <a:gd name="connsiteX2-173" fmla="*/ 590802 w 637215"/>
                <a:gd name="connsiteY2-174" fmla="*/ 9307 h 661661"/>
                <a:gd name="connsiteX3-175" fmla="*/ 636229 w 637215"/>
                <a:gd name="connsiteY3-176" fmla="*/ 322411 h 661661"/>
                <a:gd name="connsiteX4-177" fmla="*/ 305052 w 637215"/>
                <a:gd name="connsiteY4-178" fmla="*/ 660817 h 661661"/>
                <a:gd name="connsiteX5-179" fmla="*/ 757 w 637215"/>
                <a:gd name="connsiteY5-180" fmla="*/ 416587 h 661661"/>
                <a:gd name="connsiteX0-181" fmla="*/ 363 w 639171"/>
                <a:gd name="connsiteY0-182" fmla="*/ 418480 h 663748"/>
                <a:gd name="connsiteX1-183" fmla="*/ 252068 w 639171"/>
                <a:gd name="connsiteY1-184" fmla="*/ 97609 h 663748"/>
                <a:gd name="connsiteX2-185" fmla="*/ 590408 w 639171"/>
                <a:gd name="connsiteY2-186" fmla="*/ 11200 h 663748"/>
                <a:gd name="connsiteX3-187" fmla="*/ 635835 w 639171"/>
                <a:gd name="connsiteY3-188" fmla="*/ 324304 h 663748"/>
                <a:gd name="connsiteX4-189" fmla="*/ 304658 w 639171"/>
                <a:gd name="connsiteY4-190" fmla="*/ 662710 h 663748"/>
                <a:gd name="connsiteX5-191" fmla="*/ 363 w 639171"/>
                <a:gd name="connsiteY5-192" fmla="*/ 418480 h 663748"/>
                <a:gd name="connsiteX0-193" fmla="*/ 363 w 639171"/>
                <a:gd name="connsiteY0-194" fmla="*/ 418480 h 663750"/>
                <a:gd name="connsiteX1-195" fmla="*/ 252068 w 639171"/>
                <a:gd name="connsiteY1-196" fmla="*/ 97609 h 663750"/>
                <a:gd name="connsiteX2-197" fmla="*/ 590408 w 639171"/>
                <a:gd name="connsiteY2-198" fmla="*/ 11200 h 663750"/>
                <a:gd name="connsiteX3-199" fmla="*/ 635835 w 639171"/>
                <a:gd name="connsiteY3-200" fmla="*/ 324304 h 663750"/>
                <a:gd name="connsiteX4-201" fmla="*/ 304658 w 639171"/>
                <a:gd name="connsiteY4-202" fmla="*/ 662710 h 663750"/>
                <a:gd name="connsiteX5-203" fmla="*/ 363 w 639171"/>
                <a:gd name="connsiteY5-204" fmla="*/ 418480 h 663750"/>
                <a:gd name="connsiteX0-205" fmla="*/ 755 w 640444"/>
                <a:gd name="connsiteY0-206" fmla="*/ 422546 h 667835"/>
                <a:gd name="connsiteX1-207" fmla="*/ 232562 w 640444"/>
                <a:gd name="connsiteY1-208" fmla="*/ 81777 h 667835"/>
                <a:gd name="connsiteX2-209" fmla="*/ 590800 w 640444"/>
                <a:gd name="connsiteY2-210" fmla="*/ 15266 h 667835"/>
                <a:gd name="connsiteX3-211" fmla="*/ 636227 w 640444"/>
                <a:gd name="connsiteY3-212" fmla="*/ 328370 h 667835"/>
                <a:gd name="connsiteX4-213" fmla="*/ 305050 w 640444"/>
                <a:gd name="connsiteY4-214" fmla="*/ 666776 h 667835"/>
                <a:gd name="connsiteX5-215" fmla="*/ 755 w 640444"/>
                <a:gd name="connsiteY5-216" fmla="*/ 422546 h 667835"/>
                <a:gd name="connsiteX0-217" fmla="*/ 217 w 639905"/>
                <a:gd name="connsiteY0-218" fmla="*/ 422546 h 667568"/>
                <a:gd name="connsiteX1-219" fmla="*/ 232024 w 639905"/>
                <a:gd name="connsiteY1-220" fmla="*/ 81777 h 667568"/>
                <a:gd name="connsiteX2-221" fmla="*/ 590262 w 639905"/>
                <a:gd name="connsiteY2-222" fmla="*/ 15266 h 667568"/>
                <a:gd name="connsiteX3-223" fmla="*/ 635689 w 639905"/>
                <a:gd name="connsiteY3-224" fmla="*/ 328370 h 667568"/>
                <a:gd name="connsiteX4-225" fmla="*/ 304512 w 639905"/>
                <a:gd name="connsiteY4-226" fmla="*/ 666776 h 667568"/>
                <a:gd name="connsiteX5-227" fmla="*/ 217 w 639905"/>
                <a:gd name="connsiteY5-228" fmla="*/ 422546 h 667568"/>
                <a:gd name="connsiteX0-229" fmla="*/ 185 w 679669"/>
                <a:gd name="connsiteY0-230" fmla="*/ 402649 h 667240"/>
                <a:gd name="connsiteX1-231" fmla="*/ 271788 w 679669"/>
                <a:gd name="connsiteY1-232" fmla="*/ 81777 h 667240"/>
                <a:gd name="connsiteX2-233" fmla="*/ 630026 w 679669"/>
                <a:gd name="connsiteY2-234" fmla="*/ 15266 h 667240"/>
                <a:gd name="connsiteX3-235" fmla="*/ 675453 w 679669"/>
                <a:gd name="connsiteY3-236" fmla="*/ 328370 h 667240"/>
                <a:gd name="connsiteX4-237" fmla="*/ 344276 w 679669"/>
                <a:gd name="connsiteY4-238" fmla="*/ 666776 h 667240"/>
                <a:gd name="connsiteX5-239" fmla="*/ 185 w 679669"/>
                <a:gd name="connsiteY5-240" fmla="*/ 402649 h 66724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79669" h="667240">
                  <a:moveTo>
                    <a:pt x="185" y="402649"/>
                  </a:moveTo>
                  <a:cubicBezTo>
                    <a:pt x="8002" y="364842"/>
                    <a:pt x="163203" y="152262"/>
                    <a:pt x="271788" y="81777"/>
                  </a:cubicBezTo>
                  <a:cubicBezTo>
                    <a:pt x="460383" y="22722"/>
                    <a:pt x="562749" y="-25833"/>
                    <a:pt x="630026" y="15266"/>
                  </a:cubicBezTo>
                  <a:cubicBezTo>
                    <a:pt x="697304" y="56365"/>
                    <a:pt x="677358" y="174065"/>
                    <a:pt x="675453" y="328370"/>
                  </a:cubicBezTo>
                  <a:cubicBezTo>
                    <a:pt x="627828" y="436955"/>
                    <a:pt x="456821" y="654396"/>
                    <a:pt x="344276" y="666776"/>
                  </a:cubicBezTo>
                  <a:cubicBezTo>
                    <a:pt x="231731" y="679156"/>
                    <a:pt x="-7632" y="440456"/>
                    <a:pt x="185" y="402649"/>
                  </a:cubicBezTo>
                  <a:close/>
                </a:path>
              </a:pathLst>
            </a:custGeom>
            <a:solidFill>
              <a:schemeClr val="bg1"/>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8" name="椭圆 31"/>
            <p:cNvSpPr/>
            <p:nvPr/>
          </p:nvSpPr>
          <p:spPr>
            <a:xfrm>
              <a:off x="6249821" y="3447064"/>
              <a:ext cx="107962" cy="98387"/>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grpSp>
        <p:nvGrpSpPr>
          <p:cNvPr id="99" name="组合 98"/>
          <p:cNvGrpSpPr/>
          <p:nvPr/>
        </p:nvGrpSpPr>
        <p:grpSpPr>
          <a:xfrm rot="262778">
            <a:off x="6617167" y="4343514"/>
            <a:ext cx="479796" cy="474285"/>
            <a:chOff x="6576763" y="2324072"/>
            <a:chExt cx="719607" cy="711344"/>
          </a:xfrm>
        </p:grpSpPr>
        <p:sp>
          <p:nvSpPr>
            <p:cNvPr id="100" name="任意多边形 99"/>
            <p:cNvSpPr/>
            <p:nvPr/>
          </p:nvSpPr>
          <p:spPr>
            <a:xfrm>
              <a:off x="6576763" y="2324072"/>
              <a:ext cx="719607" cy="711344"/>
            </a:xfrm>
            <a:custGeom>
              <a:avLst/>
              <a:gdLst>
                <a:gd name="connsiteX0" fmla="*/ 131889 w 716702"/>
                <a:gd name="connsiteY0" fmla="*/ 127028 h 711320"/>
                <a:gd name="connsiteX1" fmla="*/ 144589 w 716702"/>
                <a:gd name="connsiteY1" fmla="*/ 317528 h 711320"/>
                <a:gd name="connsiteX2" fmla="*/ 4889 w 716702"/>
                <a:gd name="connsiteY2" fmla="*/ 508028 h 711320"/>
                <a:gd name="connsiteX3" fmla="*/ 347789 w 716702"/>
                <a:gd name="connsiteY3" fmla="*/ 711228 h 711320"/>
                <a:gd name="connsiteX4" fmla="*/ 716089 w 716702"/>
                <a:gd name="connsiteY4" fmla="*/ 482628 h 711320"/>
                <a:gd name="connsiteX5" fmla="*/ 436689 w 716702"/>
                <a:gd name="connsiteY5" fmla="*/ 279428 h 711320"/>
                <a:gd name="connsiteX6" fmla="*/ 500189 w 716702"/>
                <a:gd name="connsiteY6" fmla="*/ 76228 h 711320"/>
                <a:gd name="connsiteX7" fmla="*/ 347789 w 716702"/>
                <a:gd name="connsiteY7" fmla="*/ 127028 h 711320"/>
                <a:gd name="connsiteX8" fmla="*/ 309689 w 716702"/>
                <a:gd name="connsiteY8" fmla="*/ 28 h 711320"/>
                <a:gd name="connsiteX9" fmla="*/ 246189 w 716702"/>
                <a:gd name="connsiteY9" fmla="*/ 139728 h 711320"/>
                <a:gd name="connsiteX10" fmla="*/ 131889 w 716702"/>
                <a:gd name="connsiteY10" fmla="*/ 127028 h 711320"/>
                <a:gd name="connsiteX0-1" fmla="*/ 131889 w 716702"/>
                <a:gd name="connsiteY0-2" fmla="*/ 127028 h 711320"/>
                <a:gd name="connsiteX1-3" fmla="*/ 144589 w 716702"/>
                <a:gd name="connsiteY1-4" fmla="*/ 317528 h 711320"/>
                <a:gd name="connsiteX2-5" fmla="*/ 4889 w 716702"/>
                <a:gd name="connsiteY2-6" fmla="*/ 508028 h 711320"/>
                <a:gd name="connsiteX3-7" fmla="*/ 347789 w 716702"/>
                <a:gd name="connsiteY3-8" fmla="*/ 711228 h 711320"/>
                <a:gd name="connsiteX4-9" fmla="*/ 716089 w 716702"/>
                <a:gd name="connsiteY4-10" fmla="*/ 482628 h 711320"/>
                <a:gd name="connsiteX5-11" fmla="*/ 436689 w 716702"/>
                <a:gd name="connsiteY5-12" fmla="*/ 279428 h 711320"/>
                <a:gd name="connsiteX6-13" fmla="*/ 500189 w 716702"/>
                <a:gd name="connsiteY6-14" fmla="*/ 76228 h 711320"/>
                <a:gd name="connsiteX7-15" fmla="*/ 347789 w 716702"/>
                <a:gd name="connsiteY7-16" fmla="*/ 127028 h 711320"/>
                <a:gd name="connsiteX8-17" fmla="*/ 309689 w 716702"/>
                <a:gd name="connsiteY8-18" fmla="*/ 28 h 711320"/>
                <a:gd name="connsiteX9-19" fmla="*/ 246189 w 716702"/>
                <a:gd name="connsiteY9-20" fmla="*/ 139728 h 711320"/>
                <a:gd name="connsiteX10-21" fmla="*/ 131889 w 716702"/>
                <a:gd name="connsiteY10-22" fmla="*/ 127028 h 711320"/>
                <a:gd name="connsiteX0-23" fmla="*/ 131889 w 722659"/>
                <a:gd name="connsiteY0-24" fmla="*/ 127028 h 711320"/>
                <a:gd name="connsiteX1-25" fmla="*/ 144589 w 722659"/>
                <a:gd name="connsiteY1-26" fmla="*/ 317528 h 711320"/>
                <a:gd name="connsiteX2-27" fmla="*/ 4889 w 722659"/>
                <a:gd name="connsiteY2-28" fmla="*/ 508028 h 711320"/>
                <a:gd name="connsiteX3-29" fmla="*/ 347789 w 722659"/>
                <a:gd name="connsiteY3-30" fmla="*/ 711228 h 711320"/>
                <a:gd name="connsiteX4-31" fmla="*/ 716089 w 722659"/>
                <a:gd name="connsiteY4-32" fmla="*/ 482628 h 711320"/>
                <a:gd name="connsiteX5-33" fmla="*/ 436689 w 722659"/>
                <a:gd name="connsiteY5-34" fmla="*/ 279428 h 711320"/>
                <a:gd name="connsiteX6-35" fmla="*/ 500189 w 722659"/>
                <a:gd name="connsiteY6-36" fmla="*/ 76228 h 711320"/>
                <a:gd name="connsiteX7-37" fmla="*/ 347789 w 722659"/>
                <a:gd name="connsiteY7-38" fmla="*/ 127028 h 711320"/>
                <a:gd name="connsiteX8-39" fmla="*/ 309689 w 722659"/>
                <a:gd name="connsiteY8-40" fmla="*/ 28 h 711320"/>
                <a:gd name="connsiteX9-41" fmla="*/ 246189 w 722659"/>
                <a:gd name="connsiteY9-42" fmla="*/ 139728 h 711320"/>
                <a:gd name="connsiteX10-43" fmla="*/ 131889 w 722659"/>
                <a:gd name="connsiteY10-44" fmla="*/ 127028 h 711320"/>
                <a:gd name="connsiteX0-45" fmla="*/ 131889 w 722659"/>
                <a:gd name="connsiteY0-46" fmla="*/ 127028 h 711320"/>
                <a:gd name="connsiteX1-47" fmla="*/ 144589 w 722659"/>
                <a:gd name="connsiteY1-48" fmla="*/ 317528 h 711320"/>
                <a:gd name="connsiteX2-49" fmla="*/ 4889 w 722659"/>
                <a:gd name="connsiteY2-50" fmla="*/ 508028 h 711320"/>
                <a:gd name="connsiteX3-51" fmla="*/ 347789 w 722659"/>
                <a:gd name="connsiteY3-52" fmla="*/ 711228 h 711320"/>
                <a:gd name="connsiteX4-53" fmla="*/ 716089 w 722659"/>
                <a:gd name="connsiteY4-54" fmla="*/ 482628 h 711320"/>
                <a:gd name="connsiteX5-55" fmla="*/ 436689 w 722659"/>
                <a:gd name="connsiteY5-56" fmla="*/ 279428 h 711320"/>
                <a:gd name="connsiteX6-57" fmla="*/ 500189 w 722659"/>
                <a:gd name="connsiteY6-58" fmla="*/ 76228 h 711320"/>
                <a:gd name="connsiteX7-59" fmla="*/ 347789 w 722659"/>
                <a:gd name="connsiteY7-60" fmla="*/ 127028 h 711320"/>
                <a:gd name="connsiteX8-61" fmla="*/ 309689 w 722659"/>
                <a:gd name="connsiteY8-62" fmla="*/ 28 h 711320"/>
                <a:gd name="connsiteX9-63" fmla="*/ 246189 w 722659"/>
                <a:gd name="connsiteY9-64" fmla="*/ 139728 h 711320"/>
                <a:gd name="connsiteX10-65" fmla="*/ 131889 w 722659"/>
                <a:gd name="connsiteY10-66" fmla="*/ 127028 h 711320"/>
                <a:gd name="connsiteX0-67" fmla="*/ 128837 w 719607"/>
                <a:gd name="connsiteY0-68" fmla="*/ 127028 h 711344"/>
                <a:gd name="connsiteX1-69" fmla="*/ 141537 w 719607"/>
                <a:gd name="connsiteY1-70" fmla="*/ 317528 h 711344"/>
                <a:gd name="connsiteX2-71" fmla="*/ 1837 w 719607"/>
                <a:gd name="connsiteY2-72" fmla="*/ 508028 h 711344"/>
                <a:gd name="connsiteX3-73" fmla="*/ 344737 w 719607"/>
                <a:gd name="connsiteY3-74" fmla="*/ 711228 h 711344"/>
                <a:gd name="connsiteX4-75" fmla="*/ 713037 w 719607"/>
                <a:gd name="connsiteY4-76" fmla="*/ 482628 h 711344"/>
                <a:gd name="connsiteX5-77" fmla="*/ 433637 w 719607"/>
                <a:gd name="connsiteY5-78" fmla="*/ 279428 h 711344"/>
                <a:gd name="connsiteX6-79" fmla="*/ 497137 w 719607"/>
                <a:gd name="connsiteY6-80" fmla="*/ 76228 h 711344"/>
                <a:gd name="connsiteX7-81" fmla="*/ 344737 w 719607"/>
                <a:gd name="connsiteY7-82" fmla="*/ 127028 h 711344"/>
                <a:gd name="connsiteX8-83" fmla="*/ 306637 w 719607"/>
                <a:gd name="connsiteY8-84" fmla="*/ 28 h 711344"/>
                <a:gd name="connsiteX9-85" fmla="*/ 243137 w 719607"/>
                <a:gd name="connsiteY9-86" fmla="*/ 139728 h 711344"/>
                <a:gd name="connsiteX10-87" fmla="*/ 128837 w 719607"/>
                <a:gd name="connsiteY10-88" fmla="*/ 127028 h 711344"/>
                <a:gd name="connsiteX0-89" fmla="*/ 128837 w 719607"/>
                <a:gd name="connsiteY0-90" fmla="*/ 127028 h 711344"/>
                <a:gd name="connsiteX1-91" fmla="*/ 141537 w 719607"/>
                <a:gd name="connsiteY1-92" fmla="*/ 317528 h 711344"/>
                <a:gd name="connsiteX2-93" fmla="*/ 1837 w 719607"/>
                <a:gd name="connsiteY2-94" fmla="*/ 508028 h 711344"/>
                <a:gd name="connsiteX3-95" fmla="*/ 344737 w 719607"/>
                <a:gd name="connsiteY3-96" fmla="*/ 711228 h 711344"/>
                <a:gd name="connsiteX4-97" fmla="*/ 713037 w 719607"/>
                <a:gd name="connsiteY4-98" fmla="*/ 482628 h 711344"/>
                <a:gd name="connsiteX5-99" fmla="*/ 433637 w 719607"/>
                <a:gd name="connsiteY5-100" fmla="*/ 279428 h 711344"/>
                <a:gd name="connsiteX6-101" fmla="*/ 497137 w 719607"/>
                <a:gd name="connsiteY6-102" fmla="*/ 76228 h 711344"/>
                <a:gd name="connsiteX7-103" fmla="*/ 344737 w 719607"/>
                <a:gd name="connsiteY7-104" fmla="*/ 127028 h 711344"/>
                <a:gd name="connsiteX8-105" fmla="*/ 306637 w 719607"/>
                <a:gd name="connsiteY8-106" fmla="*/ 28 h 711344"/>
                <a:gd name="connsiteX9-107" fmla="*/ 243137 w 719607"/>
                <a:gd name="connsiteY9-108" fmla="*/ 139728 h 711344"/>
                <a:gd name="connsiteX10-109" fmla="*/ 128837 w 719607"/>
                <a:gd name="connsiteY10-110" fmla="*/ 127028 h 711344"/>
                <a:gd name="connsiteX0-111" fmla="*/ 128837 w 719607"/>
                <a:gd name="connsiteY0-112" fmla="*/ 127028 h 711344"/>
                <a:gd name="connsiteX1-113" fmla="*/ 141537 w 719607"/>
                <a:gd name="connsiteY1-114" fmla="*/ 317528 h 711344"/>
                <a:gd name="connsiteX2-115" fmla="*/ 1837 w 719607"/>
                <a:gd name="connsiteY2-116" fmla="*/ 508028 h 711344"/>
                <a:gd name="connsiteX3-117" fmla="*/ 344737 w 719607"/>
                <a:gd name="connsiteY3-118" fmla="*/ 711228 h 711344"/>
                <a:gd name="connsiteX4-119" fmla="*/ 713037 w 719607"/>
                <a:gd name="connsiteY4-120" fmla="*/ 482628 h 711344"/>
                <a:gd name="connsiteX5-121" fmla="*/ 433637 w 719607"/>
                <a:gd name="connsiteY5-122" fmla="*/ 279428 h 711344"/>
                <a:gd name="connsiteX6-123" fmla="*/ 497137 w 719607"/>
                <a:gd name="connsiteY6-124" fmla="*/ 76228 h 711344"/>
                <a:gd name="connsiteX7-125" fmla="*/ 344737 w 719607"/>
                <a:gd name="connsiteY7-126" fmla="*/ 127028 h 711344"/>
                <a:gd name="connsiteX8-127" fmla="*/ 306637 w 719607"/>
                <a:gd name="connsiteY8-128" fmla="*/ 28 h 711344"/>
                <a:gd name="connsiteX9-129" fmla="*/ 243137 w 719607"/>
                <a:gd name="connsiteY9-130" fmla="*/ 139728 h 711344"/>
                <a:gd name="connsiteX10-131" fmla="*/ 128837 w 719607"/>
                <a:gd name="connsiteY10-132" fmla="*/ 127028 h 711344"/>
                <a:gd name="connsiteX0-133" fmla="*/ 85501 w 719607"/>
                <a:gd name="connsiteY0-134" fmla="*/ 127028 h 711344"/>
                <a:gd name="connsiteX1-135" fmla="*/ 141537 w 719607"/>
                <a:gd name="connsiteY1-136" fmla="*/ 317528 h 711344"/>
                <a:gd name="connsiteX2-137" fmla="*/ 1837 w 719607"/>
                <a:gd name="connsiteY2-138" fmla="*/ 508028 h 711344"/>
                <a:gd name="connsiteX3-139" fmla="*/ 344737 w 719607"/>
                <a:gd name="connsiteY3-140" fmla="*/ 711228 h 711344"/>
                <a:gd name="connsiteX4-141" fmla="*/ 713037 w 719607"/>
                <a:gd name="connsiteY4-142" fmla="*/ 482628 h 711344"/>
                <a:gd name="connsiteX5-143" fmla="*/ 433637 w 719607"/>
                <a:gd name="connsiteY5-144" fmla="*/ 279428 h 711344"/>
                <a:gd name="connsiteX6-145" fmla="*/ 497137 w 719607"/>
                <a:gd name="connsiteY6-146" fmla="*/ 76228 h 711344"/>
                <a:gd name="connsiteX7-147" fmla="*/ 344737 w 719607"/>
                <a:gd name="connsiteY7-148" fmla="*/ 127028 h 711344"/>
                <a:gd name="connsiteX8-149" fmla="*/ 306637 w 719607"/>
                <a:gd name="connsiteY8-150" fmla="*/ 28 h 711344"/>
                <a:gd name="connsiteX9-151" fmla="*/ 243137 w 719607"/>
                <a:gd name="connsiteY9-152" fmla="*/ 139728 h 711344"/>
                <a:gd name="connsiteX10-153" fmla="*/ 85501 w 719607"/>
                <a:gd name="connsiteY10-154" fmla="*/ 127028 h 711344"/>
                <a:gd name="connsiteX0-155" fmla="*/ 85501 w 719607"/>
                <a:gd name="connsiteY0-156" fmla="*/ 127028 h 711344"/>
                <a:gd name="connsiteX1-157" fmla="*/ 141537 w 719607"/>
                <a:gd name="connsiteY1-158" fmla="*/ 317528 h 711344"/>
                <a:gd name="connsiteX2-159" fmla="*/ 1837 w 719607"/>
                <a:gd name="connsiteY2-160" fmla="*/ 508028 h 711344"/>
                <a:gd name="connsiteX3-161" fmla="*/ 344737 w 719607"/>
                <a:gd name="connsiteY3-162" fmla="*/ 711228 h 711344"/>
                <a:gd name="connsiteX4-163" fmla="*/ 713037 w 719607"/>
                <a:gd name="connsiteY4-164" fmla="*/ 482628 h 711344"/>
                <a:gd name="connsiteX5-165" fmla="*/ 433637 w 719607"/>
                <a:gd name="connsiteY5-166" fmla="*/ 279428 h 711344"/>
                <a:gd name="connsiteX6-167" fmla="*/ 497137 w 719607"/>
                <a:gd name="connsiteY6-168" fmla="*/ 76228 h 711344"/>
                <a:gd name="connsiteX7-169" fmla="*/ 344737 w 719607"/>
                <a:gd name="connsiteY7-170" fmla="*/ 127028 h 711344"/>
                <a:gd name="connsiteX8-171" fmla="*/ 306637 w 719607"/>
                <a:gd name="connsiteY8-172" fmla="*/ 28 h 711344"/>
                <a:gd name="connsiteX9-173" fmla="*/ 243137 w 719607"/>
                <a:gd name="connsiteY9-174" fmla="*/ 139728 h 711344"/>
                <a:gd name="connsiteX10-175" fmla="*/ 85501 w 719607"/>
                <a:gd name="connsiteY10-176" fmla="*/ 127028 h 711344"/>
                <a:gd name="connsiteX0-177" fmla="*/ 85501 w 719607"/>
                <a:gd name="connsiteY0-178" fmla="*/ 127028 h 711344"/>
                <a:gd name="connsiteX1-179" fmla="*/ 141537 w 719607"/>
                <a:gd name="connsiteY1-180" fmla="*/ 317528 h 711344"/>
                <a:gd name="connsiteX2-181" fmla="*/ 1837 w 719607"/>
                <a:gd name="connsiteY2-182" fmla="*/ 508028 h 711344"/>
                <a:gd name="connsiteX3-183" fmla="*/ 344737 w 719607"/>
                <a:gd name="connsiteY3-184" fmla="*/ 711228 h 711344"/>
                <a:gd name="connsiteX4-185" fmla="*/ 713037 w 719607"/>
                <a:gd name="connsiteY4-186" fmla="*/ 482628 h 711344"/>
                <a:gd name="connsiteX5-187" fmla="*/ 433637 w 719607"/>
                <a:gd name="connsiteY5-188" fmla="*/ 279428 h 711344"/>
                <a:gd name="connsiteX6-189" fmla="*/ 497137 w 719607"/>
                <a:gd name="connsiteY6-190" fmla="*/ 76228 h 711344"/>
                <a:gd name="connsiteX7-191" fmla="*/ 344737 w 719607"/>
                <a:gd name="connsiteY7-192" fmla="*/ 127028 h 711344"/>
                <a:gd name="connsiteX8-193" fmla="*/ 306637 w 719607"/>
                <a:gd name="connsiteY8-194" fmla="*/ 28 h 711344"/>
                <a:gd name="connsiteX9-195" fmla="*/ 243137 w 719607"/>
                <a:gd name="connsiteY9-196" fmla="*/ 139728 h 711344"/>
                <a:gd name="connsiteX10-197" fmla="*/ 85501 w 719607"/>
                <a:gd name="connsiteY10-198" fmla="*/ 127028 h 7113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719607" h="711344">
                  <a:moveTo>
                    <a:pt x="85501" y="127028"/>
                  </a:moveTo>
                  <a:cubicBezTo>
                    <a:pt x="68568" y="156661"/>
                    <a:pt x="155481" y="254028"/>
                    <a:pt x="141537" y="317528"/>
                  </a:cubicBezTo>
                  <a:cubicBezTo>
                    <a:pt x="127593" y="381028"/>
                    <a:pt x="2640" y="412076"/>
                    <a:pt x="1837" y="508028"/>
                  </a:cubicBezTo>
                  <a:cubicBezTo>
                    <a:pt x="1034" y="603980"/>
                    <a:pt x="-42482" y="715461"/>
                    <a:pt x="344737" y="711228"/>
                  </a:cubicBezTo>
                  <a:cubicBezTo>
                    <a:pt x="731956" y="706995"/>
                    <a:pt x="732889" y="623934"/>
                    <a:pt x="713037" y="482628"/>
                  </a:cubicBezTo>
                  <a:cubicBezTo>
                    <a:pt x="693185" y="341322"/>
                    <a:pt x="460952" y="286490"/>
                    <a:pt x="433637" y="279428"/>
                  </a:cubicBezTo>
                  <a:cubicBezTo>
                    <a:pt x="406322" y="272366"/>
                    <a:pt x="511954" y="101628"/>
                    <a:pt x="497137" y="76228"/>
                  </a:cubicBezTo>
                  <a:cubicBezTo>
                    <a:pt x="482320" y="50828"/>
                    <a:pt x="376487" y="139728"/>
                    <a:pt x="344737" y="127028"/>
                  </a:cubicBezTo>
                  <a:cubicBezTo>
                    <a:pt x="312987" y="114328"/>
                    <a:pt x="323570" y="-2089"/>
                    <a:pt x="306637" y="28"/>
                  </a:cubicBezTo>
                  <a:cubicBezTo>
                    <a:pt x="289704" y="2145"/>
                    <a:pt x="240990" y="88225"/>
                    <a:pt x="243137" y="139728"/>
                  </a:cubicBezTo>
                  <a:cubicBezTo>
                    <a:pt x="245284" y="191231"/>
                    <a:pt x="102434" y="97395"/>
                    <a:pt x="85501" y="127028"/>
                  </a:cubicBezTo>
                  <a:close/>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1" name="任意多边形 100"/>
            <p:cNvSpPr/>
            <p:nvPr/>
          </p:nvSpPr>
          <p:spPr>
            <a:xfrm>
              <a:off x="6743118" y="2591324"/>
              <a:ext cx="277432" cy="48473"/>
            </a:xfrm>
            <a:custGeom>
              <a:avLst/>
              <a:gdLst>
                <a:gd name="connsiteX0" fmla="*/ 40 w 277432"/>
                <a:gd name="connsiteY0" fmla="*/ 21867 h 48473"/>
                <a:gd name="connsiteX1" fmla="*/ 130050 w 277432"/>
                <a:gd name="connsiteY1" fmla="*/ 30534 h 48473"/>
                <a:gd name="connsiteX2" fmla="*/ 277394 w 277432"/>
                <a:gd name="connsiteY2" fmla="*/ 198 h 48473"/>
                <a:gd name="connsiteX3" fmla="*/ 143051 w 277432"/>
                <a:gd name="connsiteY3" fmla="*/ 47868 h 48473"/>
                <a:gd name="connsiteX4" fmla="*/ 40 w 277432"/>
                <a:gd name="connsiteY4" fmla="*/ 21867 h 48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432" h="48473">
                  <a:moveTo>
                    <a:pt x="40" y="21867"/>
                  </a:moveTo>
                  <a:cubicBezTo>
                    <a:pt x="-2127" y="18978"/>
                    <a:pt x="83824" y="34146"/>
                    <a:pt x="130050" y="30534"/>
                  </a:cubicBezTo>
                  <a:cubicBezTo>
                    <a:pt x="176276" y="26923"/>
                    <a:pt x="275227" y="-2691"/>
                    <a:pt x="277394" y="198"/>
                  </a:cubicBezTo>
                  <a:cubicBezTo>
                    <a:pt x="279561" y="3087"/>
                    <a:pt x="190721" y="42812"/>
                    <a:pt x="143051" y="47868"/>
                  </a:cubicBezTo>
                  <a:cubicBezTo>
                    <a:pt x="95381" y="52924"/>
                    <a:pt x="2207" y="24756"/>
                    <a:pt x="40" y="21867"/>
                  </a:cubicBezTo>
                  <a:close/>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2" name="任意多边形 101"/>
            <p:cNvSpPr/>
            <p:nvPr/>
          </p:nvSpPr>
          <p:spPr>
            <a:xfrm>
              <a:off x="6772379" y="2737963"/>
              <a:ext cx="330006" cy="169086"/>
            </a:xfrm>
            <a:custGeom>
              <a:avLst/>
              <a:gdLst>
                <a:gd name="connsiteX0" fmla="*/ 214508 w 331638"/>
                <a:gd name="connsiteY0" fmla="*/ 0 h 160345"/>
                <a:gd name="connsiteX1" fmla="*/ 2159 w 331638"/>
                <a:gd name="connsiteY1" fmla="*/ 43337 h 160345"/>
                <a:gd name="connsiteX2" fmla="*/ 331516 w 331638"/>
                <a:gd name="connsiteY2" fmla="*/ 125676 h 160345"/>
                <a:gd name="connsiteX3" fmla="*/ 32494 w 331638"/>
                <a:gd name="connsiteY3" fmla="*/ 160345 h 160345"/>
                <a:gd name="connsiteX0-1" fmla="*/ 269136 w 329928"/>
                <a:gd name="connsiteY0-2" fmla="*/ 0 h 169012"/>
                <a:gd name="connsiteX1-3" fmla="*/ 449 w 329928"/>
                <a:gd name="connsiteY1-4" fmla="*/ 52004 h 169012"/>
                <a:gd name="connsiteX2-5" fmla="*/ 329806 w 329928"/>
                <a:gd name="connsiteY2-6" fmla="*/ 134343 h 169012"/>
                <a:gd name="connsiteX3-7" fmla="*/ 30784 w 329928"/>
                <a:gd name="connsiteY3-8" fmla="*/ 169012 h 169012"/>
                <a:gd name="connsiteX0-9" fmla="*/ 269214 w 330006"/>
                <a:gd name="connsiteY0-10" fmla="*/ 74 h 169086"/>
                <a:gd name="connsiteX1-11" fmla="*/ 527 w 330006"/>
                <a:gd name="connsiteY1-12" fmla="*/ 52078 h 169086"/>
                <a:gd name="connsiteX2-13" fmla="*/ 329884 w 330006"/>
                <a:gd name="connsiteY2-14" fmla="*/ 134417 h 169086"/>
                <a:gd name="connsiteX3-15" fmla="*/ 30862 w 330006"/>
                <a:gd name="connsiteY3-16" fmla="*/ 169086 h 169086"/>
              </a:gdLst>
              <a:ahLst/>
              <a:cxnLst>
                <a:cxn ang="0">
                  <a:pos x="connsiteX0-1" y="connsiteY0-2"/>
                </a:cxn>
                <a:cxn ang="0">
                  <a:pos x="connsiteX1-3" y="connsiteY1-4"/>
                </a:cxn>
                <a:cxn ang="0">
                  <a:pos x="connsiteX2-5" y="connsiteY2-6"/>
                </a:cxn>
                <a:cxn ang="0">
                  <a:pos x="connsiteX3-7" y="connsiteY3-8"/>
                </a:cxn>
              </a:cxnLst>
              <a:rect l="l" t="t" r="r" b="b"/>
              <a:pathLst>
                <a:path w="330006" h="169086">
                  <a:moveTo>
                    <a:pt x="269214" y="74"/>
                  </a:moveTo>
                  <a:cubicBezTo>
                    <a:pt x="127287" y="-1732"/>
                    <a:pt x="-9585" y="29688"/>
                    <a:pt x="527" y="52078"/>
                  </a:cubicBezTo>
                  <a:cubicBezTo>
                    <a:pt x="10639" y="74469"/>
                    <a:pt x="324828" y="114916"/>
                    <a:pt x="329884" y="134417"/>
                  </a:cubicBezTo>
                  <a:cubicBezTo>
                    <a:pt x="334940" y="153918"/>
                    <a:pt x="182901" y="161502"/>
                    <a:pt x="30862" y="169086"/>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3" name="任意多边形 102"/>
            <p:cNvSpPr/>
            <p:nvPr/>
          </p:nvSpPr>
          <p:spPr>
            <a:xfrm>
              <a:off x="6851501" y="2695530"/>
              <a:ext cx="34789" cy="281687"/>
            </a:xfrm>
            <a:custGeom>
              <a:avLst/>
              <a:gdLst>
                <a:gd name="connsiteX0" fmla="*/ 0 w 34669"/>
                <a:gd name="connsiteY0" fmla="*/ 0 h 281687"/>
                <a:gd name="connsiteX1" fmla="*/ 34669 w 34669"/>
                <a:gd name="connsiteY1" fmla="*/ 281687 h 281687"/>
                <a:gd name="connsiteX0-1" fmla="*/ 0 w 34730"/>
                <a:gd name="connsiteY0-2" fmla="*/ 0 h 281687"/>
                <a:gd name="connsiteX1-3" fmla="*/ 34669 w 34730"/>
                <a:gd name="connsiteY1-4" fmla="*/ 281687 h 281687"/>
                <a:gd name="connsiteX0-5" fmla="*/ 0 w 34789"/>
                <a:gd name="connsiteY0-6" fmla="*/ 0 h 281687"/>
                <a:gd name="connsiteX1-7" fmla="*/ 34669 w 34789"/>
                <a:gd name="connsiteY1-8" fmla="*/ 281687 h 281687"/>
              </a:gdLst>
              <a:ahLst/>
              <a:cxnLst>
                <a:cxn ang="0">
                  <a:pos x="connsiteX0-1" y="connsiteY0-2"/>
                </a:cxn>
                <a:cxn ang="0">
                  <a:pos x="connsiteX1-3" y="connsiteY1-4"/>
                </a:cxn>
              </a:cxnLst>
              <a:rect l="l" t="t" r="r" b="b"/>
              <a:pathLst>
                <a:path w="34789" h="281687">
                  <a:moveTo>
                    <a:pt x="0" y="0"/>
                  </a:moveTo>
                  <a:cubicBezTo>
                    <a:pt x="24557" y="93896"/>
                    <a:pt x="36114" y="179124"/>
                    <a:pt x="34669" y="281687"/>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4" name="任意多边形 103"/>
            <p:cNvSpPr/>
            <p:nvPr/>
          </p:nvSpPr>
          <p:spPr>
            <a:xfrm>
              <a:off x="6948493" y="2695529"/>
              <a:ext cx="34789" cy="281687"/>
            </a:xfrm>
            <a:custGeom>
              <a:avLst/>
              <a:gdLst>
                <a:gd name="connsiteX0" fmla="*/ 0 w 34669"/>
                <a:gd name="connsiteY0" fmla="*/ 0 h 281687"/>
                <a:gd name="connsiteX1" fmla="*/ 34669 w 34669"/>
                <a:gd name="connsiteY1" fmla="*/ 281687 h 281687"/>
                <a:gd name="connsiteX0-1" fmla="*/ 0 w 34730"/>
                <a:gd name="connsiteY0-2" fmla="*/ 0 h 281687"/>
                <a:gd name="connsiteX1-3" fmla="*/ 34669 w 34730"/>
                <a:gd name="connsiteY1-4" fmla="*/ 281687 h 281687"/>
                <a:gd name="connsiteX0-5" fmla="*/ 0 w 34789"/>
                <a:gd name="connsiteY0-6" fmla="*/ 0 h 281687"/>
                <a:gd name="connsiteX1-7" fmla="*/ 34669 w 34789"/>
                <a:gd name="connsiteY1-8" fmla="*/ 281687 h 281687"/>
              </a:gdLst>
              <a:ahLst/>
              <a:cxnLst>
                <a:cxn ang="0">
                  <a:pos x="connsiteX0-1" y="connsiteY0-2"/>
                </a:cxn>
                <a:cxn ang="0">
                  <a:pos x="connsiteX1-3" y="connsiteY1-4"/>
                </a:cxn>
              </a:cxnLst>
              <a:rect l="l" t="t" r="r" b="b"/>
              <a:pathLst>
                <a:path w="34789" h="281687">
                  <a:moveTo>
                    <a:pt x="0" y="0"/>
                  </a:moveTo>
                  <a:cubicBezTo>
                    <a:pt x="24557" y="93896"/>
                    <a:pt x="36114" y="179124"/>
                    <a:pt x="34669" y="281687"/>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05" name="任意多边形 104"/>
          <p:cNvSpPr/>
          <p:nvPr/>
        </p:nvSpPr>
        <p:spPr>
          <a:xfrm>
            <a:off x="4297791" y="2288673"/>
            <a:ext cx="3549473" cy="3536251"/>
          </a:xfrm>
          <a:custGeom>
            <a:avLst/>
            <a:gdLst>
              <a:gd name="connsiteX0" fmla="*/ 288611 w 3974359"/>
              <a:gd name="connsiteY0" fmla="*/ 1617980 h 3896983"/>
              <a:gd name="connsiteX1" fmla="*/ 2047073 w 3974359"/>
              <a:gd name="connsiteY1" fmla="*/ 195 h 3896983"/>
              <a:gd name="connsiteX2" fmla="*/ 3974347 w 3974359"/>
              <a:gd name="connsiteY2" fmla="*/ 1730521 h 3896983"/>
              <a:gd name="connsiteX3" fmla="*/ 2075208 w 3974359"/>
              <a:gd name="connsiteY3" fmla="*/ 3896946 h 3896983"/>
              <a:gd name="connsiteX4" fmla="*/ 176070 w 3974359"/>
              <a:gd name="connsiteY4" fmla="*/ 1786792 h 3896983"/>
              <a:gd name="connsiteX5" fmla="*/ 288611 w 3974359"/>
              <a:gd name="connsiteY5" fmla="*/ 1617980 h 3896983"/>
              <a:gd name="connsiteX0-1" fmla="*/ 15 w 3685763"/>
              <a:gd name="connsiteY0-2" fmla="*/ 1618048 h 3897014"/>
              <a:gd name="connsiteX1-3" fmla="*/ 1758477 w 3685763"/>
              <a:gd name="connsiteY1-4" fmla="*/ 263 h 3897014"/>
              <a:gd name="connsiteX2-5" fmla="*/ 3685751 w 3685763"/>
              <a:gd name="connsiteY2-6" fmla="*/ 1730589 h 3897014"/>
              <a:gd name="connsiteX3-7" fmla="*/ 1786612 w 3685763"/>
              <a:gd name="connsiteY3-8" fmla="*/ 3897014 h 3897014"/>
              <a:gd name="connsiteX4-9" fmla="*/ 15 w 3685763"/>
              <a:gd name="connsiteY4-10" fmla="*/ 1618048 h 3897014"/>
              <a:gd name="connsiteX0-11" fmla="*/ 12 w 3854573"/>
              <a:gd name="connsiteY0-12" fmla="*/ 1772564 h 3896785"/>
              <a:gd name="connsiteX1-13" fmla="*/ 1927287 w 3854573"/>
              <a:gd name="connsiteY1-14" fmla="*/ 34 h 3896785"/>
              <a:gd name="connsiteX2-15" fmla="*/ 3854561 w 3854573"/>
              <a:gd name="connsiteY2-16" fmla="*/ 1730360 h 3896785"/>
              <a:gd name="connsiteX3-17" fmla="*/ 1955422 w 3854573"/>
              <a:gd name="connsiteY3-18" fmla="*/ 3896785 h 3896785"/>
              <a:gd name="connsiteX4-19" fmla="*/ 12 w 3854573"/>
              <a:gd name="connsiteY4-20" fmla="*/ 1772564 h 3896785"/>
              <a:gd name="connsiteX0-21" fmla="*/ 602 w 3855163"/>
              <a:gd name="connsiteY0-22" fmla="*/ 1772564 h 3896785"/>
              <a:gd name="connsiteX1-23" fmla="*/ 1927877 w 3855163"/>
              <a:gd name="connsiteY1-24" fmla="*/ 34 h 3896785"/>
              <a:gd name="connsiteX2-25" fmla="*/ 3855151 w 3855163"/>
              <a:gd name="connsiteY2-26" fmla="*/ 1730360 h 3896785"/>
              <a:gd name="connsiteX3-27" fmla="*/ 1956012 w 3855163"/>
              <a:gd name="connsiteY3-28" fmla="*/ 3896785 h 3896785"/>
              <a:gd name="connsiteX4-29" fmla="*/ 602 w 3855163"/>
              <a:gd name="connsiteY4-30" fmla="*/ 1772564 h 3896785"/>
              <a:gd name="connsiteX0-31" fmla="*/ 503 w 3855064"/>
              <a:gd name="connsiteY0-32" fmla="*/ 1772559 h 3896780"/>
              <a:gd name="connsiteX1-33" fmla="*/ 1927778 w 3855064"/>
              <a:gd name="connsiteY1-34" fmla="*/ 29 h 3896780"/>
              <a:gd name="connsiteX2-35" fmla="*/ 3855052 w 3855064"/>
              <a:gd name="connsiteY2-36" fmla="*/ 1730355 h 3896780"/>
              <a:gd name="connsiteX3-37" fmla="*/ 1955913 w 3855064"/>
              <a:gd name="connsiteY3-38" fmla="*/ 3896780 h 3896780"/>
              <a:gd name="connsiteX4-39" fmla="*/ 503 w 3855064"/>
              <a:gd name="connsiteY4-40" fmla="*/ 1772559 h 3896780"/>
              <a:gd name="connsiteX0-41" fmla="*/ 503 w 3855064"/>
              <a:gd name="connsiteY0-42" fmla="*/ 1772559 h 3896780"/>
              <a:gd name="connsiteX1-43" fmla="*/ 1927778 w 3855064"/>
              <a:gd name="connsiteY1-44" fmla="*/ 29 h 3896780"/>
              <a:gd name="connsiteX2-45" fmla="*/ 3855052 w 3855064"/>
              <a:gd name="connsiteY2-46" fmla="*/ 1730355 h 3896780"/>
              <a:gd name="connsiteX3-47" fmla="*/ 1955913 w 3855064"/>
              <a:gd name="connsiteY3-48" fmla="*/ 3896780 h 3896780"/>
              <a:gd name="connsiteX4-49" fmla="*/ 503 w 3855064"/>
              <a:gd name="connsiteY4-50" fmla="*/ 1772559 h 3896780"/>
              <a:gd name="connsiteX0-51" fmla="*/ 602 w 3855163"/>
              <a:gd name="connsiteY0-52" fmla="*/ 1772559 h 3896780"/>
              <a:gd name="connsiteX1-53" fmla="*/ 1927877 w 3855163"/>
              <a:gd name="connsiteY1-54" fmla="*/ 29 h 3896780"/>
              <a:gd name="connsiteX2-55" fmla="*/ 3855151 w 3855163"/>
              <a:gd name="connsiteY2-56" fmla="*/ 1814761 h 3896780"/>
              <a:gd name="connsiteX3-57" fmla="*/ 1956012 w 3855163"/>
              <a:gd name="connsiteY3-58" fmla="*/ 3896780 h 3896780"/>
              <a:gd name="connsiteX4-59" fmla="*/ 602 w 3855163"/>
              <a:gd name="connsiteY4-60" fmla="*/ 1772559 h 3896780"/>
              <a:gd name="connsiteX0-61" fmla="*/ 581 w 3911413"/>
              <a:gd name="connsiteY0-62" fmla="*/ 1856962 h 3896777"/>
              <a:gd name="connsiteX1-63" fmla="*/ 1984127 w 3911413"/>
              <a:gd name="connsiteY1-64" fmla="*/ 26 h 3896777"/>
              <a:gd name="connsiteX2-65" fmla="*/ 3911401 w 3911413"/>
              <a:gd name="connsiteY2-66" fmla="*/ 1814758 h 3896777"/>
              <a:gd name="connsiteX3-67" fmla="*/ 2012262 w 3911413"/>
              <a:gd name="connsiteY3-68" fmla="*/ 3896777 h 3896777"/>
              <a:gd name="connsiteX4-69" fmla="*/ 581 w 3911413"/>
              <a:gd name="connsiteY4-70" fmla="*/ 1856962 h 3896777"/>
              <a:gd name="connsiteX0-71" fmla="*/ 581 w 3911412"/>
              <a:gd name="connsiteY0-72" fmla="*/ 1856962 h 3896777"/>
              <a:gd name="connsiteX1-73" fmla="*/ 1984127 w 3911412"/>
              <a:gd name="connsiteY1-74" fmla="*/ 26 h 3896777"/>
              <a:gd name="connsiteX2-75" fmla="*/ 3911401 w 3911412"/>
              <a:gd name="connsiteY2-76" fmla="*/ 1814758 h 3896777"/>
              <a:gd name="connsiteX3-77" fmla="*/ 2012262 w 3911412"/>
              <a:gd name="connsiteY3-78" fmla="*/ 3896777 h 3896777"/>
              <a:gd name="connsiteX4-79" fmla="*/ 581 w 3911412"/>
              <a:gd name="connsiteY4-80" fmla="*/ 1856962 h 3896777"/>
              <a:gd name="connsiteX0-81" fmla="*/ 581 w 3911412"/>
              <a:gd name="connsiteY0-82" fmla="*/ 1856962 h 3896777"/>
              <a:gd name="connsiteX1-83" fmla="*/ 1984127 w 3911412"/>
              <a:gd name="connsiteY1-84" fmla="*/ 26 h 3896777"/>
              <a:gd name="connsiteX2-85" fmla="*/ 3911401 w 3911412"/>
              <a:gd name="connsiteY2-86" fmla="*/ 1814758 h 3896777"/>
              <a:gd name="connsiteX3-87" fmla="*/ 2012262 w 3911412"/>
              <a:gd name="connsiteY3-88" fmla="*/ 3896777 h 3896777"/>
              <a:gd name="connsiteX4-89" fmla="*/ 581 w 3911412"/>
              <a:gd name="connsiteY4-90" fmla="*/ 1856962 h 3896777"/>
              <a:gd name="connsiteX0-91" fmla="*/ 515 w 3911346"/>
              <a:gd name="connsiteY0-92" fmla="*/ 1856962 h 3896777"/>
              <a:gd name="connsiteX1-93" fmla="*/ 1984061 w 3911346"/>
              <a:gd name="connsiteY1-94" fmla="*/ 26 h 3896777"/>
              <a:gd name="connsiteX2-95" fmla="*/ 3911335 w 3911346"/>
              <a:gd name="connsiteY2-96" fmla="*/ 1814758 h 3896777"/>
              <a:gd name="connsiteX3-97" fmla="*/ 2012196 w 3911346"/>
              <a:gd name="connsiteY3-98" fmla="*/ 3896777 h 3896777"/>
              <a:gd name="connsiteX4-99" fmla="*/ 515 w 3911346"/>
              <a:gd name="connsiteY4-100" fmla="*/ 1856962 h 3896777"/>
              <a:gd name="connsiteX0-101" fmla="*/ 515 w 3911346"/>
              <a:gd name="connsiteY0-102" fmla="*/ 1856961 h 3896776"/>
              <a:gd name="connsiteX1-103" fmla="*/ 1984061 w 3911346"/>
              <a:gd name="connsiteY1-104" fmla="*/ 25 h 3896776"/>
              <a:gd name="connsiteX2-105" fmla="*/ 3911335 w 3911346"/>
              <a:gd name="connsiteY2-106" fmla="*/ 1814757 h 3896776"/>
              <a:gd name="connsiteX3-107" fmla="*/ 2012196 w 3911346"/>
              <a:gd name="connsiteY3-108" fmla="*/ 3896776 h 3896776"/>
              <a:gd name="connsiteX4-109" fmla="*/ 515 w 3911346"/>
              <a:gd name="connsiteY4-110" fmla="*/ 1856961 h 389677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1346" h="3896776">
                <a:moveTo>
                  <a:pt x="515" y="1856961"/>
                </a:moveTo>
                <a:cubicBezTo>
                  <a:pt x="-32309" y="1376316"/>
                  <a:pt x="1515138" y="7059"/>
                  <a:pt x="1984061" y="25"/>
                </a:cubicBezTo>
                <a:cubicBezTo>
                  <a:pt x="2452984" y="-7009"/>
                  <a:pt x="3906646" y="1488856"/>
                  <a:pt x="3911335" y="1814757"/>
                </a:cubicBezTo>
                <a:cubicBezTo>
                  <a:pt x="3916024" y="2140658"/>
                  <a:pt x="2490498" y="3887398"/>
                  <a:pt x="2012196" y="3896776"/>
                </a:cubicBezTo>
                <a:cubicBezTo>
                  <a:pt x="1580787" y="3863952"/>
                  <a:pt x="33339" y="2337606"/>
                  <a:pt x="515" y="1856961"/>
                </a:cubicBezTo>
                <a:close/>
              </a:path>
            </a:pathLst>
          </a:custGeom>
          <a:no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6" name="任意多边形 105"/>
          <p:cNvSpPr/>
          <p:nvPr/>
        </p:nvSpPr>
        <p:spPr>
          <a:xfrm>
            <a:off x="5491043" y="3397837"/>
            <a:ext cx="1230242" cy="1213270"/>
          </a:xfrm>
          <a:custGeom>
            <a:avLst/>
            <a:gdLst>
              <a:gd name="connsiteX0" fmla="*/ 288611 w 3974359"/>
              <a:gd name="connsiteY0" fmla="*/ 1617980 h 3896983"/>
              <a:gd name="connsiteX1" fmla="*/ 2047073 w 3974359"/>
              <a:gd name="connsiteY1" fmla="*/ 195 h 3896983"/>
              <a:gd name="connsiteX2" fmla="*/ 3974347 w 3974359"/>
              <a:gd name="connsiteY2" fmla="*/ 1730521 h 3896983"/>
              <a:gd name="connsiteX3" fmla="*/ 2075208 w 3974359"/>
              <a:gd name="connsiteY3" fmla="*/ 3896946 h 3896983"/>
              <a:gd name="connsiteX4" fmla="*/ 176070 w 3974359"/>
              <a:gd name="connsiteY4" fmla="*/ 1786792 h 3896983"/>
              <a:gd name="connsiteX5" fmla="*/ 288611 w 3974359"/>
              <a:gd name="connsiteY5" fmla="*/ 1617980 h 3896983"/>
              <a:gd name="connsiteX0-1" fmla="*/ 15 w 3685763"/>
              <a:gd name="connsiteY0-2" fmla="*/ 1618048 h 3897014"/>
              <a:gd name="connsiteX1-3" fmla="*/ 1758477 w 3685763"/>
              <a:gd name="connsiteY1-4" fmla="*/ 263 h 3897014"/>
              <a:gd name="connsiteX2-5" fmla="*/ 3685751 w 3685763"/>
              <a:gd name="connsiteY2-6" fmla="*/ 1730589 h 3897014"/>
              <a:gd name="connsiteX3-7" fmla="*/ 1786612 w 3685763"/>
              <a:gd name="connsiteY3-8" fmla="*/ 3897014 h 3897014"/>
              <a:gd name="connsiteX4-9" fmla="*/ 15 w 3685763"/>
              <a:gd name="connsiteY4-10" fmla="*/ 1618048 h 3897014"/>
              <a:gd name="connsiteX0-11" fmla="*/ 12 w 3854573"/>
              <a:gd name="connsiteY0-12" fmla="*/ 1772564 h 3896785"/>
              <a:gd name="connsiteX1-13" fmla="*/ 1927287 w 3854573"/>
              <a:gd name="connsiteY1-14" fmla="*/ 34 h 3896785"/>
              <a:gd name="connsiteX2-15" fmla="*/ 3854561 w 3854573"/>
              <a:gd name="connsiteY2-16" fmla="*/ 1730360 h 3896785"/>
              <a:gd name="connsiteX3-17" fmla="*/ 1955422 w 3854573"/>
              <a:gd name="connsiteY3-18" fmla="*/ 3896785 h 3896785"/>
              <a:gd name="connsiteX4-19" fmla="*/ 12 w 3854573"/>
              <a:gd name="connsiteY4-20" fmla="*/ 1772564 h 3896785"/>
              <a:gd name="connsiteX0-21" fmla="*/ 602 w 3855163"/>
              <a:gd name="connsiteY0-22" fmla="*/ 1772564 h 3896785"/>
              <a:gd name="connsiteX1-23" fmla="*/ 1927877 w 3855163"/>
              <a:gd name="connsiteY1-24" fmla="*/ 34 h 3896785"/>
              <a:gd name="connsiteX2-25" fmla="*/ 3855151 w 3855163"/>
              <a:gd name="connsiteY2-26" fmla="*/ 1730360 h 3896785"/>
              <a:gd name="connsiteX3-27" fmla="*/ 1956012 w 3855163"/>
              <a:gd name="connsiteY3-28" fmla="*/ 3896785 h 3896785"/>
              <a:gd name="connsiteX4-29" fmla="*/ 602 w 3855163"/>
              <a:gd name="connsiteY4-30" fmla="*/ 1772564 h 3896785"/>
              <a:gd name="connsiteX0-31" fmla="*/ 503 w 3855064"/>
              <a:gd name="connsiteY0-32" fmla="*/ 1772559 h 3896780"/>
              <a:gd name="connsiteX1-33" fmla="*/ 1927778 w 3855064"/>
              <a:gd name="connsiteY1-34" fmla="*/ 29 h 3896780"/>
              <a:gd name="connsiteX2-35" fmla="*/ 3855052 w 3855064"/>
              <a:gd name="connsiteY2-36" fmla="*/ 1730355 h 3896780"/>
              <a:gd name="connsiteX3-37" fmla="*/ 1955913 w 3855064"/>
              <a:gd name="connsiteY3-38" fmla="*/ 3896780 h 3896780"/>
              <a:gd name="connsiteX4-39" fmla="*/ 503 w 3855064"/>
              <a:gd name="connsiteY4-40" fmla="*/ 1772559 h 3896780"/>
              <a:gd name="connsiteX0-41" fmla="*/ 503 w 3855064"/>
              <a:gd name="connsiteY0-42" fmla="*/ 1772559 h 3896780"/>
              <a:gd name="connsiteX1-43" fmla="*/ 1927778 w 3855064"/>
              <a:gd name="connsiteY1-44" fmla="*/ 29 h 3896780"/>
              <a:gd name="connsiteX2-45" fmla="*/ 3855052 w 3855064"/>
              <a:gd name="connsiteY2-46" fmla="*/ 1730355 h 3896780"/>
              <a:gd name="connsiteX3-47" fmla="*/ 1955913 w 3855064"/>
              <a:gd name="connsiteY3-48" fmla="*/ 3896780 h 3896780"/>
              <a:gd name="connsiteX4-49" fmla="*/ 503 w 3855064"/>
              <a:gd name="connsiteY4-50" fmla="*/ 1772559 h 3896780"/>
              <a:gd name="connsiteX0-51" fmla="*/ 602 w 3855163"/>
              <a:gd name="connsiteY0-52" fmla="*/ 1772559 h 3896780"/>
              <a:gd name="connsiteX1-53" fmla="*/ 1927877 w 3855163"/>
              <a:gd name="connsiteY1-54" fmla="*/ 29 h 3896780"/>
              <a:gd name="connsiteX2-55" fmla="*/ 3855151 w 3855163"/>
              <a:gd name="connsiteY2-56" fmla="*/ 1814761 h 3896780"/>
              <a:gd name="connsiteX3-57" fmla="*/ 1956012 w 3855163"/>
              <a:gd name="connsiteY3-58" fmla="*/ 3896780 h 3896780"/>
              <a:gd name="connsiteX4-59" fmla="*/ 602 w 3855163"/>
              <a:gd name="connsiteY4-60" fmla="*/ 1772559 h 3896780"/>
              <a:gd name="connsiteX0-61" fmla="*/ 581 w 3911413"/>
              <a:gd name="connsiteY0-62" fmla="*/ 1856962 h 3896777"/>
              <a:gd name="connsiteX1-63" fmla="*/ 1984127 w 3911413"/>
              <a:gd name="connsiteY1-64" fmla="*/ 26 h 3896777"/>
              <a:gd name="connsiteX2-65" fmla="*/ 3911401 w 3911413"/>
              <a:gd name="connsiteY2-66" fmla="*/ 1814758 h 3896777"/>
              <a:gd name="connsiteX3-67" fmla="*/ 2012262 w 3911413"/>
              <a:gd name="connsiteY3-68" fmla="*/ 3896777 h 3896777"/>
              <a:gd name="connsiteX4-69" fmla="*/ 581 w 3911413"/>
              <a:gd name="connsiteY4-70" fmla="*/ 1856962 h 3896777"/>
              <a:gd name="connsiteX0-71" fmla="*/ 581 w 3911412"/>
              <a:gd name="connsiteY0-72" fmla="*/ 1856962 h 3896777"/>
              <a:gd name="connsiteX1-73" fmla="*/ 1984127 w 3911412"/>
              <a:gd name="connsiteY1-74" fmla="*/ 26 h 3896777"/>
              <a:gd name="connsiteX2-75" fmla="*/ 3911401 w 3911412"/>
              <a:gd name="connsiteY2-76" fmla="*/ 1814758 h 3896777"/>
              <a:gd name="connsiteX3-77" fmla="*/ 2012262 w 3911412"/>
              <a:gd name="connsiteY3-78" fmla="*/ 3896777 h 3896777"/>
              <a:gd name="connsiteX4-79" fmla="*/ 581 w 3911412"/>
              <a:gd name="connsiteY4-80" fmla="*/ 1856962 h 3896777"/>
              <a:gd name="connsiteX0-81" fmla="*/ 581 w 3911412"/>
              <a:gd name="connsiteY0-82" fmla="*/ 1856962 h 3896777"/>
              <a:gd name="connsiteX1-83" fmla="*/ 1984127 w 3911412"/>
              <a:gd name="connsiteY1-84" fmla="*/ 26 h 3896777"/>
              <a:gd name="connsiteX2-85" fmla="*/ 3911401 w 3911412"/>
              <a:gd name="connsiteY2-86" fmla="*/ 1814758 h 3896777"/>
              <a:gd name="connsiteX3-87" fmla="*/ 2012262 w 3911412"/>
              <a:gd name="connsiteY3-88" fmla="*/ 3896777 h 3896777"/>
              <a:gd name="connsiteX4-89" fmla="*/ 581 w 3911412"/>
              <a:gd name="connsiteY4-90" fmla="*/ 1856962 h 3896777"/>
              <a:gd name="connsiteX0-91" fmla="*/ 515 w 3911346"/>
              <a:gd name="connsiteY0-92" fmla="*/ 1856962 h 3896777"/>
              <a:gd name="connsiteX1-93" fmla="*/ 1984061 w 3911346"/>
              <a:gd name="connsiteY1-94" fmla="*/ 26 h 3896777"/>
              <a:gd name="connsiteX2-95" fmla="*/ 3911335 w 3911346"/>
              <a:gd name="connsiteY2-96" fmla="*/ 1814758 h 3896777"/>
              <a:gd name="connsiteX3-97" fmla="*/ 2012196 w 3911346"/>
              <a:gd name="connsiteY3-98" fmla="*/ 3896777 h 3896777"/>
              <a:gd name="connsiteX4-99" fmla="*/ 515 w 3911346"/>
              <a:gd name="connsiteY4-100" fmla="*/ 1856962 h 3896777"/>
              <a:gd name="connsiteX0-101" fmla="*/ 515 w 3911346"/>
              <a:gd name="connsiteY0-102" fmla="*/ 1856961 h 3896776"/>
              <a:gd name="connsiteX1-103" fmla="*/ 1984061 w 3911346"/>
              <a:gd name="connsiteY1-104" fmla="*/ 25 h 3896776"/>
              <a:gd name="connsiteX2-105" fmla="*/ 3911335 w 3911346"/>
              <a:gd name="connsiteY2-106" fmla="*/ 1814757 h 3896776"/>
              <a:gd name="connsiteX3-107" fmla="*/ 2012196 w 3911346"/>
              <a:gd name="connsiteY3-108" fmla="*/ 3896776 h 3896776"/>
              <a:gd name="connsiteX4-109" fmla="*/ 515 w 3911346"/>
              <a:gd name="connsiteY4-110" fmla="*/ 1856961 h 389677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1346" h="3896776">
                <a:moveTo>
                  <a:pt x="515" y="1856961"/>
                </a:moveTo>
                <a:cubicBezTo>
                  <a:pt x="-32309" y="1376316"/>
                  <a:pt x="1515138" y="7059"/>
                  <a:pt x="1984061" y="25"/>
                </a:cubicBezTo>
                <a:cubicBezTo>
                  <a:pt x="2452984" y="-7009"/>
                  <a:pt x="3906646" y="1488856"/>
                  <a:pt x="3911335" y="1814757"/>
                </a:cubicBezTo>
                <a:cubicBezTo>
                  <a:pt x="3916024" y="2140658"/>
                  <a:pt x="2490498" y="3887398"/>
                  <a:pt x="2012196" y="3896776"/>
                </a:cubicBezTo>
                <a:cubicBezTo>
                  <a:pt x="1580787" y="3863952"/>
                  <a:pt x="33339" y="2337606"/>
                  <a:pt x="515" y="1856961"/>
                </a:cubicBezTo>
                <a:close/>
              </a:path>
            </a:pathLst>
          </a:custGeom>
          <a:no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7" name="任意多边形 106"/>
          <p:cNvSpPr/>
          <p:nvPr/>
        </p:nvSpPr>
        <p:spPr>
          <a:xfrm>
            <a:off x="4328385" y="3925011"/>
            <a:ext cx="1187545" cy="16335"/>
          </a:xfrm>
          <a:custGeom>
            <a:avLst/>
            <a:gdLst>
              <a:gd name="connsiteX0" fmla="*/ 0 w 3762531"/>
              <a:gd name="connsiteY0" fmla="*/ 14990 h 14990"/>
              <a:gd name="connsiteX1" fmla="*/ 59961 w 3762531"/>
              <a:gd name="connsiteY1" fmla="*/ 14990 h 14990"/>
              <a:gd name="connsiteX2" fmla="*/ 3762531 w 3762531"/>
              <a:gd name="connsiteY2" fmla="*/ 0 h 14990"/>
              <a:gd name="connsiteX0-1" fmla="*/ 0 w 3762531"/>
              <a:gd name="connsiteY0-2" fmla="*/ 43546 h 43546"/>
              <a:gd name="connsiteX1-3" fmla="*/ 59961 w 3762531"/>
              <a:gd name="connsiteY1-4" fmla="*/ 43546 h 43546"/>
              <a:gd name="connsiteX2-5" fmla="*/ 3762531 w 3762531"/>
              <a:gd name="connsiteY2-6" fmla="*/ 28556 h 43546"/>
              <a:gd name="connsiteX0-7" fmla="*/ 0 w 3762531"/>
              <a:gd name="connsiteY0-8" fmla="*/ 14990 h 14990"/>
              <a:gd name="connsiteX1-9" fmla="*/ 3762531 w 3762531"/>
              <a:gd name="connsiteY1-10" fmla="*/ 0 h 14990"/>
              <a:gd name="connsiteX0-11" fmla="*/ 0 w 3762531"/>
              <a:gd name="connsiteY0-12" fmla="*/ 38567 h 38567"/>
              <a:gd name="connsiteX1-13" fmla="*/ 3762531 w 3762531"/>
              <a:gd name="connsiteY1-14" fmla="*/ 23577 h 38567"/>
              <a:gd name="connsiteX0-15" fmla="*/ 0 w 3762531"/>
              <a:gd name="connsiteY0-16" fmla="*/ 76223 h 76223"/>
              <a:gd name="connsiteX1-17" fmla="*/ 3762531 w 3762531"/>
              <a:gd name="connsiteY1-18" fmla="*/ 61233 h 76223"/>
              <a:gd name="connsiteX0-19" fmla="*/ 0 w 3762531"/>
              <a:gd name="connsiteY0-20" fmla="*/ 86371 h 86371"/>
              <a:gd name="connsiteX1-21" fmla="*/ 3762531 w 3762531"/>
              <a:gd name="connsiteY1-22" fmla="*/ 71381 h 86371"/>
            </a:gdLst>
            <a:ahLst/>
            <a:cxnLst>
              <a:cxn ang="0">
                <a:pos x="connsiteX0-1" y="connsiteY0-2"/>
              </a:cxn>
              <a:cxn ang="0">
                <a:pos x="connsiteX1-3" y="connsiteY1-4"/>
              </a:cxn>
            </a:cxnLst>
            <a:rect l="l" t="t" r="r" b="b"/>
            <a:pathLst>
              <a:path w="3762531" h="86371">
                <a:moveTo>
                  <a:pt x="0" y="86371"/>
                </a:moveTo>
                <a:cubicBezTo>
                  <a:pt x="1239187" y="-23557"/>
                  <a:pt x="2508354" y="-28553"/>
                  <a:pt x="3762531" y="71381"/>
                </a:cubicBezTo>
              </a:path>
            </a:pathLst>
          </a:custGeom>
          <a:noFill/>
          <a:ln w="19050" cap="rnd">
            <a:solidFill>
              <a:schemeClr val="bg1"/>
            </a:solidFill>
            <a:prstDash val="dash"/>
            <a:round/>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8" name="任意多边形 107"/>
          <p:cNvSpPr/>
          <p:nvPr/>
        </p:nvSpPr>
        <p:spPr>
          <a:xfrm>
            <a:off x="6706663" y="3913441"/>
            <a:ext cx="1187545" cy="32669"/>
          </a:xfrm>
          <a:custGeom>
            <a:avLst/>
            <a:gdLst>
              <a:gd name="connsiteX0" fmla="*/ 0 w 3762531"/>
              <a:gd name="connsiteY0" fmla="*/ 14990 h 14990"/>
              <a:gd name="connsiteX1" fmla="*/ 59961 w 3762531"/>
              <a:gd name="connsiteY1" fmla="*/ 14990 h 14990"/>
              <a:gd name="connsiteX2" fmla="*/ 3762531 w 3762531"/>
              <a:gd name="connsiteY2" fmla="*/ 0 h 14990"/>
              <a:gd name="connsiteX0-1" fmla="*/ 0 w 3762531"/>
              <a:gd name="connsiteY0-2" fmla="*/ 43546 h 43546"/>
              <a:gd name="connsiteX1-3" fmla="*/ 59961 w 3762531"/>
              <a:gd name="connsiteY1-4" fmla="*/ 43546 h 43546"/>
              <a:gd name="connsiteX2-5" fmla="*/ 3762531 w 3762531"/>
              <a:gd name="connsiteY2-6" fmla="*/ 28556 h 43546"/>
              <a:gd name="connsiteX0-7" fmla="*/ 0 w 3762531"/>
              <a:gd name="connsiteY0-8" fmla="*/ 14990 h 14990"/>
              <a:gd name="connsiteX1-9" fmla="*/ 3762531 w 3762531"/>
              <a:gd name="connsiteY1-10" fmla="*/ 0 h 14990"/>
              <a:gd name="connsiteX0-11" fmla="*/ 0 w 3762531"/>
              <a:gd name="connsiteY0-12" fmla="*/ 38567 h 38567"/>
              <a:gd name="connsiteX1-13" fmla="*/ 3762531 w 3762531"/>
              <a:gd name="connsiteY1-14" fmla="*/ 23577 h 38567"/>
              <a:gd name="connsiteX0-15" fmla="*/ 0 w 3762531"/>
              <a:gd name="connsiteY0-16" fmla="*/ 76223 h 76223"/>
              <a:gd name="connsiteX1-17" fmla="*/ 3762531 w 3762531"/>
              <a:gd name="connsiteY1-18" fmla="*/ 61233 h 76223"/>
              <a:gd name="connsiteX0-19" fmla="*/ 0 w 3762531"/>
              <a:gd name="connsiteY0-20" fmla="*/ 86371 h 86371"/>
              <a:gd name="connsiteX1-21" fmla="*/ 3762531 w 3762531"/>
              <a:gd name="connsiteY1-22" fmla="*/ 71381 h 86371"/>
            </a:gdLst>
            <a:ahLst/>
            <a:cxnLst>
              <a:cxn ang="0">
                <a:pos x="connsiteX0-1" y="connsiteY0-2"/>
              </a:cxn>
              <a:cxn ang="0">
                <a:pos x="connsiteX1-3" y="connsiteY1-4"/>
              </a:cxn>
            </a:cxnLst>
            <a:rect l="l" t="t" r="r" b="b"/>
            <a:pathLst>
              <a:path w="3762531" h="86371">
                <a:moveTo>
                  <a:pt x="0" y="86371"/>
                </a:moveTo>
                <a:cubicBezTo>
                  <a:pt x="1239187" y="-23557"/>
                  <a:pt x="2508354" y="-28553"/>
                  <a:pt x="3762531" y="71381"/>
                </a:cubicBezTo>
              </a:path>
            </a:pathLst>
          </a:custGeom>
          <a:noFill/>
          <a:ln w="19050" cap="rnd">
            <a:solidFill>
              <a:schemeClr val="bg1"/>
            </a:solidFill>
            <a:prstDash val="dash"/>
            <a:round/>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9" name="任意多边形 108"/>
          <p:cNvSpPr/>
          <p:nvPr/>
        </p:nvSpPr>
        <p:spPr>
          <a:xfrm rot="5400000">
            <a:off x="5514207" y="2844737"/>
            <a:ext cx="1187545" cy="32669"/>
          </a:xfrm>
          <a:custGeom>
            <a:avLst/>
            <a:gdLst>
              <a:gd name="connsiteX0" fmla="*/ 0 w 3762531"/>
              <a:gd name="connsiteY0" fmla="*/ 14990 h 14990"/>
              <a:gd name="connsiteX1" fmla="*/ 59961 w 3762531"/>
              <a:gd name="connsiteY1" fmla="*/ 14990 h 14990"/>
              <a:gd name="connsiteX2" fmla="*/ 3762531 w 3762531"/>
              <a:gd name="connsiteY2" fmla="*/ 0 h 14990"/>
              <a:gd name="connsiteX0-1" fmla="*/ 0 w 3762531"/>
              <a:gd name="connsiteY0-2" fmla="*/ 43546 h 43546"/>
              <a:gd name="connsiteX1-3" fmla="*/ 59961 w 3762531"/>
              <a:gd name="connsiteY1-4" fmla="*/ 43546 h 43546"/>
              <a:gd name="connsiteX2-5" fmla="*/ 3762531 w 3762531"/>
              <a:gd name="connsiteY2-6" fmla="*/ 28556 h 43546"/>
              <a:gd name="connsiteX0-7" fmla="*/ 0 w 3762531"/>
              <a:gd name="connsiteY0-8" fmla="*/ 14990 h 14990"/>
              <a:gd name="connsiteX1-9" fmla="*/ 3762531 w 3762531"/>
              <a:gd name="connsiteY1-10" fmla="*/ 0 h 14990"/>
              <a:gd name="connsiteX0-11" fmla="*/ 0 w 3762531"/>
              <a:gd name="connsiteY0-12" fmla="*/ 38567 h 38567"/>
              <a:gd name="connsiteX1-13" fmla="*/ 3762531 w 3762531"/>
              <a:gd name="connsiteY1-14" fmla="*/ 23577 h 38567"/>
              <a:gd name="connsiteX0-15" fmla="*/ 0 w 3762531"/>
              <a:gd name="connsiteY0-16" fmla="*/ 76223 h 76223"/>
              <a:gd name="connsiteX1-17" fmla="*/ 3762531 w 3762531"/>
              <a:gd name="connsiteY1-18" fmla="*/ 61233 h 76223"/>
              <a:gd name="connsiteX0-19" fmla="*/ 0 w 3762531"/>
              <a:gd name="connsiteY0-20" fmla="*/ 86371 h 86371"/>
              <a:gd name="connsiteX1-21" fmla="*/ 3762531 w 3762531"/>
              <a:gd name="connsiteY1-22" fmla="*/ 71381 h 86371"/>
            </a:gdLst>
            <a:ahLst/>
            <a:cxnLst>
              <a:cxn ang="0">
                <a:pos x="connsiteX0-1" y="connsiteY0-2"/>
              </a:cxn>
              <a:cxn ang="0">
                <a:pos x="connsiteX1-3" y="connsiteY1-4"/>
              </a:cxn>
            </a:cxnLst>
            <a:rect l="l" t="t" r="r" b="b"/>
            <a:pathLst>
              <a:path w="3762531" h="86371">
                <a:moveTo>
                  <a:pt x="0" y="86371"/>
                </a:moveTo>
                <a:cubicBezTo>
                  <a:pt x="1239187" y="-23557"/>
                  <a:pt x="2508354" y="-28553"/>
                  <a:pt x="3762531" y="71381"/>
                </a:cubicBezTo>
              </a:path>
            </a:pathLst>
          </a:custGeom>
          <a:noFill/>
          <a:ln w="19050" cap="rnd">
            <a:solidFill>
              <a:schemeClr val="bg1"/>
            </a:solidFill>
            <a:prstDash val="dash"/>
            <a:round/>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0" name="任意多边形 109"/>
          <p:cNvSpPr/>
          <p:nvPr/>
        </p:nvSpPr>
        <p:spPr>
          <a:xfrm rot="5400000">
            <a:off x="5522374" y="5230808"/>
            <a:ext cx="1187545" cy="16335"/>
          </a:xfrm>
          <a:custGeom>
            <a:avLst/>
            <a:gdLst>
              <a:gd name="connsiteX0" fmla="*/ 0 w 3762531"/>
              <a:gd name="connsiteY0" fmla="*/ 14990 h 14990"/>
              <a:gd name="connsiteX1" fmla="*/ 59961 w 3762531"/>
              <a:gd name="connsiteY1" fmla="*/ 14990 h 14990"/>
              <a:gd name="connsiteX2" fmla="*/ 3762531 w 3762531"/>
              <a:gd name="connsiteY2" fmla="*/ 0 h 14990"/>
              <a:gd name="connsiteX0-1" fmla="*/ 0 w 3762531"/>
              <a:gd name="connsiteY0-2" fmla="*/ 43546 h 43546"/>
              <a:gd name="connsiteX1-3" fmla="*/ 59961 w 3762531"/>
              <a:gd name="connsiteY1-4" fmla="*/ 43546 h 43546"/>
              <a:gd name="connsiteX2-5" fmla="*/ 3762531 w 3762531"/>
              <a:gd name="connsiteY2-6" fmla="*/ 28556 h 43546"/>
              <a:gd name="connsiteX0-7" fmla="*/ 0 w 3762531"/>
              <a:gd name="connsiteY0-8" fmla="*/ 14990 h 14990"/>
              <a:gd name="connsiteX1-9" fmla="*/ 3762531 w 3762531"/>
              <a:gd name="connsiteY1-10" fmla="*/ 0 h 14990"/>
              <a:gd name="connsiteX0-11" fmla="*/ 0 w 3762531"/>
              <a:gd name="connsiteY0-12" fmla="*/ 38567 h 38567"/>
              <a:gd name="connsiteX1-13" fmla="*/ 3762531 w 3762531"/>
              <a:gd name="connsiteY1-14" fmla="*/ 23577 h 38567"/>
              <a:gd name="connsiteX0-15" fmla="*/ 0 w 3762531"/>
              <a:gd name="connsiteY0-16" fmla="*/ 76223 h 76223"/>
              <a:gd name="connsiteX1-17" fmla="*/ 3762531 w 3762531"/>
              <a:gd name="connsiteY1-18" fmla="*/ 61233 h 76223"/>
              <a:gd name="connsiteX0-19" fmla="*/ 0 w 3762531"/>
              <a:gd name="connsiteY0-20" fmla="*/ 86371 h 86371"/>
              <a:gd name="connsiteX1-21" fmla="*/ 3762531 w 3762531"/>
              <a:gd name="connsiteY1-22" fmla="*/ 71381 h 86371"/>
            </a:gdLst>
            <a:ahLst/>
            <a:cxnLst>
              <a:cxn ang="0">
                <a:pos x="connsiteX0-1" y="connsiteY0-2"/>
              </a:cxn>
              <a:cxn ang="0">
                <a:pos x="connsiteX1-3" y="connsiteY1-4"/>
              </a:cxn>
            </a:cxnLst>
            <a:rect l="l" t="t" r="r" b="b"/>
            <a:pathLst>
              <a:path w="3762531" h="86371">
                <a:moveTo>
                  <a:pt x="0" y="86371"/>
                </a:moveTo>
                <a:cubicBezTo>
                  <a:pt x="1239187" y="-23557"/>
                  <a:pt x="2508354" y="-28553"/>
                  <a:pt x="3762531" y="71381"/>
                </a:cubicBezTo>
              </a:path>
            </a:pathLst>
          </a:custGeom>
          <a:noFill/>
          <a:ln w="19050" cap="rnd">
            <a:solidFill>
              <a:schemeClr val="bg1"/>
            </a:solidFill>
            <a:prstDash val="dash"/>
            <a:round/>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75" name="矩形: 圆角 4"/>
          <p:cNvSpPr/>
          <p:nvPr/>
        </p:nvSpPr>
        <p:spPr>
          <a:xfrm>
            <a:off x="4902199" y="2184793"/>
            <a:ext cx="2552700" cy="3527436"/>
          </a:xfrm>
          <a:custGeom>
            <a:avLst/>
            <a:gdLst>
              <a:gd name="connsiteX0" fmla="*/ 0 w 2654300"/>
              <a:gd name="connsiteY0" fmla="*/ 442392 h 3486796"/>
              <a:gd name="connsiteX1" fmla="*/ 442392 w 2654300"/>
              <a:gd name="connsiteY1" fmla="*/ 0 h 3486796"/>
              <a:gd name="connsiteX2" fmla="*/ 2211908 w 2654300"/>
              <a:gd name="connsiteY2" fmla="*/ 0 h 3486796"/>
              <a:gd name="connsiteX3" fmla="*/ 2654300 w 2654300"/>
              <a:gd name="connsiteY3" fmla="*/ 442392 h 3486796"/>
              <a:gd name="connsiteX4" fmla="*/ 2654300 w 2654300"/>
              <a:gd name="connsiteY4" fmla="*/ 3044404 h 3486796"/>
              <a:gd name="connsiteX5" fmla="*/ 2211908 w 2654300"/>
              <a:gd name="connsiteY5" fmla="*/ 3486796 h 3486796"/>
              <a:gd name="connsiteX6" fmla="*/ 442392 w 2654300"/>
              <a:gd name="connsiteY6" fmla="*/ 3486796 h 3486796"/>
              <a:gd name="connsiteX7" fmla="*/ 0 w 2654300"/>
              <a:gd name="connsiteY7" fmla="*/ 3044404 h 3486796"/>
              <a:gd name="connsiteX8" fmla="*/ 0 w 2654300"/>
              <a:gd name="connsiteY8" fmla="*/ 442392 h 3486796"/>
              <a:gd name="connsiteX0-1" fmla="*/ 2211908 w 2654300"/>
              <a:gd name="connsiteY0-2" fmla="*/ 3486796 h 3578236"/>
              <a:gd name="connsiteX1-3" fmla="*/ 442392 w 2654300"/>
              <a:gd name="connsiteY1-4" fmla="*/ 3486796 h 3578236"/>
              <a:gd name="connsiteX2-5" fmla="*/ 0 w 2654300"/>
              <a:gd name="connsiteY2-6" fmla="*/ 3044404 h 3578236"/>
              <a:gd name="connsiteX3-7" fmla="*/ 0 w 2654300"/>
              <a:gd name="connsiteY3-8" fmla="*/ 442392 h 3578236"/>
              <a:gd name="connsiteX4-9" fmla="*/ 442392 w 2654300"/>
              <a:gd name="connsiteY4-10" fmla="*/ 0 h 3578236"/>
              <a:gd name="connsiteX5-11" fmla="*/ 2211908 w 2654300"/>
              <a:gd name="connsiteY5-12" fmla="*/ 0 h 3578236"/>
              <a:gd name="connsiteX6-13" fmla="*/ 2654300 w 2654300"/>
              <a:gd name="connsiteY6-14" fmla="*/ 442392 h 3578236"/>
              <a:gd name="connsiteX7-15" fmla="*/ 2654300 w 2654300"/>
              <a:gd name="connsiteY7-16" fmla="*/ 3044404 h 3578236"/>
              <a:gd name="connsiteX8-17" fmla="*/ 2303348 w 2654300"/>
              <a:gd name="connsiteY8-18" fmla="*/ 3578236 h 3578236"/>
              <a:gd name="connsiteX0-19" fmla="*/ 2211908 w 2654300"/>
              <a:gd name="connsiteY0-20" fmla="*/ 3118496 h 3578236"/>
              <a:gd name="connsiteX1-21" fmla="*/ 442392 w 2654300"/>
              <a:gd name="connsiteY1-22" fmla="*/ 3486796 h 3578236"/>
              <a:gd name="connsiteX2-23" fmla="*/ 0 w 2654300"/>
              <a:gd name="connsiteY2-24" fmla="*/ 3044404 h 3578236"/>
              <a:gd name="connsiteX3-25" fmla="*/ 0 w 2654300"/>
              <a:gd name="connsiteY3-26" fmla="*/ 442392 h 3578236"/>
              <a:gd name="connsiteX4-27" fmla="*/ 442392 w 2654300"/>
              <a:gd name="connsiteY4-28" fmla="*/ 0 h 3578236"/>
              <a:gd name="connsiteX5-29" fmla="*/ 2211908 w 2654300"/>
              <a:gd name="connsiteY5-30" fmla="*/ 0 h 3578236"/>
              <a:gd name="connsiteX6-31" fmla="*/ 2654300 w 2654300"/>
              <a:gd name="connsiteY6-32" fmla="*/ 442392 h 3578236"/>
              <a:gd name="connsiteX7-33" fmla="*/ 2654300 w 2654300"/>
              <a:gd name="connsiteY7-34" fmla="*/ 3044404 h 3578236"/>
              <a:gd name="connsiteX8-35" fmla="*/ 2303348 w 2654300"/>
              <a:gd name="connsiteY8-36" fmla="*/ 3578236 h 3578236"/>
              <a:gd name="connsiteX0-37" fmla="*/ 2211908 w 2654300"/>
              <a:gd name="connsiteY0-38" fmla="*/ 3118496 h 3679836"/>
              <a:gd name="connsiteX1-39" fmla="*/ 442392 w 2654300"/>
              <a:gd name="connsiteY1-40" fmla="*/ 3486796 h 3679836"/>
              <a:gd name="connsiteX2-41" fmla="*/ 0 w 2654300"/>
              <a:gd name="connsiteY2-42" fmla="*/ 3044404 h 3679836"/>
              <a:gd name="connsiteX3-43" fmla="*/ 0 w 2654300"/>
              <a:gd name="connsiteY3-44" fmla="*/ 442392 h 3679836"/>
              <a:gd name="connsiteX4-45" fmla="*/ 442392 w 2654300"/>
              <a:gd name="connsiteY4-46" fmla="*/ 0 h 3679836"/>
              <a:gd name="connsiteX5-47" fmla="*/ 2211908 w 2654300"/>
              <a:gd name="connsiteY5-48" fmla="*/ 0 h 3679836"/>
              <a:gd name="connsiteX6-49" fmla="*/ 2654300 w 2654300"/>
              <a:gd name="connsiteY6-50" fmla="*/ 442392 h 3679836"/>
              <a:gd name="connsiteX7-51" fmla="*/ 2654300 w 2654300"/>
              <a:gd name="connsiteY7-52" fmla="*/ 3044404 h 3679836"/>
              <a:gd name="connsiteX8-53" fmla="*/ 1820748 w 2654300"/>
              <a:gd name="connsiteY8-54" fmla="*/ 3679836 h 3679836"/>
              <a:gd name="connsiteX0-55" fmla="*/ 2211908 w 2654300"/>
              <a:gd name="connsiteY0-56" fmla="*/ 3118496 h 3679836"/>
              <a:gd name="connsiteX1-57" fmla="*/ 1422401 w 2654300"/>
              <a:gd name="connsiteY1-58" fmla="*/ 3415907 h 3679836"/>
              <a:gd name="connsiteX2-59" fmla="*/ 442392 w 2654300"/>
              <a:gd name="connsiteY2-60" fmla="*/ 3486796 h 3679836"/>
              <a:gd name="connsiteX3-61" fmla="*/ 0 w 2654300"/>
              <a:gd name="connsiteY3-62" fmla="*/ 3044404 h 3679836"/>
              <a:gd name="connsiteX4-63" fmla="*/ 0 w 2654300"/>
              <a:gd name="connsiteY4-64" fmla="*/ 442392 h 3679836"/>
              <a:gd name="connsiteX5-65" fmla="*/ 442392 w 2654300"/>
              <a:gd name="connsiteY5-66" fmla="*/ 0 h 3679836"/>
              <a:gd name="connsiteX6-67" fmla="*/ 2211908 w 2654300"/>
              <a:gd name="connsiteY6-68" fmla="*/ 0 h 3679836"/>
              <a:gd name="connsiteX7-69" fmla="*/ 2654300 w 2654300"/>
              <a:gd name="connsiteY7-70" fmla="*/ 442392 h 3679836"/>
              <a:gd name="connsiteX8-71" fmla="*/ 2654300 w 2654300"/>
              <a:gd name="connsiteY8-72" fmla="*/ 3044404 h 3679836"/>
              <a:gd name="connsiteX9" fmla="*/ 1820748 w 2654300"/>
              <a:gd name="connsiteY9" fmla="*/ 3679836 h 3679836"/>
              <a:gd name="connsiteX0-73" fmla="*/ 2211908 w 2654300"/>
              <a:gd name="connsiteY0-74" fmla="*/ 3118496 h 3527436"/>
              <a:gd name="connsiteX1-75" fmla="*/ 1422401 w 2654300"/>
              <a:gd name="connsiteY1-76" fmla="*/ 3415907 h 3527436"/>
              <a:gd name="connsiteX2-77" fmla="*/ 442392 w 2654300"/>
              <a:gd name="connsiteY2-78" fmla="*/ 3486796 h 3527436"/>
              <a:gd name="connsiteX3-79" fmla="*/ 0 w 2654300"/>
              <a:gd name="connsiteY3-80" fmla="*/ 3044404 h 3527436"/>
              <a:gd name="connsiteX4-81" fmla="*/ 0 w 2654300"/>
              <a:gd name="connsiteY4-82" fmla="*/ 442392 h 3527436"/>
              <a:gd name="connsiteX5-83" fmla="*/ 442392 w 2654300"/>
              <a:gd name="connsiteY5-84" fmla="*/ 0 h 3527436"/>
              <a:gd name="connsiteX6-85" fmla="*/ 2211908 w 2654300"/>
              <a:gd name="connsiteY6-86" fmla="*/ 0 h 3527436"/>
              <a:gd name="connsiteX7-87" fmla="*/ 2654300 w 2654300"/>
              <a:gd name="connsiteY7-88" fmla="*/ 442392 h 3527436"/>
              <a:gd name="connsiteX8-89" fmla="*/ 2654300 w 2654300"/>
              <a:gd name="connsiteY8-90" fmla="*/ 3044404 h 3527436"/>
              <a:gd name="connsiteX9-91" fmla="*/ 1846148 w 2654300"/>
              <a:gd name="connsiteY9-92" fmla="*/ 3527436 h 3527436"/>
              <a:gd name="connsiteX0-93" fmla="*/ 2211908 w 2654300"/>
              <a:gd name="connsiteY0-94" fmla="*/ 3118496 h 3527436"/>
              <a:gd name="connsiteX1-95" fmla="*/ 1422401 w 2654300"/>
              <a:gd name="connsiteY1-96" fmla="*/ 3415907 h 3527436"/>
              <a:gd name="connsiteX2-97" fmla="*/ 442392 w 2654300"/>
              <a:gd name="connsiteY2-98" fmla="*/ 3486796 h 3527436"/>
              <a:gd name="connsiteX3-99" fmla="*/ 0 w 2654300"/>
              <a:gd name="connsiteY3-100" fmla="*/ 3044404 h 3527436"/>
              <a:gd name="connsiteX4-101" fmla="*/ 101600 w 2654300"/>
              <a:gd name="connsiteY4-102" fmla="*/ 518592 h 3527436"/>
              <a:gd name="connsiteX5-103" fmla="*/ 442392 w 2654300"/>
              <a:gd name="connsiteY5-104" fmla="*/ 0 h 3527436"/>
              <a:gd name="connsiteX6-105" fmla="*/ 2211908 w 2654300"/>
              <a:gd name="connsiteY6-106" fmla="*/ 0 h 3527436"/>
              <a:gd name="connsiteX7-107" fmla="*/ 2654300 w 2654300"/>
              <a:gd name="connsiteY7-108" fmla="*/ 442392 h 3527436"/>
              <a:gd name="connsiteX8-109" fmla="*/ 2654300 w 2654300"/>
              <a:gd name="connsiteY8-110" fmla="*/ 3044404 h 3527436"/>
              <a:gd name="connsiteX9-111" fmla="*/ 1846148 w 2654300"/>
              <a:gd name="connsiteY9-112" fmla="*/ 3527436 h 3527436"/>
              <a:gd name="connsiteX0-113" fmla="*/ 2211908 w 2654300"/>
              <a:gd name="connsiteY0-114" fmla="*/ 3118496 h 3527436"/>
              <a:gd name="connsiteX1-115" fmla="*/ 1422401 w 2654300"/>
              <a:gd name="connsiteY1-116" fmla="*/ 3415907 h 3527436"/>
              <a:gd name="connsiteX2-117" fmla="*/ 442392 w 2654300"/>
              <a:gd name="connsiteY2-118" fmla="*/ 3486796 h 3527436"/>
              <a:gd name="connsiteX3-119" fmla="*/ 0 w 2654300"/>
              <a:gd name="connsiteY3-120" fmla="*/ 3044404 h 3527436"/>
              <a:gd name="connsiteX4-121" fmla="*/ 101600 w 2654300"/>
              <a:gd name="connsiteY4-122" fmla="*/ 518592 h 3527436"/>
              <a:gd name="connsiteX5-123" fmla="*/ 442392 w 2654300"/>
              <a:gd name="connsiteY5-124" fmla="*/ 0 h 3527436"/>
              <a:gd name="connsiteX6-125" fmla="*/ 2211908 w 2654300"/>
              <a:gd name="connsiteY6-126" fmla="*/ 0 h 3527436"/>
              <a:gd name="connsiteX7-127" fmla="*/ 2540000 w 2654300"/>
              <a:gd name="connsiteY7-128" fmla="*/ 607492 h 3527436"/>
              <a:gd name="connsiteX8-129" fmla="*/ 2654300 w 2654300"/>
              <a:gd name="connsiteY8-130" fmla="*/ 3044404 h 3527436"/>
              <a:gd name="connsiteX9-131" fmla="*/ 1846148 w 2654300"/>
              <a:gd name="connsiteY9-132" fmla="*/ 3527436 h 3527436"/>
              <a:gd name="connsiteX0-133" fmla="*/ 2110308 w 2552700"/>
              <a:gd name="connsiteY0-134" fmla="*/ 3118496 h 3527436"/>
              <a:gd name="connsiteX1-135" fmla="*/ 1320801 w 2552700"/>
              <a:gd name="connsiteY1-136" fmla="*/ 3415907 h 3527436"/>
              <a:gd name="connsiteX2-137" fmla="*/ 340792 w 2552700"/>
              <a:gd name="connsiteY2-138" fmla="*/ 3486796 h 3527436"/>
              <a:gd name="connsiteX3-139" fmla="*/ 50800 w 2552700"/>
              <a:gd name="connsiteY3-140" fmla="*/ 2930104 h 3527436"/>
              <a:gd name="connsiteX4-141" fmla="*/ 0 w 2552700"/>
              <a:gd name="connsiteY4-142" fmla="*/ 518592 h 3527436"/>
              <a:gd name="connsiteX5-143" fmla="*/ 340792 w 2552700"/>
              <a:gd name="connsiteY5-144" fmla="*/ 0 h 3527436"/>
              <a:gd name="connsiteX6-145" fmla="*/ 2110308 w 2552700"/>
              <a:gd name="connsiteY6-146" fmla="*/ 0 h 3527436"/>
              <a:gd name="connsiteX7-147" fmla="*/ 2438400 w 2552700"/>
              <a:gd name="connsiteY7-148" fmla="*/ 607492 h 3527436"/>
              <a:gd name="connsiteX8-149" fmla="*/ 2552700 w 2552700"/>
              <a:gd name="connsiteY8-150" fmla="*/ 3044404 h 3527436"/>
              <a:gd name="connsiteX9-151" fmla="*/ 1744548 w 2552700"/>
              <a:gd name="connsiteY9-152" fmla="*/ 3527436 h 35274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91" y="connsiteY9-92"/>
              </a:cxn>
            </a:cxnLst>
            <a:rect l="l" t="t" r="r" b="b"/>
            <a:pathLst>
              <a:path w="2552700" h="3527436">
                <a:moveTo>
                  <a:pt x="2110308" y="3118496"/>
                </a:moveTo>
                <a:cubicBezTo>
                  <a:pt x="1851372" y="3171066"/>
                  <a:pt x="1579737" y="3363337"/>
                  <a:pt x="1320801" y="3415907"/>
                </a:cubicBezTo>
                <a:lnTo>
                  <a:pt x="340792" y="3486796"/>
                </a:lnTo>
                <a:cubicBezTo>
                  <a:pt x="96466" y="3486796"/>
                  <a:pt x="50800" y="3174430"/>
                  <a:pt x="50800" y="2930104"/>
                </a:cubicBezTo>
                <a:lnTo>
                  <a:pt x="0" y="518592"/>
                </a:lnTo>
                <a:cubicBezTo>
                  <a:pt x="0" y="274266"/>
                  <a:pt x="96466" y="0"/>
                  <a:pt x="340792" y="0"/>
                </a:cubicBezTo>
                <a:lnTo>
                  <a:pt x="2110308" y="0"/>
                </a:lnTo>
                <a:cubicBezTo>
                  <a:pt x="2354634" y="0"/>
                  <a:pt x="2438400" y="363166"/>
                  <a:pt x="2438400" y="607492"/>
                </a:cubicBezTo>
                <a:lnTo>
                  <a:pt x="2552700" y="3044404"/>
                </a:lnTo>
                <a:cubicBezTo>
                  <a:pt x="2552700" y="3288730"/>
                  <a:pt x="1897434" y="3435996"/>
                  <a:pt x="1744548" y="3527436"/>
                </a:cubicBezTo>
              </a:path>
            </a:pathLst>
          </a:cu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6" name="文本框 75"/>
          <p:cNvSpPr txBox="1"/>
          <p:nvPr/>
        </p:nvSpPr>
        <p:spPr>
          <a:xfrm>
            <a:off x="5166697" y="3509829"/>
            <a:ext cx="2023704" cy="461665"/>
          </a:xfrm>
          <a:prstGeom prst="rect">
            <a:avLst/>
          </a:prstGeom>
          <a:noFill/>
        </p:spPr>
        <p:txBody>
          <a:bodyPr wrap="square" rtlCol="0">
            <a:spAutoFit/>
          </a:bodyPr>
          <a:lstStyle/>
          <a:p>
            <a:pPr algn="ctr"/>
            <a:r>
              <a:rPr lang="zh-CN" altLang="en-US" sz="2400" b="1" dirty="0">
                <a:solidFill>
                  <a:schemeClr val="bg1"/>
                </a:solidFill>
                <a:cs typeface="+mn-ea"/>
                <a:sym typeface="+mn-lt"/>
              </a:rPr>
              <a:t>添加标题</a:t>
            </a:r>
            <a:endParaRPr lang="zh-CN" altLang="en-US" sz="2400" b="1" dirty="0">
              <a:solidFill>
                <a:schemeClr val="bg1"/>
              </a:solidFill>
              <a:cs typeface="+mn-ea"/>
              <a:sym typeface="+mn-lt"/>
            </a:endParaRPr>
          </a:p>
        </p:txBody>
      </p:sp>
      <p:sp>
        <p:nvSpPr>
          <p:cNvPr id="77" name="Freeform 41"/>
          <p:cNvSpPr>
            <a:spLocks noEditPoints="1"/>
          </p:cNvSpPr>
          <p:nvPr/>
        </p:nvSpPr>
        <p:spPr bwMode="auto">
          <a:xfrm>
            <a:off x="5633065" y="2516187"/>
            <a:ext cx="889000" cy="781050"/>
          </a:xfrm>
          <a:custGeom>
            <a:avLst/>
            <a:gdLst>
              <a:gd name="T0" fmla="*/ 321 w 332"/>
              <a:gd name="T1" fmla="*/ 1 h 291"/>
              <a:gd name="T2" fmla="*/ 295 w 332"/>
              <a:gd name="T3" fmla="*/ 5 h 291"/>
              <a:gd name="T4" fmla="*/ 149 w 332"/>
              <a:gd name="T5" fmla="*/ 54 h 291"/>
              <a:gd name="T6" fmla="*/ 124 w 332"/>
              <a:gd name="T7" fmla="*/ 155 h 291"/>
              <a:gd name="T8" fmla="*/ 102 w 332"/>
              <a:gd name="T9" fmla="*/ 219 h 291"/>
              <a:gd name="T10" fmla="*/ 63 w 332"/>
              <a:gd name="T11" fmla="*/ 217 h 291"/>
              <a:gd name="T12" fmla="*/ 4 w 332"/>
              <a:gd name="T13" fmla="*/ 280 h 291"/>
              <a:gd name="T14" fmla="*/ 26 w 332"/>
              <a:gd name="T15" fmla="*/ 291 h 291"/>
              <a:gd name="T16" fmla="*/ 116 w 332"/>
              <a:gd name="T17" fmla="*/ 238 h 291"/>
              <a:gd name="T18" fmla="*/ 148 w 332"/>
              <a:gd name="T19" fmla="*/ 113 h 291"/>
              <a:gd name="T20" fmla="*/ 236 w 332"/>
              <a:gd name="T21" fmla="*/ 78 h 291"/>
              <a:gd name="T22" fmla="*/ 290 w 332"/>
              <a:gd name="T23" fmla="*/ 69 h 291"/>
              <a:gd name="T24" fmla="*/ 264 w 332"/>
              <a:gd name="T25" fmla="*/ 198 h 291"/>
              <a:gd name="T26" fmla="*/ 177 w 332"/>
              <a:gd name="T27" fmla="*/ 238 h 291"/>
              <a:gd name="T28" fmla="*/ 192 w 332"/>
              <a:gd name="T29" fmla="*/ 270 h 291"/>
              <a:gd name="T30" fmla="*/ 274 w 332"/>
              <a:gd name="T31" fmla="*/ 216 h 291"/>
              <a:gd name="T32" fmla="*/ 328 w 332"/>
              <a:gd name="T33" fmla="*/ 21 h 291"/>
              <a:gd name="T34" fmla="*/ 330 w 332"/>
              <a:gd name="T35" fmla="*/ 2 h 291"/>
              <a:gd name="T36" fmla="*/ 290 w 332"/>
              <a:gd name="T37" fmla="*/ 57 h 291"/>
              <a:gd name="T38" fmla="*/ 167 w 332"/>
              <a:gd name="T39" fmla="*/ 86 h 291"/>
              <a:gd name="T40" fmla="*/ 155 w 332"/>
              <a:gd name="T41" fmla="*/ 81 h 291"/>
              <a:gd name="T42" fmla="*/ 156 w 332"/>
              <a:gd name="T43" fmla="*/ 78 h 291"/>
              <a:gd name="T44" fmla="*/ 179 w 332"/>
              <a:gd name="T45" fmla="*/ 37 h 291"/>
              <a:gd name="T46" fmla="*/ 302 w 332"/>
              <a:gd name="T47" fmla="*/ 16 h 291"/>
              <a:gd name="T48" fmla="*/ 311 w 332"/>
              <a:gd name="T49" fmla="*/ 30 h 291"/>
              <a:gd name="T50" fmla="*/ 302 w 332"/>
              <a:gd name="T51" fmla="*/ 49 h 291"/>
              <a:gd name="T52" fmla="*/ 88 w 332"/>
              <a:gd name="T53" fmla="*/ 259 h 291"/>
              <a:gd name="T54" fmla="*/ 31 w 332"/>
              <a:gd name="T55" fmla="*/ 279 h 291"/>
              <a:gd name="T56" fmla="*/ 23 w 332"/>
              <a:gd name="T57" fmla="*/ 260 h 291"/>
              <a:gd name="T58" fmla="*/ 47 w 332"/>
              <a:gd name="T59" fmla="*/ 238 h 291"/>
              <a:gd name="T60" fmla="*/ 73 w 332"/>
              <a:gd name="T61" fmla="*/ 226 h 291"/>
              <a:gd name="T62" fmla="*/ 101 w 332"/>
              <a:gd name="T63" fmla="*/ 240 h 291"/>
              <a:gd name="T64" fmla="*/ 256 w 332"/>
              <a:gd name="T65" fmla="*/ 232 h 291"/>
              <a:gd name="T66" fmla="*/ 200 w 332"/>
              <a:gd name="T67" fmla="*/ 257 h 291"/>
              <a:gd name="T68" fmla="*/ 198 w 332"/>
              <a:gd name="T69" fmla="*/ 236 h 291"/>
              <a:gd name="T70" fmla="*/ 251 w 332"/>
              <a:gd name="T71" fmla="*/ 221 h 291"/>
              <a:gd name="T72" fmla="*/ 256 w 332"/>
              <a:gd name="T73" fmla="*/ 23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32" h="291">
                <a:moveTo>
                  <a:pt x="330" y="2"/>
                </a:moveTo>
                <a:cubicBezTo>
                  <a:pt x="328" y="0"/>
                  <a:pt x="325" y="0"/>
                  <a:pt x="321" y="1"/>
                </a:cubicBezTo>
                <a:cubicBezTo>
                  <a:pt x="315" y="3"/>
                  <a:pt x="308" y="4"/>
                  <a:pt x="302" y="4"/>
                </a:cubicBezTo>
                <a:cubicBezTo>
                  <a:pt x="299" y="4"/>
                  <a:pt x="297" y="5"/>
                  <a:pt x="295" y="5"/>
                </a:cubicBezTo>
                <a:cubicBezTo>
                  <a:pt x="258" y="8"/>
                  <a:pt x="214" y="14"/>
                  <a:pt x="171" y="25"/>
                </a:cubicBezTo>
                <a:cubicBezTo>
                  <a:pt x="155" y="29"/>
                  <a:pt x="148" y="38"/>
                  <a:pt x="149" y="54"/>
                </a:cubicBezTo>
                <a:cubicBezTo>
                  <a:pt x="150" y="64"/>
                  <a:pt x="148" y="76"/>
                  <a:pt x="145" y="87"/>
                </a:cubicBezTo>
                <a:cubicBezTo>
                  <a:pt x="138" y="110"/>
                  <a:pt x="131" y="133"/>
                  <a:pt x="124" y="155"/>
                </a:cubicBezTo>
                <a:cubicBezTo>
                  <a:pt x="119" y="173"/>
                  <a:pt x="113" y="192"/>
                  <a:pt x="107" y="210"/>
                </a:cubicBezTo>
                <a:cubicBezTo>
                  <a:pt x="106" y="215"/>
                  <a:pt x="104" y="218"/>
                  <a:pt x="102" y="219"/>
                </a:cubicBezTo>
                <a:cubicBezTo>
                  <a:pt x="99" y="220"/>
                  <a:pt x="96" y="220"/>
                  <a:pt x="91" y="217"/>
                </a:cubicBezTo>
                <a:cubicBezTo>
                  <a:pt x="81" y="213"/>
                  <a:pt x="71" y="213"/>
                  <a:pt x="63" y="217"/>
                </a:cubicBezTo>
                <a:cubicBezTo>
                  <a:pt x="44" y="228"/>
                  <a:pt x="24" y="238"/>
                  <a:pt x="10" y="256"/>
                </a:cubicBezTo>
                <a:cubicBezTo>
                  <a:pt x="4" y="263"/>
                  <a:pt x="0" y="270"/>
                  <a:pt x="4" y="280"/>
                </a:cubicBezTo>
                <a:cubicBezTo>
                  <a:pt x="8" y="287"/>
                  <a:pt x="14" y="291"/>
                  <a:pt x="25" y="291"/>
                </a:cubicBezTo>
                <a:cubicBezTo>
                  <a:pt x="26" y="291"/>
                  <a:pt x="26" y="291"/>
                  <a:pt x="26" y="291"/>
                </a:cubicBezTo>
                <a:cubicBezTo>
                  <a:pt x="45" y="291"/>
                  <a:pt x="63" y="285"/>
                  <a:pt x="84" y="274"/>
                </a:cubicBezTo>
                <a:cubicBezTo>
                  <a:pt x="99" y="265"/>
                  <a:pt x="113" y="255"/>
                  <a:pt x="116" y="238"/>
                </a:cubicBezTo>
                <a:cubicBezTo>
                  <a:pt x="119" y="209"/>
                  <a:pt x="127" y="182"/>
                  <a:pt x="135" y="155"/>
                </a:cubicBezTo>
                <a:cubicBezTo>
                  <a:pt x="140" y="142"/>
                  <a:pt x="144" y="127"/>
                  <a:pt x="148" y="113"/>
                </a:cubicBezTo>
                <a:cubicBezTo>
                  <a:pt x="149" y="106"/>
                  <a:pt x="154" y="101"/>
                  <a:pt x="161" y="99"/>
                </a:cubicBezTo>
                <a:cubicBezTo>
                  <a:pt x="185" y="90"/>
                  <a:pt x="211" y="84"/>
                  <a:pt x="236" y="78"/>
                </a:cubicBezTo>
                <a:cubicBezTo>
                  <a:pt x="249" y="75"/>
                  <a:pt x="263" y="72"/>
                  <a:pt x="277" y="69"/>
                </a:cubicBezTo>
                <a:cubicBezTo>
                  <a:pt x="283" y="67"/>
                  <a:pt x="288" y="67"/>
                  <a:pt x="290" y="69"/>
                </a:cubicBezTo>
                <a:cubicBezTo>
                  <a:pt x="292" y="72"/>
                  <a:pt x="292" y="77"/>
                  <a:pt x="290" y="83"/>
                </a:cubicBezTo>
                <a:cubicBezTo>
                  <a:pt x="281" y="128"/>
                  <a:pt x="273" y="164"/>
                  <a:pt x="264" y="198"/>
                </a:cubicBezTo>
                <a:cubicBezTo>
                  <a:pt x="261" y="206"/>
                  <a:pt x="258" y="207"/>
                  <a:pt x="249" y="206"/>
                </a:cubicBezTo>
                <a:cubicBezTo>
                  <a:pt x="221" y="204"/>
                  <a:pt x="196" y="215"/>
                  <a:pt x="177" y="238"/>
                </a:cubicBezTo>
                <a:cubicBezTo>
                  <a:pt x="172" y="245"/>
                  <a:pt x="170" y="252"/>
                  <a:pt x="173" y="257"/>
                </a:cubicBezTo>
                <a:cubicBezTo>
                  <a:pt x="175" y="264"/>
                  <a:pt x="182" y="269"/>
                  <a:pt x="192" y="270"/>
                </a:cubicBezTo>
                <a:cubicBezTo>
                  <a:pt x="210" y="274"/>
                  <a:pt x="225" y="266"/>
                  <a:pt x="240" y="258"/>
                </a:cubicBezTo>
                <a:cubicBezTo>
                  <a:pt x="259" y="246"/>
                  <a:pt x="270" y="233"/>
                  <a:pt x="274" y="216"/>
                </a:cubicBezTo>
                <a:cubicBezTo>
                  <a:pt x="278" y="200"/>
                  <a:pt x="281" y="184"/>
                  <a:pt x="284" y="169"/>
                </a:cubicBezTo>
                <a:cubicBezTo>
                  <a:pt x="295" y="119"/>
                  <a:pt x="306" y="68"/>
                  <a:pt x="328" y="21"/>
                </a:cubicBezTo>
                <a:cubicBezTo>
                  <a:pt x="329" y="18"/>
                  <a:pt x="330" y="14"/>
                  <a:pt x="331" y="10"/>
                </a:cubicBezTo>
                <a:cubicBezTo>
                  <a:pt x="332" y="6"/>
                  <a:pt x="331" y="3"/>
                  <a:pt x="330" y="2"/>
                </a:cubicBezTo>
                <a:close/>
                <a:moveTo>
                  <a:pt x="302" y="49"/>
                </a:moveTo>
                <a:cubicBezTo>
                  <a:pt x="300" y="54"/>
                  <a:pt x="296" y="57"/>
                  <a:pt x="290" y="57"/>
                </a:cubicBezTo>
                <a:cubicBezTo>
                  <a:pt x="256" y="61"/>
                  <a:pt x="223" y="70"/>
                  <a:pt x="191" y="79"/>
                </a:cubicBezTo>
                <a:cubicBezTo>
                  <a:pt x="183" y="81"/>
                  <a:pt x="175" y="84"/>
                  <a:pt x="167" y="86"/>
                </a:cubicBezTo>
                <a:cubicBezTo>
                  <a:pt x="160" y="88"/>
                  <a:pt x="157" y="89"/>
                  <a:pt x="156" y="88"/>
                </a:cubicBezTo>
                <a:cubicBezTo>
                  <a:pt x="155" y="87"/>
                  <a:pt x="155" y="84"/>
                  <a:pt x="155" y="81"/>
                </a:cubicBezTo>
                <a:cubicBezTo>
                  <a:pt x="155" y="80"/>
                  <a:pt x="155" y="80"/>
                  <a:pt x="156" y="80"/>
                </a:cubicBezTo>
                <a:cubicBezTo>
                  <a:pt x="156" y="79"/>
                  <a:pt x="156" y="78"/>
                  <a:pt x="156" y="78"/>
                </a:cubicBezTo>
                <a:cubicBezTo>
                  <a:pt x="157" y="73"/>
                  <a:pt x="157" y="69"/>
                  <a:pt x="158" y="66"/>
                </a:cubicBezTo>
                <a:cubicBezTo>
                  <a:pt x="161" y="41"/>
                  <a:pt x="161" y="41"/>
                  <a:pt x="179" y="37"/>
                </a:cubicBezTo>
                <a:cubicBezTo>
                  <a:pt x="184" y="36"/>
                  <a:pt x="189" y="35"/>
                  <a:pt x="197" y="33"/>
                </a:cubicBezTo>
                <a:cubicBezTo>
                  <a:pt x="227" y="24"/>
                  <a:pt x="260" y="19"/>
                  <a:pt x="302" y="16"/>
                </a:cubicBezTo>
                <a:cubicBezTo>
                  <a:pt x="309" y="16"/>
                  <a:pt x="313" y="16"/>
                  <a:pt x="314" y="18"/>
                </a:cubicBezTo>
                <a:cubicBezTo>
                  <a:pt x="315" y="20"/>
                  <a:pt x="315" y="24"/>
                  <a:pt x="311" y="30"/>
                </a:cubicBezTo>
                <a:cubicBezTo>
                  <a:pt x="309" y="33"/>
                  <a:pt x="307" y="37"/>
                  <a:pt x="306" y="41"/>
                </a:cubicBezTo>
                <a:cubicBezTo>
                  <a:pt x="305" y="44"/>
                  <a:pt x="304" y="46"/>
                  <a:pt x="302" y="49"/>
                </a:cubicBezTo>
                <a:close/>
                <a:moveTo>
                  <a:pt x="90" y="258"/>
                </a:moveTo>
                <a:cubicBezTo>
                  <a:pt x="89" y="258"/>
                  <a:pt x="89" y="259"/>
                  <a:pt x="88" y="259"/>
                </a:cubicBezTo>
                <a:cubicBezTo>
                  <a:pt x="71" y="271"/>
                  <a:pt x="54" y="278"/>
                  <a:pt x="38" y="280"/>
                </a:cubicBezTo>
                <a:cubicBezTo>
                  <a:pt x="35" y="279"/>
                  <a:pt x="33" y="279"/>
                  <a:pt x="31" y="279"/>
                </a:cubicBezTo>
                <a:cubicBezTo>
                  <a:pt x="25" y="279"/>
                  <a:pt x="20" y="279"/>
                  <a:pt x="18" y="273"/>
                </a:cubicBezTo>
                <a:cubicBezTo>
                  <a:pt x="16" y="267"/>
                  <a:pt x="19" y="263"/>
                  <a:pt x="23" y="260"/>
                </a:cubicBezTo>
                <a:cubicBezTo>
                  <a:pt x="24" y="258"/>
                  <a:pt x="25" y="257"/>
                  <a:pt x="26" y="256"/>
                </a:cubicBezTo>
                <a:cubicBezTo>
                  <a:pt x="32" y="248"/>
                  <a:pt x="40" y="243"/>
                  <a:pt x="47" y="238"/>
                </a:cubicBezTo>
                <a:cubicBezTo>
                  <a:pt x="50" y="237"/>
                  <a:pt x="53" y="235"/>
                  <a:pt x="55" y="233"/>
                </a:cubicBezTo>
                <a:cubicBezTo>
                  <a:pt x="60" y="230"/>
                  <a:pt x="67" y="227"/>
                  <a:pt x="73" y="226"/>
                </a:cubicBezTo>
                <a:cubicBezTo>
                  <a:pt x="75" y="226"/>
                  <a:pt x="76" y="226"/>
                  <a:pt x="78" y="226"/>
                </a:cubicBezTo>
                <a:cubicBezTo>
                  <a:pt x="89" y="226"/>
                  <a:pt x="97" y="233"/>
                  <a:pt x="101" y="240"/>
                </a:cubicBezTo>
                <a:cubicBezTo>
                  <a:pt x="105" y="248"/>
                  <a:pt x="97" y="253"/>
                  <a:pt x="90" y="258"/>
                </a:cubicBezTo>
                <a:close/>
                <a:moveTo>
                  <a:pt x="256" y="232"/>
                </a:moveTo>
                <a:cubicBezTo>
                  <a:pt x="242" y="247"/>
                  <a:pt x="224" y="253"/>
                  <a:pt x="208" y="258"/>
                </a:cubicBezTo>
                <a:cubicBezTo>
                  <a:pt x="205" y="257"/>
                  <a:pt x="202" y="257"/>
                  <a:pt x="200" y="257"/>
                </a:cubicBezTo>
                <a:cubicBezTo>
                  <a:pt x="195" y="257"/>
                  <a:pt x="190" y="257"/>
                  <a:pt x="189" y="251"/>
                </a:cubicBezTo>
                <a:cubicBezTo>
                  <a:pt x="187" y="244"/>
                  <a:pt x="193" y="239"/>
                  <a:pt x="198" y="236"/>
                </a:cubicBezTo>
                <a:cubicBezTo>
                  <a:pt x="211" y="228"/>
                  <a:pt x="225" y="220"/>
                  <a:pt x="241" y="220"/>
                </a:cubicBezTo>
                <a:cubicBezTo>
                  <a:pt x="244" y="220"/>
                  <a:pt x="247" y="220"/>
                  <a:pt x="251" y="221"/>
                </a:cubicBezTo>
                <a:cubicBezTo>
                  <a:pt x="254" y="221"/>
                  <a:pt x="258" y="223"/>
                  <a:pt x="259" y="225"/>
                </a:cubicBezTo>
                <a:cubicBezTo>
                  <a:pt x="259" y="227"/>
                  <a:pt x="258" y="229"/>
                  <a:pt x="256" y="232"/>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78" name="矩形: 圆角 4"/>
          <p:cNvSpPr/>
          <p:nvPr/>
        </p:nvSpPr>
        <p:spPr>
          <a:xfrm>
            <a:off x="8559799" y="2184793"/>
            <a:ext cx="2552700" cy="3527436"/>
          </a:xfrm>
          <a:custGeom>
            <a:avLst/>
            <a:gdLst>
              <a:gd name="connsiteX0" fmla="*/ 0 w 2654300"/>
              <a:gd name="connsiteY0" fmla="*/ 442392 h 3486796"/>
              <a:gd name="connsiteX1" fmla="*/ 442392 w 2654300"/>
              <a:gd name="connsiteY1" fmla="*/ 0 h 3486796"/>
              <a:gd name="connsiteX2" fmla="*/ 2211908 w 2654300"/>
              <a:gd name="connsiteY2" fmla="*/ 0 h 3486796"/>
              <a:gd name="connsiteX3" fmla="*/ 2654300 w 2654300"/>
              <a:gd name="connsiteY3" fmla="*/ 442392 h 3486796"/>
              <a:gd name="connsiteX4" fmla="*/ 2654300 w 2654300"/>
              <a:gd name="connsiteY4" fmla="*/ 3044404 h 3486796"/>
              <a:gd name="connsiteX5" fmla="*/ 2211908 w 2654300"/>
              <a:gd name="connsiteY5" fmla="*/ 3486796 h 3486796"/>
              <a:gd name="connsiteX6" fmla="*/ 442392 w 2654300"/>
              <a:gd name="connsiteY6" fmla="*/ 3486796 h 3486796"/>
              <a:gd name="connsiteX7" fmla="*/ 0 w 2654300"/>
              <a:gd name="connsiteY7" fmla="*/ 3044404 h 3486796"/>
              <a:gd name="connsiteX8" fmla="*/ 0 w 2654300"/>
              <a:gd name="connsiteY8" fmla="*/ 442392 h 3486796"/>
              <a:gd name="connsiteX0-1" fmla="*/ 2211908 w 2654300"/>
              <a:gd name="connsiteY0-2" fmla="*/ 3486796 h 3578236"/>
              <a:gd name="connsiteX1-3" fmla="*/ 442392 w 2654300"/>
              <a:gd name="connsiteY1-4" fmla="*/ 3486796 h 3578236"/>
              <a:gd name="connsiteX2-5" fmla="*/ 0 w 2654300"/>
              <a:gd name="connsiteY2-6" fmla="*/ 3044404 h 3578236"/>
              <a:gd name="connsiteX3-7" fmla="*/ 0 w 2654300"/>
              <a:gd name="connsiteY3-8" fmla="*/ 442392 h 3578236"/>
              <a:gd name="connsiteX4-9" fmla="*/ 442392 w 2654300"/>
              <a:gd name="connsiteY4-10" fmla="*/ 0 h 3578236"/>
              <a:gd name="connsiteX5-11" fmla="*/ 2211908 w 2654300"/>
              <a:gd name="connsiteY5-12" fmla="*/ 0 h 3578236"/>
              <a:gd name="connsiteX6-13" fmla="*/ 2654300 w 2654300"/>
              <a:gd name="connsiteY6-14" fmla="*/ 442392 h 3578236"/>
              <a:gd name="connsiteX7-15" fmla="*/ 2654300 w 2654300"/>
              <a:gd name="connsiteY7-16" fmla="*/ 3044404 h 3578236"/>
              <a:gd name="connsiteX8-17" fmla="*/ 2303348 w 2654300"/>
              <a:gd name="connsiteY8-18" fmla="*/ 3578236 h 3578236"/>
              <a:gd name="connsiteX0-19" fmla="*/ 2211908 w 2654300"/>
              <a:gd name="connsiteY0-20" fmla="*/ 3118496 h 3578236"/>
              <a:gd name="connsiteX1-21" fmla="*/ 442392 w 2654300"/>
              <a:gd name="connsiteY1-22" fmla="*/ 3486796 h 3578236"/>
              <a:gd name="connsiteX2-23" fmla="*/ 0 w 2654300"/>
              <a:gd name="connsiteY2-24" fmla="*/ 3044404 h 3578236"/>
              <a:gd name="connsiteX3-25" fmla="*/ 0 w 2654300"/>
              <a:gd name="connsiteY3-26" fmla="*/ 442392 h 3578236"/>
              <a:gd name="connsiteX4-27" fmla="*/ 442392 w 2654300"/>
              <a:gd name="connsiteY4-28" fmla="*/ 0 h 3578236"/>
              <a:gd name="connsiteX5-29" fmla="*/ 2211908 w 2654300"/>
              <a:gd name="connsiteY5-30" fmla="*/ 0 h 3578236"/>
              <a:gd name="connsiteX6-31" fmla="*/ 2654300 w 2654300"/>
              <a:gd name="connsiteY6-32" fmla="*/ 442392 h 3578236"/>
              <a:gd name="connsiteX7-33" fmla="*/ 2654300 w 2654300"/>
              <a:gd name="connsiteY7-34" fmla="*/ 3044404 h 3578236"/>
              <a:gd name="connsiteX8-35" fmla="*/ 2303348 w 2654300"/>
              <a:gd name="connsiteY8-36" fmla="*/ 3578236 h 3578236"/>
              <a:gd name="connsiteX0-37" fmla="*/ 2211908 w 2654300"/>
              <a:gd name="connsiteY0-38" fmla="*/ 3118496 h 3679836"/>
              <a:gd name="connsiteX1-39" fmla="*/ 442392 w 2654300"/>
              <a:gd name="connsiteY1-40" fmla="*/ 3486796 h 3679836"/>
              <a:gd name="connsiteX2-41" fmla="*/ 0 w 2654300"/>
              <a:gd name="connsiteY2-42" fmla="*/ 3044404 h 3679836"/>
              <a:gd name="connsiteX3-43" fmla="*/ 0 w 2654300"/>
              <a:gd name="connsiteY3-44" fmla="*/ 442392 h 3679836"/>
              <a:gd name="connsiteX4-45" fmla="*/ 442392 w 2654300"/>
              <a:gd name="connsiteY4-46" fmla="*/ 0 h 3679836"/>
              <a:gd name="connsiteX5-47" fmla="*/ 2211908 w 2654300"/>
              <a:gd name="connsiteY5-48" fmla="*/ 0 h 3679836"/>
              <a:gd name="connsiteX6-49" fmla="*/ 2654300 w 2654300"/>
              <a:gd name="connsiteY6-50" fmla="*/ 442392 h 3679836"/>
              <a:gd name="connsiteX7-51" fmla="*/ 2654300 w 2654300"/>
              <a:gd name="connsiteY7-52" fmla="*/ 3044404 h 3679836"/>
              <a:gd name="connsiteX8-53" fmla="*/ 1820748 w 2654300"/>
              <a:gd name="connsiteY8-54" fmla="*/ 3679836 h 3679836"/>
              <a:gd name="connsiteX0-55" fmla="*/ 2211908 w 2654300"/>
              <a:gd name="connsiteY0-56" fmla="*/ 3118496 h 3679836"/>
              <a:gd name="connsiteX1-57" fmla="*/ 1422401 w 2654300"/>
              <a:gd name="connsiteY1-58" fmla="*/ 3415907 h 3679836"/>
              <a:gd name="connsiteX2-59" fmla="*/ 442392 w 2654300"/>
              <a:gd name="connsiteY2-60" fmla="*/ 3486796 h 3679836"/>
              <a:gd name="connsiteX3-61" fmla="*/ 0 w 2654300"/>
              <a:gd name="connsiteY3-62" fmla="*/ 3044404 h 3679836"/>
              <a:gd name="connsiteX4-63" fmla="*/ 0 w 2654300"/>
              <a:gd name="connsiteY4-64" fmla="*/ 442392 h 3679836"/>
              <a:gd name="connsiteX5-65" fmla="*/ 442392 w 2654300"/>
              <a:gd name="connsiteY5-66" fmla="*/ 0 h 3679836"/>
              <a:gd name="connsiteX6-67" fmla="*/ 2211908 w 2654300"/>
              <a:gd name="connsiteY6-68" fmla="*/ 0 h 3679836"/>
              <a:gd name="connsiteX7-69" fmla="*/ 2654300 w 2654300"/>
              <a:gd name="connsiteY7-70" fmla="*/ 442392 h 3679836"/>
              <a:gd name="connsiteX8-71" fmla="*/ 2654300 w 2654300"/>
              <a:gd name="connsiteY8-72" fmla="*/ 3044404 h 3679836"/>
              <a:gd name="connsiteX9" fmla="*/ 1820748 w 2654300"/>
              <a:gd name="connsiteY9" fmla="*/ 3679836 h 3679836"/>
              <a:gd name="connsiteX0-73" fmla="*/ 2211908 w 2654300"/>
              <a:gd name="connsiteY0-74" fmla="*/ 3118496 h 3527436"/>
              <a:gd name="connsiteX1-75" fmla="*/ 1422401 w 2654300"/>
              <a:gd name="connsiteY1-76" fmla="*/ 3415907 h 3527436"/>
              <a:gd name="connsiteX2-77" fmla="*/ 442392 w 2654300"/>
              <a:gd name="connsiteY2-78" fmla="*/ 3486796 h 3527436"/>
              <a:gd name="connsiteX3-79" fmla="*/ 0 w 2654300"/>
              <a:gd name="connsiteY3-80" fmla="*/ 3044404 h 3527436"/>
              <a:gd name="connsiteX4-81" fmla="*/ 0 w 2654300"/>
              <a:gd name="connsiteY4-82" fmla="*/ 442392 h 3527436"/>
              <a:gd name="connsiteX5-83" fmla="*/ 442392 w 2654300"/>
              <a:gd name="connsiteY5-84" fmla="*/ 0 h 3527436"/>
              <a:gd name="connsiteX6-85" fmla="*/ 2211908 w 2654300"/>
              <a:gd name="connsiteY6-86" fmla="*/ 0 h 3527436"/>
              <a:gd name="connsiteX7-87" fmla="*/ 2654300 w 2654300"/>
              <a:gd name="connsiteY7-88" fmla="*/ 442392 h 3527436"/>
              <a:gd name="connsiteX8-89" fmla="*/ 2654300 w 2654300"/>
              <a:gd name="connsiteY8-90" fmla="*/ 3044404 h 3527436"/>
              <a:gd name="connsiteX9-91" fmla="*/ 1846148 w 2654300"/>
              <a:gd name="connsiteY9-92" fmla="*/ 3527436 h 3527436"/>
              <a:gd name="connsiteX0-93" fmla="*/ 2211908 w 2654300"/>
              <a:gd name="connsiteY0-94" fmla="*/ 3118496 h 3527436"/>
              <a:gd name="connsiteX1-95" fmla="*/ 1422401 w 2654300"/>
              <a:gd name="connsiteY1-96" fmla="*/ 3415907 h 3527436"/>
              <a:gd name="connsiteX2-97" fmla="*/ 442392 w 2654300"/>
              <a:gd name="connsiteY2-98" fmla="*/ 3486796 h 3527436"/>
              <a:gd name="connsiteX3-99" fmla="*/ 0 w 2654300"/>
              <a:gd name="connsiteY3-100" fmla="*/ 3044404 h 3527436"/>
              <a:gd name="connsiteX4-101" fmla="*/ 101600 w 2654300"/>
              <a:gd name="connsiteY4-102" fmla="*/ 518592 h 3527436"/>
              <a:gd name="connsiteX5-103" fmla="*/ 442392 w 2654300"/>
              <a:gd name="connsiteY5-104" fmla="*/ 0 h 3527436"/>
              <a:gd name="connsiteX6-105" fmla="*/ 2211908 w 2654300"/>
              <a:gd name="connsiteY6-106" fmla="*/ 0 h 3527436"/>
              <a:gd name="connsiteX7-107" fmla="*/ 2654300 w 2654300"/>
              <a:gd name="connsiteY7-108" fmla="*/ 442392 h 3527436"/>
              <a:gd name="connsiteX8-109" fmla="*/ 2654300 w 2654300"/>
              <a:gd name="connsiteY8-110" fmla="*/ 3044404 h 3527436"/>
              <a:gd name="connsiteX9-111" fmla="*/ 1846148 w 2654300"/>
              <a:gd name="connsiteY9-112" fmla="*/ 3527436 h 3527436"/>
              <a:gd name="connsiteX0-113" fmla="*/ 2211908 w 2654300"/>
              <a:gd name="connsiteY0-114" fmla="*/ 3118496 h 3527436"/>
              <a:gd name="connsiteX1-115" fmla="*/ 1422401 w 2654300"/>
              <a:gd name="connsiteY1-116" fmla="*/ 3415907 h 3527436"/>
              <a:gd name="connsiteX2-117" fmla="*/ 442392 w 2654300"/>
              <a:gd name="connsiteY2-118" fmla="*/ 3486796 h 3527436"/>
              <a:gd name="connsiteX3-119" fmla="*/ 0 w 2654300"/>
              <a:gd name="connsiteY3-120" fmla="*/ 3044404 h 3527436"/>
              <a:gd name="connsiteX4-121" fmla="*/ 101600 w 2654300"/>
              <a:gd name="connsiteY4-122" fmla="*/ 518592 h 3527436"/>
              <a:gd name="connsiteX5-123" fmla="*/ 442392 w 2654300"/>
              <a:gd name="connsiteY5-124" fmla="*/ 0 h 3527436"/>
              <a:gd name="connsiteX6-125" fmla="*/ 2211908 w 2654300"/>
              <a:gd name="connsiteY6-126" fmla="*/ 0 h 3527436"/>
              <a:gd name="connsiteX7-127" fmla="*/ 2540000 w 2654300"/>
              <a:gd name="connsiteY7-128" fmla="*/ 607492 h 3527436"/>
              <a:gd name="connsiteX8-129" fmla="*/ 2654300 w 2654300"/>
              <a:gd name="connsiteY8-130" fmla="*/ 3044404 h 3527436"/>
              <a:gd name="connsiteX9-131" fmla="*/ 1846148 w 2654300"/>
              <a:gd name="connsiteY9-132" fmla="*/ 3527436 h 3527436"/>
              <a:gd name="connsiteX0-133" fmla="*/ 2110308 w 2552700"/>
              <a:gd name="connsiteY0-134" fmla="*/ 3118496 h 3527436"/>
              <a:gd name="connsiteX1-135" fmla="*/ 1320801 w 2552700"/>
              <a:gd name="connsiteY1-136" fmla="*/ 3415907 h 3527436"/>
              <a:gd name="connsiteX2-137" fmla="*/ 340792 w 2552700"/>
              <a:gd name="connsiteY2-138" fmla="*/ 3486796 h 3527436"/>
              <a:gd name="connsiteX3-139" fmla="*/ 50800 w 2552700"/>
              <a:gd name="connsiteY3-140" fmla="*/ 2930104 h 3527436"/>
              <a:gd name="connsiteX4-141" fmla="*/ 0 w 2552700"/>
              <a:gd name="connsiteY4-142" fmla="*/ 518592 h 3527436"/>
              <a:gd name="connsiteX5-143" fmla="*/ 340792 w 2552700"/>
              <a:gd name="connsiteY5-144" fmla="*/ 0 h 3527436"/>
              <a:gd name="connsiteX6-145" fmla="*/ 2110308 w 2552700"/>
              <a:gd name="connsiteY6-146" fmla="*/ 0 h 3527436"/>
              <a:gd name="connsiteX7-147" fmla="*/ 2438400 w 2552700"/>
              <a:gd name="connsiteY7-148" fmla="*/ 607492 h 3527436"/>
              <a:gd name="connsiteX8-149" fmla="*/ 2552700 w 2552700"/>
              <a:gd name="connsiteY8-150" fmla="*/ 3044404 h 3527436"/>
              <a:gd name="connsiteX9-151" fmla="*/ 1744548 w 2552700"/>
              <a:gd name="connsiteY9-152" fmla="*/ 3527436 h 35274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91" y="connsiteY9-92"/>
              </a:cxn>
            </a:cxnLst>
            <a:rect l="l" t="t" r="r" b="b"/>
            <a:pathLst>
              <a:path w="2552700" h="3527436">
                <a:moveTo>
                  <a:pt x="2110308" y="3118496"/>
                </a:moveTo>
                <a:cubicBezTo>
                  <a:pt x="1851372" y="3171066"/>
                  <a:pt x="1579737" y="3363337"/>
                  <a:pt x="1320801" y="3415907"/>
                </a:cubicBezTo>
                <a:lnTo>
                  <a:pt x="340792" y="3486796"/>
                </a:lnTo>
                <a:cubicBezTo>
                  <a:pt x="96466" y="3486796"/>
                  <a:pt x="50800" y="3174430"/>
                  <a:pt x="50800" y="2930104"/>
                </a:cubicBezTo>
                <a:lnTo>
                  <a:pt x="0" y="518592"/>
                </a:lnTo>
                <a:cubicBezTo>
                  <a:pt x="0" y="274266"/>
                  <a:pt x="96466" y="0"/>
                  <a:pt x="340792" y="0"/>
                </a:cubicBezTo>
                <a:lnTo>
                  <a:pt x="2110308" y="0"/>
                </a:lnTo>
                <a:cubicBezTo>
                  <a:pt x="2354634" y="0"/>
                  <a:pt x="2438400" y="363166"/>
                  <a:pt x="2438400" y="607492"/>
                </a:cubicBezTo>
                <a:lnTo>
                  <a:pt x="2552700" y="3044404"/>
                </a:lnTo>
                <a:cubicBezTo>
                  <a:pt x="2552700" y="3288730"/>
                  <a:pt x="1897434" y="3435996"/>
                  <a:pt x="1744548" y="3527436"/>
                </a:cubicBezTo>
              </a:path>
            </a:pathLst>
          </a:cu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9" name="文本框 78"/>
          <p:cNvSpPr txBox="1"/>
          <p:nvPr/>
        </p:nvSpPr>
        <p:spPr>
          <a:xfrm>
            <a:off x="8775699" y="3509829"/>
            <a:ext cx="2023704" cy="461665"/>
          </a:xfrm>
          <a:prstGeom prst="rect">
            <a:avLst/>
          </a:prstGeom>
          <a:noFill/>
        </p:spPr>
        <p:txBody>
          <a:bodyPr wrap="square" rtlCol="0">
            <a:spAutoFit/>
          </a:bodyPr>
          <a:lstStyle/>
          <a:p>
            <a:pPr algn="ctr"/>
            <a:r>
              <a:rPr lang="zh-CN" altLang="en-US" sz="2400" b="1" dirty="0">
                <a:solidFill>
                  <a:schemeClr val="bg1"/>
                </a:solidFill>
                <a:cs typeface="+mn-ea"/>
                <a:sym typeface="+mn-lt"/>
              </a:rPr>
              <a:t>添加标题</a:t>
            </a:r>
            <a:endParaRPr lang="zh-CN" altLang="en-US" sz="2400" b="1" dirty="0">
              <a:solidFill>
                <a:schemeClr val="bg1"/>
              </a:solidFill>
              <a:cs typeface="+mn-ea"/>
              <a:sym typeface="+mn-lt"/>
            </a:endParaRPr>
          </a:p>
        </p:txBody>
      </p:sp>
      <p:grpSp>
        <p:nvGrpSpPr>
          <p:cNvPr id="80" name="组合 79"/>
          <p:cNvGrpSpPr/>
          <p:nvPr/>
        </p:nvGrpSpPr>
        <p:grpSpPr>
          <a:xfrm>
            <a:off x="9270026" y="2571750"/>
            <a:ext cx="1035050" cy="855662"/>
            <a:chOff x="3178175" y="1092200"/>
            <a:chExt cx="1035050" cy="855662"/>
          </a:xfrm>
          <a:solidFill>
            <a:schemeClr val="bg1"/>
          </a:solidFill>
        </p:grpSpPr>
        <p:sp>
          <p:nvSpPr>
            <p:cNvPr id="81" name="Freeform 73"/>
            <p:cNvSpPr>
              <a:spLocks noEditPoints="1"/>
            </p:cNvSpPr>
            <p:nvPr/>
          </p:nvSpPr>
          <p:spPr bwMode="auto">
            <a:xfrm>
              <a:off x="3427413" y="1325562"/>
              <a:ext cx="528637" cy="473075"/>
            </a:xfrm>
            <a:custGeom>
              <a:avLst/>
              <a:gdLst>
                <a:gd name="T0" fmla="*/ 3 w 197"/>
                <a:gd name="T1" fmla="*/ 61 h 176"/>
                <a:gd name="T2" fmla="*/ 1 w 197"/>
                <a:gd name="T3" fmla="*/ 24 h 176"/>
                <a:gd name="T4" fmla="*/ 29 w 197"/>
                <a:gd name="T5" fmla="*/ 9 h 176"/>
                <a:gd name="T6" fmla="*/ 81 w 197"/>
                <a:gd name="T7" fmla="*/ 30 h 176"/>
                <a:gd name="T8" fmla="*/ 185 w 197"/>
                <a:gd name="T9" fmla="*/ 74 h 176"/>
                <a:gd name="T10" fmla="*/ 197 w 197"/>
                <a:gd name="T11" fmla="*/ 91 h 176"/>
                <a:gd name="T12" fmla="*/ 184 w 197"/>
                <a:gd name="T13" fmla="*/ 106 h 176"/>
                <a:gd name="T14" fmla="*/ 37 w 197"/>
                <a:gd name="T15" fmla="*/ 167 h 176"/>
                <a:gd name="T16" fmla="*/ 10 w 197"/>
                <a:gd name="T17" fmla="*/ 153 h 176"/>
                <a:gd name="T18" fmla="*/ 2 w 197"/>
                <a:gd name="T19" fmla="*/ 61 h 176"/>
                <a:gd name="T20" fmla="*/ 3 w 197"/>
                <a:gd name="T21" fmla="*/ 61 h 176"/>
                <a:gd name="T22" fmla="*/ 175 w 197"/>
                <a:gd name="T23" fmla="*/ 91 h 176"/>
                <a:gd name="T24" fmla="*/ 39 w 197"/>
                <a:gd name="T25" fmla="*/ 35 h 176"/>
                <a:gd name="T26" fmla="*/ 19 w 197"/>
                <a:gd name="T27" fmla="*/ 48 h 176"/>
                <a:gd name="T28" fmla="*/ 27 w 197"/>
                <a:gd name="T29" fmla="*/ 136 h 176"/>
                <a:gd name="T30" fmla="*/ 48 w 197"/>
                <a:gd name="T31" fmla="*/ 148 h 176"/>
                <a:gd name="T32" fmla="*/ 128 w 197"/>
                <a:gd name="T33" fmla="*/ 114 h 176"/>
                <a:gd name="T34" fmla="*/ 175 w 197"/>
                <a:gd name="T35" fmla="*/ 91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7" h="176">
                  <a:moveTo>
                    <a:pt x="3" y="61"/>
                  </a:moveTo>
                  <a:cubicBezTo>
                    <a:pt x="2" y="49"/>
                    <a:pt x="0" y="36"/>
                    <a:pt x="1" y="24"/>
                  </a:cubicBezTo>
                  <a:cubicBezTo>
                    <a:pt x="2" y="7"/>
                    <a:pt x="14" y="0"/>
                    <a:pt x="29" y="9"/>
                  </a:cubicBezTo>
                  <a:cubicBezTo>
                    <a:pt x="45" y="18"/>
                    <a:pt x="62" y="27"/>
                    <a:pt x="81" y="30"/>
                  </a:cubicBezTo>
                  <a:cubicBezTo>
                    <a:pt x="119" y="38"/>
                    <a:pt x="151" y="60"/>
                    <a:pt x="185" y="74"/>
                  </a:cubicBezTo>
                  <a:cubicBezTo>
                    <a:pt x="194" y="77"/>
                    <a:pt x="196" y="83"/>
                    <a:pt x="197" y="91"/>
                  </a:cubicBezTo>
                  <a:cubicBezTo>
                    <a:pt x="197" y="99"/>
                    <a:pt x="190" y="104"/>
                    <a:pt x="184" y="106"/>
                  </a:cubicBezTo>
                  <a:cubicBezTo>
                    <a:pt x="132" y="120"/>
                    <a:pt x="87" y="148"/>
                    <a:pt x="37" y="167"/>
                  </a:cubicBezTo>
                  <a:cubicBezTo>
                    <a:pt x="16" y="176"/>
                    <a:pt x="13" y="175"/>
                    <a:pt x="10" y="153"/>
                  </a:cubicBezTo>
                  <a:cubicBezTo>
                    <a:pt x="7" y="122"/>
                    <a:pt x="5" y="92"/>
                    <a:pt x="2" y="61"/>
                  </a:cubicBezTo>
                  <a:cubicBezTo>
                    <a:pt x="2" y="61"/>
                    <a:pt x="2" y="61"/>
                    <a:pt x="3" y="61"/>
                  </a:cubicBezTo>
                  <a:close/>
                  <a:moveTo>
                    <a:pt x="175" y="91"/>
                  </a:moveTo>
                  <a:cubicBezTo>
                    <a:pt x="131" y="66"/>
                    <a:pt x="84" y="51"/>
                    <a:pt x="39" y="35"/>
                  </a:cubicBezTo>
                  <a:cubicBezTo>
                    <a:pt x="24" y="29"/>
                    <a:pt x="17" y="29"/>
                    <a:pt x="19" y="48"/>
                  </a:cubicBezTo>
                  <a:cubicBezTo>
                    <a:pt x="21" y="77"/>
                    <a:pt x="24" y="106"/>
                    <a:pt x="27" y="136"/>
                  </a:cubicBezTo>
                  <a:cubicBezTo>
                    <a:pt x="28" y="149"/>
                    <a:pt x="33" y="155"/>
                    <a:pt x="48" y="148"/>
                  </a:cubicBezTo>
                  <a:cubicBezTo>
                    <a:pt x="74" y="136"/>
                    <a:pt x="101" y="126"/>
                    <a:pt x="128" y="114"/>
                  </a:cubicBezTo>
                  <a:cubicBezTo>
                    <a:pt x="143" y="106"/>
                    <a:pt x="161" y="103"/>
                    <a:pt x="175"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2" name="Freeform 74"/>
            <p:cNvSpPr/>
            <p:nvPr/>
          </p:nvSpPr>
          <p:spPr bwMode="auto">
            <a:xfrm>
              <a:off x="3941763" y="1189037"/>
              <a:ext cx="73025" cy="104775"/>
            </a:xfrm>
            <a:custGeom>
              <a:avLst/>
              <a:gdLst>
                <a:gd name="T0" fmla="*/ 5 w 27"/>
                <a:gd name="T1" fmla="*/ 39 h 39"/>
                <a:gd name="T2" fmla="*/ 1 w 27"/>
                <a:gd name="T3" fmla="*/ 33 h 39"/>
                <a:gd name="T4" fmla="*/ 16 w 27"/>
                <a:gd name="T5" fmla="*/ 4 h 39"/>
                <a:gd name="T6" fmla="*/ 25 w 27"/>
                <a:gd name="T7" fmla="*/ 4 h 39"/>
                <a:gd name="T8" fmla="*/ 15 w 27"/>
                <a:gd name="T9" fmla="*/ 30 h 39"/>
                <a:gd name="T10" fmla="*/ 5 w 27"/>
                <a:gd name="T11" fmla="*/ 39 h 39"/>
              </a:gdLst>
              <a:ahLst/>
              <a:cxnLst>
                <a:cxn ang="0">
                  <a:pos x="T0" y="T1"/>
                </a:cxn>
                <a:cxn ang="0">
                  <a:pos x="T2" y="T3"/>
                </a:cxn>
                <a:cxn ang="0">
                  <a:pos x="T4" y="T5"/>
                </a:cxn>
                <a:cxn ang="0">
                  <a:pos x="T6" y="T7"/>
                </a:cxn>
                <a:cxn ang="0">
                  <a:pos x="T8" y="T9"/>
                </a:cxn>
                <a:cxn ang="0">
                  <a:pos x="T10" y="T11"/>
                </a:cxn>
              </a:cxnLst>
              <a:rect l="0" t="0" r="r" b="b"/>
              <a:pathLst>
                <a:path w="27" h="39">
                  <a:moveTo>
                    <a:pt x="5" y="39"/>
                  </a:moveTo>
                  <a:cubicBezTo>
                    <a:pt x="2" y="38"/>
                    <a:pt x="0" y="35"/>
                    <a:pt x="1" y="33"/>
                  </a:cubicBezTo>
                  <a:cubicBezTo>
                    <a:pt x="6" y="23"/>
                    <a:pt x="11" y="13"/>
                    <a:pt x="16" y="4"/>
                  </a:cubicBezTo>
                  <a:cubicBezTo>
                    <a:pt x="18" y="1"/>
                    <a:pt x="24" y="0"/>
                    <a:pt x="25" y="4"/>
                  </a:cubicBezTo>
                  <a:cubicBezTo>
                    <a:pt x="27" y="14"/>
                    <a:pt x="18" y="21"/>
                    <a:pt x="15" y="30"/>
                  </a:cubicBezTo>
                  <a:cubicBezTo>
                    <a:pt x="13" y="34"/>
                    <a:pt x="11" y="39"/>
                    <a:pt x="5"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3" name="Freeform 75"/>
            <p:cNvSpPr/>
            <p:nvPr/>
          </p:nvSpPr>
          <p:spPr bwMode="auto">
            <a:xfrm>
              <a:off x="4105275" y="1411287"/>
              <a:ext cx="107950" cy="50800"/>
            </a:xfrm>
            <a:custGeom>
              <a:avLst/>
              <a:gdLst>
                <a:gd name="T0" fmla="*/ 40 w 40"/>
                <a:gd name="T1" fmla="*/ 4 h 19"/>
                <a:gd name="T2" fmla="*/ 36 w 40"/>
                <a:gd name="T3" fmla="*/ 9 h 19"/>
                <a:gd name="T4" fmla="*/ 0 w 40"/>
                <a:gd name="T5" fmla="*/ 14 h 19"/>
                <a:gd name="T6" fmla="*/ 0 w 40"/>
                <a:gd name="T7" fmla="*/ 8 h 19"/>
                <a:gd name="T8" fmla="*/ 40 w 40"/>
                <a:gd name="T9" fmla="*/ 4 h 19"/>
              </a:gdLst>
              <a:ahLst/>
              <a:cxnLst>
                <a:cxn ang="0">
                  <a:pos x="T0" y="T1"/>
                </a:cxn>
                <a:cxn ang="0">
                  <a:pos x="T2" y="T3"/>
                </a:cxn>
                <a:cxn ang="0">
                  <a:pos x="T4" y="T5"/>
                </a:cxn>
                <a:cxn ang="0">
                  <a:pos x="T6" y="T7"/>
                </a:cxn>
                <a:cxn ang="0">
                  <a:pos x="T8" y="T9"/>
                </a:cxn>
              </a:cxnLst>
              <a:rect l="0" t="0" r="r" b="b"/>
              <a:pathLst>
                <a:path w="40" h="19">
                  <a:moveTo>
                    <a:pt x="40" y="4"/>
                  </a:moveTo>
                  <a:cubicBezTo>
                    <a:pt x="37" y="7"/>
                    <a:pt x="37" y="9"/>
                    <a:pt x="36" y="9"/>
                  </a:cubicBezTo>
                  <a:cubicBezTo>
                    <a:pt x="24" y="13"/>
                    <a:pt x="13" y="19"/>
                    <a:pt x="0" y="14"/>
                  </a:cubicBezTo>
                  <a:cubicBezTo>
                    <a:pt x="0" y="13"/>
                    <a:pt x="0" y="9"/>
                    <a:pt x="0" y="8"/>
                  </a:cubicBezTo>
                  <a:cubicBezTo>
                    <a:pt x="12" y="3"/>
                    <a:pt x="24" y="0"/>
                    <a:pt x="4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4" name="Freeform 76"/>
            <p:cNvSpPr/>
            <p:nvPr/>
          </p:nvSpPr>
          <p:spPr bwMode="auto">
            <a:xfrm>
              <a:off x="3703638" y="1849437"/>
              <a:ext cx="53975" cy="98425"/>
            </a:xfrm>
            <a:custGeom>
              <a:avLst/>
              <a:gdLst>
                <a:gd name="T0" fmla="*/ 17 w 20"/>
                <a:gd name="T1" fmla="*/ 25 h 37"/>
                <a:gd name="T2" fmla="*/ 13 w 20"/>
                <a:gd name="T3" fmla="*/ 36 h 37"/>
                <a:gd name="T4" fmla="*/ 2 w 20"/>
                <a:gd name="T5" fmla="*/ 14 h 37"/>
                <a:gd name="T6" fmla="*/ 7 w 20"/>
                <a:gd name="T7" fmla="*/ 2 h 37"/>
                <a:gd name="T8" fmla="*/ 17 w 20"/>
                <a:gd name="T9" fmla="*/ 25 h 37"/>
              </a:gdLst>
              <a:ahLst/>
              <a:cxnLst>
                <a:cxn ang="0">
                  <a:pos x="T0" y="T1"/>
                </a:cxn>
                <a:cxn ang="0">
                  <a:pos x="T2" y="T3"/>
                </a:cxn>
                <a:cxn ang="0">
                  <a:pos x="T4" y="T5"/>
                </a:cxn>
                <a:cxn ang="0">
                  <a:pos x="T6" y="T7"/>
                </a:cxn>
                <a:cxn ang="0">
                  <a:pos x="T8" y="T9"/>
                </a:cxn>
              </a:cxnLst>
              <a:rect l="0" t="0" r="r" b="b"/>
              <a:pathLst>
                <a:path w="20" h="37">
                  <a:moveTo>
                    <a:pt x="17" y="25"/>
                  </a:moveTo>
                  <a:cubicBezTo>
                    <a:pt x="18" y="32"/>
                    <a:pt x="18" y="37"/>
                    <a:pt x="13" y="36"/>
                  </a:cubicBezTo>
                  <a:cubicBezTo>
                    <a:pt x="1" y="34"/>
                    <a:pt x="4" y="22"/>
                    <a:pt x="2" y="14"/>
                  </a:cubicBezTo>
                  <a:cubicBezTo>
                    <a:pt x="1" y="9"/>
                    <a:pt x="0" y="0"/>
                    <a:pt x="7" y="2"/>
                  </a:cubicBezTo>
                  <a:cubicBezTo>
                    <a:pt x="20" y="4"/>
                    <a:pt x="9" y="20"/>
                    <a:pt x="17"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5" name="Freeform 77"/>
            <p:cNvSpPr/>
            <p:nvPr/>
          </p:nvSpPr>
          <p:spPr bwMode="auto">
            <a:xfrm>
              <a:off x="3335338" y="1106487"/>
              <a:ext cx="73025" cy="85725"/>
            </a:xfrm>
            <a:custGeom>
              <a:avLst/>
              <a:gdLst>
                <a:gd name="T0" fmla="*/ 9 w 27"/>
                <a:gd name="T1" fmla="*/ 0 h 32"/>
                <a:gd name="T2" fmla="*/ 27 w 27"/>
                <a:gd name="T3" fmla="*/ 26 h 32"/>
                <a:gd name="T4" fmla="*/ 22 w 27"/>
                <a:gd name="T5" fmla="*/ 30 h 32"/>
                <a:gd name="T6" fmla="*/ 2 w 27"/>
                <a:gd name="T7" fmla="*/ 6 h 32"/>
                <a:gd name="T8" fmla="*/ 9 w 27"/>
                <a:gd name="T9" fmla="*/ 0 h 32"/>
              </a:gdLst>
              <a:ahLst/>
              <a:cxnLst>
                <a:cxn ang="0">
                  <a:pos x="T0" y="T1"/>
                </a:cxn>
                <a:cxn ang="0">
                  <a:pos x="T2" y="T3"/>
                </a:cxn>
                <a:cxn ang="0">
                  <a:pos x="T4" y="T5"/>
                </a:cxn>
                <a:cxn ang="0">
                  <a:pos x="T6" y="T7"/>
                </a:cxn>
                <a:cxn ang="0">
                  <a:pos x="T8" y="T9"/>
                </a:cxn>
              </a:cxnLst>
              <a:rect l="0" t="0" r="r" b="b"/>
              <a:pathLst>
                <a:path w="27" h="32">
                  <a:moveTo>
                    <a:pt x="9" y="0"/>
                  </a:moveTo>
                  <a:cubicBezTo>
                    <a:pt x="18" y="6"/>
                    <a:pt x="24" y="15"/>
                    <a:pt x="27" y="26"/>
                  </a:cubicBezTo>
                  <a:cubicBezTo>
                    <a:pt x="27" y="28"/>
                    <a:pt x="24" y="32"/>
                    <a:pt x="22" y="30"/>
                  </a:cubicBezTo>
                  <a:cubicBezTo>
                    <a:pt x="12" y="25"/>
                    <a:pt x="6" y="16"/>
                    <a:pt x="2" y="6"/>
                  </a:cubicBezTo>
                  <a:cubicBezTo>
                    <a:pt x="0" y="3"/>
                    <a:pt x="4"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6" name="Freeform 78"/>
            <p:cNvSpPr/>
            <p:nvPr/>
          </p:nvSpPr>
          <p:spPr bwMode="auto">
            <a:xfrm>
              <a:off x="3225800" y="1347787"/>
              <a:ext cx="101600" cy="55563"/>
            </a:xfrm>
            <a:custGeom>
              <a:avLst/>
              <a:gdLst>
                <a:gd name="T0" fmla="*/ 38 w 38"/>
                <a:gd name="T1" fmla="*/ 13 h 21"/>
                <a:gd name="T2" fmla="*/ 2 w 38"/>
                <a:gd name="T3" fmla="*/ 13 h 21"/>
                <a:gd name="T4" fmla="*/ 2 w 38"/>
                <a:gd name="T5" fmla="*/ 6 h 21"/>
                <a:gd name="T6" fmla="*/ 38 w 38"/>
                <a:gd name="T7" fmla="*/ 13 h 21"/>
              </a:gdLst>
              <a:ahLst/>
              <a:cxnLst>
                <a:cxn ang="0">
                  <a:pos x="T0" y="T1"/>
                </a:cxn>
                <a:cxn ang="0">
                  <a:pos x="T2" y="T3"/>
                </a:cxn>
                <a:cxn ang="0">
                  <a:pos x="T4" y="T5"/>
                </a:cxn>
                <a:cxn ang="0">
                  <a:pos x="T6" y="T7"/>
                </a:cxn>
              </a:cxnLst>
              <a:rect l="0" t="0" r="r" b="b"/>
              <a:pathLst>
                <a:path w="38" h="21">
                  <a:moveTo>
                    <a:pt x="38" y="13"/>
                  </a:moveTo>
                  <a:cubicBezTo>
                    <a:pt x="23" y="21"/>
                    <a:pt x="12" y="21"/>
                    <a:pt x="2" y="13"/>
                  </a:cubicBezTo>
                  <a:cubicBezTo>
                    <a:pt x="0" y="11"/>
                    <a:pt x="0" y="7"/>
                    <a:pt x="2" y="6"/>
                  </a:cubicBezTo>
                  <a:cubicBezTo>
                    <a:pt x="14" y="0"/>
                    <a:pt x="24" y="9"/>
                    <a:pt x="38"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7" name="Freeform 79"/>
            <p:cNvSpPr/>
            <p:nvPr/>
          </p:nvSpPr>
          <p:spPr bwMode="auto">
            <a:xfrm>
              <a:off x="3178175" y="1658937"/>
              <a:ext cx="90487" cy="47625"/>
            </a:xfrm>
            <a:custGeom>
              <a:avLst/>
              <a:gdLst>
                <a:gd name="T0" fmla="*/ 33 w 34"/>
                <a:gd name="T1" fmla="*/ 0 h 18"/>
                <a:gd name="T2" fmla="*/ 34 w 34"/>
                <a:gd name="T3" fmla="*/ 3 h 18"/>
                <a:gd name="T4" fmla="*/ 6 w 34"/>
                <a:gd name="T5" fmla="*/ 17 h 18"/>
                <a:gd name="T6" fmla="*/ 2 w 34"/>
                <a:gd name="T7" fmla="*/ 11 h 18"/>
                <a:gd name="T8" fmla="*/ 33 w 34"/>
                <a:gd name="T9" fmla="*/ 0 h 18"/>
              </a:gdLst>
              <a:ahLst/>
              <a:cxnLst>
                <a:cxn ang="0">
                  <a:pos x="T0" y="T1"/>
                </a:cxn>
                <a:cxn ang="0">
                  <a:pos x="T2" y="T3"/>
                </a:cxn>
                <a:cxn ang="0">
                  <a:pos x="T4" y="T5"/>
                </a:cxn>
                <a:cxn ang="0">
                  <a:pos x="T6" y="T7"/>
                </a:cxn>
                <a:cxn ang="0">
                  <a:pos x="T8" y="T9"/>
                </a:cxn>
              </a:cxnLst>
              <a:rect l="0" t="0" r="r" b="b"/>
              <a:pathLst>
                <a:path w="34" h="18">
                  <a:moveTo>
                    <a:pt x="33" y="0"/>
                  </a:moveTo>
                  <a:cubicBezTo>
                    <a:pt x="34" y="2"/>
                    <a:pt x="34" y="3"/>
                    <a:pt x="34" y="3"/>
                  </a:cubicBezTo>
                  <a:cubicBezTo>
                    <a:pt x="27" y="13"/>
                    <a:pt x="18" y="18"/>
                    <a:pt x="6" y="17"/>
                  </a:cubicBezTo>
                  <a:cubicBezTo>
                    <a:pt x="4" y="16"/>
                    <a:pt x="0" y="13"/>
                    <a:pt x="2" y="11"/>
                  </a:cubicBezTo>
                  <a:cubicBezTo>
                    <a:pt x="11" y="2"/>
                    <a:pt x="22" y="1"/>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8" name="Freeform 80"/>
            <p:cNvSpPr/>
            <p:nvPr/>
          </p:nvSpPr>
          <p:spPr bwMode="auto">
            <a:xfrm>
              <a:off x="3684588" y="1092200"/>
              <a:ext cx="47625" cy="74613"/>
            </a:xfrm>
            <a:custGeom>
              <a:avLst/>
              <a:gdLst>
                <a:gd name="T0" fmla="*/ 17 w 18"/>
                <a:gd name="T1" fmla="*/ 18 h 28"/>
                <a:gd name="T2" fmla="*/ 12 w 18"/>
                <a:gd name="T3" fmla="*/ 27 h 28"/>
                <a:gd name="T4" fmla="*/ 1 w 18"/>
                <a:gd name="T5" fmla="*/ 9 h 28"/>
                <a:gd name="T6" fmla="*/ 8 w 18"/>
                <a:gd name="T7" fmla="*/ 1 h 28"/>
                <a:gd name="T8" fmla="*/ 17 w 18"/>
                <a:gd name="T9" fmla="*/ 18 h 28"/>
              </a:gdLst>
              <a:ahLst/>
              <a:cxnLst>
                <a:cxn ang="0">
                  <a:pos x="T0" y="T1"/>
                </a:cxn>
                <a:cxn ang="0">
                  <a:pos x="T2" y="T3"/>
                </a:cxn>
                <a:cxn ang="0">
                  <a:pos x="T4" y="T5"/>
                </a:cxn>
                <a:cxn ang="0">
                  <a:pos x="T6" y="T7"/>
                </a:cxn>
                <a:cxn ang="0">
                  <a:pos x="T8" y="T9"/>
                </a:cxn>
              </a:cxnLst>
              <a:rect l="0" t="0" r="r" b="b"/>
              <a:pathLst>
                <a:path w="18" h="28">
                  <a:moveTo>
                    <a:pt x="17" y="18"/>
                  </a:moveTo>
                  <a:cubicBezTo>
                    <a:pt x="16" y="21"/>
                    <a:pt x="18" y="28"/>
                    <a:pt x="12" y="27"/>
                  </a:cubicBezTo>
                  <a:cubicBezTo>
                    <a:pt x="3" y="25"/>
                    <a:pt x="3" y="16"/>
                    <a:pt x="1" y="9"/>
                  </a:cubicBezTo>
                  <a:cubicBezTo>
                    <a:pt x="0" y="4"/>
                    <a:pt x="3" y="0"/>
                    <a:pt x="8" y="1"/>
                  </a:cubicBezTo>
                  <a:cubicBezTo>
                    <a:pt x="16" y="4"/>
                    <a:pt x="16" y="11"/>
                    <a:pt x="1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9" name="Freeform 81"/>
            <p:cNvSpPr/>
            <p:nvPr/>
          </p:nvSpPr>
          <p:spPr bwMode="auto">
            <a:xfrm>
              <a:off x="3938588" y="1730375"/>
              <a:ext cx="73025" cy="60325"/>
            </a:xfrm>
            <a:custGeom>
              <a:avLst/>
              <a:gdLst>
                <a:gd name="T0" fmla="*/ 9 w 27"/>
                <a:gd name="T1" fmla="*/ 0 h 22"/>
                <a:gd name="T2" fmla="*/ 26 w 27"/>
                <a:gd name="T3" fmla="*/ 16 h 22"/>
                <a:gd name="T4" fmla="*/ 20 w 27"/>
                <a:gd name="T5" fmla="*/ 20 h 22"/>
                <a:gd name="T6" fmla="*/ 1 w 27"/>
                <a:gd name="T7" fmla="*/ 5 h 22"/>
                <a:gd name="T8" fmla="*/ 9 w 27"/>
                <a:gd name="T9" fmla="*/ 0 h 22"/>
              </a:gdLst>
              <a:ahLst/>
              <a:cxnLst>
                <a:cxn ang="0">
                  <a:pos x="T0" y="T1"/>
                </a:cxn>
                <a:cxn ang="0">
                  <a:pos x="T2" y="T3"/>
                </a:cxn>
                <a:cxn ang="0">
                  <a:pos x="T4" y="T5"/>
                </a:cxn>
                <a:cxn ang="0">
                  <a:pos x="T6" y="T7"/>
                </a:cxn>
                <a:cxn ang="0">
                  <a:pos x="T8" y="T9"/>
                </a:cxn>
              </a:cxnLst>
              <a:rect l="0" t="0" r="r" b="b"/>
              <a:pathLst>
                <a:path w="27" h="22">
                  <a:moveTo>
                    <a:pt x="9" y="0"/>
                  </a:moveTo>
                  <a:cubicBezTo>
                    <a:pt x="16" y="3"/>
                    <a:pt x="24" y="6"/>
                    <a:pt x="26" y="16"/>
                  </a:cubicBezTo>
                  <a:cubicBezTo>
                    <a:pt x="27" y="20"/>
                    <a:pt x="23" y="22"/>
                    <a:pt x="20" y="20"/>
                  </a:cubicBezTo>
                  <a:cubicBezTo>
                    <a:pt x="12" y="17"/>
                    <a:pt x="4" y="14"/>
                    <a:pt x="1" y="5"/>
                  </a:cubicBezTo>
                  <a:cubicBezTo>
                    <a:pt x="0" y="0"/>
                    <a:pt x="5" y="1"/>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90" name="矩形: 圆角 4"/>
          <p:cNvSpPr/>
          <p:nvPr/>
        </p:nvSpPr>
        <p:spPr>
          <a:xfrm>
            <a:off x="1028699" y="2184793"/>
            <a:ext cx="2552700" cy="3527436"/>
          </a:xfrm>
          <a:custGeom>
            <a:avLst/>
            <a:gdLst>
              <a:gd name="connsiteX0" fmla="*/ 0 w 2654300"/>
              <a:gd name="connsiteY0" fmla="*/ 442392 h 3486796"/>
              <a:gd name="connsiteX1" fmla="*/ 442392 w 2654300"/>
              <a:gd name="connsiteY1" fmla="*/ 0 h 3486796"/>
              <a:gd name="connsiteX2" fmla="*/ 2211908 w 2654300"/>
              <a:gd name="connsiteY2" fmla="*/ 0 h 3486796"/>
              <a:gd name="connsiteX3" fmla="*/ 2654300 w 2654300"/>
              <a:gd name="connsiteY3" fmla="*/ 442392 h 3486796"/>
              <a:gd name="connsiteX4" fmla="*/ 2654300 w 2654300"/>
              <a:gd name="connsiteY4" fmla="*/ 3044404 h 3486796"/>
              <a:gd name="connsiteX5" fmla="*/ 2211908 w 2654300"/>
              <a:gd name="connsiteY5" fmla="*/ 3486796 h 3486796"/>
              <a:gd name="connsiteX6" fmla="*/ 442392 w 2654300"/>
              <a:gd name="connsiteY6" fmla="*/ 3486796 h 3486796"/>
              <a:gd name="connsiteX7" fmla="*/ 0 w 2654300"/>
              <a:gd name="connsiteY7" fmla="*/ 3044404 h 3486796"/>
              <a:gd name="connsiteX8" fmla="*/ 0 w 2654300"/>
              <a:gd name="connsiteY8" fmla="*/ 442392 h 3486796"/>
              <a:gd name="connsiteX0-1" fmla="*/ 2211908 w 2654300"/>
              <a:gd name="connsiteY0-2" fmla="*/ 3486796 h 3578236"/>
              <a:gd name="connsiteX1-3" fmla="*/ 442392 w 2654300"/>
              <a:gd name="connsiteY1-4" fmla="*/ 3486796 h 3578236"/>
              <a:gd name="connsiteX2-5" fmla="*/ 0 w 2654300"/>
              <a:gd name="connsiteY2-6" fmla="*/ 3044404 h 3578236"/>
              <a:gd name="connsiteX3-7" fmla="*/ 0 w 2654300"/>
              <a:gd name="connsiteY3-8" fmla="*/ 442392 h 3578236"/>
              <a:gd name="connsiteX4-9" fmla="*/ 442392 w 2654300"/>
              <a:gd name="connsiteY4-10" fmla="*/ 0 h 3578236"/>
              <a:gd name="connsiteX5-11" fmla="*/ 2211908 w 2654300"/>
              <a:gd name="connsiteY5-12" fmla="*/ 0 h 3578236"/>
              <a:gd name="connsiteX6-13" fmla="*/ 2654300 w 2654300"/>
              <a:gd name="connsiteY6-14" fmla="*/ 442392 h 3578236"/>
              <a:gd name="connsiteX7-15" fmla="*/ 2654300 w 2654300"/>
              <a:gd name="connsiteY7-16" fmla="*/ 3044404 h 3578236"/>
              <a:gd name="connsiteX8-17" fmla="*/ 2303348 w 2654300"/>
              <a:gd name="connsiteY8-18" fmla="*/ 3578236 h 3578236"/>
              <a:gd name="connsiteX0-19" fmla="*/ 2211908 w 2654300"/>
              <a:gd name="connsiteY0-20" fmla="*/ 3118496 h 3578236"/>
              <a:gd name="connsiteX1-21" fmla="*/ 442392 w 2654300"/>
              <a:gd name="connsiteY1-22" fmla="*/ 3486796 h 3578236"/>
              <a:gd name="connsiteX2-23" fmla="*/ 0 w 2654300"/>
              <a:gd name="connsiteY2-24" fmla="*/ 3044404 h 3578236"/>
              <a:gd name="connsiteX3-25" fmla="*/ 0 w 2654300"/>
              <a:gd name="connsiteY3-26" fmla="*/ 442392 h 3578236"/>
              <a:gd name="connsiteX4-27" fmla="*/ 442392 w 2654300"/>
              <a:gd name="connsiteY4-28" fmla="*/ 0 h 3578236"/>
              <a:gd name="connsiteX5-29" fmla="*/ 2211908 w 2654300"/>
              <a:gd name="connsiteY5-30" fmla="*/ 0 h 3578236"/>
              <a:gd name="connsiteX6-31" fmla="*/ 2654300 w 2654300"/>
              <a:gd name="connsiteY6-32" fmla="*/ 442392 h 3578236"/>
              <a:gd name="connsiteX7-33" fmla="*/ 2654300 w 2654300"/>
              <a:gd name="connsiteY7-34" fmla="*/ 3044404 h 3578236"/>
              <a:gd name="connsiteX8-35" fmla="*/ 2303348 w 2654300"/>
              <a:gd name="connsiteY8-36" fmla="*/ 3578236 h 3578236"/>
              <a:gd name="connsiteX0-37" fmla="*/ 2211908 w 2654300"/>
              <a:gd name="connsiteY0-38" fmla="*/ 3118496 h 3679836"/>
              <a:gd name="connsiteX1-39" fmla="*/ 442392 w 2654300"/>
              <a:gd name="connsiteY1-40" fmla="*/ 3486796 h 3679836"/>
              <a:gd name="connsiteX2-41" fmla="*/ 0 w 2654300"/>
              <a:gd name="connsiteY2-42" fmla="*/ 3044404 h 3679836"/>
              <a:gd name="connsiteX3-43" fmla="*/ 0 w 2654300"/>
              <a:gd name="connsiteY3-44" fmla="*/ 442392 h 3679836"/>
              <a:gd name="connsiteX4-45" fmla="*/ 442392 w 2654300"/>
              <a:gd name="connsiteY4-46" fmla="*/ 0 h 3679836"/>
              <a:gd name="connsiteX5-47" fmla="*/ 2211908 w 2654300"/>
              <a:gd name="connsiteY5-48" fmla="*/ 0 h 3679836"/>
              <a:gd name="connsiteX6-49" fmla="*/ 2654300 w 2654300"/>
              <a:gd name="connsiteY6-50" fmla="*/ 442392 h 3679836"/>
              <a:gd name="connsiteX7-51" fmla="*/ 2654300 w 2654300"/>
              <a:gd name="connsiteY7-52" fmla="*/ 3044404 h 3679836"/>
              <a:gd name="connsiteX8-53" fmla="*/ 1820748 w 2654300"/>
              <a:gd name="connsiteY8-54" fmla="*/ 3679836 h 3679836"/>
              <a:gd name="connsiteX0-55" fmla="*/ 2211908 w 2654300"/>
              <a:gd name="connsiteY0-56" fmla="*/ 3118496 h 3679836"/>
              <a:gd name="connsiteX1-57" fmla="*/ 1422401 w 2654300"/>
              <a:gd name="connsiteY1-58" fmla="*/ 3415907 h 3679836"/>
              <a:gd name="connsiteX2-59" fmla="*/ 442392 w 2654300"/>
              <a:gd name="connsiteY2-60" fmla="*/ 3486796 h 3679836"/>
              <a:gd name="connsiteX3-61" fmla="*/ 0 w 2654300"/>
              <a:gd name="connsiteY3-62" fmla="*/ 3044404 h 3679836"/>
              <a:gd name="connsiteX4-63" fmla="*/ 0 w 2654300"/>
              <a:gd name="connsiteY4-64" fmla="*/ 442392 h 3679836"/>
              <a:gd name="connsiteX5-65" fmla="*/ 442392 w 2654300"/>
              <a:gd name="connsiteY5-66" fmla="*/ 0 h 3679836"/>
              <a:gd name="connsiteX6-67" fmla="*/ 2211908 w 2654300"/>
              <a:gd name="connsiteY6-68" fmla="*/ 0 h 3679836"/>
              <a:gd name="connsiteX7-69" fmla="*/ 2654300 w 2654300"/>
              <a:gd name="connsiteY7-70" fmla="*/ 442392 h 3679836"/>
              <a:gd name="connsiteX8-71" fmla="*/ 2654300 w 2654300"/>
              <a:gd name="connsiteY8-72" fmla="*/ 3044404 h 3679836"/>
              <a:gd name="connsiteX9" fmla="*/ 1820748 w 2654300"/>
              <a:gd name="connsiteY9" fmla="*/ 3679836 h 3679836"/>
              <a:gd name="connsiteX0-73" fmla="*/ 2211908 w 2654300"/>
              <a:gd name="connsiteY0-74" fmla="*/ 3118496 h 3527436"/>
              <a:gd name="connsiteX1-75" fmla="*/ 1422401 w 2654300"/>
              <a:gd name="connsiteY1-76" fmla="*/ 3415907 h 3527436"/>
              <a:gd name="connsiteX2-77" fmla="*/ 442392 w 2654300"/>
              <a:gd name="connsiteY2-78" fmla="*/ 3486796 h 3527436"/>
              <a:gd name="connsiteX3-79" fmla="*/ 0 w 2654300"/>
              <a:gd name="connsiteY3-80" fmla="*/ 3044404 h 3527436"/>
              <a:gd name="connsiteX4-81" fmla="*/ 0 w 2654300"/>
              <a:gd name="connsiteY4-82" fmla="*/ 442392 h 3527436"/>
              <a:gd name="connsiteX5-83" fmla="*/ 442392 w 2654300"/>
              <a:gd name="connsiteY5-84" fmla="*/ 0 h 3527436"/>
              <a:gd name="connsiteX6-85" fmla="*/ 2211908 w 2654300"/>
              <a:gd name="connsiteY6-86" fmla="*/ 0 h 3527436"/>
              <a:gd name="connsiteX7-87" fmla="*/ 2654300 w 2654300"/>
              <a:gd name="connsiteY7-88" fmla="*/ 442392 h 3527436"/>
              <a:gd name="connsiteX8-89" fmla="*/ 2654300 w 2654300"/>
              <a:gd name="connsiteY8-90" fmla="*/ 3044404 h 3527436"/>
              <a:gd name="connsiteX9-91" fmla="*/ 1846148 w 2654300"/>
              <a:gd name="connsiteY9-92" fmla="*/ 3527436 h 3527436"/>
              <a:gd name="connsiteX0-93" fmla="*/ 2211908 w 2654300"/>
              <a:gd name="connsiteY0-94" fmla="*/ 3118496 h 3527436"/>
              <a:gd name="connsiteX1-95" fmla="*/ 1422401 w 2654300"/>
              <a:gd name="connsiteY1-96" fmla="*/ 3415907 h 3527436"/>
              <a:gd name="connsiteX2-97" fmla="*/ 442392 w 2654300"/>
              <a:gd name="connsiteY2-98" fmla="*/ 3486796 h 3527436"/>
              <a:gd name="connsiteX3-99" fmla="*/ 0 w 2654300"/>
              <a:gd name="connsiteY3-100" fmla="*/ 3044404 h 3527436"/>
              <a:gd name="connsiteX4-101" fmla="*/ 101600 w 2654300"/>
              <a:gd name="connsiteY4-102" fmla="*/ 518592 h 3527436"/>
              <a:gd name="connsiteX5-103" fmla="*/ 442392 w 2654300"/>
              <a:gd name="connsiteY5-104" fmla="*/ 0 h 3527436"/>
              <a:gd name="connsiteX6-105" fmla="*/ 2211908 w 2654300"/>
              <a:gd name="connsiteY6-106" fmla="*/ 0 h 3527436"/>
              <a:gd name="connsiteX7-107" fmla="*/ 2654300 w 2654300"/>
              <a:gd name="connsiteY7-108" fmla="*/ 442392 h 3527436"/>
              <a:gd name="connsiteX8-109" fmla="*/ 2654300 w 2654300"/>
              <a:gd name="connsiteY8-110" fmla="*/ 3044404 h 3527436"/>
              <a:gd name="connsiteX9-111" fmla="*/ 1846148 w 2654300"/>
              <a:gd name="connsiteY9-112" fmla="*/ 3527436 h 3527436"/>
              <a:gd name="connsiteX0-113" fmla="*/ 2211908 w 2654300"/>
              <a:gd name="connsiteY0-114" fmla="*/ 3118496 h 3527436"/>
              <a:gd name="connsiteX1-115" fmla="*/ 1422401 w 2654300"/>
              <a:gd name="connsiteY1-116" fmla="*/ 3415907 h 3527436"/>
              <a:gd name="connsiteX2-117" fmla="*/ 442392 w 2654300"/>
              <a:gd name="connsiteY2-118" fmla="*/ 3486796 h 3527436"/>
              <a:gd name="connsiteX3-119" fmla="*/ 0 w 2654300"/>
              <a:gd name="connsiteY3-120" fmla="*/ 3044404 h 3527436"/>
              <a:gd name="connsiteX4-121" fmla="*/ 101600 w 2654300"/>
              <a:gd name="connsiteY4-122" fmla="*/ 518592 h 3527436"/>
              <a:gd name="connsiteX5-123" fmla="*/ 442392 w 2654300"/>
              <a:gd name="connsiteY5-124" fmla="*/ 0 h 3527436"/>
              <a:gd name="connsiteX6-125" fmla="*/ 2211908 w 2654300"/>
              <a:gd name="connsiteY6-126" fmla="*/ 0 h 3527436"/>
              <a:gd name="connsiteX7-127" fmla="*/ 2540000 w 2654300"/>
              <a:gd name="connsiteY7-128" fmla="*/ 607492 h 3527436"/>
              <a:gd name="connsiteX8-129" fmla="*/ 2654300 w 2654300"/>
              <a:gd name="connsiteY8-130" fmla="*/ 3044404 h 3527436"/>
              <a:gd name="connsiteX9-131" fmla="*/ 1846148 w 2654300"/>
              <a:gd name="connsiteY9-132" fmla="*/ 3527436 h 3527436"/>
              <a:gd name="connsiteX0-133" fmla="*/ 2110308 w 2552700"/>
              <a:gd name="connsiteY0-134" fmla="*/ 3118496 h 3527436"/>
              <a:gd name="connsiteX1-135" fmla="*/ 1320801 w 2552700"/>
              <a:gd name="connsiteY1-136" fmla="*/ 3415907 h 3527436"/>
              <a:gd name="connsiteX2-137" fmla="*/ 340792 w 2552700"/>
              <a:gd name="connsiteY2-138" fmla="*/ 3486796 h 3527436"/>
              <a:gd name="connsiteX3-139" fmla="*/ 50800 w 2552700"/>
              <a:gd name="connsiteY3-140" fmla="*/ 2930104 h 3527436"/>
              <a:gd name="connsiteX4-141" fmla="*/ 0 w 2552700"/>
              <a:gd name="connsiteY4-142" fmla="*/ 518592 h 3527436"/>
              <a:gd name="connsiteX5-143" fmla="*/ 340792 w 2552700"/>
              <a:gd name="connsiteY5-144" fmla="*/ 0 h 3527436"/>
              <a:gd name="connsiteX6-145" fmla="*/ 2110308 w 2552700"/>
              <a:gd name="connsiteY6-146" fmla="*/ 0 h 3527436"/>
              <a:gd name="connsiteX7-147" fmla="*/ 2438400 w 2552700"/>
              <a:gd name="connsiteY7-148" fmla="*/ 607492 h 3527436"/>
              <a:gd name="connsiteX8-149" fmla="*/ 2552700 w 2552700"/>
              <a:gd name="connsiteY8-150" fmla="*/ 3044404 h 3527436"/>
              <a:gd name="connsiteX9-151" fmla="*/ 1744548 w 2552700"/>
              <a:gd name="connsiteY9-152" fmla="*/ 3527436 h 35274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91" y="connsiteY9-92"/>
              </a:cxn>
            </a:cxnLst>
            <a:rect l="l" t="t" r="r" b="b"/>
            <a:pathLst>
              <a:path w="2552700" h="3527436">
                <a:moveTo>
                  <a:pt x="2110308" y="3118496"/>
                </a:moveTo>
                <a:cubicBezTo>
                  <a:pt x="1851372" y="3171066"/>
                  <a:pt x="1579737" y="3363337"/>
                  <a:pt x="1320801" y="3415907"/>
                </a:cubicBezTo>
                <a:lnTo>
                  <a:pt x="340792" y="3486796"/>
                </a:lnTo>
                <a:cubicBezTo>
                  <a:pt x="96466" y="3486796"/>
                  <a:pt x="50800" y="3174430"/>
                  <a:pt x="50800" y="2930104"/>
                </a:cubicBezTo>
                <a:lnTo>
                  <a:pt x="0" y="518592"/>
                </a:lnTo>
                <a:cubicBezTo>
                  <a:pt x="0" y="274266"/>
                  <a:pt x="96466" y="0"/>
                  <a:pt x="340792" y="0"/>
                </a:cubicBezTo>
                <a:lnTo>
                  <a:pt x="2110308" y="0"/>
                </a:lnTo>
                <a:cubicBezTo>
                  <a:pt x="2354634" y="0"/>
                  <a:pt x="2438400" y="363166"/>
                  <a:pt x="2438400" y="607492"/>
                </a:cubicBezTo>
                <a:lnTo>
                  <a:pt x="2552700" y="3044404"/>
                </a:lnTo>
                <a:cubicBezTo>
                  <a:pt x="2552700" y="3288730"/>
                  <a:pt x="1897434" y="3435996"/>
                  <a:pt x="1744548" y="3527436"/>
                </a:cubicBezTo>
              </a:path>
            </a:pathLst>
          </a:cu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1" name="文本框 90"/>
          <p:cNvSpPr txBox="1"/>
          <p:nvPr/>
        </p:nvSpPr>
        <p:spPr>
          <a:xfrm>
            <a:off x="1198845" y="3509829"/>
            <a:ext cx="2023704" cy="461665"/>
          </a:xfrm>
          <a:prstGeom prst="rect">
            <a:avLst/>
          </a:prstGeom>
          <a:noFill/>
        </p:spPr>
        <p:txBody>
          <a:bodyPr wrap="square" rtlCol="0">
            <a:spAutoFit/>
          </a:bodyPr>
          <a:lstStyle/>
          <a:p>
            <a:pPr algn="ctr"/>
            <a:r>
              <a:rPr lang="zh-CN" altLang="en-US" sz="2400" b="1" dirty="0">
                <a:solidFill>
                  <a:schemeClr val="bg1"/>
                </a:solidFill>
                <a:cs typeface="+mn-ea"/>
                <a:sym typeface="+mn-lt"/>
              </a:rPr>
              <a:t>添加标题</a:t>
            </a:r>
            <a:endParaRPr lang="zh-CN" altLang="en-US" sz="2400" b="1" dirty="0">
              <a:solidFill>
                <a:schemeClr val="bg1"/>
              </a:solidFill>
              <a:cs typeface="+mn-ea"/>
              <a:sym typeface="+mn-lt"/>
            </a:endParaRPr>
          </a:p>
        </p:txBody>
      </p:sp>
      <p:grpSp>
        <p:nvGrpSpPr>
          <p:cNvPr id="92" name="组合 91"/>
          <p:cNvGrpSpPr/>
          <p:nvPr/>
        </p:nvGrpSpPr>
        <p:grpSpPr>
          <a:xfrm>
            <a:off x="1701109" y="2527299"/>
            <a:ext cx="1019175" cy="777875"/>
            <a:chOff x="3194050" y="2516187"/>
            <a:chExt cx="1019175" cy="777875"/>
          </a:xfrm>
          <a:solidFill>
            <a:schemeClr val="bg1"/>
          </a:solidFill>
        </p:grpSpPr>
        <p:sp>
          <p:nvSpPr>
            <p:cNvPr id="111" name="Freeform 89"/>
            <p:cNvSpPr>
              <a:spLocks noEditPoints="1"/>
            </p:cNvSpPr>
            <p:nvPr/>
          </p:nvSpPr>
          <p:spPr bwMode="auto">
            <a:xfrm>
              <a:off x="3194050" y="2516187"/>
              <a:ext cx="1019175" cy="777875"/>
            </a:xfrm>
            <a:custGeom>
              <a:avLst/>
              <a:gdLst>
                <a:gd name="T0" fmla="*/ 366 w 380"/>
                <a:gd name="T1" fmla="*/ 88 h 290"/>
                <a:gd name="T2" fmla="*/ 361 w 380"/>
                <a:gd name="T3" fmla="*/ 18 h 290"/>
                <a:gd name="T4" fmla="*/ 192 w 380"/>
                <a:gd name="T5" fmla="*/ 54 h 290"/>
                <a:gd name="T6" fmla="*/ 109 w 380"/>
                <a:gd name="T7" fmla="*/ 11 h 290"/>
                <a:gd name="T8" fmla="*/ 19 w 380"/>
                <a:gd name="T9" fmla="*/ 22 h 290"/>
                <a:gd name="T10" fmla="*/ 91 w 380"/>
                <a:gd name="T11" fmla="*/ 15 h 290"/>
                <a:gd name="T12" fmla="*/ 170 w 380"/>
                <a:gd name="T13" fmla="*/ 51 h 290"/>
                <a:gd name="T14" fmla="*/ 171 w 380"/>
                <a:gd name="T15" fmla="*/ 236 h 290"/>
                <a:gd name="T16" fmla="*/ 22 w 380"/>
                <a:gd name="T17" fmla="*/ 242 h 290"/>
                <a:gd name="T18" fmla="*/ 17 w 380"/>
                <a:gd name="T19" fmla="*/ 234 h 290"/>
                <a:gd name="T20" fmla="*/ 15 w 380"/>
                <a:gd name="T21" fmla="*/ 139 h 290"/>
                <a:gd name="T22" fmla="*/ 7 w 380"/>
                <a:gd name="T23" fmla="*/ 22 h 290"/>
                <a:gd name="T24" fmla="*/ 5 w 380"/>
                <a:gd name="T25" fmla="*/ 175 h 290"/>
                <a:gd name="T26" fmla="*/ 24 w 380"/>
                <a:gd name="T27" fmla="*/ 254 h 290"/>
                <a:gd name="T28" fmla="*/ 24 w 380"/>
                <a:gd name="T29" fmla="*/ 273 h 290"/>
                <a:gd name="T30" fmla="*/ 58 w 380"/>
                <a:gd name="T31" fmla="*/ 265 h 290"/>
                <a:gd name="T32" fmla="*/ 208 w 380"/>
                <a:gd name="T33" fmla="*/ 281 h 290"/>
                <a:gd name="T34" fmla="*/ 369 w 380"/>
                <a:gd name="T35" fmla="*/ 251 h 290"/>
                <a:gd name="T36" fmla="*/ 358 w 380"/>
                <a:gd name="T37" fmla="*/ 183 h 290"/>
                <a:gd name="T38" fmla="*/ 47 w 380"/>
                <a:gd name="T39" fmla="*/ 255 h 290"/>
                <a:gd name="T40" fmla="*/ 46 w 380"/>
                <a:gd name="T41" fmla="*/ 247 h 290"/>
                <a:gd name="T42" fmla="*/ 162 w 380"/>
                <a:gd name="T43" fmla="*/ 258 h 290"/>
                <a:gd name="T44" fmla="*/ 66 w 380"/>
                <a:gd name="T45" fmla="*/ 254 h 290"/>
                <a:gd name="T46" fmla="*/ 248 w 380"/>
                <a:gd name="T47" fmla="*/ 40 h 290"/>
                <a:gd name="T48" fmla="*/ 273 w 380"/>
                <a:gd name="T49" fmla="*/ 40 h 290"/>
                <a:gd name="T50" fmla="*/ 274 w 380"/>
                <a:gd name="T51" fmla="*/ 70 h 290"/>
                <a:gd name="T52" fmla="*/ 247 w 380"/>
                <a:gd name="T53" fmla="*/ 87 h 290"/>
                <a:gd name="T54" fmla="*/ 200 w 380"/>
                <a:gd name="T55" fmla="*/ 268 h 290"/>
                <a:gd name="T56" fmla="*/ 200 w 380"/>
                <a:gd name="T57" fmla="*/ 268 h 290"/>
                <a:gd name="T58" fmla="*/ 336 w 380"/>
                <a:gd name="T59" fmla="*/ 121 h 290"/>
                <a:gd name="T60" fmla="*/ 321 w 380"/>
                <a:gd name="T61" fmla="*/ 231 h 290"/>
                <a:gd name="T62" fmla="*/ 187 w 380"/>
                <a:gd name="T63" fmla="*/ 234 h 290"/>
                <a:gd name="T64" fmla="*/ 193 w 380"/>
                <a:gd name="T65" fmla="*/ 58 h 290"/>
                <a:gd name="T66" fmla="*/ 212 w 380"/>
                <a:gd name="T67" fmla="*/ 47 h 290"/>
                <a:gd name="T68" fmla="*/ 234 w 380"/>
                <a:gd name="T69" fmla="*/ 60 h 290"/>
                <a:gd name="T70" fmla="*/ 237 w 380"/>
                <a:gd name="T71" fmla="*/ 118 h 290"/>
                <a:gd name="T72" fmla="*/ 268 w 380"/>
                <a:gd name="T73" fmla="*/ 109 h 290"/>
                <a:gd name="T74" fmla="*/ 285 w 380"/>
                <a:gd name="T75" fmla="*/ 41 h 290"/>
                <a:gd name="T76" fmla="*/ 343 w 380"/>
                <a:gd name="T77" fmla="*/ 28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0" h="290">
                  <a:moveTo>
                    <a:pt x="358" y="183"/>
                  </a:moveTo>
                  <a:cubicBezTo>
                    <a:pt x="356" y="151"/>
                    <a:pt x="363" y="119"/>
                    <a:pt x="366" y="88"/>
                  </a:cubicBezTo>
                  <a:cubicBezTo>
                    <a:pt x="368" y="69"/>
                    <a:pt x="380" y="52"/>
                    <a:pt x="370" y="31"/>
                  </a:cubicBezTo>
                  <a:cubicBezTo>
                    <a:pt x="368" y="26"/>
                    <a:pt x="371" y="20"/>
                    <a:pt x="361" y="18"/>
                  </a:cubicBezTo>
                  <a:cubicBezTo>
                    <a:pt x="304" y="7"/>
                    <a:pt x="250" y="13"/>
                    <a:pt x="199" y="43"/>
                  </a:cubicBezTo>
                  <a:cubicBezTo>
                    <a:pt x="194" y="46"/>
                    <a:pt x="192" y="50"/>
                    <a:pt x="192" y="54"/>
                  </a:cubicBezTo>
                  <a:cubicBezTo>
                    <a:pt x="190" y="44"/>
                    <a:pt x="182" y="38"/>
                    <a:pt x="173" y="35"/>
                  </a:cubicBezTo>
                  <a:cubicBezTo>
                    <a:pt x="152" y="26"/>
                    <a:pt x="130" y="19"/>
                    <a:pt x="109" y="11"/>
                  </a:cubicBezTo>
                  <a:cubicBezTo>
                    <a:pt x="81" y="0"/>
                    <a:pt x="55" y="1"/>
                    <a:pt x="28" y="11"/>
                  </a:cubicBezTo>
                  <a:cubicBezTo>
                    <a:pt x="23" y="13"/>
                    <a:pt x="15" y="14"/>
                    <a:pt x="19" y="22"/>
                  </a:cubicBezTo>
                  <a:cubicBezTo>
                    <a:pt x="23" y="29"/>
                    <a:pt x="28" y="26"/>
                    <a:pt x="33" y="23"/>
                  </a:cubicBezTo>
                  <a:cubicBezTo>
                    <a:pt x="51" y="12"/>
                    <a:pt x="71" y="10"/>
                    <a:pt x="91" y="15"/>
                  </a:cubicBezTo>
                  <a:cubicBezTo>
                    <a:pt x="114" y="21"/>
                    <a:pt x="135" y="30"/>
                    <a:pt x="157" y="37"/>
                  </a:cubicBezTo>
                  <a:cubicBezTo>
                    <a:pt x="164" y="40"/>
                    <a:pt x="170" y="43"/>
                    <a:pt x="170" y="51"/>
                  </a:cubicBezTo>
                  <a:cubicBezTo>
                    <a:pt x="170" y="72"/>
                    <a:pt x="176" y="93"/>
                    <a:pt x="172" y="114"/>
                  </a:cubicBezTo>
                  <a:cubicBezTo>
                    <a:pt x="166" y="155"/>
                    <a:pt x="165" y="196"/>
                    <a:pt x="171" y="236"/>
                  </a:cubicBezTo>
                  <a:cubicBezTo>
                    <a:pt x="172" y="246"/>
                    <a:pt x="170" y="248"/>
                    <a:pt x="161" y="245"/>
                  </a:cubicBezTo>
                  <a:cubicBezTo>
                    <a:pt x="115" y="232"/>
                    <a:pt x="69" y="232"/>
                    <a:pt x="22" y="242"/>
                  </a:cubicBezTo>
                  <a:cubicBezTo>
                    <a:pt x="20" y="242"/>
                    <a:pt x="17" y="243"/>
                    <a:pt x="16" y="242"/>
                  </a:cubicBezTo>
                  <a:cubicBezTo>
                    <a:pt x="13" y="239"/>
                    <a:pt x="15" y="236"/>
                    <a:pt x="17" y="234"/>
                  </a:cubicBezTo>
                  <a:cubicBezTo>
                    <a:pt x="24" y="228"/>
                    <a:pt x="22" y="221"/>
                    <a:pt x="21" y="214"/>
                  </a:cubicBezTo>
                  <a:cubicBezTo>
                    <a:pt x="19" y="189"/>
                    <a:pt x="16" y="164"/>
                    <a:pt x="15" y="139"/>
                  </a:cubicBezTo>
                  <a:cubicBezTo>
                    <a:pt x="14" y="104"/>
                    <a:pt x="20" y="68"/>
                    <a:pt x="13" y="33"/>
                  </a:cubicBezTo>
                  <a:cubicBezTo>
                    <a:pt x="13" y="28"/>
                    <a:pt x="14" y="22"/>
                    <a:pt x="7" y="22"/>
                  </a:cubicBezTo>
                  <a:cubicBezTo>
                    <a:pt x="0" y="22"/>
                    <a:pt x="2" y="29"/>
                    <a:pt x="3" y="33"/>
                  </a:cubicBezTo>
                  <a:cubicBezTo>
                    <a:pt x="8" y="80"/>
                    <a:pt x="0" y="128"/>
                    <a:pt x="5" y="175"/>
                  </a:cubicBezTo>
                  <a:cubicBezTo>
                    <a:pt x="7" y="193"/>
                    <a:pt x="13" y="211"/>
                    <a:pt x="9" y="230"/>
                  </a:cubicBezTo>
                  <a:cubicBezTo>
                    <a:pt x="3" y="251"/>
                    <a:pt x="3" y="251"/>
                    <a:pt x="24" y="254"/>
                  </a:cubicBezTo>
                  <a:cubicBezTo>
                    <a:pt x="24" y="255"/>
                    <a:pt x="23" y="257"/>
                    <a:pt x="23" y="258"/>
                  </a:cubicBezTo>
                  <a:cubicBezTo>
                    <a:pt x="22" y="263"/>
                    <a:pt x="19" y="269"/>
                    <a:pt x="24" y="273"/>
                  </a:cubicBezTo>
                  <a:cubicBezTo>
                    <a:pt x="29" y="277"/>
                    <a:pt x="33" y="272"/>
                    <a:pt x="38" y="270"/>
                  </a:cubicBezTo>
                  <a:cubicBezTo>
                    <a:pt x="44" y="267"/>
                    <a:pt x="51" y="265"/>
                    <a:pt x="58" y="265"/>
                  </a:cubicBezTo>
                  <a:cubicBezTo>
                    <a:pt x="96" y="268"/>
                    <a:pt x="134" y="268"/>
                    <a:pt x="170" y="285"/>
                  </a:cubicBezTo>
                  <a:cubicBezTo>
                    <a:pt x="183" y="290"/>
                    <a:pt x="196" y="288"/>
                    <a:pt x="208" y="281"/>
                  </a:cubicBezTo>
                  <a:cubicBezTo>
                    <a:pt x="248" y="256"/>
                    <a:pt x="293" y="260"/>
                    <a:pt x="337" y="264"/>
                  </a:cubicBezTo>
                  <a:cubicBezTo>
                    <a:pt x="352" y="265"/>
                    <a:pt x="361" y="259"/>
                    <a:pt x="369" y="251"/>
                  </a:cubicBezTo>
                  <a:cubicBezTo>
                    <a:pt x="377" y="245"/>
                    <a:pt x="371" y="235"/>
                    <a:pt x="368" y="227"/>
                  </a:cubicBezTo>
                  <a:cubicBezTo>
                    <a:pt x="363" y="213"/>
                    <a:pt x="359" y="199"/>
                    <a:pt x="358" y="183"/>
                  </a:cubicBezTo>
                  <a:close/>
                  <a:moveTo>
                    <a:pt x="66" y="254"/>
                  </a:moveTo>
                  <a:cubicBezTo>
                    <a:pt x="60" y="254"/>
                    <a:pt x="53" y="254"/>
                    <a:pt x="47" y="255"/>
                  </a:cubicBezTo>
                  <a:cubicBezTo>
                    <a:pt x="43" y="256"/>
                    <a:pt x="37" y="260"/>
                    <a:pt x="36" y="254"/>
                  </a:cubicBezTo>
                  <a:cubicBezTo>
                    <a:pt x="35" y="247"/>
                    <a:pt x="42" y="248"/>
                    <a:pt x="46" y="247"/>
                  </a:cubicBezTo>
                  <a:cubicBezTo>
                    <a:pt x="68" y="245"/>
                    <a:pt x="90" y="243"/>
                    <a:pt x="111" y="248"/>
                  </a:cubicBezTo>
                  <a:cubicBezTo>
                    <a:pt x="128" y="251"/>
                    <a:pt x="145" y="255"/>
                    <a:pt x="162" y="258"/>
                  </a:cubicBezTo>
                  <a:cubicBezTo>
                    <a:pt x="168" y="259"/>
                    <a:pt x="173" y="261"/>
                    <a:pt x="173" y="270"/>
                  </a:cubicBezTo>
                  <a:cubicBezTo>
                    <a:pt x="138" y="258"/>
                    <a:pt x="102" y="256"/>
                    <a:pt x="66" y="254"/>
                  </a:cubicBezTo>
                  <a:close/>
                  <a:moveTo>
                    <a:pt x="245" y="81"/>
                  </a:moveTo>
                  <a:cubicBezTo>
                    <a:pt x="246" y="67"/>
                    <a:pt x="247" y="54"/>
                    <a:pt x="248" y="40"/>
                  </a:cubicBezTo>
                  <a:cubicBezTo>
                    <a:pt x="249" y="28"/>
                    <a:pt x="259" y="29"/>
                    <a:pt x="267" y="28"/>
                  </a:cubicBezTo>
                  <a:cubicBezTo>
                    <a:pt x="277" y="26"/>
                    <a:pt x="272" y="35"/>
                    <a:pt x="273" y="40"/>
                  </a:cubicBezTo>
                  <a:cubicBezTo>
                    <a:pt x="274" y="46"/>
                    <a:pt x="274" y="52"/>
                    <a:pt x="274" y="57"/>
                  </a:cubicBezTo>
                  <a:cubicBezTo>
                    <a:pt x="274" y="62"/>
                    <a:pt x="275" y="66"/>
                    <a:pt x="274" y="70"/>
                  </a:cubicBezTo>
                  <a:cubicBezTo>
                    <a:pt x="274" y="75"/>
                    <a:pt x="276" y="85"/>
                    <a:pt x="271" y="86"/>
                  </a:cubicBezTo>
                  <a:cubicBezTo>
                    <a:pt x="264" y="89"/>
                    <a:pt x="255" y="84"/>
                    <a:pt x="247" y="87"/>
                  </a:cubicBezTo>
                  <a:cubicBezTo>
                    <a:pt x="244" y="88"/>
                    <a:pt x="244" y="83"/>
                    <a:pt x="245" y="81"/>
                  </a:cubicBezTo>
                  <a:close/>
                  <a:moveTo>
                    <a:pt x="200" y="268"/>
                  </a:moveTo>
                  <a:cubicBezTo>
                    <a:pt x="219" y="244"/>
                    <a:pt x="306" y="234"/>
                    <a:pt x="340" y="250"/>
                  </a:cubicBezTo>
                  <a:cubicBezTo>
                    <a:pt x="294" y="251"/>
                    <a:pt x="245" y="242"/>
                    <a:pt x="200" y="268"/>
                  </a:cubicBezTo>
                  <a:close/>
                  <a:moveTo>
                    <a:pt x="353" y="43"/>
                  </a:moveTo>
                  <a:cubicBezTo>
                    <a:pt x="345" y="68"/>
                    <a:pt x="341" y="95"/>
                    <a:pt x="336" y="121"/>
                  </a:cubicBezTo>
                  <a:cubicBezTo>
                    <a:pt x="330" y="151"/>
                    <a:pt x="335" y="181"/>
                    <a:pt x="338" y="211"/>
                  </a:cubicBezTo>
                  <a:cubicBezTo>
                    <a:pt x="341" y="232"/>
                    <a:pt x="341" y="232"/>
                    <a:pt x="321" y="231"/>
                  </a:cubicBezTo>
                  <a:cubicBezTo>
                    <a:pt x="281" y="228"/>
                    <a:pt x="242" y="233"/>
                    <a:pt x="204" y="247"/>
                  </a:cubicBezTo>
                  <a:cubicBezTo>
                    <a:pt x="190" y="252"/>
                    <a:pt x="187" y="249"/>
                    <a:pt x="187" y="234"/>
                  </a:cubicBezTo>
                  <a:cubicBezTo>
                    <a:pt x="188" y="207"/>
                    <a:pt x="189" y="179"/>
                    <a:pt x="189" y="151"/>
                  </a:cubicBezTo>
                  <a:cubicBezTo>
                    <a:pt x="190" y="120"/>
                    <a:pt x="186" y="89"/>
                    <a:pt x="193" y="58"/>
                  </a:cubicBezTo>
                  <a:cubicBezTo>
                    <a:pt x="193" y="59"/>
                    <a:pt x="194" y="61"/>
                    <a:pt x="195" y="62"/>
                  </a:cubicBezTo>
                  <a:cubicBezTo>
                    <a:pt x="202" y="58"/>
                    <a:pt x="207" y="52"/>
                    <a:pt x="212" y="47"/>
                  </a:cubicBezTo>
                  <a:cubicBezTo>
                    <a:pt x="217" y="43"/>
                    <a:pt x="226" y="38"/>
                    <a:pt x="232" y="42"/>
                  </a:cubicBezTo>
                  <a:cubicBezTo>
                    <a:pt x="238" y="46"/>
                    <a:pt x="233" y="54"/>
                    <a:pt x="234" y="60"/>
                  </a:cubicBezTo>
                  <a:cubicBezTo>
                    <a:pt x="234" y="76"/>
                    <a:pt x="230" y="92"/>
                    <a:pt x="233" y="109"/>
                  </a:cubicBezTo>
                  <a:cubicBezTo>
                    <a:pt x="233" y="112"/>
                    <a:pt x="231" y="117"/>
                    <a:pt x="237" y="118"/>
                  </a:cubicBezTo>
                  <a:cubicBezTo>
                    <a:pt x="241" y="118"/>
                    <a:pt x="244" y="116"/>
                    <a:pt x="246" y="112"/>
                  </a:cubicBezTo>
                  <a:cubicBezTo>
                    <a:pt x="252" y="98"/>
                    <a:pt x="257" y="95"/>
                    <a:pt x="268" y="109"/>
                  </a:cubicBezTo>
                  <a:cubicBezTo>
                    <a:pt x="274" y="116"/>
                    <a:pt x="282" y="110"/>
                    <a:pt x="283" y="101"/>
                  </a:cubicBezTo>
                  <a:cubicBezTo>
                    <a:pt x="286" y="81"/>
                    <a:pt x="286" y="61"/>
                    <a:pt x="285" y="41"/>
                  </a:cubicBezTo>
                  <a:cubicBezTo>
                    <a:pt x="284" y="28"/>
                    <a:pt x="288" y="24"/>
                    <a:pt x="300" y="25"/>
                  </a:cubicBezTo>
                  <a:cubicBezTo>
                    <a:pt x="314" y="27"/>
                    <a:pt x="328" y="28"/>
                    <a:pt x="343" y="28"/>
                  </a:cubicBezTo>
                  <a:cubicBezTo>
                    <a:pt x="354" y="28"/>
                    <a:pt x="356" y="33"/>
                    <a:pt x="353"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2" name="Freeform 90"/>
            <p:cNvSpPr/>
            <p:nvPr/>
          </p:nvSpPr>
          <p:spPr bwMode="auto">
            <a:xfrm>
              <a:off x="3365500" y="2784475"/>
              <a:ext cx="209550" cy="49213"/>
            </a:xfrm>
            <a:custGeom>
              <a:avLst/>
              <a:gdLst>
                <a:gd name="T0" fmla="*/ 0 w 78"/>
                <a:gd name="T1" fmla="*/ 0 h 18"/>
                <a:gd name="T2" fmla="*/ 67 w 78"/>
                <a:gd name="T3" fmla="*/ 4 h 18"/>
                <a:gd name="T4" fmla="*/ 77 w 78"/>
                <a:gd name="T5" fmla="*/ 11 h 18"/>
                <a:gd name="T6" fmla="*/ 66 w 78"/>
                <a:gd name="T7" fmla="*/ 12 h 18"/>
                <a:gd name="T8" fmla="*/ 18 w 78"/>
                <a:gd name="T9" fmla="*/ 9 h 18"/>
                <a:gd name="T10" fmla="*/ 0 w 78"/>
                <a:gd name="T11" fmla="*/ 0 h 18"/>
              </a:gdLst>
              <a:ahLst/>
              <a:cxnLst>
                <a:cxn ang="0">
                  <a:pos x="T0" y="T1"/>
                </a:cxn>
                <a:cxn ang="0">
                  <a:pos x="T2" y="T3"/>
                </a:cxn>
                <a:cxn ang="0">
                  <a:pos x="T4" y="T5"/>
                </a:cxn>
                <a:cxn ang="0">
                  <a:pos x="T6" y="T7"/>
                </a:cxn>
                <a:cxn ang="0">
                  <a:pos x="T8" y="T9"/>
                </a:cxn>
                <a:cxn ang="0">
                  <a:pos x="T10" y="T11"/>
                </a:cxn>
              </a:cxnLst>
              <a:rect l="0" t="0" r="r" b="b"/>
              <a:pathLst>
                <a:path w="78" h="18">
                  <a:moveTo>
                    <a:pt x="0" y="0"/>
                  </a:moveTo>
                  <a:cubicBezTo>
                    <a:pt x="24" y="5"/>
                    <a:pt x="46" y="2"/>
                    <a:pt x="67" y="4"/>
                  </a:cubicBezTo>
                  <a:cubicBezTo>
                    <a:pt x="71" y="4"/>
                    <a:pt x="78" y="4"/>
                    <a:pt x="77" y="11"/>
                  </a:cubicBezTo>
                  <a:cubicBezTo>
                    <a:pt x="75" y="18"/>
                    <a:pt x="69" y="13"/>
                    <a:pt x="66" y="12"/>
                  </a:cubicBezTo>
                  <a:cubicBezTo>
                    <a:pt x="50" y="6"/>
                    <a:pt x="34" y="12"/>
                    <a:pt x="18" y="9"/>
                  </a:cubicBezTo>
                  <a:cubicBezTo>
                    <a:pt x="12" y="8"/>
                    <a:pt x="7" y="9"/>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3" name="Freeform 91"/>
            <p:cNvSpPr/>
            <p:nvPr/>
          </p:nvSpPr>
          <p:spPr bwMode="auto">
            <a:xfrm>
              <a:off x="3351213" y="2978150"/>
              <a:ext cx="142875" cy="42863"/>
            </a:xfrm>
            <a:custGeom>
              <a:avLst/>
              <a:gdLst>
                <a:gd name="T0" fmla="*/ 53 w 53"/>
                <a:gd name="T1" fmla="*/ 3 h 16"/>
                <a:gd name="T2" fmla="*/ 0 w 53"/>
                <a:gd name="T3" fmla="*/ 3 h 16"/>
                <a:gd name="T4" fmla="*/ 53 w 53"/>
                <a:gd name="T5" fmla="*/ 3 h 16"/>
              </a:gdLst>
              <a:ahLst/>
              <a:cxnLst>
                <a:cxn ang="0">
                  <a:pos x="T0" y="T1"/>
                </a:cxn>
                <a:cxn ang="0">
                  <a:pos x="T2" y="T3"/>
                </a:cxn>
                <a:cxn ang="0">
                  <a:pos x="T4" y="T5"/>
                </a:cxn>
              </a:cxnLst>
              <a:rect l="0" t="0" r="r" b="b"/>
              <a:pathLst>
                <a:path w="53" h="16">
                  <a:moveTo>
                    <a:pt x="53" y="3"/>
                  </a:moveTo>
                  <a:cubicBezTo>
                    <a:pt x="35" y="5"/>
                    <a:pt x="17" y="16"/>
                    <a:pt x="0" y="3"/>
                  </a:cubicBezTo>
                  <a:cubicBezTo>
                    <a:pt x="17" y="4"/>
                    <a:pt x="35" y="0"/>
                    <a:pt x="5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4" name="Freeform 92"/>
            <p:cNvSpPr/>
            <p:nvPr/>
          </p:nvSpPr>
          <p:spPr bwMode="auto">
            <a:xfrm>
              <a:off x="3813175" y="2982912"/>
              <a:ext cx="158750" cy="46038"/>
            </a:xfrm>
            <a:custGeom>
              <a:avLst/>
              <a:gdLst>
                <a:gd name="T0" fmla="*/ 0 w 59"/>
                <a:gd name="T1" fmla="*/ 9 h 17"/>
                <a:gd name="T2" fmla="*/ 59 w 59"/>
                <a:gd name="T3" fmla="*/ 8 h 17"/>
                <a:gd name="T4" fmla="*/ 0 w 59"/>
                <a:gd name="T5" fmla="*/ 9 h 17"/>
              </a:gdLst>
              <a:ahLst/>
              <a:cxnLst>
                <a:cxn ang="0">
                  <a:pos x="T0" y="T1"/>
                </a:cxn>
                <a:cxn ang="0">
                  <a:pos x="T2" y="T3"/>
                </a:cxn>
                <a:cxn ang="0">
                  <a:pos x="T4" y="T5"/>
                </a:cxn>
              </a:cxnLst>
              <a:rect l="0" t="0" r="r" b="b"/>
              <a:pathLst>
                <a:path w="59" h="17">
                  <a:moveTo>
                    <a:pt x="0" y="9"/>
                  </a:moveTo>
                  <a:cubicBezTo>
                    <a:pt x="20" y="0"/>
                    <a:pt x="39" y="3"/>
                    <a:pt x="59" y="8"/>
                  </a:cubicBezTo>
                  <a:cubicBezTo>
                    <a:pt x="39" y="10"/>
                    <a:pt x="20" y="17"/>
                    <a:pt x="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5" name="Freeform 93"/>
            <p:cNvSpPr/>
            <p:nvPr/>
          </p:nvSpPr>
          <p:spPr bwMode="auto">
            <a:xfrm>
              <a:off x="3797300" y="2860675"/>
              <a:ext cx="187325" cy="53975"/>
            </a:xfrm>
            <a:custGeom>
              <a:avLst/>
              <a:gdLst>
                <a:gd name="T0" fmla="*/ 0 w 70"/>
                <a:gd name="T1" fmla="*/ 11 h 20"/>
                <a:gd name="T2" fmla="*/ 70 w 70"/>
                <a:gd name="T3" fmla="*/ 3 h 20"/>
                <a:gd name="T4" fmla="*/ 0 w 70"/>
                <a:gd name="T5" fmla="*/ 11 h 20"/>
              </a:gdLst>
              <a:ahLst/>
              <a:cxnLst>
                <a:cxn ang="0">
                  <a:pos x="T0" y="T1"/>
                </a:cxn>
                <a:cxn ang="0">
                  <a:pos x="T2" y="T3"/>
                </a:cxn>
                <a:cxn ang="0">
                  <a:pos x="T4" y="T5"/>
                </a:cxn>
              </a:cxnLst>
              <a:rect l="0" t="0" r="r" b="b"/>
              <a:pathLst>
                <a:path w="70" h="20">
                  <a:moveTo>
                    <a:pt x="0" y="11"/>
                  </a:moveTo>
                  <a:cubicBezTo>
                    <a:pt x="24" y="9"/>
                    <a:pt x="46" y="0"/>
                    <a:pt x="70" y="3"/>
                  </a:cubicBezTo>
                  <a:cubicBezTo>
                    <a:pt x="47" y="7"/>
                    <a:pt x="25" y="20"/>
                    <a:pt x="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16" name="文本框 115"/>
          <p:cNvSpPr txBox="1"/>
          <p:nvPr/>
        </p:nvSpPr>
        <p:spPr>
          <a:xfrm>
            <a:off x="1435654" y="3916777"/>
            <a:ext cx="1737409" cy="1323439"/>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请在这里输入文字请在这里输入文字请在这里</a:t>
            </a:r>
            <a:r>
              <a:rPr lang="zh-CN" altLang="en-US" sz="1600">
                <a:solidFill>
                  <a:schemeClr val="bg1"/>
                </a:solidFill>
                <a:cs typeface="+mn-ea"/>
                <a:sym typeface="+mn-lt"/>
              </a:rPr>
              <a:t>输入文字添加文字</a:t>
            </a:r>
            <a:endParaRPr lang="zh-CN" altLang="en-US" sz="1600" dirty="0">
              <a:solidFill>
                <a:schemeClr val="bg1"/>
              </a:solidFill>
              <a:cs typeface="+mn-ea"/>
              <a:sym typeface="+mn-lt"/>
            </a:endParaRPr>
          </a:p>
        </p:txBody>
      </p:sp>
      <p:sp>
        <p:nvSpPr>
          <p:cNvPr id="117" name="文本框 116"/>
          <p:cNvSpPr txBox="1"/>
          <p:nvPr/>
        </p:nvSpPr>
        <p:spPr>
          <a:xfrm>
            <a:off x="5227295" y="3916777"/>
            <a:ext cx="1737409" cy="1323439"/>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请在这里输入文字请在这里输入文字请在这里</a:t>
            </a:r>
            <a:r>
              <a:rPr lang="zh-CN" altLang="en-US" sz="1600">
                <a:solidFill>
                  <a:schemeClr val="bg1"/>
                </a:solidFill>
                <a:cs typeface="+mn-ea"/>
                <a:sym typeface="+mn-lt"/>
              </a:rPr>
              <a:t>输入文字添加文字</a:t>
            </a:r>
            <a:endParaRPr lang="zh-CN" altLang="en-US" sz="1600" dirty="0">
              <a:solidFill>
                <a:schemeClr val="bg1"/>
              </a:solidFill>
              <a:cs typeface="+mn-ea"/>
              <a:sym typeface="+mn-lt"/>
            </a:endParaRPr>
          </a:p>
        </p:txBody>
      </p:sp>
      <p:sp>
        <p:nvSpPr>
          <p:cNvPr id="118" name="文本框 117"/>
          <p:cNvSpPr txBox="1"/>
          <p:nvPr/>
        </p:nvSpPr>
        <p:spPr>
          <a:xfrm>
            <a:off x="9061994" y="3916777"/>
            <a:ext cx="1737409" cy="1323439"/>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请在这里输入文字请在这里输入文字请在这里</a:t>
            </a:r>
            <a:r>
              <a:rPr lang="zh-CN" altLang="en-US" sz="1600">
                <a:solidFill>
                  <a:schemeClr val="bg1"/>
                </a:solidFill>
                <a:cs typeface="+mn-ea"/>
                <a:sym typeface="+mn-lt"/>
              </a:rPr>
              <a:t>输入文字添加文字</a:t>
            </a:r>
            <a:endParaRPr lang="zh-CN" altLang="en-US" sz="1600" dirty="0">
              <a:solidFill>
                <a:schemeClr val="bg1"/>
              </a:solidFill>
              <a:cs typeface="+mn-ea"/>
              <a:sym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49" name="Group 4"/>
          <p:cNvGrpSpPr>
            <a:grpSpLocks noChangeAspect="1"/>
          </p:cNvGrpSpPr>
          <p:nvPr/>
        </p:nvGrpSpPr>
        <p:grpSpPr bwMode="auto">
          <a:xfrm rot="10800000">
            <a:off x="3726962" y="-2576002"/>
            <a:ext cx="4738075" cy="6557452"/>
            <a:chOff x="586" y="743"/>
            <a:chExt cx="2586" cy="3579"/>
          </a:xfrm>
        </p:grpSpPr>
        <p:sp>
          <p:nvSpPr>
            <p:cNvPr id="50"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1"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2"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54"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5"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6"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7"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8"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9"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0"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1"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3"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4"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5"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6"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7"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8"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9"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0"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1"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2"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3"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4"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5"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6"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7"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19" name="文本框 118"/>
          <p:cNvSpPr txBox="1"/>
          <p:nvPr/>
        </p:nvSpPr>
        <p:spPr>
          <a:xfrm>
            <a:off x="4522855" y="3816856"/>
            <a:ext cx="3071167" cy="711663"/>
          </a:xfrm>
          <a:prstGeom prst="rect">
            <a:avLst/>
          </a:prstGeom>
          <a:noFill/>
        </p:spPr>
        <p:txBody>
          <a:bodyPr wrap="square" rtlCol="0" anchor="ctr" anchorCtr="0">
            <a:noAutofit/>
          </a:bodyPr>
          <a:lstStyle/>
          <a:p>
            <a:pPr algn="ctr"/>
            <a:r>
              <a:rPr lang="zh-CN" altLang="en-US" sz="6000" dirty="0" smtClean="0">
                <a:solidFill>
                  <a:schemeClr val="bg1"/>
                </a:solidFill>
                <a:cs typeface="+mn-ea"/>
                <a:sym typeface="+mn-lt"/>
              </a:rPr>
              <a:t>第</a:t>
            </a:r>
            <a:r>
              <a:rPr lang="en-US" altLang="zh-CN" sz="6000" dirty="0" smtClean="0">
                <a:solidFill>
                  <a:schemeClr val="bg1"/>
                </a:solidFill>
                <a:cs typeface="+mn-ea"/>
                <a:sym typeface="+mn-lt"/>
              </a:rPr>
              <a:t>3</a:t>
            </a:r>
            <a:r>
              <a:rPr lang="zh-CN" altLang="en-US" sz="6000" dirty="0" smtClean="0">
                <a:solidFill>
                  <a:schemeClr val="bg1"/>
                </a:solidFill>
                <a:cs typeface="+mn-ea"/>
                <a:sym typeface="+mn-lt"/>
              </a:rPr>
              <a:t>章</a:t>
            </a:r>
            <a:endParaRPr lang="zh-CN" altLang="en-US" sz="11500" dirty="0">
              <a:solidFill>
                <a:schemeClr val="bg1"/>
              </a:solidFill>
              <a:cs typeface="+mn-ea"/>
              <a:sym typeface="+mn-lt"/>
            </a:endParaRPr>
          </a:p>
        </p:txBody>
      </p:sp>
      <p:sp>
        <p:nvSpPr>
          <p:cNvPr id="120" name="Freeform 21"/>
          <p:cNvSpPr/>
          <p:nvPr/>
        </p:nvSpPr>
        <p:spPr bwMode="auto">
          <a:xfrm>
            <a:off x="4632181" y="4732244"/>
            <a:ext cx="2880000" cy="120829"/>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rgbClr val="34322F"/>
              </a:solidFill>
              <a:cs typeface="+mn-ea"/>
              <a:sym typeface="+mn-lt"/>
            </a:endParaRPr>
          </a:p>
        </p:txBody>
      </p:sp>
      <p:sp>
        <p:nvSpPr>
          <p:cNvPr id="121" name="文本框 120"/>
          <p:cNvSpPr txBox="1"/>
          <p:nvPr/>
        </p:nvSpPr>
        <p:spPr>
          <a:xfrm>
            <a:off x="4329337" y="5056798"/>
            <a:ext cx="3533325" cy="584775"/>
          </a:xfrm>
          <a:prstGeom prst="rect">
            <a:avLst/>
          </a:prstGeom>
          <a:noFill/>
        </p:spPr>
        <p:txBody>
          <a:bodyPr wrap="square" rtlCol="0">
            <a:spAutoFit/>
          </a:bodyPr>
          <a:lstStyle/>
          <a:p>
            <a:pPr algn="dist"/>
            <a:r>
              <a:rPr lang="zh-CN" altLang="en-US" sz="3200" dirty="0" smtClean="0">
                <a:solidFill>
                  <a:schemeClr val="bg1"/>
                </a:solidFill>
                <a:cs typeface="+mn-ea"/>
                <a:sym typeface="+mn-lt"/>
              </a:rPr>
              <a:t>请添加您的标题</a:t>
            </a:r>
            <a:endParaRPr lang="zh-CN" altLang="en-US" sz="3200" dirty="0">
              <a:solidFill>
                <a:schemeClr val="bg1"/>
              </a:solidFill>
              <a:cs typeface="+mn-ea"/>
              <a:sym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grpSp>
        <p:nvGrpSpPr>
          <p:cNvPr id="57" name="Group 16"/>
          <p:cNvGrpSpPr>
            <a:grpSpLocks noChangeAspect="1"/>
          </p:cNvGrpSpPr>
          <p:nvPr/>
        </p:nvGrpSpPr>
        <p:grpSpPr bwMode="auto">
          <a:xfrm>
            <a:off x="2687630" y="2251469"/>
            <a:ext cx="1158875" cy="2000249"/>
            <a:chOff x="1449" y="1496"/>
            <a:chExt cx="730" cy="1260"/>
          </a:xfrm>
          <a:solidFill>
            <a:schemeClr val="bg1"/>
          </a:solidFill>
        </p:grpSpPr>
        <p:sp>
          <p:nvSpPr>
            <p:cNvPr id="58" name="Freeform 17"/>
            <p:cNvSpPr>
              <a:spLocks noEditPoints="1"/>
            </p:cNvSpPr>
            <p:nvPr/>
          </p:nvSpPr>
          <p:spPr bwMode="auto">
            <a:xfrm>
              <a:off x="1449" y="1496"/>
              <a:ext cx="730" cy="1260"/>
            </a:xfrm>
            <a:custGeom>
              <a:avLst/>
              <a:gdLst>
                <a:gd name="T0" fmla="*/ 609 w 684"/>
                <a:gd name="T1" fmla="*/ 553 h 1183"/>
                <a:gd name="T2" fmla="*/ 448 w 684"/>
                <a:gd name="T3" fmla="*/ 401 h 1183"/>
                <a:gd name="T4" fmla="*/ 269 w 684"/>
                <a:gd name="T5" fmla="*/ 315 h 1183"/>
                <a:gd name="T6" fmla="*/ 94 w 684"/>
                <a:gd name="T7" fmla="*/ 233 h 1183"/>
                <a:gd name="T8" fmla="*/ 88 w 684"/>
                <a:gd name="T9" fmla="*/ 655 h 1183"/>
                <a:gd name="T10" fmla="*/ 70 w 684"/>
                <a:gd name="T11" fmla="*/ 918 h 1183"/>
                <a:gd name="T12" fmla="*/ 139 w 684"/>
                <a:gd name="T13" fmla="*/ 1167 h 1183"/>
                <a:gd name="T14" fmla="*/ 202 w 684"/>
                <a:gd name="T15" fmla="*/ 975 h 1183"/>
                <a:gd name="T16" fmla="*/ 70 w 684"/>
                <a:gd name="T17" fmla="*/ 734 h 1183"/>
                <a:gd name="T18" fmla="*/ 278 w 684"/>
                <a:gd name="T19" fmla="*/ 562 h 1183"/>
                <a:gd name="T20" fmla="*/ 307 w 684"/>
                <a:gd name="T21" fmla="*/ 754 h 1183"/>
                <a:gd name="T22" fmla="*/ 323 w 684"/>
                <a:gd name="T23" fmla="*/ 769 h 1183"/>
                <a:gd name="T24" fmla="*/ 322 w 684"/>
                <a:gd name="T25" fmla="*/ 948 h 1183"/>
                <a:gd name="T26" fmla="*/ 345 w 684"/>
                <a:gd name="T27" fmla="*/ 765 h 1183"/>
                <a:gd name="T28" fmla="*/ 457 w 684"/>
                <a:gd name="T29" fmla="*/ 753 h 1183"/>
                <a:gd name="T30" fmla="*/ 553 w 684"/>
                <a:gd name="T31" fmla="*/ 815 h 1183"/>
                <a:gd name="T32" fmla="*/ 388 w 684"/>
                <a:gd name="T33" fmla="*/ 1179 h 1183"/>
                <a:gd name="T34" fmla="*/ 445 w 684"/>
                <a:gd name="T35" fmla="*/ 1002 h 1183"/>
                <a:gd name="T36" fmla="*/ 666 w 684"/>
                <a:gd name="T37" fmla="*/ 692 h 1183"/>
                <a:gd name="T38" fmla="*/ 200 w 684"/>
                <a:gd name="T39" fmla="*/ 558 h 1183"/>
                <a:gd name="T40" fmla="*/ 132 w 684"/>
                <a:gd name="T41" fmla="*/ 509 h 1183"/>
                <a:gd name="T42" fmla="*/ 123 w 684"/>
                <a:gd name="T43" fmla="*/ 61 h 1183"/>
                <a:gd name="T44" fmla="*/ 241 w 684"/>
                <a:gd name="T45" fmla="*/ 532 h 1183"/>
                <a:gd name="T46" fmla="*/ 388 w 684"/>
                <a:gd name="T47" fmla="*/ 620 h 1183"/>
                <a:gd name="T48" fmla="*/ 406 w 684"/>
                <a:gd name="T49" fmla="*/ 459 h 1183"/>
                <a:gd name="T50" fmla="*/ 305 w 684"/>
                <a:gd name="T51" fmla="*/ 567 h 1183"/>
                <a:gd name="T52" fmla="*/ 444 w 684"/>
                <a:gd name="T53" fmla="*/ 423 h 1183"/>
                <a:gd name="T54" fmla="*/ 423 w 684"/>
                <a:gd name="T55" fmla="*/ 643 h 1183"/>
                <a:gd name="T56" fmla="*/ 415 w 684"/>
                <a:gd name="T57" fmla="*/ 724 h 1183"/>
                <a:gd name="T58" fmla="*/ 428 w 684"/>
                <a:gd name="T59" fmla="*/ 654 h 1183"/>
                <a:gd name="T60" fmla="*/ 574 w 684"/>
                <a:gd name="T61" fmla="*/ 534 h 1183"/>
                <a:gd name="T62" fmla="*/ 415 w 684"/>
                <a:gd name="T63" fmla="*/ 724 h 1183"/>
                <a:gd name="T64" fmla="*/ 476 w 684"/>
                <a:gd name="T65" fmla="*/ 750 h 1183"/>
                <a:gd name="T66" fmla="*/ 607 w 684"/>
                <a:gd name="T67" fmla="*/ 631 h 1183"/>
                <a:gd name="T68" fmla="*/ 517 w 684"/>
                <a:gd name="T69" fmla="*/ 804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84" h="1183">
                  <a:moveTo>
                    <a:pt x="612" y="606"/>
                  </a:moveTo>
                  <a:cubicBezTo>
                    <a:pt x="615" y="584"/>
                    <a:pt x="613" y="565"/>
                    <a:pt x="609" y="553"/>
                  </a:cubicBezTo>
                  <a:cubicBezTo>
                    <a:pt x="599" y="516"/>
                    <a:pt x="568" y="479"/>
                    <a:pt x="517" y="483"/>
                  </a:cubicBezTo>
                  <a:cubicBezTo>
                    <a:pt x="514" y="445"/>
                    <a:pt x="477" y="404"/>
                    <a:pt x="448" y="401"/>
                  </a:cubicBezTo>
                  <a:cubicBezTo>
                    <a:pt x="329" y="387"/>
                    <a:pt x="263" y="490"/>
                    <a:pt x="263" y="490"/>
                  </a:cubicBezTo>
                  <a:cubicBezTo>
                    <a:pt x="263" y="490"/>
                    <a:pt x="253" y="433"/>
                    <a:pt x="269" y="315"/>
                  </a:cubicBezTo>
                  <a:cubicBezTo>
                    <a:pt x="290" y="158"/>
                    <a:pt x="232" y="0"/>
                    <a:pt x="116" y="36"/>
                  </a:cubicBezTo>
                  <a:cubicBezTo>
                    <a:pt x="0" y="72"/>
                    <a:pt x="71" y="136"/>
                    <a:pt x="94" y="233"/>
                  </a:cubicBezTo>
                  <a:cubicBezTo>
                    <a:pt x="117" y="330"/>
                    <a:pt x="117" y="454"/>
                    <a:pt x="110" y="505"/>
                  </a:cubicBezTo>
                  <a:cubicBezTo>
                    <a:pt x="104" y="546"/>
                    <a:pt x="92" y="624"/>
                    <a:pt x="88" y="655"/>
                  </a:cubicBezTo>
                  <a:cubicBezTo>
                    <a:pt x="69" y="678"/>
                    <a:pt x="57" y="697"/>
                    <a:pt x="54" y="711"/>
                  </a:cubicBezTo>
                  <a:cubicBezTo>
                    <a:pt x="45" y="741"/>
                    <a:pt x="31" y="868"/>
                    <a:pt x="70" y="918"/>
                  </a:cubicBezTo>
                  <a:cubicBezTo>
                    <a:pt x="109" y="969"/>
                    <a:pt x="148" y="980"/>
                    <a:pt x="177" y="979"/>
                  </a:cubicBezTo>
                  <a:cubicBezTo>
                    <a:pt x="203" y="1073"/>
                    <a:pt x="139" y="1167"/>
                    <a:pt x="139" y="1167"/>
                  </a:cubicBezTo>
                  <a:cubicBezTo>
                    <a:pt x="153" y="1174"/>
                    <a:pt x="153" y="1174"/>
                    <a:pt x="153" y="1174"/>
                  </a:cubicBezTo>
                  <a:cubicBezTo>
                    <a:pt x="220" y="1102"/>
                    <a:pt x="207" y="1002"/>
                    <a:pt x="202" y="975"/>
                  </a:cubicBezTo>
                  <a:cubicBezTo>
                    <a:pt x="215" y="971"/>
                    <a:pt x="223" y="966"/>
                    <a:pt x="223" y="966"/>
                  </a:cubicBezTo>
                  <a:cubicBezTo>
                    <a:pt x="50" y="954"/>
                    <a:pt x="64" y="794"/>
                    <a:pt x="70" y="734"/>
                  </a:cubicBezTo>
                  <a:cubicBezTo>
                    <a:pt x="76" y="674"/>
                    <a:pt x="155" y="611"/>
                    <a:pt x="205" y="572"/>
                  </a:cubicBezTo>
                  <a:cubicBezTo>
                    <a:pt x="254" y="533"/>
                    <a:pt x="270" y="550"/>
                    <a:pt x="278" y="562"/>
                  </a:cubicBezTo>
                  <a:cubicBezTo>
                    <a:pt x="326" y="637"/>
                    <a:pt x="384" y="625"/>
                    <a:pt x="408" y="655"/>
                  </a:cubicBezTo>
                  <a:cubicBezTo>
                    <a:pt x="432" y="685"/>
                    <a:pt x="388" y="757"/>
                    <a:pt x="307" y="754"/>
                  </a:cubicBezTo>
                  <a:cubicBezTo>
                    <a:pt x="226" y="751"/>
                    <a:pt x="207" y="675"/>
                    <a:pt x="207" y="675"/>
                  </a:cubicBezTo>
                  <a:cubicBezTo>
                    <a:pt x="216" y="753"/>
                    <a:pt x="271" y="775"/>
                    <a:pt x="323" y="769"/>
                  </a:cubicBezTo>
                  <a:cubicBezTo>
                    <a:pt x="342" y="782"/>
                    <a:pt x="376" y="814"/>
                    <a:pt x="370" y="868"/>
                  </a:cubicBezTo>
                  <a:cubicBezTo>
                    <a:pt x="363" y="933"/>
                    <a:pt x="322" y="948"/>
                    <a:pt x="322" y="948"/>
                  </a:cubicBezTo>
                  <a:cubicBezTo>
                    <a:pt x="322" y="948"/>
                    <a:pt x="390" y="939"/>
                    <a:pt x="390" y="866"/>
                  </a:cubicBezTo>
                  <a:cubicBezTo>
                    <a:pt x="390" y="808"/>
                    <a:pt x="363" y="777"/>
                    <a:pt x="345" y="765"/>
                  </a:cubicBezTo>
                  <a:cubicBezTo>
                    <a:pt x="366" y="759"/>
                    <a:pt x="386" y="749"/>
                    <a:pt x="400" y="738"/>
                  </a:cubicBezTo>
                  <a:cubicBezTo>
                    <a:pt x="409" y="745"/>
                    <a:pt x="427" y="755"/>
                    <a:pt x="457" y="753"/>
                  </a:cubicBezTo>
                  <a:cubicBezTo>
                    <a:pt x="456" y="773"/>
                    <a:pt x="463" y="815"/>
                    <a:pt x="523" y="817"/>
                  </a:cubicBezTo>
                  <a:cubicBezTo>
                    <a:pt x="534" y="817"/>
                    <a:pt x="544" y="816"/>
                    <a:pt x="553" y="815"/>
                  </a:cubicBezTo>
                  <a:cubicBezTo>
                    <a:pt x="559" y="845"/>
                    <a:pt x="569" y="952"/>
                    <a:pt x="418" y="982"/>
                  </a:cubicBezTo>
                  <a:cubicBezTo>
                    <a:pt x="418" y="982"/>
                    <a:pt x="425" y="1121"/>
                    <a:pt x="388" y="1179"/>
                  </a:cubicBezTo>
                  <a:cubicBezTo>
                    <a:pt x="408" y="1183"/>
                    <a:pt x="408" y="1183"/>
                    <a:pt x="408" y="1183"/>
                  </a:cubicBezTo>
                  <a:cubicBezTo>
                    <a:pt x="408" y="1183"/>
                    <a:pt x="446" y="1121"/>
                    <a:pt x="445" y="1002"/>
                  </a:cubicBezTo>
                  <a:cubicBezTo>
                    <a:pt x="445" y="1002"/>
                    <a:pt x="592" y="979"/>
                    <a:pt x="582" y="806"/>
                  </a:cubicBezTo>
                  <a:cubicBezTo>
                    <a:pt x="625" y="787"/>
                    <a:pt x="651" y="744"/>
                    <a:pt x="666" y="692"/>
                  </a:cubicBezTo>
                  <a:cubicBezTo>
                    <a:pt x="684" y="633"/>
                    <a:pt x="636" y="608"/>
                    <a:pt x="612" y="606"/>
                  </a:cubicBezTo>
                  <a:close/>
                  <a:moveTo>
                    <a:pt x="200" y="558"/>
                  </a:moveTo>
                  <a:cubicBezTo>
                    <a:pt x="162" y="583"/>
                    <a:pt x="132" y="608"/>
                    <a:pt x="109" y="632"/>
                  </a:cubicBezTo>
                  <a:cubicBezTo>
                    <a:pt x="111" y="609"/>
                    <a:pt x="122" y="580"/>
                    <a:pt x="132" y="509"/>
                  </a:cubicBezTo>
                  <a:cubicBezTo>
                    <a:pt x="146" y="422"/>
                    <a:pt x="128" y="293"/>
                    <a:pt x="113" y="228"/>
                  </a:cubicBezTo>
                  <a:cubicBezTo>
                    <a:pt x="100" y="171"/>
                    <a:pt x="31" y="75"/>
                    <a:pt x="123" y="61"/>
                  </a:cubicBezTo>
                  <a:cubicBezTo>
                    <a:pt x="254" y="41"/>
                    <a:pt x="256" y="256"/>
                    <a:pt x="250" y="311"/>
                  </a:cubicBezTo>
                  <a:cubicBezTo>
                    <a:pt x="244" y="359"/>
                    <a:pt x="241" y="500"/>
                    <a:pt x="241" y="532"/>
                  </a:cubicBezTo>
                  <a:cubicBezTo>
                    <a:pt x="230" y="538"/>
                    <a:pt x="217" y="546"/>
                    <a:pt x="200" y="558"/>
                  </a:cubicBezTo>
                  <a:close/>
                  <a:moveTo>
                    <a:pt x="388" y="620"/>
                  </a:moveTo>
                  <a:cubicBezTo>
                    <a:pt x="378" y="617"/>
                    <a:pt x="365" y="611"/>
                    <a:pt x="352" y="603"/>
                  </a:cubicBezTo>
                  <a:cubicBezTo>
                    <a:pt x="335" y="522"/>
                    <a:pt x="406" y="459"/>
                    <a:pt x="406" y="459"/>
                  </a:cubicBezTo>
                  <a:cubicBezTo>
                    <a:pt x="324" y="501"/>
                    <a:pt x="330" y="567"/>
                    <a:pt x="336" y="593"/>
                  </a:cubicBezTo>
                  <a:cubicBezTo>
                    <a:pt x="325" y="585"/>
                    <a:pt x="314" y="577"/>
                    <a:pt x="305" y="567"/>
                  </a:cubicBezTo>
                  <a:cubicBezTo>
                    <a:pt x="281" y="542"/>
                    <a:pt x="282" y="520"/>
                    <a:pt x="261" y="524"/>
                  </a:cubicBezTo>
                  <a:cubicBezTo>
                    <a:pt x="287" y="485"/>
                    <a:pt x="396" y="408"/>
                    <a:pt x="444" y="423"/>
                  </a:cubicBezTo>
                  <a:cubicBezTo>
                    <a:pt x="496" y="439"/>
                    <a:pt x="508" y="509"/>
                    <a:pt x="485" y="574"/>
                  </a:cubicBezTo>
                  <a:cubicBezTo>
                    <a:pt x="469" y="620"/>
                    <a:pt x="439" y="637"/>
                    <a:pt x="423" y="643"/>
                  </a:cubicBezTo>
                  <a:cubicBezTo>
                    <a:pt x="414" y="629"/>
                    <a:pt x="400" y="624"/>
                    <a:pt x="388" y="620"/>
                  </a:cubicBezTo>
                  <a:close/>
                  <a:moveTo>
                    <a:pt x="415" y="724"/>
                  </a:moveTo>
                  <a:cubicBezTo>
                    <a:pt x="420" y="717"/>
                    <a:pt x="424" y="710"/>
                    <a:pt x="426" y="703"/>
                  </a:cubicBezTo>
                  <a:cubicBezTo>
                    <a:pt x="431" y="681"/>
                    <a:pt x="431" y="666"/>
                    <a:pt x="428" y="654"/>
                  </a:cubicBezTo>
                  <a:cubicBezTo>
                    <a:pt x="510" y="623"/>
                    <a:pt x="514" y="552"/>
                    <a:pt x="516" y="508"/>
                  </a:cubicBezTo>
                  <a:cubicBezTo>
                    <a:pt x="531" y="508"/>
                    <a:pt x="558" y="512"/>
                    <a:pt x="574" y="534"/>
                  </a:cubicBezTo>
                  <a:cubicBezTo>
                    <a:pt x="597" y="567"/>
                    <a:pt x="601" y="681"/>
                    <a:pt x="508" y="721"/>
                  </a:cubicBezTo>
                  <a:cubicBezTo>
                    <a:pt x="444" y="748"/>
                    <a:pt x="422" y="735"/>
                    <a:pt x="415" y="724"/>
                  </a:cubicBezTo>
                  <a:close/>
                  <a:moveTo>
                    <a:pt x="517" y="804"/>
                  </a:moveTo>
                  <a:cubicBezTo>
                    <a:pt x="469" y="797"/>
                    <a:pt x="471" y="766"/>
                    <a:pt x="476" y="750"/>
                  </a:cubicBezTo>
                  <a:cubicBezTo>
                    <a:pt x="488" y="747"/>
                    <a:pt x="502" y="742"/>
                    <a:pt x="519" y="734"/>
                  </a:cubicBezTo>
                  <a:cubicBezTo>
                    <a:pt x="570" y="710"/>
                    <a:pt x="596" y="669"/>
                    <a:pt x="607" y="631"/>
                  </a:cubicBezTo>
                  <a:cubicBezTo>
                    <a:pt x="622" y="636"/>
                    <a:pt x="644" y="647"/>
                    <a:pt x="643" y="675"/>
                  </a:cubicBezTo>
                  <a:cubicBezTo>
                    <a:pt x="642" y="718"/>
                    <a:pt x="584" y="812"/>
                    <a:pt x="517" y="8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9" name="Freeform 18"/>
            <p:cNvSpPr/>
            <p:nvPr/>
          </p:nvSpPr>
          <p:spPr bwMode="auto">
            <a:xfrm>
              <a:off x="1760" y="2545"/>
              <a:ext cx="57" cy="47"/>
            </a:xfrm>
            <a:custGeom>
              <a:avLst/>
              <a:gdLst>
                <a:gd name="T0" fmla="*/ 0 w 54"/>
                <a:gd name="T1" fmla="*/ 18 h 44"/>
                <a:gd name="T2" fmla="*/ 54 w 54"/>
                <a:gd name="T3" fmla="*/ 0 h 44"/>
                <a:gd name="T4" fmla="*/ 46 w 54"/>
                <a:gd name="T5" fmla="*/ 44 h 44"/>
                <a:gd name="T6" fmla="*/ 39 w 54"/>
                <a:gd name="T7" fmla="*/ 23 h 44"/>
                <a:gd name="T8" fmla="*/ 0 w 54"/>
                <a:gd name="T9" fmla="*/ 18 h 44"/>
              </a:gdLst>
              <a:ahLst/>
              <a:cxnLst>
                <a:cxn ang="0">
                  <a:pos x="T0" y="T1"/>
                </a:cxn>
                <a:cxn ang="0">
                  <a:pos x="T2" y="T3"/>
                </a:cxn>
                <a:cxn ang="0">
                  <a:pos x="T4" y="T5"/>
                </a:cxn>
                <a:cxn ang="0">
                  <a:pos x="T6" y="T7"/>
                </a:cxn>
                <a:cxn ang="0">
                  <a:pos x="T8" y="T9"/>
                </a:cxn>
              </a:cxnLst>
              <a:rect l="0" t="0" r="r" b="b"/>
              <a:pathLst>
                <a:path w="54" h="44">
                  <a:moveTo>
                    <a:pt x="0" y="18"/>
                  </a:moveTo>
                  <a:cubicBezTo>
                    <a:pt x="0" y="18"/>
                    <a:pt x="30" y="19"/>
                    <a:pt x="54" y="0"/>
                  </a:cubicBezTo>
                  <a:cubicBezTo>
                    <a:pt x="46" y="44"/>
                    <a:pt x="46" y="44"/>
                    <a:pt x="46" y="44"/>
                  </a:cubicBezTo>
                  <a:cubicBezTo>
                    <a:pt x="39" y="23"/>
                    <a:pt x="39" y="23"/>
                    <a:pt x="39" y="23"/>
                  </a:cubicBezTo>
                  <a:cubicBezTo>
                    <a:pt x="39" y="23"/>
                    <a:pt x="28" y="31"/>
                    <a:pt x="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60" name="Group 21"/>
          <p:cNvGrpSpPr>
            <a:grpSpLocks noChangeAspect="1"/>
          </p:cNvGrpSpPr>
          <p:nvPr/>
        </p:nvGrpSpPr>
        <p:grpSpPr bwMode="auto">
          <a:xfrm>
            <a:off x="5578468" y="2227502"/>
            <a:ext cx="1209675" cy="1979613"/>
            <a:chOff x="3270" y="1510"/>
            <a:chExt cx="762" cy="1247"/>
          </a:xfrm>
          <a:solidFill>
            <a:schemeClr val="bg1"/>
          </a:solidFill>
        </p:grpSpPr>
        <p:sp>
          <p:nvSpPr>
            <p:cNvPr id="61" name="Freeform 22"/>
            <p:cNvSpPr/>
            <p:nvPr/>
          </p:nvSpPr>
          <p:spPr bwMode="auto">
            <a:xfrm>
              <a:off x="3616" y="2549"/>
              <a:ext cx="56" cy="46"/>
            </a:xfrm>
            <a:custGeom>
              <a:avLst/>
              <a:gdLst>
                <a:gd name="T0" fmla="*/ 0 w 54"/>
                <a:gd name="T1" fmla="*/ 18 h 44"/>
                <a:gd name="T2" fmla="*/ 54 w 54"/>
                <a:gd name="T3" fmla="*/ 0 h 44"/>
                <a:gd name="T4" fmla="*/ 46 w 54"/>
                <a:gd name="T5" fmla="*/ 44 h 44"/>
                <a:gd name="T6" fmla="*/ 39 w 54"/>
                <a:gd name="T7" fmla="*/ 23 h 44"/>
                <a:gd name="T8" fmla="*/ 0 w 54"/>
                <a:gd name="T9" fmla="*/ 18 h 44"/>
              </a:gdLst>
              <a:ahLst/>
              <a:cxnLst>
                <a:cxn ang="0">
                  <a:pos x="T0" y="T1"/>
                </a:cxn>
                <a:cxn ang="0">
                  <a:pos x="T2" y="T3"/>
                </a:cxn>
                <a:cxn ang="0">
                  <a:pos x="T4" y="T5"/>
                </a:cxn>
                <a:cxn ang="0">
                  <a:pos x="T6" y="T7"/>
                </a:cxn>
                <a:cxn ang="0">
                  <a:pos x="T8" y="T9"/>
                </a:cxn>
              </a:cxnLst>
              <a:rect l="0" t="0" r="r" b="b"/>
              <a:pathLst>
                <a:path w="54" h="44">
                  <a:moveTo>
                    <a:pt x="0" y="18"/>
                  </a:moveTo>
                  <a:cubicBezTo>
                    <a:pt x="0" y="18"/>
                    <a:pt x="29" y="19"/>
                    <a:pt x="54" y="0"/>
                  </a:cubicBezTo>
                  <a:cubicBezTo>
                    <a:pt x="46" y="44"/>
                    <a:pt x="46" y="44"/>
                    <a:pt x="46" y="44"/>
                  </a:cubicBezTo>
                  <a:cubicBezTo>
                    <a:pt x="39" y="23"/>
                    <a:pt x="39" y="23"/>
                    <a:pt x="39" y="23"/>
                  </a:cubicBezTo>
                  <a:cubicBezTo>
                    <a:pt x="39" y="23"/>
                    <a:pt x="28" y="31"/>
                    <a:pt x="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3" name="Freeform 23"/>
            <p:cNvSpPr>
              <a:spLocks noEditPoints="1"/>
            </p:cNvSpPr>
            <p:nvPr/>
          </p:nvSpPr>
          <p:spPr bwMode="auto">
            <a:xfrm>
              <a:off x="3270" y="1510"/>
              <a:ext cx="762" cy="1247"/>
            </a:xfrm>
            <a:custGeom>
              <a:avLst/>
              <a:gdLst>
                <a:gd name="T0" fmla="*/ 629 w 729"/>
                <a:gd name="T1" fmla="*/ 554 h 1195"/>
                <a:gd name="T2" fmla="*/ 512 w 729"/>
                <a:gd name="T3" fmla="*/ 454 h 1195"/>
                <a:gd name="T4" fmla="*/ 509 w 729"/>
                <a:gd name="T5" fmla="*/ 405 h 1195"/>
                <a:gd name="T6" fmla="*/ 591 w 729"/>
                <a:gd name="T7" fmla="*/ 78 h 1195"/>
                <a:gd name="T8" fmla="*/ 415 w 729"/>
                <a:gd name="T9" fmla="*/ 118 h 1195"/>
                <a:gd name="T10" fmla="*/ 276 w 729"/>
                <a:gd name="T11" fmla="*/ 309 h 1195"/>
                <a:gd name="T12" fmla="*/ 37 w 729"/>
                <a:gd name="T13" fmla="*/ 50 h 1195"/>
                <a:gd name="T14" fmla="*/ 151 w 729"/>
                <a:gd name="T15" fmla="*/ 585 h 1195"/>
                <a:gd name="T16" fmla="*/ 202 w 729"/>
                <a:gd name="T17" fmla="*/ 988 h 1195"/>
                <a:gd name="T18" fmla="*/ 160 w 729"/>
                <a:gd name="T19" fmla="*/ 1169 h 1195"/>
                <a:gd name="T20" fmla="*/ 135 w 729"/>
                <a:gd name="T21" fmla="*/ 904 h 1195"/>
                <a:gd name="T22" fmla="*/ 298 w 729"/>
                <a:gd name="T23" fmla="*/ 556 h 1195"/>
                <a:gd name="T24" fmla="*/ 447 w 729"/>
                <a:gd name="T25" fmla="*/ 694 h 1195"/>
                <a:gd name="T26" fmla="*/ 268 w 729"/>
                <a:gd name="T27" fmla="*/ 812 h 1195"/>
                <a:gd name="T28" fmla="*/ 373 w 729"/>
                <a:gd name="T29" fmla="*/ 737 h 1195"/>
                <a:gd name="T30" fmla="*/ 391 w 729"/>
                <a:gd name="T31" fmla="*/ 740 h 1195"/>
                <a:gd name="T32" fmla="*/ 440 w 729"/>
                <a:gd name="T33" fmla="*/ 778 h 1195"/>
                <a:gd name="T34" fmla="*/ 593 w 729"/>
                <a:gd name="T35" fmla="*/ 811 h 1195"/>
                <a:gd name="T36" fmla="*/ 460 w 729"/>
                <a:gd name="T37" fmla="*/ 992 h 1195"/>
                <a:gd name="T38" fmla="*/ 465 w 729"/>
                <a:gd name="T39" fmla="*/ 1195 h 1195"/>
                <a:gd name="T40" fmla="*/ 647 w 729"/>
                <a:gd name="T41" fmla="*/ 784 h 1195"/>
                <a:gd name="T42" fmla="*/ 437 w 729"/>
                <a:gd name="T43" fmla="*/ 585 h 1195"/>
                <a:gd name="T44" fmla="*/ 210 w 729"/>
                <a:gd name="T45" fmla="*/ 547 h 1195"/>
                <a:gd name="T46" fmla="*/ 54 w 729"/>
                <a:gd name="T47" fmla="*/ 143 h 1195"/>
                <a:gd name="T48" fmla="*/ 240 w 729"/>
                <a:gd name="T49" fmla="*/ 230 h 1195"/>
                <a:gd name="T50" fmla="*/ 374 w 729"/>
                <a:gd name="T51" fmla="*/ 387 h 1195"/>
                <a:gd name="T52" fmla="*/ 520 w 729"/>
                <a:gd name="T53" fmla="*/ 52 h 1195"/>
                <a:gd name="T54" fmla="*/ 468 w 729"/>
                <a:gd name="T55" fmla="*/ 505 h 1195"/>
                <a:gd name="T56" fmla="*/ 437 w 729"/>
                <a:gd name="T57" fmla="*/ 585 h 1195"/>
                <a:gd name="T58" fmla="*/ 494 w 729"/>
                <a:gd name="T59" fmla="*/ 673 h 1195"/>
                <a:gd name="T60" fmla="*/ 529 w 729"/>
                <a:gd name="T61" fmla="*/ 484 h 1195"/>
                <a:gd name="T62" fmla="*/ 429 w 729"/>
                <a:gd name="T63" fmla="*/ 736 h 1195"/>
                <a:gd name="T64" fmla="*/ 603 w 729"/>
                <a:gd name="T65" fmla="*/ 672 h 1195"/>
                <a:gd name="T66" fmla="*/ 691 w 729"/>
                <a:gd name="T67" fmla="*/ 638 h 1195"/>
                <a:gd name="T68" fmla="*/ 520 w 729"/>
                <a:gd name="T69" fmla="*/ 768 h 1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29" h="1195">
                  <a:moveTo>
                    <a:pt x="700" y="569"/>
                  </a:moveTo>
                  <a:cubicBezTo>
                    <a:pt x="676" y="543"/>
                    <a:pt x="646" y="548"/>
                    <a:pt x="629" y="554"/>
                  </a:cubicBezTo>
                  <a:cubicBezTo>
                    <a:pt x="629" y="543"/>
                    <a:pt x="629" y="534"/>
                    <a:pt x="629" y="528"/>
                  </a:cubicBezTo>
                  <a:cubicBezTo>
                    <a:pt x="629" y="504"/>
                    <a:pt x="601" y="415"/>
                    <a:pt x="512" y="454"/>
                  </a:cubicBezTo>
                  <a:cubicBezTo>
                    <a:pt x="508" y="455"/>
                    <a:pt x="504" y="457"/>
                    <a:pt x="501" y="459"/>
                  </a:cubicBezTo>
                  <a:cubicBezTo>
                    <a:pt x="498" y="447"/>
                    <a:pt x="498" y="427"/>
                    <a:pt x="509" y="405"/>
                  </a:cubicBezTo>
                  <a:cubicBezTo>
                    <a:pt x="528" y="366"/>
                    <a:pt x="597" y="273"/>
                    <a:pt x="606" y="211"/>
                  </a:cubicBezTo>
                  <a:cubicBezTo>
                    <a:pt x="614" y="149"/>
                    <a:pt x="602" y="102"/>
                    <a:pt x="591" y="78"/>
                  </a:cubicBezTo>
                  <a:cubicBezTo>
                    <a:pt x="580" y="53"/>
                    <a:pt x="554" y="23"/>
                    <a:pt x="514" y="23"/>
                  </a:cubicBezTo>
                  <a:cubicBezTo>
                    <a:pt x="474" y="23"/>
                    <a:pt x="426" y="50"/>
                    <a:pt x="415" y="118"/>
                  </a:cubicBezTo>
                  <a:cubicBezTo>
                    <a:pt x="405" y="185"/>
                    <a:pt x="346" y="432"/>
                    <a:pt x="315" y="482"/>
                  </a:cubicBezTo>
                  <a:cubicBezTo>
                    <a:pt x="315" y="482"/>
                    <a:pt x="283" y="384"/>
                    <a:pt x="276" y="309"/>
                  </a:cubicBezTo>
                  <a:cubicBezTo>
                    <a:pt x="269" y="234"/>
                    <a:pt x="258" y="133"/>
                    <a:pt x="188" y="67"/>
                  </a:cubicBezTo>
                  <a:cubicBezTo>
                    <a:pt x="117" y="0"/>
                    <a:pt x="58" y="38"/>
                    <a:pt x="37" y="50"/>
                  </a:cubicBezTo>
                  <a:cubicBezTo>
                    <a:pt x="17" y="62"/>
                    <a:pt x="0" y="93"/>
                    <a:pt x="35" y="161"/>
                  </a:cubicBezTo>
                  <a:cubicBezTo>
                    <a:pt x="69" y="228"/>
                    <a:pt x="116" y="381"/>
                    <a:pt x="151" y="585"/>
                  </a:cubicBezTo>
                  <a:cubicBezTo>
                    <a:pt x="113" y="616"/>
                    <a:pt x="74" y="669"/>
                    <a:pt x="68" y="769"/>
                  </a:cubicBezTo>
                  <a:cubicBezTo>
                    <a:pt x="59" y="931"/>
                    <a:pt x="166" y="940"/>
                    <a:pt x="202" y="988"/>
                  </a:cubicBezTo>
                  <a:cubicBezTo>
                    <a:pt x="238" y="1037"/>
                    <a:pt x="151" y="1155"/>
                    <a:pt x="151" y="1155"/>
                  </a:cubicBezTo>
                  <a:cubicBezTo>
                    <a:pt x="160" y="1169"/>
                    <a:pt x="160" y="1169"/>
                    <a:pt x="160" y="1169"/>
                  </a:cubicBezTo>
                  <a:cubicBezTo>
                    <a:pt x="198" y="1124"/>
                    <a:pt x="228" y="1059"/>
                    <a:pt x="234" y="1007"/>
                  </a:cubicBezTo>
                  <a:cubicBezTo>
                    <a:pt x="240" y="954"/>
                    <a:pt x="198" y="969"/>
                    <a:pt x="135" y="904"/>
                  </a:cubicBezTo>
                  <a:cubicBezTo>
                    <a:pt x="71" y="838"/>
                    <a:pt x="76" y="706"/>
                    <a:pt x="135" y="632"/>
                  </a:cubicBezTo>
                  <a:cubicBezTo>
                    <a:pt x="194" y="558"/>
                    <a:pt x="275" y="538"/>
                    <a:pt x="298" y="556"/>
                  </a:cubicBezTo>
                  <a:cubicBezTo>
                    <a:pt x="321" y="575"/>
                    <a:pt x="392" y="615"/>
                    <a:pt x="432" y="602"/>
                  </a:cubicBezTo>
                  <a:cubicBezTo>
                    <a:pt x="472" y="589"/>
                    <a:pt x="508" y="654"/>
                    <a:pt x="447" y="694"/>
                  </a:cubicBezTo>
                  <a:cubicBezTo>
                    <a:pt x="369" y="746"/>
                    <a:pt x="280" y="674"/>
                    <a:pt x="280" y="674"/>
                  </a:cubicBezTo>
                  <a:cubicBezTo>
                    <a:pt x="302" y="738"/>
                    <a:pt x="268" y="812"/>
                    <a:pt x="268" y="812"/>
                  </a:cubicBezTo>
                  <a:cubicBezTo>
                    <a:pt x="319" y="788"/>
                    <a:pt x="306" y="705"/>
                    <a:pt x="306" y="705"/>
                  </a:cubicBezTo>
                  <a:cubicBezTo>
                    <a:pt x="331" y="722"/>
                    <a:pt x="353" y="732"/>
                    <a:pt x="373" y="737"/>
                  </a:cubicBezTo>
                  <a:cubicBezTo>
                    <a:pt x="385" y="769"/>
                    <a:pt x="408" y="853"/>
                    <a:pt x="346" y="923"/>
                  </a:cubicBezTo>
                  <a:cubicBezTo>
                    <a:pt x="346" y="923"/>
                    <a:pt x="434" y="880"/>
                    <a:pt x="391" y="740"/>
                  </a:cubicBezTo>
                  <a:cubicBezTo>
                    <a:pt x="395" y="740"/>
                    <a:pt x="400" y="740"/>
                    <a:pt x="405" y="740"/>
                  </a:cubicBezTo>
                  <a:cubicBezTo>
                    <a:pt x="408" y="751"/>
                    <a:pt x="417" y="766"/>
                    <a:pt x="440" y="778"/>
                  </a:cubicBezTo>
                  <a:cubicBezTo>
                    <a:pt x="456" y="787"/>
                    <a:pt x="480" y="786"/>
                    <a:pt x="505" y="775"/>
                  </a:cubicBezTo>
                  <a:cubicBezTo>
                    <a:pt x="514" y="792"/>
                    <a:pt x="540" y="824"/>
                    <a:pt x="593" y="811"/>
                  </a:cubicBezTo>
                  <a:cubicBezTo>
                    <a:pt x="604" y="809"/>
                    <a:pt x="614" y="805"/>
                    <a:pt x="623" y="800"/>
                  </a:cubicBezTo>
                  <a:cubicBezTo>
                    <a:pt x="621" y="839"/>
                    <a:pt x="605" y="966"/>
                    <a:pt x="460" y="992"/>
                  </a:cubicBezTo>
                  <a:cubicBezTo>
                    <a:pt x="460" y="992"/>
                    <a:pt x="475" y="1138"/>
                    <a:pt x="439" y="1194"/>
                  </a:cubicBezTo>
                  <a:cubicBezTo>
                    <a:pt x="465" y="1195"/>
                    <a:pt x="465" y="1195"/>
                    <a:pt x="465" y="1195"/>
                  </a:cubicBezTo>
                  <a:cubicBezTo>
                    <a:pt x="465" y="1195"/>
                    <a:pt x="501" y="1143"/>
                    <a:pt x="485" y="1007"/>
                  </a:cubicBezTo>
                  <a:cubicBezTo>
                    <a:pt x="485" y="1007"/>
                    <a:pt x="636" y="1001"/>
                    <a:pt x="647" y="784"/>
                  </a:cubicBezTo>
                  <a:cubicBezTo>
                    <a:pt x="720" y="725"/>
                    <a:pt x="729" y="601"/>
                    <a:pt x="700" y="569"/>
                  </a:cubicBezTo>
                  <a:close/>
                  <a:moveTo>
                    <a:pt x="437" y="585"/>
                  </a:moveTo>
                  <a:cubicBezTo>
                    <a:pt x="381" y="593"/>
                    <a:pt x="339" y="562"/>
                    <a:pt x="309" y="545"/>
                  </a:cubicBezTo>
                  <a:cubicBezTo>
                    <a:pt x="280" y="528"/>
                    <a:pt x="246" y="525"/>
                    <a:pt x="210" y="547"/>
                  </a:cubicBezTo>
                  <a:cubicBezTo>
                    <a:pt x="200" y="552"/>
                    <a:pt x="187" y="559"/>
                    <a:pt x="172" y="569"/>
                  </a:cubicBezTo>
                  <a:cubicBezTo>
                    <a:pt x="161" y="511"/>
                    <a:pt x="103" y="226"/>
                    <a:pt x="54" y="143"/>
                  </a:cubicBezTo>
                  <a:cubicBezTo>
                    <a:pt x="4" y="59"/>
                    <a:pt x="91" y="56"/>
                    <a:pt x="106" y="58"/>
                  </a:cubicBezTo>
                  <a:cubicBezTo>
                    <a:pt x="141" y="63"/>
                    <a:pt x="228" y="130"/>
                    <a:pt x="240" y="230"/>
                  </a:cubicBezTo>
                  <a:cubicBezTo>
                    <a:pt x="252" y="331"/>
                    <a:pt x="269" y="478"/>
                    <a:pt x="314" y="536"/>
                  </a:cubicBezTo>
                  <a:cubicBezTo>
                    <a:pt x="314" y="536"/>
                    <a:pt x="346" y="484"/>
                    <a:pt x="374" y="387"/>
                  </a:cubicBezTo>
                  <a:cubicBezTo>
                    <a:pt x="402" y="290"/>
                    <a:pt x="432" y="177"/>
                    <a:pt x="440" y="130"/>
                  </a:cubicBezTo>
                  <a:cubicBezTo>
                    <a:pt x="447" y="82"/>
                    <a:pt x="470" y="40"/>
                    <a:pt x="520" y="52"/>
                  </a:cubicBezTo>
                  <a:cubicBezTo>
                    <a:pt x="569" y="64"/>
                    <a:pt x="597" y="151"/>
                    <a:pt x="568" y="231"/>
                  </a:cubicBezTo>
                  <a:cubicBezTo>
                    <a:pt x="541" y="306"/>
                    <a:pt x="452" y="400"/>
                    <a:pt x="468" y="505"/>
                  </a:cubicBezTo>
                  <a:cubicBezTo>
                    <a:pt x="454" y="536"/>
                    <a:pt x="450" y="572"/>
                    <a:pt x="449" y="585"/>
                  </a:cubicBezTo>
                  <a:cubicBezTo>
                    <a:pt x="445" y="585"/>
                    <a:pt x="441" y="585"/>
                    <a:pt x="437" y="585"/>
                  </a:cubicBezTo>
                  <a:close/>
                  <a:moveTo>
                    <a:pt x="429" y="736"/>
                  </a:moveTo>
                  <a:cubicBezTo>
                    <a:pt x="464" y="725"/>
                    <a:pt x="486" y="695"/>
                    <a:pt x="494" y="673"/>
                  </a:cubicBezTo>
                  <a:cubicBezTo>
                    <a:pt x="507" y="639"/>
                    <a:pt x="498" y="597"/>
                    <a:pt x="465" y="587"/>
                  </a:cubicBezTo>
                  <a:cubicBezTo>
                    <a:pt x="469" y="565"/>
                    <a:pt x="486" y="497"/>
                    <a:pt x="529" y="484"/>
                  </a:cubicBezTo>
                  <a:cubicBezTo>
                    <a:pt x="580" y="468"/>
                    <a:pt x="609" y="509"/>
                    <a:pt x="596" y="585"/>
                  </a:cubicBezTo>
                  <a:cubicBezTo>
                    <a:pt x="584" y="659"/>
                    <a:pt x="518" y="804"/>
                    <a:pt x="429" y="736"/>
                  </a:cubicBezTo>
                  <a:close/>
                  <a:moveTo>
                    <a:pt x="520" y="768"/>
                  </a:moveTo>
                  <a:cubicBezTo>
                    <a:pt x="554" y="749"/>
                    <a:pt x="586" y="716"/>
                    <a:pt x="603" y="672"/>
                  </a:cubicBezTo>
                  <a:cubicBezTo>
                    <a:pt x="616" y="636"/>
                    <a:pt x="622" y="606"/>
                    <a:pt x="626" y="581"/>
                  </a:cubicBezTo>
                  <a:cubicBezTo>
                    <a:pt x="680" y="564"/>
                    <a:pt x="696" y="608"/>
                    <a:pt x="691" y="638"/>
                  </a:cubicBezTo>
                  <a:cubicBezTo>
                    <a:pt x="687" y="669"/>
                    <a:pt x="664" y="771"/>
                    <a:pt x="595" y="789"/>
                  </a:cubicBezTo>
                  <a:cubicBezTo>
                    <a:pt x="547" y="802"/>
                    <a:pt x="527" y="781"/>
                    <a:pt x="520" y="7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94" name="Group 26"/>
          <p:cNvGrpSpPr>
            <a:grpSpLocks noChangeAspect="1"/>
          </p:cNvGrpSpPr>
          <p:nvPr/>
        </p:nvGrpSpPr>
        <p:grpSpPr bwMode="auto">
          <a:xfrm>
            <a:off x="8483589" y="2229090"/>
            <a:ext cx="1200149" cy="1973263"/>
            <a:chOff x="5100" y="1511"/>
            <a:chExt cx="756" cy="1243"/>
          </a:xfrm>
          <a:solidFill>
            <a:schemeClr val="bg1"/>
          </a:solidFill>
        </p:grpSpPr>
        <p:sp>
          <p:nvSpPr>
            <p:cNvPr id="95" name="Freeform 27"/>
            <p:cNvSpPr/>
            <p:nvPr/>
          </p:nvSpPr>
          <p:spPr bwMode="auto">
            <a:xfrm>
              <a:off x="5459" y="2603"/>
              <a:ext cx="57" cy="48"/>
            </a:xfrm>
            <a:custGeom>
              <a:avLst/>
              <a:gdLst>
                <a:gd name="T0" fmla="*/ 0 w 54"/>
                <a:gd name="T1" fmla="*/ 18 h 45"/>
                <a:gd name="T2" fmla="*/ 54 w 54"/>
                <a:gd name="T3" fmla="*/ 0 h 45"/>
                <a:gd name="T4" fmla="*/ 46 w 54"/>
                <a:gd name="T5" fmla="*/ 45 h 45"/>
                <a:gd name="T6" fmla="*/ 40 w 54"/>
                <a:gd name="T7" fmla="*/ 23 h 45"/>
                <a:gd name="T8" fmla="*/ 0 w 54"/>
                <a:gd name="T9" fmla="*/ 18 h 45"/>
              </a:gdLst>
              <a:ahLst/>
              <a:cxnLst>
                <a:cxn ang="0">
                  <a:pos x="T0" y="T1"/>
                </a:cxn>
                <a:cxn ang="0">
                  <a:pos x="T2" y="T3"/>
                </a:cxn>
                <a:cxn ang="0">
                  <a:pos x="T4" y="T5"/>
                </a:cxn>
                <a:cxn ang="0">
                  <a:pos x="T6" y="T7"/>
                </a:cxn>
                <a:cxn ang="0">
                  <a:pos x="T8" y="T9"/>
                </a:cxn>
              </a:cxnLst>
              <a:rect l="0" t="0" r="r" b="b"/>
              <a:pathLst>
                <a:path w="54" h="45">
                  <a:moveTo>
                    <a:pt x="0" y="18"/>
                  </a:moveTo>
                  <a:cubicBezTo>
                    <a:pt x="0" y="18"/>
                    <a:pt x="30" y="19"/>
                    <a:pt x="54" y="0"/>
                  </a:cubicBezTo>
                  <a:cubicBezTo>
                    <a:pt x="46" y="45"/>
                    <a:pt x="46" y="45"/>
                    <a:pt x="46" y="45"/>
                  </a:cubicBezTo>
                  <a:cubicBezTo>
                    <a:pt x="40" y="23"/>
                    <a:pt x="40" y="23"/>
                    <a:pt x="40" y="23"/>
                  </a:cubicBezTo>
                  <a:cubicBezTo>
                    <a:pt x="40" y="23"/>
                    <a:pt x="29" y="31"/>
                    <a:pt x="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6" name="Freeform 28"/>
            <p:cNvSpPr>
              <a:spLocks noEditPoints="1"/>
            </p:cNvSpPr>
            <p:nvPr/>
          </p:nvSpPr>
          <p:spPr bwMode="auto">
            <a:xfrm>
              <a:off x="5100" y="1511"/>
              <a:ext cx="756" cy="1243"/>
            </a:xfrm>
            <a:custGeom>
              <a:avLst/>
              <a:gdLst>
                <a:gd name="T0" fmla="*/ 638 w 716"/>
                <a:gd name="T1" fmla="*/ 356 h 1179"/>
                <a:gd name="T2" fmla="*/ 533 w 716"/>
                <a:gd name="T3" fmla="*/ 162 h 1179"/>
                <a:gd name="T4" fmla="*/ 380 w 716"/>
                <a:gd name="T5" fmla="*/ 2 h 1179"/>
                <a:gd name="T6" fmla="*/ 296 w 716"/>
                <a:gd name="T7" fmla="*/ 488 h 1179"/>
                <a:gd name="T8" fmla="*/ 92 w 716"/>
                <a:gd name="T9" fmla="*/ 55 h 1179"/>
                <a:gd name="T10" fmla="*/ 132 w 716"/>
                <a:gd name="T11" fmla="*/ 487 h 1179"/>
                <a:gd name="T12" fmla="*/ 232 w 716"/>
                <a:gd name="T13" fmla="*/ 1045 h 1179"/>
                <a:gd name="T14" fmla="*/ 181 w 716"/>
                <a:gd name="T15" fmla="*/ 1178 h 1179"/>
                <a:gd name="T16" fmla="*/ 260 w 716"/>
                <a:gd name="T17" fmla="*/ 1045 h 1179"/>
                <a:gd name="T18" fmla="*/ 105 w 716"/>
                <a:gd name="T19" fmla="*/ 852 h 1179"/>
                <a:gd name="T20" fmla="*/ 154 w 716"/>
                <a:gd name="T21" fmla="*/ 431 h 1179"/>
                <a:gd name="T22" fmla="*/ 99 w 716"/>
                <a:gd name="T23" fmla="*/ 84 h 1179"/>
                <a:gd name="T24" fmla="*/ 297 w 716"/>
                <a:gd name="T25" fmla="*/ 549 h 1179"/>
                <a:gd name="T26" fmla="*/ 161 w 716"/>
                <a:gd name="T27" fmla="*/ 656 h 1179"/>
                <a:gd name="T28" fmla="*/ 399 w 716"/>
                <a:gd name="T29" fmla="*/ 516 h 1179"/>
                <a:gd name="T30" fmla="*/ 553 w 716"/>
                <a:gd name="T31" fmla="*/ 619 h 1179"/>
                <a:gd name="T32" fmla="*/ 319 w 716"/>
                <a:gd name="T33" fmla="*/ 793 h 1179"/>
                <a:gd name="T34" fmla="*/ 415 w 716"/>
                <a:gd name="T35" fmla="*/ 798 h 1179"/>
                <a:gd name="T36" fmla="*/ 438 w 716"/>
                <a:gd name="T37" fmla="*/ 814 h 1179"/>
                <a:gd name="T38" fmla="*/ 569 w 716"/>
                <a:gd name="T39" fmla="*/ 720 h 1179"/>
                <a:gd name="T40" fmla="*/ 547 w 716"/>
                <a:gd name="T41" fmla="*/ 720 h 1179"/>
                <a:gd name="T42" fmla="*/ 561 w 716"/>
                <a:gd name="T43" fmla="*/ 729 h 1179"/>
                <a:gd name="T44" fmla="*/ 414 w 716"/>
                <a:gd name="T45" fmla="*/ 667 h 1179"/>
                <a:gd name="T46" fmla="*/ 574 w 716"/>
                <a:gd name="T47" fmla="*/ 577 h 1179"/>
                <a:gd name="T48" fmla="*/ 485 w 716"/>
                <a:gd name="T49" fmla="*/ 1018 h 1179"/>
                <a:gd name="T50" fmla="*/ 492 w 716"/>
                <a:gd name="T51" fmla="*/ 1175 h 1179"/>
                <a:gd name="T52" fmla="*/ 671 w 716"/>
                <a:gd name="T53" fmla="*/ 840 h 1179"/>
                <a:gd name="T54" fmla="*/ 325 w 716"/>
                <a:gd name="T55" fmla="*/ 522 h 1179"/>
                <a:gd name="T56" fmla="*/ 325 w 716"/>
                <a:gd name="T57" fmla="*/ 142 h 1179"/>
                <a:gd name="T58" fmla="*/ 423 w 716"/>
                <a:gd name="T59" fmla="*/ 507 h 1179"/>
                <a:gd name="T60" fmla="*/ 325 w 716"/>
                <a:gd name="T61" fmla="*/ 522 h 1179"/>
                <a:gd name="T62" fmla="*/ 483 w 716"/>
                <a:gd name="T63" fmla="*/ 355 h 1179"/>
                <a:gd name="T64" fmla="*/ 652 w 716"/>
                <a:gd name="T65" fmla="*/ 186 h 1179"/>
                <a:gd name="T66" fmla="*/ 553 w 716"/>
                <a:gd name="T67" fmla="*/ 552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6" h="1179">
                  <a:moveTo>
                    <a:pt x="580" y="551"/>
                  </a:moveTo>
                  <a:cubicBezTo>
                    <a:pt x="582" y="527"/>
                    <a:pt x="593" y="449"/>
                    <a:pt x="638" y="356"/>
                  </a:cubicBezTo>
                  <a:cubicBezTo>
                    <a:pt x="691" y="244"/>
                    <a:pt x="716" y="90"/>
                    <a:pt x="605" y="79"/>
                  </a:cubicBezTo>
                  <a:cubicBezTo>
                    <a:pt x="555" y="74"/>
                    <a:pt x="544" y="134"/>
                    <a:pt x="533" y="162"/>
                  </a:cubicBezTo>
                  <a:cubicBezTo>
                    <a:pt x="522" y="190"/>
                    <a:pt x="488" y="280"/>
                    <a:pt x="488" y="280"/>
                  </a:cubicBezTo>
                  <a:cubicBezTo>
                    <a:pt x="488" y="280"/>
                    <a:pt x="523" y="6"/>
                    <a:pt x="380" y="2"/>
                  </a:cubicBezTo>
                  <a:cubicBezTo>
                    <a:pt x="279" y="0"/>
                    <a:pt x="298" y="136"/>
                    <a:pt x="301" y="167"/>
                  </a:cubicBezTo>
                  <a:cubicBezTo>
                    <a:pt x="303" y="197"/>
                    <a:pt x="301" y="456"/>
                    <a:pt x="296" y="488"/>
                  </a:cubicBezTo>
                  <a:cubicBezTo>
                    <a:pt x="296" y="488"/>
                    <a:pt x="271" y="422"/>
                    <a:pt x="265" y="349"/>
                  </a:cubicBezTo>
                  <a:cubicBezTo>
                    <a:pt x="259" y="276"/>
                    <a:pt x="259" y="1"/>
                    <a:pt x="92" y="55"/>
                  </a:cubicBezTo>
                  <a:cubicBezTo>
                    <a:pt x="0" y="84"/>
                    <a:pt x="49" y="194"/>
                    <a:pt x="63" y="228"/>
                  </a:cubicBezTo>
                  <a:cubicBezTo>
                    <a:pt x="76" y="262"/>
                    <a:pt x="128" y="408"/>
                    <a:pt x="132" y="487"/>
                  </a:cubicBezTo>
                  <a:cubicBezTo>
                    <a:pt x="137" y="582"/>
                    <a:pt x="111" y="639"/>
                    <a:pt x="89" y="707"/>
                  </a:cubicBezTo>
                  <a:cubicBezTo>
                    <a:pt x="67" y="774"/>
                    <a:pt x="33" y="942"/>
                    <a:pt x="232" y="1045"/>
                  </a:cubicBezTo>
                  <a:cubicBezTo>
                    <a:pt x="232" y="1045"/>
                    <a:pt x="234" y="1122"/>
                    <a:pt x="180" y="1174"/>
                  </a:cubicBezTo>
                  <a:cubicBezTo>
                    <a:pt x="181" y="1178"/>
                    <a:pt x="181" y="1178"/>
                    <a:pt x="181" y="1178"/>
                  </a:cubicBezTo>
                  <a:cubicBezTo>
                    <a:pt x="208" y="1179"/>
                    <a:pt x="208" y="1179"/>
                    <a:pt x="208" y="1179"/>
                  </a:cubicBezTo>
                  <a:cubicBezTo>
                    <a:pt x="208" y="1179"/>
                    <a:pt x="269" y="1095"/>
                    <a:pt x="260" y="1045"/>
                  </a:cubicBezTo>
                  <a:cubicBezTo>
                    <a:pt x="273" y="1038"/>
                    <a:pt x="273" y="1038"/>
                    <a:pt x="273" y="1038"/>
                  </a:cubicBezTo>
                  <a:cubicBezTo>
                    <a:pt x="273" y="1038"/>
                    <a:pt x="129" y="974"/>
                    <a:pt x="105" y="852"/>
                  </a:cubicBezTo>
                  <a:cubicBezTo>
                    <a:pt x="82" y="730"/>
                    <a:pt x="129" y="686"/>
                    <a:pt x="142" y="637"/>
                  </a:cubicBezTo>
                  <a:cubicBezTo>
                    <a:pt x="155" y="588"/>
                    <a:pt x="174" y="515"/>
                    <a:pt x="154" y="431"/>
                  </a:cubicBezTo>
                  <a:cubicBezTo>
                    <a:pt x="135" y="346"/>
                    <a:pt x="93" y="234"/>
                    <a:pt x="77" y="200"/>
                  </a:cubicBezTo>
                  <a:cubicBezTo>
                    <a:pt x="61" y="166"/>
                    <a:pt x="39" y="112"/>
                    <a:pt x="99" y="84"/>
                  </a:cubicBezTo>
                  <a:cubicBezTo>
                    <a:pt x="159" y="56"/>
                    <a:pt x="229" y="158"/>
                    <a:pt x="237" y="251"/>
                  </a:cubicBezTo>
                  <a:cubicBezTo>
                    <a:pt x="246" y="343"/>
                    <a:pt x="247" y="488"/>
                    <a:pt x="297" y="549"/>
                  </a:cubicBezTo>
                  <a:cubicBezTo>
                    <a:pt x="277" y="569"/>
                    <a:pt x="260" y="583"/>
                    <a:pt x="242" y="595"/>
                  </a:cubicBezTo>
                  <a:cubicBezTo>
                    <a:pt x="217" y="612"/>
                    <a:pt x="165" y="643"/>
                    <a:pt x="161" y="656"/>
                  </a:cubicBezTo>
                  <a:cubicBezTo>
                    <a:pt x="160" y="660"/>
                    <a:pt x="260" y="603"/>
                    <a:pt x="289" y="574"/>
                  </a:cubicBezTo>
                  <a:cubicBezTo>
                    <a:pt x="317" y="544"/>
                    <a:pt x="371" y="494"/>
                    <a:pt x="399" y="516"/>
                  </a:cubicBezTo>
                  <a:cubicBezTo>
                    <a:pt x="428" y="538"/>
                    <a:pt x="498" y="570"/>
                    <a:pt x="527" y="570"/>
                  </a:cubicBezTo>
                  <a:cubicBezTo>
                    <a:pt x="555" y="570"/>
                    <a:pt x="562" y="575"/>
                    <a:pt x="553" y="619"/>
                  </a:cubicBezTo>
                  <a:cubicBezTo>
                    <a:pt x="542" y="671"/>
                    <a:pt x="453" y="701"/>
                    <a:pt x="401" y="633"/>
                  </a:cubicBezTo>
                  <a:cubicBezTo>
                    <a:pt x="401" y="633"/>
                    <a:pt x="403" y="759"/>
                    <a:pt x="319" y="793"/>
                  </a:cubicBezTo>
                  <a:cubicBezTo>
                    <a:pt x="319" y="793"/>
                    <a:pt x="364" y="794"/>
                    <a:pt x="391" y="755"/>
                  </a:cubicBezTo>
                  <a:cubicBezTo>
                    <a:pt x="391" y="755"/>
                    <a:pt x="396" y="779"/>
                    <a:pt x="415" y="798"/>
                  </a:cubicBezTo>
                  <a:cubicBezTo>
                    <a:pt x="416" y="829"/>
                    <a:pt x="415" y="914"/>
                    <a:pt x="367" y="983"/>
                  </a:cubicBezTo>
                  <a:cubicBezTo>
                    <a:pt x="367" y="983"/>
                    <a:pt x="432" y="943"/>
                    <a:pt x="438" y="814"/>
                  </a:cubicBezTo>
                  <a:cubicBezTo>
                    <a:pt x="455" y="820"/>
                    <a:pt x="476" y="823"/>
                    <a:pt x="504" y="816"/>
                  </a:cubicBezTo>
                  <a:cubicBezTo>
                    <a:pt x="601" y="794"/>
                    <a:pt x="572" y="732"/>
                    <a:pt x="569" y="720"/>
                  </a:cubicBezTo>
                  <a:cubicBezTo>
                    <a:pt x="569" y="720"/>
                    <a:pt x="588" y="711"/>
                    <a:pt x="602" y="708"/>
                  </a:cubicBezTo>
                  <a:cubicBezTo>
                    <a:pt x="602" y="708"/>
                    <a:pt x="595" y="687"/>
                    <a:pt x="547" y="720"/>
                  </a:cubicBezTo>
                  <a:cubicBezTo>
                    <a:pt x="498" y="753"/>
                    <a:pt x="514" y="756"/>
                    <a:pt x="514" y="756"/>
                  </a:cubicBezTo>
                  <a:cubicBezTo>
                    <a:pt x="514" y="756"/>
                    <a:pt x="550" y="733"/>
                    <a:pt x="561" y="729"/>
                  </a:cubicBezTo>
                  <a:cubicBezTo>
                    <a:pt x="561" y="729"/>
                    <a:pt x="570" y="795"/>
                    <a:pt x="497" y="801"/>
                  </a:cubicBezTo>
                  <a:cubicBezTo>
                    <a:pt x="425" y="808"/>
                    <a:pt x="387" y="749"/>
                    <a:pt x="414" y="667"/>
                  </a:cubicBezTo>
                  <a:cubicBezTo>
                    <a:pt x="414" y="667"/>
                    <a:pt x="461" y="713"/>
                    <a:pt x="528" y="682"/>
                  </a:cubicBezTo>
                  <a:cubicBezTo>
                    <a:pt x="596" y="651"/>
                    <a:pt x="574" y="577"/>
                    <a:pt x="574" y="577"/>
                  </a:cubicBezTo>
                  <a:cubicBezTo>
                    <a:pt x="574" y="577"/>
                    <a:pt x="626" y="558"/>
                    <a:pt x="650" y="626"/>
                  </a:cubicBezTo>
                  <a:cubicBezTo>
                    <a:pt x="674" y="694"/>
                    <a:pt x="687" y="923"/>
                    <a:pt x="485" y="1018"/>
                  </a:cubicBezTo>
                  <a:cubicBezTo>
                    <a:pt x="485" y="1018"/>
                    <a:pt x="486" y="1134"/>
                    <a:pt x="474" y="1171"/>
                  </a:cubicBezTo>
                  <a:cubicBezTo>
                    <a:pt x="492" y="1175"/>
                    <a:pt x="492" y="1175"/>
                    <a:pt x="492" y="1175"/>
                  </a:cubicBezTo>
                  <a:cubicBezTo>
                    <a:pt x="492" y="1175"/>
                    <a:pt x="517" y="1126"/>
                    <a:pt x="509" y="1032"/>
                  </a:cubicBezTo>
                  <a:cubicBezTo>
                    <a:pt x="509" y="1032"/>
                    <a:pt x="626" y="983"/>
                    <a:pt x="671" y="840"/>
                  </a:cubicBezTo>
                  <a:cubicBezTo>
                    <a:pt x="715" y="700"/>
                    <a:pt x="694" y="549"/>
                    <a:pt x="580" y="551"/>
                  </a:cubicBezTo>
                  <a:close/>
                  <a:moveTo>
                    <a:pt x="325" y="522"/>
                  </a:moveTo>
                  <a:cubicBezTo>
                    <a:pt x="322" y="525"/>
                    <a:pt x="319" y="528"/>
                    <a:pt x="316" y="532"/>
                  </a:cubicBezTo>
                  <a:cubicBezTo>
                    <a:pt x="317" y="487"/>
                    <a:pt x="327" y="174"/>
                    <a:pt x="325" y="142"/>
                  </a:cubicBezTo>
                  <a:cubicBezTo>
                    <a:pt x="323" y="108"/>
                    <a:pt x="313" y="36"/>
                    <a:pt x="384" y="28"/>
                  </a:cubicBezTo>
                  <a:cubicBezTo>
                    <a:pt x="454" y="19"/>
                    <a:pt x="506" y="187"/>
                    <a:pt x="423" y="507"/>
                  </a:cubicBezTo>
                  <a:cubicBezTo>
                    <a:pt x="422" y="506"/>
                    <a:pt x="421" y="505"/>
                    <a:pt x="420" y="504"/>
                  </a:cubicBezTo>
                  <a:cubicBezTo>
                    <a:pt x="403" y="489"/>
                    <a:pt x="360" y="487"/>
                    <a:pt x="325" y="522"/>
                  </a:cubicBezTo>
                  <a:close/>
                  <a:moveTo>
                    <a:pt x="433" y="515"/>
                  </a:moveTo>
                  <a:cubicBezTo>
                    <a:pt x="441" y="488"/>
                    <a:pt x="467" y="405"/>
                    <a:pt x="483" y="355"/>
                  </a:cubicBezTo>
                  <a:cubicBezTo>
                    <a:pt x="501" y="295"/>
                    <a:pt x="561" y="140"/>
                    <a:pt x="575" y="128"/>
                  </a:cubicBezTo>
                  <a:cubicBezTo>
                    <a:pt x="590" y="116"/>
                    <a:pt x="639" y="92"/>
                    <a:pt x="652" y="186"/>
                  </a:cubicBezTo>
                  <a:cubicBezTo>
                    <a:pt x="666" y="280"/>
                    <a:pt x="616" y="329"/>
                    <a:pt x="590" y="398"/>
                  </a:cubicBezTo>
                  <a:cubicBezTo>
                    <a:pt x="567" y="459"/>
                    <a:pt x="551" y="522"/>
                    <a:pt x="553" y="552"/>
                  </a:cubicBezTo>
                  <a:cubicBezTo>
                    <a:pt x="498" y="552"/>
                    <a:pt x="455" y="531"/>
                    <a:pt x="433" y="5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97" name="文本框 96"/>
          <p:cNvSpPr txBox="1"/>
          <p:nvPr/>
        </p:nvSpPr>
        <p:spPr>
          <a:xfrm>
            <a:off x="2687630" y="4297911"/>
            <a:ext cx="1158875" cy="461665"/>
          </a:xfrm>
          <a:prstGeom prst="rect">
            <a:avLst/>
          </a:prstGeom>
          <a:noFill/>
        </p:spPr>
        <p:txBody>
          <a:bodyPr wrap="square" rtlCol="0">
            <a:spAutoFit/>
          </a:bodyPr>
          <a:lstStyle>
            <a:defPPr>
              <a:defRPr lang="zh-CN"/>
            </a:defPPr>
            <a:lvl1pPr>
              <a:defRPr sz="2400">
                <a:solidFill>
                  <a:schemeClr val="bg1"/>
                </a:solidFill>
                <a:cs typeface="+mn-ea"/>
              </a:defRPr>
            </a:lvl1pPr>
          </a:lstStyle>
          <a:p>
            <a:r>
              <a:rPr lang="en-US" altLang="zh-CN" dirty="0">
                <a:sym typeface="+mn-lt"/>
              </a:rPr>
              <a:t>step1</a:t>
            </a:r>
            <a:endParaRPr lang="zh-CN" altLang="en-US" dirty="0">
              <a:sym typeface="+mn-lt"/>
            </a:endParaRPr>
          </a:p>
        </p:txBody>
      </p:sp>
      <p:sp>
        <p:nvSpPr>
          <p:cNvPr id="98" name="文本框 97"/>
          <p:cNvSpPr txBox="1"/>
          <p:nvPr/>
        </p:nvSpPr>
        <p:spPr>
          <a:xfrm>
            <a:off x="5637205" y="4297911"/>
            <a:ext cx="1158875" cy="461665"/>
          </a:xfrm>
          <a:prstGeom prst="rect">
            <a:avLst/>
          </a:prstGeom>
          <a:noFill/>
        </p:spPr>
        <p:txBody>
          <a:bodyPr wrap="square" rtlCol="0">
            <a:spAutoFit/>
          </a:bodyPr>
          <a:lstStyle>
            <a:defPPr>
              <a:defRPr lang="zh-CN"/>
            </a:defPPr>
            <a:lvl1pPr>
              <a:defRPr sz="2400">
                <a:solidFill>
                  <a:schemeClr val="bg1"/>
                </a:solidFill>
                <a:cs typeface="+mn-ea"/>
              </a:defRPr>
            </a:lvl1pPr>
          </a:lstStyle>
          <a:p>
            <a:r>
              <a:rPr lang="en-US" altLang="zh-CN" dirty="0">
                <a:sym typeface="+mn-lt"/>
              </a:rPr>
              <a:t>step2</a:t>
            </a:r>
            <a:endParaRPr lang="zh-CN" altLang="en-US" dirty="0">
              <a:sym typeface="+mn-lt"/>
            </a:endParaRPr>
          </a:p>
        </p:txBody>
      </p:sp>
      <p:sp>
        <p:nvSpPr>
          <p:cNvPr id="99" name="文本框 98"/>
          <p:cNvSpPr txBox="1"/>
          <p:nvPr/>
        </p:nvSpPr>
        <p:spPr>
          <a:xfrm>
            <a:off x="8593103" y="4297911"/>
            <a:ext cx="1158875" cy="461665"/>
          </a:xfrm>
          <a:prstGeom prst="rect">
            <a:avLst/>
          </a:prstGeom>
          <a:noFill/>
        </p:spPr>
        <p:txBody>
          <a:bodyPr wrap="square" rtlCol="0">
            <a:spAutoFit/>
          </a:bodyPr>
          <a:lstStyle>
            <a:defPPr>
              <a:defRPr lang="zh-CN"/>
            </a:defPPr>
            <a:lvl1pPr>
              <a:defRPr sz="2400">
                <a:solidFill>
                  <a:schemeClr val="bg1"/>
                </a:solidFill>
                <a:cs typeface="+mn-ea"/>
              </a:defRPr>
            </a:lvl1pPr>
          </a:lstStyle>
          <a:p>
            <a:r>
              <a:rPr lang="en-US" altLang="zh-CN" dirty="0">
                <a:sym typeface="+mn-lt"/>
              </a:rPr>
              <a:t>step3</a:t>
            </a:r>
            <a:endParaRPr lang="zh-CN" altLang="en-US" dirty="0">
              <a:sym typeface="+mn-lt"/>
            </a:endParaRPr>
          </a:p>
        </p:txBody>
      </p:sp>
      <p:sp>
        <p:nvSpPr>
          <p:cNvPr id="100" name="文本框 99"/>
          <p:cNvSpPr txBox="1"/>
          <p:nvPr/>
        </p:nvSpPr>
        <p:spPr>
          <a:xfrm>
            <a:off x="2127375" y="4851962"/>
            <a:ext cx="2107935" cy="1077218"/>
          </a:xfrm>
          <a:prstGeom prst="rect">
            <a:avLst/>
          </a:prstGeom>
          <a:noFill/>
        </p:spPr>
        <p:txBody>
          <a:bodyPr wrap="square" rtlCol="0">
            <a:spAutoFit/>
          </a:bodyPr>
          <a:lstStyle/>
          <a:p>
            <a:pPr algn="ctr"/>
            <a:r>
              <a:rPr lang="zh-CN" altLang="en-US" sz="1600" dirty="0">
                <a:solidFill>
                  <a:schemeClr val="bg1"/>
                </a:solidFill>
                <a:cs typeface="+mn-ea"/>
                <a:sym typeface="+mn-lt"/>
              </a:rPr>
              <a:t>请在这里输入文字请在这里输入文字请在这里输入文字请在这里输入文字</a:t>
            </a:r>
            <a:endParaRPr lang="zh-CN" altLang="en-US" sz="1600" dirty="0">
              <a:solidFill>
                <a:schemeClr val="bg1"/>
              </a:solidFill>
              <a:cs typeface="+mn-ea"/>
              <a:sym typeface="+mn-lt"/>
            </a:endParaRPr>
          </a:p>
        </p:txBody>
      </p:sp>
      <p:sp>
        <p:nvSpPr>
          <p:cNvPr id="101" name="文本框 100"/>
          <p:cNvSpPr txBox="1"/>
          <p:nvPr/>
        </p:nvSpPr>
        <p:spPr>
          <a:xfrm>
            <a:off x="5093492" y="4851962"/>
            <a:ext cx="2107935" cy="1077218"/>
          </a:xfrm>
          <a:prstGeom prst="rect">
            <a:avLst/>
          </a:prstGeom>
          <a:noFill/>
        </p:spPr>
        <p:txBody>
          <a:bodyPr wrap="square" rtlCol="0">
            <a:spAutoFit/>
          </a:bodyPr>
          <a:lstStyle/>
          <a:p>
            <a:pPr algn="ctr"/>
            <a:r>
              <a:rPr lang="zh-CN" altLang="en-US" sz="1600" dirty="0">
                <a:solidFill>
                  <a:schemeClr val="bg1"/>
                </a:solidFill>
                <a:cs typeface="+mn-ea"/>
                <a:sym typeface="+mn-lt"/>
              </a:rPr>
              <a:t>请在这里输入文字请在这里输入文字请在这里输入文字请在这里</a:t>
            </a:r>
            <a:r>
              <a:rPr lang="zh-CN" altLang="en-US" sz="1600">
                <a:solidFill>
                  <a:schemeClr val="bg1"/>
                </a:solidFill>
                <a:cs typeface="+mn-ea"/>
                <a:sym typeface="+mn-lt"/>
              </a:rPr>
              <a:t>输入文字</a:t>
            </a:r>
            <a:endParaRPr lang="zh-CN" altLang="en-US" sz="1600">
              <a:solidFill>
                <a:schemeClr val="bg1"/>
              </a:solidFill>
              <a:cs typeface="+mn-ea"/>
              <a:sym typeface="+mn-lt"/>
            </a:endParaRPr>
          </a:p>
        </p:txBody>
      </p:sp>
      <p:sp>
        <p:nvSpPr>
          <p:cNvPr id="102" name="文本框 101"/>
          <p:cNvSpPr txBox="1"/>
          <p:nvPr/>
        </p:nvSpPr>
        <p:spPr>
          <a:xfrm>
            <a:off x="8118572" y="4851962"/>
            <a:ext cx="2107935" cy="1077218"/>
          </a:xfrm>
          <a:prstGeom prst="rect">
            <a:avLst/>
          </a:prstGeom>
          <a:noFill/>
        </p:spPr>
        <p:txBody>
          <a:bodyPr wrap="square" rtlCol="0">
            <a:spAutoFit/>
          </a:bodyPr>
          <a:lstStyle/>
          <a:p>
            <a:pPr algn="ctr"/>
            <a:r>
              <a:rPr lang="zh-CN" altLang="en-US" sz="1600" dirty="0">
                <a:solidFill>
                  <a:schemeClr val="bg1"/>
                </a:solidFill>
                <a:cs typeface="+mn-ea"/>
                <a:sym typeface="+mn-lt"/>
              </a:rPr>
              <a:t>请在这里输入文字请在这里输入文字请在这里输入文字请在这里</a:t>
            </a:r>
            <a:r>
              <a:rPr lang="zh-CN" altLang="en-US" sz="1600">
                <a:solidFill>
                  <a:schemeClr val="bg1"/>
                </a:solidFill>
                <a:cs typeface="+mn-ea"/>
                <a:sym typeface="+mn-lt"/>
              </a:rPr>
              <a:t>输入文字</a:t>
            </a:r>
            <a:endParaRPr lang="zh-CN" altLang="en-US" sz="1600">
              <a:solidFill>
                <a:schemeClr val="bg1"/>
              </a:solidFill>
              <a:cs typeface="+mn-ea"/>
              <a:sym typeface="+mn-lt"/>
            </a:endParaRPr>
          </a:p>
        </p:txBody>
      </p:sp>
      <p:sp>
        <p:nvSpPr>
          <p:cNvPr id="103" name="Freeform 5"/>
          <p:cNvSpPr/>
          <p:nvPr/>
        </p:nvSpPr>
        <p:spPr bwMode="auto">
          <a:xfrm rot="5844680">
            <a:off x="4505455" y="3091484"/>
            <a:ext cx="675370" cy="687388"/>
          </a:xfrm>
          <a:custGeom>
            <a:avLst/>
            <a:gdLst>
              <a:gd name="T0" fmla="*/ 79 w 188"/>
              <a:gd name="T1" fmla="*/ 206 h 211"/>
              <a:gd name="T2" fmla="*/ 87 w 188"/>
              <a:gd name="T3" fmla="*/ 206 h 211"/>
              <a:gd name="T4" fmla="*/ 80 w 188"/>
              <a:gd name="T5" fmla="*/ 146 h 211"/>
              <a:gd name="T6" fmla="*/ 68 w 188"/>
              <a:gd name="T7" fmla="*/ 103 h 211"/>
              <a:gd name="T8" fmla="*/ 16 w 188"/>
              <a:gd name="T9" fmla="*/ 115 h 211"/>
              <a:gd name="T10" fmla="*/ 72 w 188"/>
              <a:gd name="T11" fmla="*/ 12 h 211"/>
              <a:gd name="T12" fmla="*/ 163 w 188"/>
              <a:gd name="T13" fmla="*/ 98 h 211"/>
              <a:gd name="T14" fmla="*/ 115 w 188"/>
              <a:gd name="T15" fmla="*/ 100 h 211"/>
              <a:gd name="T16" fmla="*/ 89 w 188"/>
              <a:gd name="T17" fmla="*/ 106 h 211"/>
              <a:gd name="T18" fmla="*/ 138 w 188"/>
              <a:gd name="T19" fmla="*/ 183 h 211"/>
              <a:gd name="T20" fmla="*/ 92 w 188"/>
              <a:gd name="T21" fmla="*/ 196 h 211"/>
              <a:gd name="T22" fmla="*/ 122 w 188"/>
              <a:gd name="T23" fmla="*/ 195 h 211"/>
              <a:gd name="T24" fmla="*/ 139 w 188"/>
              <a:gd name="T25" fmla="*/ 164 h 211"/>
              <a:gd name="T26" fmla="*/ 102 w 188"/>
              <a:gd name="T27" fmla="*/ 108 h 211"/>
              <a:gd name="T28" fmla="*/ 162 w 188"/>
              <a:gd name="T29" fmla="*/ 106 h 211"/>
              <a:gd name="T30" fmla="*/ 160 w 188"/>
              <a:gd name="T31" fmla="*/ 84 h 211"/>
              <a:gd name="T32" fmla="*/ 116 w 188"/>
              <a:gd name="T33" fmla="*/ 44 h 211"/>
              <a:gd name="T34" fmla="*/ 70 w 188"/>
              <a:gd name="T35" fmla="*/ 1 h 211"/>
              <a:gd name="T36" fmla="*/ 28 w 188"/>
              <a:gd name="T37" fmla="*/ 87 h 211"/>
              <a:gd name="T38" fmla="*/ 1 w 188"/>
              <a:gd name="T39" fmla="*/ 119 h 211"/>
              <a:gd name="T40" fmla="*/ 64 w 188"/>
              <a:gd name="T41" fmla="*/ 112 h 211"/>
              <a:gd name="T42" fmla="*/ 79 w 188"/>
              <a:gd name="T43" fmla="*/ 20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8" h="211">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04" name="Freeform 5"/>
          <p:cNvSpPr/>
          <p:nvPr/>
        </p:nvSpPr>
        <p:spPr bwMode="auto">
          <a:xfrm rot="5844680">
            <a:off x="7413372" y="3091484"/>
            <a:ext cx="675370" cy="687388"/>
          </a:xfrm>
          <a:custGeom>
            <a:avLst/>
            <a:gdLst>
              <a:gd name="T0" fmla="*/ 79 w 188"/>
              <a:gd name="T1" fmla="*/ 206 h 211"/>
              <a:gd name="T2" fmla="*/ 87 w 188"/>
              <a:gd name="T3" fmla="*/ 206 h 211"/>
              <a:gd name="T4" fmla="*/ 80 w 188"/>
              <a:gd name="T5" fmla="*/ 146 h 211"/>
              <a:gd name="T6" fmla="*/ 68 w 188"/>
              <a:gd name="T7" fmla="*/ 103 h 211"/>
              <a:gd name="T8" fmla="*/ 16 w 188"/>
              <a:gd name="T9" fmla="*/ 115 h 211"/>
              <a:gd name="T10" fmla="*/ 72 w 188"/>
              <a:gd name="T11" fmla="*/ 12 h 211"/>
              <a:gd name="T12" fmla="*/ 163 w 188"/>
              <a:gd name="T13" fmla="*/ 98 h 211"/>
              <a:gd name="T14" fmla="*/ 115 w 188"/>
              <a:gd name="T15" fmla="*/ 100 h 211"/>
              <a:gd name="T16" fmla="*/ 89 w 188"/>
              <a:gd name="T17" fmla="*/ 106 h 211"/>
              <a:gd name="T18" fmla="*/ 138 w 188"/>
              <a:gd name="T19" fmla="*/ 183 h 211"/>
              <a:gd name="T20" fmla="*/ 92 w 188"/>
              <a:gd name="T21" fmla="*/ 196 h 211"/>
              <a:gd name="T22" fmla="*/ 122 w 188"/>
              <a:gd name="T23" fmla="*/ 195 h 211"/>
              <a:gd name="T24" fmla="*/ 139 w 188"/>
              <a:gd name="T25" fmla="*/ 164 h 211"/>
              <a:gd name="T26" fmla="*/ 102 w 188"/>
              <a:gd name="T27" fmla="*/ 108 h 211"/>
              <a:gd name="T28" fmla="*/ 162 w 188"/>
              <a:gd name="T29" fmla="*/ 106 h 211"/>
              <a:gd name="T30" fmla="*/ 160 w 188"/>
              <a:gd name="T31" fmla="*/ 84 h 211"/>
              <a:gd name="T32" fmla="*/ 116 w 188"/>
              <a:gd name="T33" fmla="*/ 44 h 211"/>
              <a:gd name="T34" fmla="*/ 70 w 188"/>
              <a:gd name="T35" fmla="*/ 1 h 211"/>
              <a:gd name="T36" fmla="*/ 28 w 188"/>
              <a:gd name="T37" fmla="*/ 87 h 211"/>
              <a:gd name="T38" fmla="*/ 1 w 188"/>
              <a:gd name="T39" fmla="*/ 119 h 211"/>
              <a:gd name="T40" fmla="*/ 64 w 188"/>
              <a:gd name="T41" fmla="*/ 112 h 211"/>
              <a:gd name="T42" fmla="*/ 79 w 188"/>
              <a:gd name="T43" fmla="*/ 20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8" h="211">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49" name="任意多边形 48"/>
          <p:cNvSpPr/>
          <p:nvPr/>
        </p:nvSpPr>
        <p:spPr>
          <a:xfrm>
            <a:off x="1348176" y="2360322"/>
            <a:ext cx="2804613" cy="1922027"/>
          </a:xfrm>
          <a:custGeom>
            <a:avLst/>
            <a:gdLst>
              <a:gd name="connsiteX0" fmla="*/ 135734 w 5735830"/>
              <a:gd name="connsiteY0" fmla="*/ 360201 h 4633519"/>
              <a:gd name="connsiteX1" fmla="*/ 250034 w 5735830"/>
              <a:gd name="connsiteY1" fmla="*/ 1666487 h 4633519"/>
              <a:gd name="connsiteX2" fmla="*/ 201049 w 5735830"/>
              <a:gd name="connsiteY2" fmla="*/ 4262730 h 4633519"/>
              <a:gd name="connsiteX3" fmla="*/ 1376706 w 5735830"/>
              <a:gd name="connsiteY3" fmla="*/ 4475001 h 4633519"/>
              <a:gd name="connsiteX4" fmla="*/ 5344549 w 5735830"/>
              <a:gd name="connsiteY4" fmla="*/ 4491330 h 4633519"/>
              <a:gd name="connsiteX5" fmla="*/ 5360877 w 5735830"/>
              <a:gd name="connsiteY5" fmla="*/ 2613544 h 4633519"/>
              <a:gd name="connsiteX6" fmla="*/ 5507834 w 5735830"/>
              <a:gd name="connsiteY6" fmla="*/ 278558 h 4633519"/>
              <a:gd name="connsiteX7" fmla="*/ 1899220 w 5735830"/>
              <a:gd name="connsiteY7" fmla="*/ 294887 h 4633519"/>
              <a:gd name="connsiteX8" fmla="*/ 152063 w 5735830"/>
              <a:gd name="connsiteY8" fmla="*/ 972 h 4633519"/>
              <a:gd name="connsiteX9" fmla="*/ 86749 w 5735830"/>
              <a:gd name="connsiteY9" fmla="*/ 409187 h 4633519"/>
              <a:gd name="connsiteX10" fmla="*/ 135734 w 5735830"/>
              <a:gd name="connsiteY10" fmla="*/ 360201 h 4633519"/>
              <a:gd name="connsiteX0-1" fmla="*/ 92877 w 5741958"/>
              <a:gd name="connsiteY0-2" fmla="*/ 409187 h 4633519"/>
              <a:gd name="connsiteX1-3" fmla="*/ 256162 w 5741958"/>
              <a:gd name="connsiteY1-4" fmla="*/ 1666487 h 4633519"/>
              <a:gd name="connsiteX2-5" fmla="*/ 207177 w 5741958"/>
              <a:gd name="connsiteY2-6" fmla="*/ 4262730 h 4633519"/>
              <a:gd name="connsiteX3-7" fmla="*/ 1382834 w 5741958"/>
              <a:gd name="connsiteY3-8" fmla="*/ 4475001 h 4633519"/>
              <a:gd name="connsiteX4-9" fmla="*/ 5350677 w 5741958"/>
              <a:gd name="connsiteY4-10" fmla="*/ 4491330 h 4633519"/>
              <a:gd name="connsiteX5-11" fmla="*/ 5367005 w 5741958"/>
              <a:gd name="connsiteY5-12" fmla="*/ 2613544 h 4633519"/>
              <a:gd name="connsiteX6-13" fmla="*/ 5513962 w 5741958"/>
              <a:gd name="connsiteY6-14" fmla="*/ 278558 h 4633519"/>
              <a:gd name="connsiteX7-15" fmla="*/ 1905348 w 5741958"/>
              <a:gd name="connsiteY7-16" fmla="*/ 294887 h 4633519"/>
              <a:gd name="connsiteX8-17" fmla="*/ 158191 w 5741958"/>
              <a:gd name="connsiteY8-18" fmla="*/ 972 h 4633519"/>
              <a:gd name="connsiteX9-19" fmla="*/ 92877 w 5741958"/>
              <a:gd name="connsiteY9-20" fmla="*/ 409187 h 4633519"/>
              <a:gd name="connsiteX0-21" fmla="*/ 92877 w 5741958"/>
              <a:gd name="connsiteY0-22" fmla="*/ 768415 h 4633519"/>
              <a:gd name="connsiteX1-23" fmla="*/ 256162 w 5741958"/>
              <a:gd name="connsiteY1-24" fmla="*/ 1666487 h 4633519"/>
              <a:gd name="connsiteX2-25" fmla="*/ 207177 w 5741958"/>
              <a:gd name="connsiteY2-26" fmla="*/ 4262730 h 4633519"/>
              <a:gd name="connsiteX3-27" fmla="*/ 1382834 w 5741958"/>
              <a:gd name="connsiteY3-28" fmla="*/ 4475001 h 4633519"/>
              <a:gd name="connsiteX4-29" fmla="*/ 5350677 w 5741958"/>
              <a:gd name="connsiteY4-30" fmla="*/ 4491330 h 4633519"/>
              <a:gd name="connsiteX5-31" fmla="*/ 5367005 w 5741958"/>
              <a:gd name="connsiteY5-32" fmla="*/ 2613544 h 4633519"/>
              <a:gd name="connsiteX6-33" fmla="*/ 5513962 w 5741958"/>
              <a:gd name="connsiteY6-34" fmla="*/ 278558 h 4633519"/>
              <a:gd name="connsiteX7-35" fmla="*/ 1905348 w 5741958"/>
              <a:gd name="connsiteY7-36" fmla="*/ 294887 h 4633519"/>
              <a:gd name="connsiteX8-37" fmla="*/ 158191 w 5741958"/>
              <a:gd name="connsiteY8-38" fmla="*/ 972 h 4633519"/>
              <a:gd name="connsiteX9-39" fmla="*/ 92877 w 5741958"/>
              <a:gd name="connsiteY9-40" fmla="*/ 768415 h 4633519"/>
              <a:gd name="connsiteX0-41" fmla="*/ 3451 w 5652532"/>
              <a:gd name="connsiteY0-42" fmla="*/ 654617 h 4519721"/>
              <a:gd name="connsiteX1-43" fmla="*/ 166736 w 5652532"/>
              <a:gd name="connsiteY1-44" fmla="*/ 1552689 h 4519721"/>
              <a:gd name="connsiteX2-45" fmla="*/ 117751 w 5652532"/>
              <a:gd name="connsiteY2-46" fmla="*/ 4148932 h 4519721"/>
              <a:gd name="connsiteX3-47" fmla="*/ 1293408 w 5652532"/>
              <a:gd name="connsiteY3-48" fmla="*/ 4361203 h 4519721"/>
              <a:gd name="connsiteX4-49" fmla="*/ 5261251 w 5652532"/>
              <a:gd name="connsiteY4-50" fmla="*/ 4377532 h 4519721"/>
              <a:gd name="connsiteX5-51" fmla="*/ 5277579 w 5652532"/>
              <a:gd name="connsiteY5-52" fmla="*/ 2499746 h 4519721"/>
              <a:gd name="connsiteX6-53" fmla="*/ 5424536 w 5652532"/>
              <a:gd name="connsiteY6-54" fmla="*/ 164760 h 4519721"/>
              <a:gd name="connsiteX7-55" fmla="*/ 1815922 w 5652532"/>
              <a:gd name="connsiteY7-56" fmla="*/ 181089 h 4519721"/>
              <a:gd name="connsiteX8-57" fmla="*/ 346351 w 5652532"/>
              <a:gd name="connsiteY8-58" fmla="*/ 1474 h 4519721"/>
              <a:gd name="connsiteX9-59" fmla="*/ 3451 w 5652532"/>
              <a:gd name="connsiteY9-60" fmla="*/ 654617 h 4519721"/>
              <a:gd name="connsiteX0-61" fmla="*/ 3451 w 5613197"/>
              <a:gd name="connsiteY0-62" fmla="*/ 698621 h 4563725"/>
              <a:gd name="connsiteX1-63" fmla="*/ 166736 w 5613197"/>
              <a:gd name="connsiteY1-64" fmla="*/ 1596693 h 4563725"/>
              <a:gd name="connsiteX2-65" fmla="*/ 117751 w 5613197"/>
              <a:gd name="connsiteY2-66" fmla="*/ 4192936 h 4563725"/>
              <a:gd name="connsiteX3-67" fmla="*/ 1293408 w 5613197"/>
              <a:gd name="connsiteY3-68" fmla="*/ 4405207 h 4563725"/>
              <a:gd name="connsiteX4-69" fmla="*/ 5261251 w 5613197"/>
              <a:gd name="connsiteY4-70" fmla="*/ 4421536 h 4563725"/>
              <a:gd name="connsiteX5-71" fmla="*/ 5277579 w 5613197"/>
              <a:gd name="connsiteY5-72" fmla="*/ 2543750 h 4563725"/>
              <a:gd name="connsiteX6-73" fmla="*/ 5424536 w 5613197"/>
              <a:gd name="connsiteY6-74" fmla="*/ 208764 h 4563725"/>
              <a:gd name="connsiteX7-75" fmla="*/ 2354765 w 5613197"/>
              <a:gd name="connsiteY7-76" fmla="*/ 94464 h 4563725"/>
              <a:gd name="connsiteX8-77" fmla="*/ 346351 w 5613197"/>
              <a:gd name="connsiteY8-78" fmla="*/ 45478 h 4563725"/>
              <a:gd name="connsiteX9-79" fmla="*/ 3451 w 5613197"/>
              <a:gd name="connsiteY9-80" fmla="*/ 698621 h 4563725"/>
              <a:gd name="connsiteX0-81" fmla="*/ 3451 w 5554564"/>
              <a:gd name="connsiteY0-82" fmla="*/ 677467 h 4542571"/>
              <a:gd name="connsiteX1-83" fmla="*/ 166736 w 5554564"/>
              <a:gd name="connsiteY1-84" fmla="*/ 1575539 h 4542571"/>
              <a:gd name="connsiteX2-85" fmla="*/ 117751 w 5554564"/>
              <a:gd name="connsiteY2-86" fmla="*/ 4171782 h 4542571"/>
              <a:gd name="connsiteX3-87" fmla="*/ 1293408 w 5554564"/>
              <a:gd name="connsiteY3-88" fmla="*/ 4384053 h 4542571"/>
              <a:gd name="connsiteX4-89" fmla="*/ 5261251 w 5554564"/>
              <a:gd name="connsiteY4-90" fmla="*/ 4400382 h 4542571"/>
              <a:gd name="connsiteX5-91" fmla="*/ 5277579 w 5554564"/>
              <a:gd name="connsiteY5-92" fmla="*/ 2522596 h 4542571"/>
              <a:gd name="connsiteX6-93" fmla="*/ 5424536 w 5554564"/>
              <a:gd name="connsiteY6-94" fmla="*/ 187610 h 4542571"/>
              <a:gd name="connsiteX7-95" fmla="*/ 2354765 w 5554564"/>
              <a:gd name="connsiteY7-96" fmla="*/ 73310 h 4542571"/>
              <a:gd name="connsiteX8-97" fmla="*/ 346351 w 5554564"/>
              <a:gd name="connsiteY8-98" fmla="*/ 24324 h 4542571"/>
              <a:gd name="connsiteX9-99" fmla="*/ 3451 w 5554564"/>
              <a:gd name="connsiteY9-100" fmla="*/ 677467 h 4542571"/>
              <a:gd name="connsiteX0-101" fmla="*/ 3451 w 5682000"/>
              <a:gd name="connsiteY0-102" fmla="*/ 700982 h 4563669"/>
              <a:gd name="connsiteX1-103" fmla="*/ 166736 w 5682000"/>
              <a:gd name="connsiteY1-104" fmla="*/ 1599054 h 4563669"/>
              <a:gd name="connsiteX2-105" fmla="*/ 117751 w 5682000"/>
              <a:gd name="connsiteY2-106" fmla="*/ 4195297 h 4563669"/>
              <a:gd name="connsiteX3-107" fmla="*/ 1293408 w 5682000"/>
              <a:gd name="connsiteY3-108" fmla="*/ 4407568 h 4563669"/>
              <a:gd name="connsiteX4-109" fmla="*/ 5261251 w 5682000"/>
              <a:gd name="connsiteY4-110" fmla="*/ 4423897 h 4563669"/>
              <a:gd name="connsiteX5-111" fmla="*/ 5489850 w 5682000"/>
              <a:gd name="connsiteY5-112" fmla="*/ 2578768 h 4563669"/>
              <a:gd name="connsiteX6-113" fmla="*/ 5424536 w 5682000"/>
              <a:gd name="connsiteY6-114" fmla="*/ 211125 h 4563669"/>
              <a:gd name="connsiteX7-115" fmla="*/ 2354765 w 5682000"/>
              <a:gd name="connsiteY7-116" fmla="*/ 96825 h 4563669"/>
              <a:gd name="connsiteX8-117" fmla="*/ 346351 w 5682000"/>
              <a:gd name="connsiteY8-118" fmla="*/ 47839 h 4563669"/>
              <a:gd name="connsiteX9-119" fmla="*/ 3451 w 5682000"/>
              <a:gd name="connsiteY9-120" fmla="*/ 700982 h 4563669"/>
              <a:gd name="connsiteX0-121" fmla="*/ 3451 w 5687062"/>
              <a:gd name="connsiteY0-122" fmla="*/ 700982 h 4602114"/>
              <a:gd name="connsiteX1-123" fmla="*/ 166736 w 5687062"/>
              <a:gd name="connsiteY1-124" fmla="*/ 1599054 h 4602114"/>
              <a:gd name="connsiteX2-125" fmla="*/ 117751 w 5687062"/>
              <a:gd name="connsiteY2-126" fmla="*/ 4195297 h 4602114"/>
              <a:gd name="connsiteX3-127" fmla="*/ 1293408 w 5687062"/>
              <a:gd name="connsiteY3-128" fmla="*/ 4407568 h 4602114"/>
              <a:gd name="connsiteX4-129" fmla="*/ 5146951 w 5687062"/>
              <a:gd name="connsiteY4-130" fmla="*/ 4472883 h 4602114"/>
              <a:gd name="connsiteX5-131" fmla="*/ 5489850 w 5687062"/>
              <a:gd name="connsiteY5-132" fmla="*/ 2578768 h 4602114"/>
              <a:gd name="connsiteX6-133" fmla="*/ 5424536 w 5687062"/>
              <a:gd name="connsiteY6-134" fmla="*/ 211125 h 4602114"/>
              <a:gd name="connsiteX7-135" fmla="*/ 2354765 w 5687062"/>
              <a:gd name="connsiteY7-136" fmla="*/ 96825 h 4602114"/>
              <a:gd name="connsiteX8-137" fmla="*/ 346351 w 5687062"/>
              <a:gd name="connsiteY8-138" fmla="*/ 47839 h 4602114"/>
              <a:gd name="connsiteX9-139" fmla="*/ 3451 w 5687062"/>
              <a:gd name="connsiteY9-140" fmla="*/ 700982 h 4602114"/>
              <a:gd name="connsiteX0-141" fmla="*/ 3451 w 5687062"/>
              <a:gd name="connsiteY0-142" fmla="*/ 700982 h 4630183"/>
              <a:gd name="connsiteX1-143" fmla="*/ 166736 w 5687062"/>
              <a:gd name="connsiteY1-144" fmla="*/ 1599054 h 4630183"/>
              <a:gd name="connsiteX2-145" fmla="*/ 117751 w 5687062"/>
              <a:gd name="connsiteY2-146" fmla="*/ 4195297 h 4630183"/>
              <a:gd name="connsiteX3-147" fmla="*/ 1750608 w 5687062"/>
              <a:gd name="connsiteY3-148" fmla="*/ 4489211 h 4630183"/>
              <a:gd name="connsiteX4-149" fmla="*/ 5146951 w 5687062"/>
              <a:gd name="connsiteY4-150" fmla="*/ 4472883 h 4630183"/>
              <a:gd name="connsiteX5-151" fmla="*/ 5489850 w 5687062"/>
              <a:gd name="connsiteY5-152" fmla="*/ 2578768 h 4630183"/>
              <a:gd name="connsiteX6-153" fmla="*/ 5424536 w 5687062"/>
              <a:gd name="connsiteY6-154" fmla="*/ 211125 h 4630183"/>
              <a:gd name="connsiteX7-155" fmla="*/ 2354765 w 5687062"/>
              <a:gd name="connsiteY7-156" fmla="*/ 96825 h 4630183"/>
              <a:gd name="connsiteX8-157" fmla="*/ 346351 w 5687062"/>
              <a:gd name="connsiteY8-158" fmla="*/ 47839 h 4630183"/>
              <a:gd name="connsiteX9-159" fmla="*/ 3451 w 5687062"/>
              <a:gd name="connsiteY9-160" fmla="*/ 700982 h 4630183"/>
              <a:gd name="connsiteX0-161" fmla="*/ 39466 w 5723077"/>
              <a:gd name="connsiteY0-162" fmla="*/ 700982 h 4630183"/>
              <a:gd name="connsiteX1-163" fmla="*/ 55794 w 5723077"/>
              <a:gd name="connsiteY1-164" fmla="*/ 1958282 h 4630183"/>
              <a:gd name="connsiteX2-165" fmla="*/ 153766 w 5723077"/>
              <a:gd name="connsiteY2-166" fmla="*/ 4195297 h 4630183"/>
              <a:gd name="connsiteX3-167" fmla="*/ 1786623 w 5723077"/>
              <a:gd name="connsiteY3-168" fmla="*/ 4489211 h 4630183"/>
              <a:gd name="connsiteX4-169" fmla="*/ 5182966 w 5723077"/>
              <a:gd name="connsiteY4-170" fmla="*/ 4472883 h 4630183"/>
              <a:gd name="connsiteX5-171" fmla="*/ 5525865 w 5723077"/>
              <a:gd name="connsiteY5-172" fmla="*/ 2578768 h 4630183"/>
              <a:gd name="connsiteX6-173" fmla="*/ 5460551 w 5723077"/>
              <a:gd name="connsiteY6-174" fmla="*/ 211125 h 4630183"/>
              <a:gd name="connsiteX7-175" fmla="*/ 2390780 w 5723077"/>
              <a:gd name="connsiteY7-176" fmla="*/ 96825 h 4630183"/>
              <a:gd name="connsiteX8-177" fmla="*/ 382366 w 5723077"/>
              <a:gd name="connsiteY8-178" fmla="*/ 47839 h 4630183"/>
              <a:gd name="connsiteX9-179" fmla="*/ 39466 w 5723077"/>
              <a:gd name="connsiteY9-180" fmla="*/ 700982 h 4630183"/>
              <a:gd name="connsiteX0-181" fmla="*/ 39466 w 5723077"/>
              <a:gd name="connsiteY0-182" fmla="*/ 700982 h 4598647"/>
              <a:gd name="connsiteX1-183" fmla="*/ 55794 w 5723077"/>
              <a:gd name="connsiteY1-184" fmla="*/ 1958282 h 4598647"/>
              <a:gd name="connsiteX2-185" fmla="*/ 153766 w 5723077"/>
              <a:gd name="connsiteY2-186" fmla="*/ 4195297 h 4598647"/>
              <a:gd name="connsiteX3-187" fmla="*/ 1786623 w 5723077"/>
              <a:gd name="connsiteY3-188" fmla="*/ 4489211 h 4598647"/>
              <a:gd name="connsiteX4-189" fmla="*/ 5182966 w 5723077"/>
              <a:gd name="connsiteY4-190" fmla="*/ 4472883 h 4598647"/>
              <a:gd name="connsiteX5-191" fmla="*/ 5525865 w 5723077"/>
              <a:gd name="connsiteY5-192" fmla="*/ 2578768 h 4598647"/>
              <a:gd name="connsiteX6-193" fmla="*/ 5460551 w 5723077"/>
              <a:gd name="connsiteY6-194" fmla="*/ 211125 h 4598647"/>
              <a:gd name="connsiteX7-195" fmla="*/ 2390780 w 5723077"/>
              <a:gd name="connsiteY7-196" fmla="*/ 96825 h 4598647"/>
              <a:gd name="connsiteX8-197" fmla="*/ 382366 w 5723077"/>
              <a:gd name="connsiteY8-198" fmla="*/ 47839 h 4598647"/>
              <a:gd name="connsiteX9-199" fmla="*/ 39466 w 5723077"/>
              <a:gd name="connsiteY9-200" fmla="*/ 700982 h 4598647"/>
              <a:gd name="connsiteX0-201" fmla="*/ 39466 w 5716643"/>
              <a:gd name="connsiteY0-202" fmla="*/ 700982 h 4625148"/>
              <a:gd name="connsiteX1-203" fmla="*/ 55794 w 5716643"/>
              <a:gd name="connsiteY1-204" fmla="*/ 1958282 h 4625148"/>
              <a:gd name="connsiteX2-205" fmla="*/ 153766 w 5716643"/>
              <a:gd name="connsiteY2-206" fmla="*/ 4195297 h 4625148"/>
              <a:gd name="connsiteX3-207" fmla="*/ 1786623 w 5716643"/>
              <a:gd name="connsiteY3-208" fmla="*/ 4489211 h 4625148"/>
              <a:gd name="connsiteX4-209" fmla="*/ 5328776 w 5716643"/>
              <a:gd name="connsiteY4-210" fmla="*/ 4508802 h 4625148"/>
              <a:gd name="connsiteX5-211" fmla="*/ 5525865 w 5716643"/>
              <a:gd name="connsiteY5-212" fmla="*/ 2578768 h 4625148"/>
              <a:gd name="connsiteX6-213" fmla="*/ 5460551 w 5716643"/>
              <a:gd name="connsiteY6-214" fmla="*/ 211125 h 4625148"/>
              <a:gd name="connsiteX7-215" fmla="*/ 2390780 w 5716643"/>
              <a:gd name="connsiteY7-216" fmla="*/ 96825 h 4625148"/>
              <a:gd name="connsiteX8-217" fmla="*/ 382366 w 5716643"/>
              <a:gd name="connsiteY8-218" fmla="*/ 47839 h 4625148"/>
              <a:gd name="connsiteX9-219" fmla="*/ 39466 w 5716643"/>
              <a:gd name="connsiteY9-220" fmla="*/ 700982 h 4625148"/>
              <a:gd name="connsiteX0-221" fmla="*/ 39466 w 5715854"/>
              <a:gd name="connsiteY0-222" fmla="*/ 700982 h 4573748"/>
              <a:gd name="connsiteX1-223" fmla="*/ 55794 w 5715854"/>
              <a:gd name="connsiteY1-224" fmla="*/ 1958282 h 4573748"/>
              <a:gd name="connsiteX2-225" fmla="*/ 153766 w 5715854"/>
              <a:gd name="connsiteY2-226" fmla="*/ 4195297 h 4573748"/>
              <a:gd name="connsiteX3-227" fmla="*/ 1786623 w 5715854"/>
              <a:gd name="connsiteY3-228" fmla="*/ 4489211 h 4573748"/>
              <a:gd name="connsiteX4-229" fmla="*/ 5347003 w 5715854"/>
              <a:gd name="connsiteY4-230" fmla="*/ 4436964 h 4573748"/>
              <a:gd name="connsiteX5-231" fmla="*/ 5525865 w 5715854"/>
              <a:gd name="connsiteY5-232" fmla="*/ 2578768 h 4573748"/>
              <a:gd name="connsiteX6-233" fmla="*/ 5460551 w 5715854"/>
              <a:gd name="connsiteY6-234" fmla="*/ 211125 h 4573748"/>
              <a:gd name="connsiteX7-235" fmla="*/ 2390780 w 5715854"/>
              <a:gd name="connsiteY7-236" fmla="*/ 96825 h 4573748"/>
              <a:gd name="connsiteX8-237" fmla="*/ 382366 w 5715854"/>
              <a:gd name="connsiteY8-238" fmla="*/ 47839 h 4573748"/>
              <a:gd name="connsiteX9-239" fmla="*/ 39466 w 5715854"/>
              <a:gd name="connsiteY9-240" fmla="*/ 700982 h 4573748"/>
              <a:gd name="connsiteX0-241" fmla="*/ 39466 w 5628110"/>
              <a:gd name="connsiteY0-242" fmla="*/ 658040 h 4530806"/>
              <a:gd name="connsiteX1-243" fmla="*/ 55794 w 5628110"/>
              <a:gd name="connsiteY1-244" fmla="*/ 1915340 h 4530806"/>
              <a:gd name="connsiteX2-245" fmla="*/ 153766 w 5628110"/>
              <a:gd name="connsiteY2-246" fmla="*/ 4152355 h 4530806"/>
              <a:gd name="connsiteX3-247" fmla="*/ 1786623 w 5628110"/>
              <a:gd name="connsiteY3-248" fmla="*/ 4446269 h 4530806"/>
              <a:gd name="connsiteX4-249" fmla="*/ 5347003 w 5628110"/>
              <a:gd name="connsiteY4-250" fmla="*/ 4394022 h 4530806"/>
              <a:gd name="connsiteX5-251" fmla="*/ 5525865 w 5628110"/>
              <a:gd name="connsiteY5-252" fmla="*/ 2535826 h 4530806"/>
              <a:gd name="connsiteX6-253" fmla="*/ 5460551 w 5628110"/>
              <a:gd name="connsiteY6-254" fmla="*/ 168183 h 4530806"/>
              <a:gd name="connsiteX7-255" fmla="*/ 2390780 w 5628110"/>
              <a:gd name="connsiteY7-256" fmla="*/ 53883 h 4530806"/>
              <a:gd name="connsiteX8-257" fmla="*/ 382366 w 5628110"/>
              <a:gd name="connsiteY8-258" fmla="*/ 4897 h 4530806"/>
              <a:gd name="connsiteX9-259" fmla="*/ 39466 w 5628110"/>
              <a:gd name="connsiteY9-260" fmla="*/ 658040 h 4530806"/>
              <a:gd name="connsiteX0-261" fmla="*/ 39466 w 5628110"/>
              <a:gd name="connsiteY0-262" fmla="*/ 658040 h 4530806"/>
              <a:gd name="connsiteX1-263" fmla="*/ 55794 w 5628110"/>
              <a:gd name="connsiteY1-264" fmla="*/ 1915340 h 4530806"/>
              <a:gd name="connsiteX2-265" fmla="*/ 153766 w 5628110"/>
              <a:gd name="connsiteY2-266" fmla="*/ 4152355 h 4530806"/>
              <a:gd name="connsiteX3-267" fmla="*/ 1786623 w 5628110"/>
              <a:gd name="connsiteY3-268" fmla="*/ 4446269 h 4530806"/>
              <a:gd name="connsiteX4-269" fmla="*/ 5347003 w 5628110"/>
              <a:gd name="connsiteY4-270" fmla="*/ 4394022 h 4530806"/>
              <a:gd name="connsiteX5-271" fmla="*/ 5525865 w 5628110"/>
              <a:gd name="connsiteY5-272" fmla="*/ 2535826 h 4530806"/>
              <a:gd name="connsiteX6-273" fmla="*/ 5460551 w 5628110"/>
              <a:gd name="connsiteY6-274" fmla="*/ 168183 h 4530806"/>
              <a:gd name="connsiteX7-275" fmla="*/ 2390780 w 5628110"/>
              <a:gd name="connsiteY7-276" fmla="*/ 53883 h 4530806"/>
              <a:gd name="connsiteX8-277" fmla="*/ 473498 w 5628110"/>
              <a:gd name="connsiteY8-278" fmla="*/ 4897 h 4530806"/>
              <a:gd name="connsiteX9-279" fmla="*/ 39466 w 5628110"/>
              <a:gd name="connsiteY9-280" fmla="*/ 658040 h 4530806"/>
              <a:gd name="connsiteX0-281" fmla="*/ 39466 w 5628110"/>
              <a:gd name="connsiteY0-282" fmla="*/ 658040 h 4530806"/>
              <a:gd name="connsiteX1-283" fmla="*/ 55794 w 5628110"/>
              <a:gd name="connsiteY1-284" fmla="*/ 1915340 h 4530806"/>
              <a:gd name="connsiteX2-285" fmla="*/ 153766 w 5628110"/>
              <a:gd name="connsiteY2-286" fmla="*/ 4152355 h 4530806"/>
              <a:gd name="connsiteX3-287" fmla="*/ 1786623 w 5628110"/>
              <a:gd name="connsiteY3-288" fmla="*/ 4446269 h 4530806"/>
              <a:gd name="connsiteX4-289" fmla="*/ 5347003 w 5628110"/>
              <a:gd name="connsiteY4-290" fmla="*/ 4394022 h 4530806"/>
              <a:gd name="connsiteX5-291" fmla="*/ 5525865 w 5628110"/>
              <a:gd name="connsiteY5-292" fmla="*/ 2535826 h 4530806"/>
              <a:gd name="connsiteX6-293" fmla="*/ 5460551 w 5628110"/>
              <a:gd name="connsiteY6-294" fmla="*/ 168183 h 4530806"/>
              <a:gd name="connsiteX7-295" fmla="*/ 2390780 w 5628110"/>
              <a:gd name="connsiteY7-296" fmla="*/ 53883 h 4530806"/>
              <a:gd name="connsiteX8-297" fmla="*/ 473498 w 5628110"/>
              <a:gd name="connsiteY8-298" fmla="*/ 4897 h 4530806"/>
              <a:gd name="connsiteX9-299" fmla="*/ 277859 w 5628110"/>
              <a:gd name="connsiteY9-300" fmla="*/ 887092 h 4530806"/>
              <a:gd name="connsiteX0-301" fmla="*/ 39466 w 5628110"/>
              <a:gd name="connsiteY0-302" fmla="*/ 658040 h 4530806"/>
              <a:gd name="connsiteX1-303" fmla="*/ 55794 w 5628110"/>
              <a:gd name="connsiteY1-304" fmla="*/ 1915340 h 4530806"/>
              <a:gd name="connsiteX2-305" fmla="*/ 153766 w 5628110"/>
              <a:gd name="connsiteY2-306" fmla="*/ 4152355 h 4530806"/>
              <a:gd name="connsiteX3-307" fmla="*/ 1786623 w 5628110"/>
              <a:gd name="connsiteY3-308" fmla="*/ 4446269 h 4530806"/>
              <a:gd name="connsiteX4-309" fmla="*/ 5347003 w 5628110"/>
              <a:gd name="connsiteY4-310" fmla="*/ 4394022 h 4530806"/>
              <a:gd name="connsiteX5-311" fmla="*/ 5525865 w 5628110"/>
              <a:gd name="connsiteY5-312" fmla="*/ 2535826 h 4530806"/>
              <a:gd name="connsiteX6-313" fmla="*/ 5460551 w 5628110"/>
              <a:gd name="connsiteY6-314" fmla="*/ 168183 h 4530806"/>
              <a:gd name="connsiteX7-315" fmla="*/ 2390780 w 5628110"/>
              <a:gd name="connsiteY7-316" fmla="*/ 53883 h 4530806"/>
              <a:gd name="connsiteX8-317" fmla="*/ 473498 w 5628110"/>
              <a:gd name="connsiteY8-318" fmla="*/ 4897 h 4530806"/>
              <a:gd name="connsiteX0-319" fmla="*/ 39466 w 5628110"/>
              <a:gd name="connsiteY0-320" fmla="*/ 896635 h 4530806"/>
              <a:gd name="connsiteX1-321" fmla="*/ 55794 w 5628110"/>
              <a:gd name="connsiteY1-322" fmla="*/ 1915340 h 4530806"/>
              <a:gd name="connsiteX2-323" fmla="*/ 153766 w 5628110"/>
              <a:gd name="connsiteY2-324" fmla="*/ 4152355 h 4530806"/>
              <a:gd name="connsiteX3-325" fmla="*/ 1786623 w 5628110"/>
              <a:gd name="connsiteY3-326" fmla="*/ 4446269 h 4530806"/>
              <a:gd name="connsiteX4-327" fmla="*/ 5347003 w 5628110"/>
              <a:gd name="connsiteY4-328" fmla="*/ 4394022 h 4530806"/>
              <a:gd name="connsiteX5-329" fmla="*/ 5525865 w 5628110"/>
              <a:gd name="connsiteY5-330" fmla="*/ 2535826 h 4530806"/>
              <a:gd name="connsiteX6-331" fmla="*/ 5460551 w 5628110"/>
              <a:gd name="connsiteY6-332" fmla="*/ 168183 h 4530806"/>
              <a:gd name="connsiteX7-333" fmla="*/ 2390780 w 5628110"/>
              <a:gd name="connsiteY7-334" fmla="*/ 53883 h 4530806"/>
              <a:gd name="connsiteX8-335" fmla="*/ 473498 w 5628110"/>
              <a:gd name="connsiteY8-336" fmla="*/ 4897 h 4530806"/>
              <a:gd name="connsiteX0-337" fmla="*/ 39466 w 5628110"/>
              <a:gd name="connsiteY0-338" fmla="*/ 896635 h 4530806"/>
              <a:gd name="connsiteX1-339" fmla="*/ 55794 w 5628110"/>
              <a:gd name="connsiteY1-340" fmla="*/ 1915340 h 4530806"/>
              <a:gd name="connsiteX2-341" fmla="*/ 153766 w 5628110"/>
              <a:gd name="connsiteY2-342" fmla="*/ 4152355 h 4530806"/>
              <a:gd name="connsiteX3-343" fmla="*/ 1786623 w 5628110"/>
              <a:gd name="connsiteY3-344" fmla="*/ 4446269 h 4530806"/>
              <a:gd name="connsiteX4-345" fmla="*/ 5347003 w 5628110"/>
              <a:gd name="connsiteY4-346" fmla="*/ 4394022 h 4530806"/>
              <a:gd name="connsiteX5-347" fmla="*/ 5525865 w 5628110"/>
              <a:gd name="connsiteY5-348" fmla="*/ 2535826 h 4530806"/>
              <a:gd name="connsiteX6-349" fmla="*/ 5460551 w 5628110"/>
              <a:gd name="connsiteY6-350" fmla="*/ 168183 h 4530806"/>
              <a:gd name="connsiteX7-351" fmla="*/ 2390780 w 5628110"/>
              <a:gd name="connsiteY7-352" fmla="*/ 53883 h 4530806"/>
              <a:gd name="connsiteX8-353" fmla="*/ 845987 w 5628110"/>
              <a:gd name="connsiteY8-354" fmla="*/ 4897 h 453080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628110" h="4530806">
                <a:moveTo>
                  <a:pt x="39466" y="896635"/>
                </a:moveTo>
                <a:cubicBezTo>
                  <a:pt x="-30151" y="1215042"/>
                  <a:pt x="36744" y="1372720"/>
                  <a:pt x="55794" y="1915340"/>
                </a:cubicBezTo>
                <a:cubicBezTo>
                  <a:pt x="74844" y="2457960"/>
                  <a:pt x="-134706" y="3730534"/>
                  <a:pt x="153766" y="4152355"/>
                </a:cubicBezTo>
                <a:cubicBezTo>
                  <a:pt x="442238" y="4574177"/>
                  <a:pt x="921084" y="4405991"/>
                  <a:pt x="1786623" y="4446269"/>
                </a:cubicBezTo>
                <a:cubicBezTo>
                  <a:pt x="2652162" y="4486547"/>
                  <a:pt x="4942512" y="4640591"/>
                  <a:pt x="5347003" y="4394022"/>
                </a:cubicBezTo>
                <a:cubicBezTo>
                  <a:pt x="5751494" y="4147453"/>
                  <a:pt x="5506940" y="3240133"/>
                  <a:pt x="5525865" y="2535826"/>
                </a:cubicBezTo>
                <a:cubicBezTo>
                  <a:pt x="5544790" y="1831520"/>
                  <a:pt x="5782574" y="438161"/>
                  <a:pt x="5460551" y="168183"/>
                </a:cubicBezTo>
                <a:cubicBezTo>
                  <a:pt x="5138528" y="-101795"/>
                  <a:pt x="3221955" y="81097"/>
                  <a:pt x="2390780" y="53883"/>
                </a:cubicBezTo>
                <a:cubicBezTo>
                  <a:pt x="1559605" y="26669"/>
                  <a:pt x="1148065" y="-14153"/>
                  <a:pt x="845987" y="4897"/>
                </a:cubicBezTo>
              </a:path>
            </a:pathLst>
          </a:custGeom>
          <a:noFill/>
          <a:ln w="25400" cap="rnd">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文本框 49"/>
          <p:cNvSpPr txBox="1"/>
          <p:nvPr/>
        </p:nvSpPr>
        <p:spPr>
          <a:xfrm>
            <a:off x="2044523" y="4504475"/>
            <a:ext cx="1512404" cy="461665"/>
          </a:xfrm>
          <a:prstGeom prst="rect">
            <a:avLst/>
          </a:prstGeom>
          <a:noFill/>
        </p:spPr>
        <p:txBody>
          <a:bodyPr wrap="square" rtlCol="0">
            <a:spAutoFit/>
          </a:bodyPr>
          <a:lstStyle/>
          <a:p>
            <a:pPr algn="ctr"/>
            <a:r>
              <a:rPr lang="zh-CN" altLang="en-US" sz="2400" b="1" spc="-300" dirty="0">
                <a:solidFill>
                  <a:schemeClr val="bg1"/>
                </a:solidFill>
                <a:cs typeface="+mn-ea"/>
                <a:sym typeface="+mn-lt"/>
              </a:rPr>
              <a:t>这是文字</a:t>
            </a:r>
            <a:endParaRPr lang="zh-CN" altLang="en-US" sz="2400" b="1" spc="-300" dirty="0">
              <a:solidFill>
                <a:schemeClr val="bg1"/>
              </a:solidFill>
              <a:cs typeface="+mn-ea"/>
              <a:sym typeface="+mn-lt"/>
            </a:endParaRPr>
          </a:p>
        </p:txBody>
      </p:sp>
      <p:sp>
        <p:nvSpPr>
          <p:cNvPr id="51" name="文本框 50"/>
          <p:cNvSpPr txBox="1"/>
          <p:nvPr/>
        </p:nvSpPr>
        <p:spPr>
          <a:xfrm>
            <a:off x="1772819" y="5037635"/>
            <a:ext cx="2055812" cy="678391"/>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a:t>
            </a:r>
            <a:endParaRPr lang="zh-CN" altLang="en-US" sz="1600" dirty="0">
              <a:solidFill>
                <a:schemeClr val="bg1"/>
              </a:solidFill>
              <a:cs typeface="+mn-ea"/>
              <a:sym typeface="+mn-lt"/>
            </a:endParaRPr>
          </a:p>
        </p:txBody>
      </p:sp>
      <p:sp>
        <p:nvSpPr>
          <p:cNvPr id="52" name="文本框 51"/>
          <p:cNvSpPr txBox="1"/>
          <p:nvPr/>
        </p:nvSpPr>
        <p:spPr>
          <a:xfrm>
            <a:off x="1054069" y="2060575"/>
            <a:ext cx="808702" cy="646331"/>
          </a:xfrm>
          <a:prstGeom prst="rect">
            <a:avLst/>
          </a:prstGeom>
          <a:noFill/>
        </p:spPr>
        <p:txBody>
          <a:bodyPr wrap="square" rtlCol="0">
            <a:spAutoFit/>
          </a:bodyPr>
          <a:lstStyle/>
          <a:p>
            <a:pPr algn="ctr"/>
            <a:r>
              <a:rPr lang="en-US" altLang="zh-CN" sz="3600" b="1" spc="300" dirty="0">
                <a:solidFill>
                  <a:schemeClr val="bg1"/>
                </a:solidFill>
                <a:cs typeface="+mn-ea"/>
                <a:sym typeface="+mn-lt"/>
              </a:rPr>
              <a:t>01</a:t>
            </a:r>
            <a:endParaRPr lang="zh-CN" altLang="en-US" sz="3600" b="1" spc="300" dirty="0">
              <a:solidFill>
                <a:schemeClr val="bg1"/>
              </a:solidFill>
              <a:cs typeface="+mn-ea"/>
              <a:sym typeface="+mn-lt"/>
            </a:endParaRPr>
          </a:p>
        </p:txBody>
      </p:sp>
      <p:sp>
        <p:nvSpPr>
          <p:cNvPr id="53" name="矩形 52"/>
          <p:cNvSpPr/>
          <p:nvPr/>
        </p:nvSpPr>
        <p:spPr>
          <a:xfrm>
            <a:off x="1594623" y="2550532"/>
            <a:ext cx="2412203" cy="1509692"/>
          </a:xfrm>
          <a:prstGeom prst="rect">
            <a:avLst/>
          </a:prstGeom>
          <a:blipFill>
            <a:blip r:embed="rId1"/>
            <a:srcRect/>
            <a:stretch>
              <a:fillRect l="-8519" r="-528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54" name="任意多边形 53"/>
          <p:cNvSpPr/>
          <p:nvPr/>
        </p:nvSpPr>
        <p:spPr>
          <a:xfrm>
            <a:off x="4791245" y="2344365"/>
            <a:ext cx="2804613" cy="1922027"/>
          </a:xfrm>
          <a:custGeom>
            <a:avLst/>
            <a:gdLst>
              <a:gd name="connsiteX0" fmla="*/ 135734 w 5735830"/>
              <a:gd name="connsiteY0" fmla="*/ 360201 h 4633519"/>
              <a:gd name="connsiteX1" fmla="*/ 250034 w 5735830"/>
              <a:gd name="connsiteY1" fmla="*/ 1666487 h 4633519"/>
              <a:gd name="connsiteX2" fmla="*/ 201049 w 5735830"/>
              <a:gd name="connsiteY2" fmla="*/ 4262730 h 4633519"/>
              <a:gd name="connsiteX3" fmla="*/ 1376706 w 5735830"/>
              <a:gd name="connsiteY3" fmla="*/ 4475001 h 4633519"/>
              <a:gd name="connsiteX4" fmla="*/ 5344549 w 5735830"/>
              <a:gd name="connsiteY4" fmla="*/ 4491330 h 4633519"/>
              <a:gd name="connsiteX5" fmla="*/ 5360877 w 5735830"/>
              <a:gd name="connsiteY5" fmla="*/ 2613544 h 4633519"/>
              <a:gd name="connsiteX6" fmla="*/ 5507834 w 5735830"/>
              <a:gd name="connsiteY6" fmla="*/ 278558 h 4633519"/>
              <a:gd name="connsiteX7" fmla="*/ 1899220 w 5735830"/>
              <a:gd name="connsiteY7" fmla="*/ 294887 h 4633519"/>
              <a:gd name="connsiteX8" fmla="*/ 152063 w 5735830"/>
              <a:gd name="connsiteY8" fmla="*/ 972 h 4633519"/>
              <a:gd name="connsiteX9" fmla="*/ 86749 w 5735830"/>
              <a:gd name="connsiteY9" fmla="*/ 409187 h 4633519"/>
              <a:gd name="connsiteX10" fmla="*/ 135734 w 5735830"/>
              <a:gd name="connsiteY10" fmla="*/ 360201 h 4633519"/>
              <a:gd name="connsiteX0-1" fmla="*/ 92877 w 5741958"/>
              <a:gd name="connsiteY0-2" fmla="*/ 409187 h 4633519"/>
              <a:gd name="connsiteX1-3" fmla="*/ 256162 w 5741958"/>
              <a:gd name="connsiteY1-4" fmla="*/ 1666487 h 4633519"/>
              <a:gd name="connsiteX2-5" fmla="*/ 207177 w 5741958"/>
              <a:gd name="connsiteY2-6" fmla="*/ 4262730 h 4633519"/>
              <a:gd name="connsiteX3-7" fmla="*/ 1382834 w 5741958"/>
              <a:gd name="connsiteY3-8" fmla="*/ 4475001 h 4633519"/>
              <a:gd name="connsiteX4-9" fmla="*/ 5350677 w 5741958"/>
              <a:gd name="connsiteY4-10" fmla="*/ 4491330 h 4633519"/>
              <a:gd name="connsiteX5-11" fmla="*/ 5367005 w 5741958"/>
              <a:gd name="connsiteY5-12" fmla="*/ 2613544 h 4633519"/>
              <a:gd name="connsiteX6-13" fmla="*/ 5513962 w 5741958"/>
              <a:gd name="connsiteY6-14" fmla="*/ 278558 h 4633519"/>
              <a:gd name="connsiteX7-15" fmla="*/ 1905348 w 5741958"/>
              <a:gd name="connsiteY7-16" fmla="*/ 294887 h 4633519"/>
              <a:gd name="connsiteX8-17" fmla="*/ 158191 w 5741958"/>
              <a:gd name="connsiteY8-18" fmla="*/ 972 h 4633519"/>
              <a:gd name="connsiteX9-19" fmla="*/ 92877 w 5741958"/>
              <a:gd name="connsiteY9-20" fmla="*/ 409187 h 4633519"/>
              <a:gd name="connsiteX0-21" fmla="*/ 92877 w 5741958"/>
              <a:gd name="connsiteY0-22" fmla="*/ 768415 h 4633519"/>
              <a:gd name="connsiteX1-23" fmla="*/ 256162 w 5741958"/>
              <a:gd name="connsiteY1-24" fmla="*/ 1666487 h 4633519"/>
              <a:gd name="connsiteX2-25" fmla="*/ 207177 w 5741958"/>
              <a:gd name="connsiteY2-26" fmla="*/ 4262730 h 4633519"/>
              <a:gd name="connsiteX3-27" fmla="*/ 1382834 w 5741958"/>
              <a:gd name="connsiteY3-28" fmla="*/ 4475001 h 4633519"/>
              <a:gd name="connsiteX4-29" fmla="*/ 5350677 w 5741958"/>
              <a:gd name="connsiteY4-30" fmla="*/ 4491330 h 4633519"/>
              <a:gd name="connsiteX5-31" fmla="*/ 5367005 w 5741958"/>
              <a:gd name="connsiteY5-32" fmla="*/ 2613544 h 4633519"/>
              <a:gd name="connsiteX6-33" fmla="*/ 5513962 w 5741958"/>
              <a:gd name="connsiteY6-34" fmla="*/ 278558 h 4633519"/>
              <a:gd name="connsiteX7-35" fmla="*/ 1905348 w 5741958"/>
              <a:gd name="connsiteY7-36" fmla="*/ 294887 h 4633519"/>
              <a:gd name="connsiteX8-37" fmla="*/ 158191 w 5741958"/>
              <a:gd name="connsiteY8-38" fmla="*/ 972 h 4633519"/>
              <a:gd name="connsiteX9-39" fmla="*/ 92877 w 5741958"/>
              <a:gd name="connsiteY9-40" fmla="*/ 768415 h 4633519"/>
              <a:gd name="connsiteX0-41" fmla="*/ 3451 w 5652532"/>
              <a:gd name="connsiteY0-42" fmla="*/ 654617 h 4519721"/>
              <a:gd name="connsiteX1-43" fmla="*/ 166736 w 5652532"/>
              <a:gd name="connsiteY1-44" fmla="*/ 1552689 h 4519721"/>
              <a:gd name="connsiteX2-45" fmla="*/ 117751 w 5652532"/>
              <a:gd name="connsiteY2-46" fmla="*/ 4148932 h 4519721"/>
              <a:gd name="connsiteX3-47" fmla="*/ 1293408 w 5652532"/>
              <a:gd name="connsiteY3-48" fmla="*/ 4361203 h 4519721"/>
              <a:gd name="connsiteX4-49" fmla="*/ 5261251 w 5652532"/>
              <a:gd name="connsiteY4-50" fmla="*/ 4377532 h 4519721"/>
              <a:gd name="connsiteX5-51" fmla="*/ 5277579 w 5652532"/>
              <a:gd name="connsiteY5-52" fmla="*/ 2499746 h 4519721"/>
              <a:gd name="connsiteX6-53" fmla="*/ 5424536 w 5652532"/>
              <a:gd name="connsiteY6-54" fmla="*/ 164760 h 4519721"/>
              <a:gd name="connsiteX7-55" fmla="*/ 1815922 w 5652532"/>
              <a:gd name="connsiteY7-56" fmla="*/ 181089 h 4519721"/>
              <a:gd name="connsiteX8-57" fmla="*/ 346351 w 5652532"/>
              <a:gd name="connsiteY8-58" fmla="*/ 1474 h 4519721"/>
              <a:gd name="connsiteX9-59" fmla="*/ 3451 w 5652532"/>
              <a:gd name="connsiteY9-60" fmla="*/ 654617 h 4519721"/>
              <a:gd name="connsiteX0-61" fmla="*/ 3451 w 5613197"/>
              <a:gd name="connsiteY0-62" fmla="*/ 698621 h 4563725"/>
              <a:gd name="connsiteX1-63" fmla="*/ 166736 w 5613197"/>
              <a:gd name="connsiteY1-64" fmla="*/ 1596693 h 4563725"/>
              <a:gd name="connsiteX2-65" fmla="*/ 117751 w 5613197"/>
              <a:gd name="connsiteY2-66" fmla="*/ 4192936 h 4563725"/>
              <a:gd name="connsiteX3-67" fmla="*/ 1293408 w 5613197"/>
              <a:gd name="connsiteY3-68" fmla="*/ 4405207 h 4563725"/>
              <a:gd name="connsiteX4-69" fmla="*/ 5261251 w 5613197"/>
              <a:gd name="connsiteY4-70" fmla="*/ 4421536 h 4563725"/>
              <a:gd name="connsiteX5-71" fmla="*/ 5277579 w 5613197"/>
              <a:gd name="connsiteY5-72" fmla="*/ 2543750 h 4563725"/>
              <a:gd name="connsiteX6-73" fmla="*/ 5424536 w 5613197"/>
              <a:gd name="connsiteY6-74" fmla="*/ 208764 h 4563725"/>
              <a:gd name="connsiteX7-75" fmla="*/ 2354765 w 5613197"/>
              <a:gd name="connsiteY7-76" fmla="*/ 94464 h 4563725"/>
              <a:gd name="connsiteX8-77" fmla="*/ 346351 w 5613197"/>
              <a:gd name="connsiteY8-78" fmla="*/ 45478 h 4563725"/>
              <a:gd name="connsiteX9-79" fmla="*/ 3451 w 5613197"/>
              <a:gd name="connsiteY9-80" fmla="*/ 698621 h 4563725"/>
              <a:gd name="connsiteX0-81" fmla="*/ 3451 w 5554564"/>
              <a:gd name="connsiteY0-82" fmla="*/ 677467 h 4542571"/>
              <a:gd name="connsiteX1-83" fmla="*/ 166736 w 5554564"/>
              <a:gd name="connsiteY1-84" fmla="*/ 1575539 h 4542571"/>
              <a:gd name="connsiteX2-85" fmla="*/ 117751 w 5554564"/>
              <a:gd name="connsiteY2-86" fmla="*/ 4171782 h 4542571"/>
              <a:gd name="connsiteX3-87" fmla="*/ 1293408 w 5554564"/>
              <a:gd name="connsiteY3-88" fmla="*/ 4384053 h 4542571"/>
              <a:gd name="connsiteX4-89" fmla="*/ 5261251 w 5554564"/>
              <a:gd name="connsiteY4-90" fmla="*/ 4400382 h 4542571"/>
              <a:gd name="connsiteX5-91" fmla="*/ 5277579 w 5554564"/>
              <a:gd name="connsiteY5-92" fmla="*/ 2522596 h 4542571"/>
              <a:gd name="connsiteX6-93" fmla="*/ 5424536 w 5554564"/>
              <a:gd name="connsiteY6-94" fmla="*/ 187610 h 4542571"/>
              <a:gd name="connsiteX7-95" fmla="*/ 2354765 w 5554564"/>
              <a:gd name="connsiteY7-96" fmla="*/ 73310 h 4542571"/>
              <a:gd name="connsiteX8-97" fmla="*/ 346351 w 5554564"/>
              <a:gd name="connsiteY8-98" fmla="*/ 24324 h 4542571"/>
              <a:gd name="connsiteX9-99" fmla="*/ 3451 w 5554564"/>
              <a:gd name="connsiteY9-100" fmla="*/ 677467 h 4542571"/>
              <a:gd name="connsiteX0-101" fmla="*/ 3451 w 5682000"/>
              <a:gd name="connsiteY0-102" fmla="*/ 700982 h 4563669"/>
              <a:gd name="connsiteX1-103" fmla="*/ 166736 w 5682000"/>
              <a:gd name="connsiteY1-104" fmla="*/ 1599054 h 4563669"/>
              <a:gd name="connsiteX2-105" fmla="*/ 117751 w 5682000"/>
              <a:gd name="connsiteY2-106" fmla="*/ 4195297 h 4563669"/>
              <a:gd name="connsiteX3-107" fmla="*/ 1293408 w 5682000"/>
              <a:gd name="connsiteY3-108" fmla="*/ 4407568 h 4563669"/>
              <a:gd name="connsiteX4-109" fmla="*/ 5261251 w 5682000"/>
              <a:gd name="connsiteY4-110" fmla="*/ 4423897 h 4563669"/>
              <a:gd name="connsiteX5-111" fmla="*/ 5489850 w 5682000"/>
              <a:gd name="connsiteY5-112" fmla="*/ 2578768 h 4563669"/>
              <a:gd name="connsiteX6-113" fmla="*/ 5424536 w 5682000"/>
              <a:gd name="connsiteY6-114" fmla="*/ 211125 h 4563669"/>
              <a:gd name="connsiteX7-115" fmla="*/ 2354765 w 5682000"/>
              <a:gd name="connsiteY7-116" fmla="*/ 96825 h 4563669"/>
              <a:gd name="connsiteX8-117" fmla="*/ 346351 w 5682000"/>
              <a:gd name="connsiteY8-118" fmla="*/ 47839 h 4563669"/>
              <a:gd name="connsiteX9-119" fmla="*/ 3451 w 5682000"/>
              <a:gd name="connsiteY9-120" fmla="*/ 700982 h 4563669"/>
              <a:gd name="connsiteX0-121" fmla="*/ 3451 w 5687062"/>
              <a:gd name="connsiteY0-122" fmla="*/ 700982 h 4602114"/>
              <a:gd name="connsiteX1-123" fmla="*/ 166736 w 5687062"/>
              <a:gd name="connsiteY1-124" fmla="*/ 1599054 h 4602114"/>
              <a:gd name="connsiteX2-125" fmla="*/ 117751 w 5687062"/>
              <a:gd name="connsiteY2-126" fmla="*/ 4195297 h 4602114"/>
              <a:gd name="connsiteX3-127" fmla="*/ 1293408 w 5687062"/>
              <a:gd name="connsiteY3-128" fmla="*/ 4407568 h 4602114"/>
              <a:gd name="connsiteX4-129" fmla="*/ 5146951 w 5687062"/>
              <a:gd name="connsiteY4-130" fmla="*/ 4472883 h 4602114"/>
              <a:gd name="connsiteX5-131" fmla="*/ 5489850 w 5687062"/>
              <a:gd name="connsiteY5-132" fmla="*/ 2578768 h 4602114"/>
              <a:gd name="connsiteX6-133" fmla="*/ 5424536 w 5687062"/>
              <a:gd name="connsiteY6-134" fmla="*/ 211125 h 4602114"/>
              <a:gd name="connsiteX7-135" fmla="*/ 2354765 w 5687062"/>
              <a:gd name="connsiteY7-136" fmla="*/ 96825 h 4602114"/>
              <a:gd name="connsiteX8-137" fmla="*/ 346351 w 5687062"/>
              <a:gd name="connsiteY8-138" fmla="*/ 47839 h 4602114"/>
              <a:gd name="connsiteX9-139" fmla="*/ 3451 w 5687062"/>
              <a:gd name="connsiteY9-140" fmla="*/ 700982 h 4602114"/>
              <a:gd name="connsiteX0-141" fmla="*/ 3451 w 5687062"/>
              <a:gd name="connsiteY0-142" fmla="*/ 700982 h 4630183"/>
              <a:gd name="connsiteX1-143" fmla="*/ 166736 w 5687062"/>
              <a:gd name="connsiteY1-144" fmla="*/ 1599054 h 4630183"/>
              <a:gd name="connsiteX2-145" fmla="*/ 117751 w 5687062"/>
              <a:gd name="connsiteY2-146" fmla="*/ 4195297 h 4630183"/>
              <a:gd name="connsiteX3-147" fmla="*/ 1750608 w 5687062"/>
              <a:gd name="connsiteY3-148" fmla="*/ 4489211 h 4630183"/>
              <a:gd name="connsiteX4-149" fmla="*/ 5146951 w 5687062"/>
              <a:gd name="connsiteY4-150" fmla="*/ 4472883 h 4630183"/>
              <a:gd name="connsiteX5-151" fmla="*/ 5489850 w 5687062"/>
              <a:gd name="connsiteY5-152" fmla="*/ 2578768 h 4630183"/>
              <a:gd name="connsiteX6-153" fmla="*/ 5424536 w 5687062"/>
              <a:gd name="connsiteY6-154" fmla="*/ 211125 h 4630183"/>
              <a:gd name="connsiteX7-155" fmla="*/ 2354765 w 5687062"/>
              <a:gd name="connsiteY7-156" fmla="*/ 96825 h 4630183"/>
              <a:gd name="connsiteX8-157" fmla="*/ 346351 w 5687062"/>
              <a:gd name="connsiteY8-158" fmla="*/ 47839 h 4630183"/>
              <a:gd name="connsiteX9-159" fmla="*/ 3451 w 5687062"/>
              <a:gd name="connsiteY9-160" fmla="*/ 700982 h 4630183"/>
              <a:gd name="connsiteX0-161" fmla="*/ 39466 w 5723077"/>
              <a:gd name="connsiteY0-162" fmla="*/ 700982 h 4630183"/>
              <a:gd name="connsiteX1-163" fmla="*/ 55794 w 5723077"/>
              <a:gd name="connsiteY1-164" fmla="*/ 1958282 h 4630183"/>
              <a:gd name="connsiteX2-165" fmla="*/ 153766 w 5723077"/>
              <a:gd name="connsiteY2-166" fmla="*/ 4195297 h 4630183"/>
              <a:gd name="connsiteX3-167" fmla="*/ 1786623 w 5723077"/>
              <a:gd name="connsiteY3-168" fmla="*/ 4489211 h 4630183"/>
              <a:gd name="connsiteX4-169" fmla="*/ 5182966 w 5723077"/>
              <a:gd name="connsiteY4-170" fmla="*/ 4472883 h 4630183"/>
              <a:gd name="connsiteX5-171" fmla="*/ 5525865 w 5723077"/>
              <a:gd name="connsiteY5-172" fmla="*/ 2578768 h 4630183"/>
              <a:gd name="connsiteX6-173" fmla="*/ 5460551 w 5723077"/>
              <a:gd name="connsiteY6-174" fmla="*/ 211125 h 4630183"/>
              <a:gd name="connsiteX7-175" fmla="*/ 2390780 w 5723077"/>
              <a:gd name="connsiteY7-176" fmla="*/ 96825 h 4630183"/>
              <a:gd name="connsiteX8-177" fmla="*/ 382366 w 5723077"/>
              <a:gd name="connsiteY8-178" fmla="*/ 47839 h 4630183"/>
              <a:gd name="connsiteX9-179" fmla="*/ 39466 w 5723077"/>
              <a:gd name="connsiteY9-180" fmla="*/ 700982 h 4630183"/>
              <a:gd name="connsiteX0-181" fmla="*/ 39466 w 5723077"/>
              <a:gd name="connsiteY0-182" fmla="*/ 700982 h 4598647"/>
              <a:gd name="connsiteX1-183" fmla="*/ 55794 w 5723077"/>
              <a:gd name="connsiteY1-184" fmla="*/ 1958282 h 4598647"/>
              <a:gd name="connsiteX2-185" fmla="*/ 153766 w 5723077"/>
              <a:gd name="connsiteY2-186" fmla="*/ 4195297 h 4598647"/>
              <a:gd name="connsiteX3-187" fmla="*/ 1786623 w 5723077"/>
              <a:gd name="connsiteY3-188" fmla="*/ 4489211 h 4598647"/>
              <a:gd name="connsiteX4-189" fmla="*/ 5182966 w 5723077"/>
              <a:gd name="connsiteY4-190" fmla="*/ 4472883 h 4598647"/>
              <a:gd name="connsiteX5-191" fmla="*/ 5525865 w 5723077"/>
              <a:gd name="connsiteY5-192" fmla="*/ 2578768 h 4598647"/>
              <a:gd name="connsiteX6-193" fmla="*/ 5460551 w 5723077"/>
              <a:gd name="connsiteY6-194" fmla="*/ 211125 h 4598647"/>
              <a:gd name="connsiteX7-195" fmla="*/ 2390780 w 5723077"/>
              <a:gd name="connsiteY7-196" fmla="*/ 96825 h 4598647"/>
              <a:gd name="connsiteX8-197" fmla="*/ 382366 w 5723077"/>
              <a:gd name="connsiteY8-198" fmla="*/ 47839 h 4598647"/>
              <a:gd name="connsiteX9-199" fmla="*/ 39466 w 5723077"/>
              <a:gd name="connsiteY9-200" fmla="*/ 700982 h 4598647"/>
              <a:gd name="connsiteX0-201" fmla="*/ 39466 w 5716643"/>
              <a:gd name="connsiteY0-202" fmla="*/ 700982 h 4625148"/>
              <a:gd name="connsiteX1-203" fmla="*/ 55794 w 5716643"/>
              <a:gd name="connsiteY1-204" fmla="*/ 1958282 h 4625148"/>
              <a:gd name="connsiteX2-205" fmla="*/ 153766 w 5716643"/>
              <a:gd name="connsiteY2-206" fmla="*/ 4195297 h 4625148"/>
              <a:gd name="connsiteX3-207" fmla="*/ 1786623 w 5716643"/>
              <a:gd name="connsiteY3-208" fmla="*/ 4489211 h 4625148"/>
              <a:gd name="connsiteX4-209" fmla="*/ 5328776 w 5716643"/>
              <a:gd name="connsiteY4-210" fmla="*/ 4508802 h 4625148"/>
              <a:gd name="connsiteX5-211" fmla="*/ 5525865 w 5716643"/>
              <a:gd name="connsiteY5-212" fmla="*/ 2578768 h 4625148"/>
              <a:gd name="connsiteX6-213" fmla="*/ 5460551 w 5716643"/>
              <a:gd name="connsiteY6-214" fmla="*/ 211125 h 4625148"/>
              <a:gd name="connsiteX7-215" fmla="*/ 2390780 w 5716643"/>
              <a:gd name="connsiteY7-216" fmla="*/ 96825 h 4625148"/>
              <a:gd name="connsiteX8-217" fmla="*/ 382366 w 5716643"/>
              <a:gd name="connsiteY8-218" fmla="*/ 47839 h 4625148"/>
              <a:gd name="connsiteX9-219" fmla="*/ 39466 w 5716643"/>
              <a:gd name="connsiteY9-220" fmla="*/ 700982 h 4625148"/>
              <a:gd name="connsiteX0-221" fmla="*/ 39466 w 5715854"/>
              <a:gd name="connsiteY0-222" fmla="*/ 700982 h 4573748"/>
              <a:gd name="connsiteX1-223" fmla="*/ 55794 w 5715854"/>
              <a:gd name="connsiteY1-224" fmla="*/ 1958282 h 4573748"/>
              <a:gd name="connsiteX2-225" fmla="*/ 153766 w 5715854"/>
              <a:gd name="connsiteY2-226" fmla="*/ 4195297 h 4573748"/>
              <a:gd name="connsiteX3-227" fmla="*/ 1786623 w 5715854"/>
              <a:gd name="connsiteY3-228" fmla="*/ 4489211 h 4573748"/>
              <a:gd name="connsiteX4-229" fmla="*/ 5347003 w 5715854"/>
              <a:gd name="connsiteY4-230" fmla="*/ 4436964 h 4573748"/>
              <a:gd name="connsiteX5-231" fmla="*/ 5525865 w 5715854"/>
              <a:gd name="connsiteY5-232" fmla="*/ 2578768 h 4573748"/>
              <a:gd name="connsiteX6-233" fmla="*/ 5460551 w 5715854"/>
              <a:gd name="connsiteY6-234" fmla="*/ 211125 h 4573748"/>
              <a:gd name="connsiteX7-235" fmla="*/ 2390780 w 5715854"/>
              <a:gd name="connsiteY7-236" fmla="*/ 96825 h 4573748"/>
              <a:gd name="connsiteX8-237" fmla="*/ 382366 w 5715854"/>
              <a:gd name="connsiteY8-238" fmla="*/ 47839 h 4573748"/>
              <a:gd name="connsiteX9-239" fmla="*/ 39466 w 5715854"/>
              <a:gd name="connsiteY9-240" fmla="*/ 700982 h 4573748"/>
              <a:gd name="connsiteX0-241" fmla="*/ 39466 w 5628110"/>
              <a:gd name="connsiteY0-242" fmla="*/ 658040 h 4530806"/>
              <a:gd name="connsiteX1-243" fmla="*/ 55794 w 5628110"/>
              <a:gd name="connsiteY1-244" fmla="*/ 1915340 h 4530806"/>
              <a:gd name="connsiteX2-245" fmla="*/ 153766 w 5628110"/>
              <a:gd name="connsiteY2-246" fmla="*/ 4152355 h 4530806"/>
              <a:gd name="connsiteX3-247" fmla="*/ 1786623 w 5628110"/>
              <a:gd name="connsiteY3-248" fmla="*/ 4446269 h 4530806"/>
              <a:gd name="connsiteX4-249" fmla="*/ 5347003 w 5628110"/>
              <a:gd name="connsiteY4-250" fmla="*/ 4394022 h 4530806"/>
              <a:gd name="connsiteX5-251" fmla="*/ 5525865 w 5628110"/>
              <a:gd name="connsiteY5-252" fmla="*/ 2535826 h 4530806"/>
              <a:gd name="connsiteX6-253" fmla="*/ 5460551 w 5628110"/>
              <a:gd name="connsiteY6-254" fmla="*/ 168183 h 4530806"/>
              <a:gd name="connsiteX7-255" fmla="*/ 2390780 w 5628110"/>
              <a:gd name="connsiteY7-256" fmla="*/ 53883 h 4530806"/>
              <a:gd name="connsiteX8-257" fmla="*/ 382366 w 5628110"/>
              <a:gd name="connsiteY8-258" fmla="*/ 4897 h 4530806"/>
              <a:gd name="connsiteX9-259" fmla="*/ 39466 w 5628110"/>
              <a:gd name="connsiteY9-260" fmla="*/ 658040 h 4530806"/>
              <a:gd name="connsiteX0-261" fmla="*/ 39466 w 5628110"/>
              <a:gd name="connsiteY0-262" fmla="*/ 658040 h 4530806"/>
              <a:gd name="connsiteX1-263" fmla="*/ 55794 w 5628110"/>
              <a:gd name="connsiteY1-264" fmla="*/ 1915340 h 4530806"/>
              <a:gd name="connsiteX2-265" fmla="*/ 153766 w 5628110"/>
              <a:gd name="connsiteY2-266" fmla="*/ 4152355 h 4530806"/>
              <a:gd name="connsiteX3-267" fmla="*/ 1786623 w 5628110"/>
              <a:gd name="connsiteY3-268" fmla="*/ 4446269 h 4530806"/>
              <a:gd name="connsiteX4-269" fmla="*/ 5347003 w 5628110"/>
              <a:gd name="connsiteY4-270" fmla="*/ 4394022 h 4530806"/>
              <a:gd name="connsiteX5-271" fmla="*/ 5525865 w 5628110"/>
              <a:gd name="connsiteY5-272" fmla="*/ 2535826 h 4530806"/>
              <a:gd name="connsiteX6-273" fmla="*/ 5460551 w 5628110"/>
              <a:gd name="connsiteY6-274" fmla="*/ 168183 h 4530806"/>
              <a:gd name="connsiteX7-275" fmla="*/ 2390780 w 5628110"/>
              <a:gd name="connsiteY7-276" fmla="*/ 53883 h 4530806"/>
              <a:gd name="connsiteX8-277" fmla="*/ 473498 w 5628110"/>
              <a:gd name="connsiteY8-278" fmla="*/ 4897 h 4530806"/>
              <a:gd name="connsiteX9-279" fmla="*/ 39466 w 5628110"/>
              <a:gd name="connsiteY9-280" fmla="*/ 658040 h 4530806"/>
              <a:gd name="connsiteX0-281" fmla="*/ 39466 w 5628110"/>
              <a:gd name="connsiteY0-282" fmla="*/ 658040 h 4530806"/>
              <a:gd name="connsiteX1-283" fmla="*/ 55794 w 5628110"/>
              <a:gd name="connsiteY1-284" fmla="*/ 1915340 h 4530806"/>
              <a:gd name="connsiteX2-285" fmla="*/ 153766 w 5628110"/>
              <a:gd name="connsiteY2-286" fmla="*/ 4152355 h 4530806"/>
              <a:gd name="connsiteX3-287" fmla="*/ 1786623 w 5628110"/>
              <a:gd name="connsiteY3-288" fmla="*/ 4446269 h 4530806"/>
              <a:gd name="connsiteX4-289" fmla="*/ 5347003 w 5628110"/>
              <a:gd name="connsiteY4-290" fmla="*/ 4394022 h 4530806"/>
              <a:gd name="connsiteX5-291" fmla="*/ 5525865 w 5628110"/>
              <a:gd name="connsiteY5-292" fmla="*/ 2535826 h 4530806"/>
              <a:gd name="connsiteX6-293" fmla="*/ 5460551 w 5628110"/>
              <a:gd name="connsiteY6-294" fmla="*/ 168183 h 4530806"/>
              <a:gd name="connsiteX7-295" fmla="*/ 2390780 w 5628110"/>
              <a:gd name="connsiteY7-296" fmla="*/ 53883 h 4530806"/>
              <a:gd name="connsiteX8-297" fmla="*/ 473498 w 5628110"/>
              <a:gd name="connsiteY8-298" fmla="*/ 4897 h 4530806"/>
              <a:gd name="connsiteX9-299" fmla="*/ 277859 w 5628110"/>
              <a:gd name="connsiteY9-300" fmla="*/ 887092 h 4530806"/>
              <a:gd name="connsiteX0-301" fmla="*/ 39466 w 5628110"/>
              <a:gd name="connsiteY0-302" fmla="*/ 658040 h 4530806"/>
              <a:gd name="connsiteX1-303" fmla="*/ 55794 w 5628110"/>
              <a:gd name="connsiteY1-304" fmla="*/ 1915340 h 4530806"/>
              <a:gd name="connsiteX2-305" fmla="*/ 153766 w 5628110"/>
              <a:gd name="connsiteY2-306" fmla="*/ 4152355 h 4530806"/>
              <a:gd name="connsiteX3-307" fmla="*/ 1786623 w 5628110"/>
              <a:gd name="connsiteY3-308" fmla="*/ 4446269 h 4530806"/>
              <a:gd name="connsiteX4-309" fmla="*/ 5347003 w 5628110"/>
              <a:gd name="connsiteY4-310" fmla="*/ 4394022 h 4530806"/>
              <a:gd name="connsiteX5-311" fmla="*/ 5525865 w 5628110"/>
              <a:gd name="connsiteY5-312" fmla="*/ 2535826 h 4530806"/>
              <a:gd name="connsiteX6-313" fmla="*/ 5460551 w 5628110"/>
              <a:gd name="connsiteY6-314" fmla="*/ 168183 h 4530806"/>
              <a:gd name="connsiteX7-315" fmla="*/ 2390780 w 5628110"/>
              <a:gd name="connsiteY7-316" fmla="*/ 53883 h 4530806"/>
              <a:gd name="connsiteX8-317" fmla="*/ 473498 w 5628110"/>
              <a:gd name="connsiteY8-318" fmla="*/ 4897 h 4530806"/>
              <a:gd name="connsiteX0-319" fmla="*/ 39466 w 5628110"/>
              <a:gd name="connsiteY0-320" fmla="*/ 896635 h 4530806"/>
              <a:gd name="connsiteX1-321" fmla="*/ 55794 w 5628110"/>
              <a:gd name="connsiteY1-322" fmla="*/ 1915340 h 4530806"/>
              <a:gd name="connsiteX2-323" fmla="*/ 153766 w 5628110"/>
              <a:gd name="connsiteY2-324" fmla="*/ 4152355 h 4530806"/>
              <a:gd name="connsiteX3-325" fmla="*/ 1786623 w 5628110"/>
              <a:gd name="connsiteY3-326" fmla="*/ 4446269 h 4530806"/>
              <a:gd name="connsiteX4-327" fmla="*/ 5347003 w 5628110"/>
              <a:gd name="connsiteY4-328" fmla="*/ 4394022 h 4530806"/>
              <a:gd name="connsiteX5-329" fmla="*/ 5525865 w 5628110"/>
              <a:gd name="connsiteY5-330" fmla="*/ 2535826 h 4530806"/>
              <a:gd name="connsiteX6-331" fmla="*/ 5460551 w 5628110"/>
              <a:gd name="connsiteY6-332" fmla="*/ 168183 h 4530806"/>
              <a:gd name="connsiteX7-333" fmla="*/ 2390780 w 5628110"/>
              <a:gd name="connsiteY7-334" fmla="*/ 53883 h 4530806"/>
              <a:gd name="connsiteX8-335" fmla="*/ 473498 w 5628110"/>
              <a:gd name="connsiteY8-336" fmla="*/ 4897 h 4530806"/>
              <a:gd name="connsiteX0-337" fmla="*/ 39466 w 5628110"/>
              <a:gd name="connsiteY0-338" fmla="*/ 896635 h 4530806"/>
              <a:gd name="connsiteX1-339" fmla="*/ 55794 w 5628110"/>
              <a:gd name="connsiteY1-340" fmla="*/ 1915340 h 4530806"/>
              <a:gd name="connsiteX2-341" fmla="*/ 153766 w 5628110"/>
              <a:gd name="connsiteY2-342" fmla="*/ 4152355 h 4530806"/>
              <a:gd name="connsiteX3-343" fmla="*/ 1786623 w 5628110"/>
              <a:gd name="connsiteY3-344" fmla="*/ 4446269 h 4530806"/>
              <a:gd name="connsiteX4-345" fmla="*/ 5347003 w 5628110"/>
              <a:gd name="connsiteY4-346" fmla="*/ 4394022 h 4530806"/>
              <a:gd name="connsiteX5-347" fmla="*/ 5525865 w 5628110"/>
              <a:gd name="connsiteY5-348" fmla="*/ 2535826 h 4530806"/>
              <a:gd name="connsiteX6-349" fmla="*/ 5460551 w 5628110"/>
              <a:gd name="connsiteY6-350" fmla="*/ 168183 h 4530806"/>
              <a:gd name="connsiteX7-351" fmla="*/ 2390780 w 5628110"/>
              <a:gd name="connsiteY7-352" fmla="*/ 53883 h 4530806"/>
              <a:gd name="connsiteX8-353" fmla="*/ 845987 w 5628110"/>
              <a:gd name="connsiteY8-354" fmla="*/ 4897 h 453080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628110" h="4530806">
                <a:moveTo>
                  <a:pt x="39466" y="896635"/>
                </a:moveTo>
                <a:cubicBezTo>
                  <a:pt x="-30151" y="1215042"/>
                  <a:pt x="36744" y="1372720"/>
                  <a:pt x="55794" y="1915340"/>
                </a:cubicBezTo>
                <a:cubicBezTo>
                  <a:pt x="74844" y="2457960"/>
                  <a:pt x="-134706" y="3730534"/>
                  <a:pt x="153766" y="4152355"/>
                </a:cubicBezTo>
                <a:cubicBezTo>
                  <a:pt x="442238" y="4574177"/>
                  <a:pt x="921084" y="4405991"/>
                  <a:pt x="1786623" y="4446269"/>
                </a:cubicBezTo>
                <a:cubicBezTo>
                  <a:pt x="2652162" y="4486547"/>
                  <a:pt x="4942512" y="4640591"/>
                  <a:pt x="5347003" y="4394022"/>
                </a:cubicBezTo>
                <a:cubicBezTo>
                  <a:pt x="5751494" y="4147453"/>
                  <a:pt x="5506940" y="3240133"/>
                  <a:pt x="5525865" y="2535826"/>
                </a:cubicBezTo>
                <a:cubicBezTo>
                  <a:pt x="5544790" y="1831520"/>
                  <a:pt x="5782574" y="438161"/>
                  <a:pt x="5460551" y="168183"/>
                </a:cubicBezTo>
                <a:cubicBezTo>
                  <a:pt x="5138528" y="-101795"/>
                  <a:pt x="3221955" y="81097"/>
                  <a:pt x="2390780" y="53883"/>
                </a:cubicBezTo>
                <a:cubicBezTo>
                  <a:pt x="1559605" y="26669"/>
                  <a:pt x="1148065" y="-14153"/>
                  <a:pt x="845987" y="4897"/>
                </a:cubicBezTo>
              </a:path>
            </a:pathLst>
          </a:custGeom>
          <a:noFill/>
          <a:ln w="25400" cap="rnd">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文本框 54"/>
          <p:cNvSpPr txBox="1"/>
          <p:nvPr/>
        </p:nvSpPr>
        <p:spPr>
          <a:xfrm>
            <a:off x="5437349" y="4504475"/>
            <a:ext cx="1512404" cy="461665"/>
          </a:xfrm>
          <a:prstGeom prst="rect">
            <a:avLst/>
          </a:prstGeom>
          <a:noFill/>
        </p:spPr>
        <p:txBody>
          <a:bodyPr wrap="square" rtlCol="0">
            <a:spAutoFit/>
          </a:bodyPr>
          <a:lstStyle/>
          <a:p>
            <a:pPr algn="ctr"/>
            <a:r>
              <a:rPr lang="zh-CN" altLang="en-US" sz="2400" b="1" spc="-300" dirty="0">
                <a:solidFill>
                  <a:schemeClr val="bg1"/>
                </a:solidFill>
                <a:cs typeface="+mn-ea"/>
                <a:sym typeface="+mn-lt"/>
              </a:rPr>
              <a:t>这是文字</a:t>
            </a:r>
            <a:endParaRPr lang="zh-CN" altLang="en-US" sz="2400" b="1" spc="-300" dirty="0">
              <a:solidFill>
                <a:schemeClr val="bg1"/>
              </a:solidFill>
              <a:cs typeface="+mn-ea"/>
              <a:sym typeface="+mn-lt"/>
            </a:endParaRPr>
          </a:p>
        </p:txBody>
      </p:sp>
      <p:sp>
        <p:nvSpPr>
          <p:cNvPr id="56" name="文本框 55"/>
          <p:cNvSpPr txBox="1"/>
          <p:nvPr/>
        </p:nvSpPr>
        <p:spPr>
          <a:xfrm>
            <a:off x="5165645" y="5037635"/>
            <a:ext cx="2055812" cy="678391"/>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a:t>
            </a:r>
            <a:endParaRPr lang="zh-CN" altLang="en-US" sz="1600" dirty="0">
              <a:solidFill>
                <a:schemeClr val="bg1"/>
              </a:solidFill>
              <a:cs typeface="+mn-ea"/>
              <a:sym typeface="+mn-lt"/>
            </a:endParaRPr>
          </a:p>
        </p:txBody>
      </p:sp>
      <p:sp>
        <p:nvSpPr>
          <p:cNvPr id="75" name="文本框 74"/>
          <p:cNvSpPr txBox="1"/>
          <p:nvPr/>
        </p:nvSpPr>
        <p:spPr>
          <a:xfrm>
            <a:off x="4446895" y="2060575"/>
            <a:ext cx="808702" cy="646331"/>
          </a:xfrm>
          <a:prstGeom prst="rect">
            <a:avLst/>
          </a:prstGeom>
          <a:noFill/>
        </p:spPr>
        <p:txBody>
          <a:bodyPr wrap="square" rtlCol="0">
            <a:spAutoFit/>
          </a:bodyPr>
          <a:lstStyle/>
          <a:p>
            <a:pPr algn="ctr"/>
            <a:r>
              <a:rPr lang="en-US" altLang="zh-CN" sz="3600" b="1" spc="300" dirty="0">
                <a:solidFill>
                  <a:schemeClr val="bg1"/>
                </a:solidFill>
                <a:cs typeface="+mn-ea"/>
                <a:sym typeface="+mn-lt"/>
              </a:rPr>
              <a:t>02</a:t>
            </a:r>
            <a:endParaRPr lang="zh-CN" altLang="en-US" sz="3600" b="1" spc="300" dirty="0">
              <a:solidFill>
                <a:schemeClr val="bg1"/>
              </a:solidFill>
              <a:cs typeface="+mn-ea"/>
              <a:sym typeface="+mn-lt"/>
            </a:endParaRPr>
          </a:p>
        </p:txBody>
      </p:sp>
      <p:sp>
        <p:nvSpPr>
          <p:cNvPr id="76" name="任意多边形 75"/>
          <p:cNvSpPr/>
          <p:nvPr/>
        </p:nvSpPr>
        <p:spPr>
          <a:xfrm>
            <a:off x="8184070" y="2344365"/>
            <a:ext cx="2804613" cy="1922027"/>
          </a:xfrm>
          <a:custGeom>
            <a:avLst/>
            <a:gdLst>
              <a:gd name="connsiteX0" fmla="*/ 135734 w 5735830"/>
              <a:gd name="connsiteY0" fmla="*/ 360201 h 4633519"/>
              <a:gd name="connsiteX1" fmla="*/ 250034 w 5735830"/>
              <a:gd name="connsiteY1" fmla="*/ 1666487 h 4633519"/>
              <a:gd name="connsiteX2" fmla="*/ 201049 w 5735830"/>
              <a:gd name="connsiteY2" fmla="*/ 4262730 h 4633519"/>
              <a:gd name="connsiteX3" fmla="*/ 1376706 w 5735830"/>
              <a:gd name="connsiteY3" fmla="*/ 4475001 h 4633519"/>
              <a:gd name="connsiteX4" fmla="*/ 5344549 w 5735830"/>
              <a:gd name="connsiteY4" fmla="*/ 4491330 h 4633519"/>
              <a:gd name="connsiteX5" fmla="*/ 5360877 w 5735830"/>
              <a:gd name="connsiteY5" fmla="*/ 2613544 h 4633519"/>
              <a:gd name="connsiteX6" fmla="*/ 5507834 w 5735830"/>
              <a:gd name="connsiteY6" fmla="*/ 278558 h 4633519"/>
              <a:gd name="connsiteX7" fmla="*/ 1899220 w 5735830"/>
              <a:gd name="connsiteY7" fmla="*/ 294887 h 4633519"/>
              <a:gd name="connsiteX8" fmla="*/ 152063 w 5735830"/>
              <a:gd name="connsiteY8" fmla="*/ 972 h 4633519"/>
              <a:gd name="connsiteX9" fmla="*/ 86749 w 5735830"/>
              <a:gd name="connsiteY9" fmla="*/ 409187 h 4633519"/>
              <a:gd name="connsiteX10" fmla="*/ 135734 w 5735830"/>
              <a:gd name="connsiteY10" fmla="*/ 360201 h 4633519"/>
              <a:gd name="connsiteX0-1" fmla="*/ 92877 w 5741958"/>
              <a:gd name="connsiteY0-2" fmla="*/ 409187 h 4633519"/>
              <a:gd name="connsiteX1-3" fmla="*/ 256162 w 5741958"/>
              <a:gd name="connsiteY1-4" fmla="*/ 1666487 h 4633519"/>
              <a:gd name="connsiteX2-5" fmla="*/ 207177 w 5741958"/>
              <a:gd name="connsiteY2-6" fmla="*/ 4262730 h 4633519"/>
              <a:gd name="connsiteX3-7" fmla="*/ 1382834 w 5741958"/>
              <a:gd name="connsiteY3-8" fmla="*/ 4475001 h 4633519"/>
              <a:gd name="connsiteX4-9" fmla="*/ 5350677 w 5741958"/>
              <a:gd name="connsiteY4-10" fmla="*/ 4491330 h 4633519"/>
              <a:gd name="connsiteX5-11" fmla="*/ 5367005 w 5741958"/>
              <a:gd name="connsiteY5-12" fmla="*/ 2613544 h 4633519"/>
              <a:gd name="connsiteX6-13" fmla="*/ 5513962 w 5741958"/>
              <a:gd name="connsiteY6-14" fmla="*/ 278558 h 4633519"/>
              <a:gd name="connsiteX7-15" fmla="*/ 1905348 w 5741958"/>
              <a:gd name="connsiteY7-16" fmla="*/ 294887 h 4633519"/>
              <a:gd name="connsiteX8-17" fmla="*/ 158191 w 5741958"/>
              <a:gd name="connsiteY8-18" fmla="*/ 972 h 4633519"/>
              <a:gd name="connsiteX9-19" fmla="*/ 92877 w 5741958"/>
              <a:gd name="connsiteY9-20" fmla="*/ 409187 h 4633519"/>
              <a:gd name="connsiteX0-21" fmla="*/ 92877 w 5741958"/>
              <a:gd name="connsiteY0-22" fmla="*/ 768415 h 4633519"/>
              <a:gd name="connsiteX1-23" fmla="*/ 256162 w 5741958"/>
              <a:gd name="connsiteY1-24" fmla="*/ 1666487 h 4633519"/>
              <a:gd name="connsiteX2-25" fmla="*/ 207177 w 5741958"/>
              <a:gd name="connsiteY2-26" fmla="*/ 4262730 h 4633519"/>
              <a:gd name="connsiteX3-27" fmla="*/ 1382834 w 5741958"/>
              <a:gd name="connsiteY3-28" fmla="*/ 4475001 h 4633519"/>
              <a:gd name="connsiteX4-29" fmla="*/ 5350677 w 5741958"/>
              <a:gd name="connsiteY4-30" fmla="*/ 4491330 h 4633519"/>
              <a:gd name="connsiteX5-31" fmla="*/ 5367005 w 5741958"/>
              <a:gd name="connsiteY5-32" fmla="*/ 2613544 h 4633519"/>
              <a:gd name="connsiteX6-33" fmla="*/ 5513962 w 5741958"/>
              <a:gd name="connsiteY6-34" fmla="*/ 278558 h 4633519"/>
              <a:gd name="connsiteX7-35" fmla="*/ 1905348 w 5741958"/>
              <a:gd name="connsiteY7-36" fmla="*/ 294887 h 4633519"/>
              <a:gd name="connsiteX8-37" fmla="*/ 158191 w 5741958"/>
              <a:gd name="connsiteY8-38" fmla="*/ 972 h 4633519"/>
              <a:gd name="connsiteX9-39" fmla="*/ 92877 w 5741958"/>
              <a:gd name="connsiteY9-40" fmla="*/ 768415 h 4633519"/>
              <a:gd name="connsiteX0-41" fmla="*/ 3451 w 5652532"/>
              <a:gd name="connsiteY0-42" fmla="*/ 654617 h 4519721"/>
              <a:gd name="connsiteX1-43" fmla="*/ 166736 w 5652532"/>
              <a:gd name="connsiteY1-44" fmla="*/ 1552689 h 4519721"/>
              <a:gd name="connsiteX2-45" fmla="*/ 117751 w 5652532"/>
              <a:gd name="connsiteY2-46" fmla="*/ 4148932 h 4519721"/>
              <a:gd name="connsiteX3-47" fmla="*/ 1293408 w 5652532"/>
              <a:gd name="connsiteY3-48" fmla="*/ 4361203 h 4519721"/>
              <a:gd name="connsiteX4-49" fmla="*/ 5261251 w 5652532"/>
              <a:gd name="connsiteY4-50" fmla="*/ 4377532 h 4519721"/>
              <a:gd name="connsiteX5-51" fmla="*/ 5277579 w 5652532"/>
              <a:gd name="connsiteY5-52" fmla="*/ 2499746 h 4519721"/>
              <a:gd name="connsiteX6-53" fmla="*/ 5424536 w 5652532"/>
              <a:gd name="connsiteY6-54" fmla="*/ 164760 h 4519721"/>
              <a:gd name="connsiteX7-55" fmla="*/ 1815922 w 5652532"/>
              <a:gd name="connsiteY7-56" fmla="*/ 181089 h 4519721"/>
              <a:gd name="connsiteX8-57" fmla="*/ 346351 w 5652532"/>
              <a:gd name="connsiteY8-58" fmla="*/ 1474 h 4519721"/>
              <a:gd name="connsiteX9-59" fmla="*/ 3451 w 5652532"/>
              <a:gd name="connsiteY9-60" fmla="*/ 654617 h 4519721"/>
              <a:gd name="connsiteX0-61" fmla="*/ 3451 w 5613197"/>
              <a:gd name="connsiteY0-62" fmla="*/ 698621 h 4563725"/>
              <a:gd name="connsiteX1-63" fmla="*/ 166736 w 5613197"/>
              <a:gd name="connsiteY1-64" fmla="*/ 1596693 h 4563725"/>
              <a:gd name="connsiteX2-65" fmla="*/ 117751 w 5613197"/>
              <a:gd name="connsiteY2-66" fmla="*/ 4192936 h 4563725"/>
              <a:gd name="connsiteX3-67" fmla="*/ 1293408 w 5613197"/>
              <a:gd name="connsiteY3-68" fmla="*/ 4405207 h 4563725"/>
              <a:gd name="connsiteX4-69" fmla="*/ 5261251 w 5613197"/>
              <a:gd name="connsiteY4-70" fmla="*/ 4421536 h 4563725"/>
              <a:gd name="connsiteX5-71" fmla="*/ 5277579 w 5613197"/>
              <a:gd name="connsiteY5-72" fmla="*/ 2543750 h 4563725"/>
              <a:gd name="connsiteX6-73" fmla="*/ 5424536 w 5613197"/>
              <a:gd name="connsiteY6-74" fmla="*/ 208764 h 4563725"/>
              <a:gd name="connsiteX7-75" fmla="*/ 2354765 w 5613197"/>
              <a:gd name="connsiteY7-76" fmla="*/ 94464 h 4563725"/>
              <a:gd name="connsiteX8-77" fmla="*/ 346351 w 5613197"/>
              <a:gd name="connsiteY8-78" fmla="*/ 45478 h 4563725"/>
              <a:gd name="connsiteX9-79" fmla="*/ 3451 w 5613197"/>
              <a:gd name="connsiteY9-80" fmla="*/ 698621 h 4563725"/>
              <a:gd name="connsiteX0-81" fmla="*/ 3451 w 5554564"/>
              <a:gd name="connsiteY0-82" fmla="*/ 677467 h 4542571"/>
              <a:gd name="connsiteX1-83" fmla="*/ 166736 w 5554564"/>
              <a:gd name="connsiteY1-84" fmla="*/ 1575539 h 4542571"/>
              <a:gd name="connsiteX2-85" fmla="*/ 117751 w 5554564"/>
              <a:gd name="connsiteY2-86" fmla="*/ 4171782 h 4542571"/>
              <a:gd name="connsiteX3-87" fmla="*/ 1293408 w 5554564"/>
              <a:gd name="connsiteY3-88" fmla="*/ 4384053 h 4542571"/>
              <a:gd name="connsiteX4-89" fmla="*/ 5261251 w 5554564"/>
              <a:gd name="connsiteY4-90" fmla="*/ 4400382 h 4542571"/>
              <a:gd name="connsiteX5-91" fmla="*/ 5277579 w 5554564"/>
              <a:gd name="connsiteY5-92" fmla="*/ 2522596 h 4542571"/>
              <a:gd name="connsiteX6-93" fmla="*/ 5424536 w 5554564"/>
              <a:gd name="connsiteY6-94" fmla="*/ 187610 h 4542571"/>
              <a:gd name="connsiteX7-95" fmla="*/ 2354765 w 5554564"/>
              <a:gd name="connsiteY7-96" fmla="*/ 73310 h 4542571"/>
              <a:gd name="connsiteX8-97" fmla="*/ 346351 w 5554564"/>
              <a:gd name="connsiteY8-98" fmla="*/ 24324 h 4542571"/>
              <a:gd name="connsiteX9-99" fmla="*/ 3451 w 5554564"/>
              <a:gd name="connsiteY9-100" fmla="*/ 677467 h 4542571"/>
              <a:gd name="connsiteX0-101" fmla="*/ 3451 w 5682000"/>
              <a:gd name="connsiteY0-102" fmla="*/ 700982 h 4563669"/>
              <a:gd name="connsiteX1-103" fmla="*/ 166736 w 5682000"/>
              <a:gd name="connsiteY1-104" fmla="*/ 1599054 h 4563669"/>
              <a:gd name="connsiteX2-105" fmla="*/ 117751 w 5682000"/>
              <a:gd name="connsiteY2-106" fmla="*/ 4195297 h 4563669"/>
              <a:gd name="connsiteX3-107" fmla="*/ 1293408 w 5682000"/>
              <a:gd name="connsiteY3-108" fmla="*/ 4407568 h 4563669"/>
              <a:gd name="connsiteX4-109" fmla="*/ 5261251 w 5682000"/>
              <a:gd name="connsiteY4-110" fmla="*/ 4423897 h 4563669"/>
              <a:gd name="connsiteX5-111" fmla="*/ 5489850 w 5682000"/>
              <a:gd name="connsiteY5-112" fmla="*/ 2578768 h 4563669"/>
              <a:gd name="connsiteX6-113" fmla="*/ 5424536 w 5682000"/>
              <a:gd name="connsiteY6-114" fmla="*/ 211125 h 4563669"/>
              <a:gd name="connsiteX7-115" fmla="*/ 2354765 w 5682000"/>
              <a:gd name="connsiteY7-116" fmla="*/ 96825 h 4563669"/>
              <a:gd name="connsiteX8-117" fmla="*/ 346351 w 5682000"/>
              <a:gd name="connsiteY8-118" fmla="*/ 47839 h 4563669"/>
              <a:gd name="connsiteX9-119" fmla="*/ 3451 w 5682000"/>
              <a:gd name="connsiteY9-120" fmla="*/ 700982 h 4563669"/>
              <a:gd name="connsiteX0-121" fmla="*/ 3451 w 5687062"/>
              <a:gd name="connsiteY0-122" fmla="*/ 700982 h 4602114"/>
              <a:gd name="connsiteX1-123" fmla="*/ 166736 w 5687062"/>
              <a:gd name="connsiteY1-124" fmla="*/ 1599054 h 4602114"/>
              <a:gd name="connsiteX2-125" fmla="*/ 117751 w 5687062"/>
              <a:gd name="connsiteY2-126" fmla="*/ 4195297 h 4602114"/>
              <a:gd name="connsiteX3-127" fmla="*/ 1293408 w 5687062"/>
              <a:gd name="connsiteY3-128" fmla="*/ 4407568 h 4602114"/>
              <a:gd name="connsiteX4-129" fmla="*/ 5146951 w 5687062"/>
              <a:gd name="connsiteY4-130" fmla="*/ 4472883 h 4602114"/>
              <a:gd name="connsiteX5-131" fmla="*/ 5489850 w 5687062"/>
              <a:gd name="connsiteY5-132" fmla="*/ 2578768 h 4602114"/>
              <a:gd name="connsiteX6-133" fmla="*/ 5424536 w 5687062"/>
              <a:gd name="connsiteY6-134" fmla="*/ 211125 h 4602114"/>
              <a:gd name="connsiteX7-135" fmla="*/ 2354765 w 5687062"/>
              <a:gd name="connsiteY7-136" fmla="*/ 96825 h 4602114"/>
              <a:gd name="connsiteX8-137" fmla="*/ 346351 w 5687062"/>
              <a:gd name="connsiteY8-138" fmla="*/ 47839 h 4602114"/>
              <a:gd name="connsiteX9-139" fmla="*/ 3451 w 5687062"/>
              <a:gd name="connsiteY9-140" fmla="*/ 700982 h 4602114"/>
              <a:gd name="connsiteX0-141" fmla="*/ 3451 w 5687062"/>
              <a:gd name="connsiteY0-142" fmla="*/ 700982 h 4630183"/>
              <a:gd name="connsiteX1-143" fmla="*/ 166736 w 5687062"/>
              <a:gd name="connsiteY1-144" fmla="*/ 1599054 h 4630183"/>
              <a:gd name="connsiteX2-145" fmla="*/ 117751 w 5687062"/>
              <a:gd name="connsiteY2-146" fmla="*/ 4195297 h 4630183"/>
              <a:gd name="connsiteX3-147" fmla="*/ 1750608 w 5687062"/>
              <a:gd name="connsiteY3-148" fmla="*/ 4489211 h 4630183"/>
              <a:gd name="connsiteX4-149" fmla="*/ 5146951 w 5687062"/>
              <a:gd name="connsiteY4-150" fmla="*/ 4472883 h 4630183"/>
              <a:gd name="connsiteX5-151" fmla="*/ 5489850 w 5687062"/>
              <a:gd name="connsiteY5-152" fmla="*/ 2578768 h 4630183"/>
              <a:gd name="connsiteX6-153" fmla="*/ 5424536 w 5687062"/>
              <a:gd name="connsiteY6-154" fmla="*/ 211125 h 4630183"/>
              <a:gd name="connsiteX7-155" fmla="*/ 2354765 w 5687062"/>
              <a:gd name="connsiteY7-156" fmla="*/ 96825 h 4630183"/>
              <a:gd name="connsiteX8-157" fmla="*/ 346351 w 5687062"/>
              <a:gd name="connsiteY8-158" fmla="*/ 47839 h 4630183"/>
              <a:gd name="connsiteX9-159" fmla="*/ 3451 w 5687062"/>
              <a:gd name="connsiteY9-160" fmla="*/ 700982 h 4630183"/>
              <a:gd name="connsiteX0-161" fmla="*/ 39466 w 5723077"/>
              <a:gd name="connsiteY0-162" fmla="*/ 700982 h 4630183"/>
              <a:gd name="connsiteX1-163" fmla="*/ 55794 w 5723077"/>
              <a:gd name="connsiteY1-164" fmla="*/ 1958282 h 4630183"/>
              <a:gd name="connsiteX2-165" fmla="*/ 153766 w 5723077"/>
              <a:gd name="connsiteY2-166" fmla="*/ 4195297 h 4630183"/>
              <a:gd name="connsiteX3-167" fmla="*/ 1786623 w 5723077"/>
              <a:gd name="connsiteY3-168" fmla="*/ 4489211 h 4630183"/>
              <a:gd name="connsiteX4-169" fmla="*/ 5182966 w 5723077"/>
              <a:gd name="connsiteY4-170" fmla="*/ 4472883 h 4630183"/>
              <a:gd name="connsiteX5-171" fmla="*/ 5525865 w 5723077"/>
              <a:gd name="connsiteY5-172" fmla="*/ 2578768 h 4630183"/>
              <a:gd name="connsiteX6-173" fmla="*/ 5460551 w 5723077"/>
              <a:gd name="connsiteY6-174" fmla="*/ 211125 h 4630183"/>
              <a:gd name="connsiteX7-175" fmla="*/ 2390780 w 5723077"/>
              <a:gd name="connsiteY7-176" fmla="*/ 96825 h 4630183"/>
              <a:gd name="connsiteX8-177" fmla="*/ 382366 w 5723077"/>
              <a:gd name="connsiteY8-178" fmla="*/ 47839 h 4630183"/>
              <a:gd name="connsiteX9-179" fmla="*/ 39466 w 5723077"/>
              <a:gd name="connsiteY9-180" fmla="*/ 700982 h 4630183"/>
              <a:gd name="connsiteX0-181" fmla="*/ 39466 w 5723077"/>
              <a:gd name="connsiteY0-182" fmla="*/ 700982 h 4598647"/>
              <a:gd name="connsiteX1-183" fmla="*/ 55794 w 5723077"/>
              <a:gd name="connsiteY1-184" fmla="*/ 1958282 h 4598647"/>
              <a:gd name="connsiteX2-185" fmla="*/ 153766 w 5723077"/>
              <a:gd name="connsiteY2-186" fmla="*/ 4195297 h 4598647"/>
              <a:gd name="connsiteX3-187" fmla="*/ 1786623 w 5723077"/>
              <a:gd name="connsiteY3-188" fmla="*/ 4489211 h 4598647"/>
              <a:gd name="connsiteX4-189" fmla="*/ 5182966 w 5723077"/>
              <a:gd name="connsiteY4-190" fmla="*/ 4472883 h 4598647"/>
              <a:gd name="connsiteX5-191" fmla="*/ 5525865 w 5723077"/>
              <a:gd name="connsiteY5-192" fmla="*/ 2578768 h 4598647"/>
              <a:gd name="connsiteX6-193" fmla="*/ 5460551 w 5723077"/>
              <a:gd name="connsiteY6-194" fmla="*/ 211125 h 4598647"/>
              <a:gd name="connsiteX7-195" fmla="*/ 2390780 w 5723077"/>
              <a:gd name="connsiteY7-196" fmla="*/ 96825 h 4598647"/>
              <a:gd name="connsiteX8-197" fmla="*/ 382366 w 5723077"/>
              <a:gd name="connsiteY8-198" fmla="*/ 47839 h 4598647"/>
              <a:gd name="connsiteX9-199" fmla="*/ 39466 w 5723077"/>
              <a:gd name="connsiteY9-200" fmla="*/ 700982 h 4598647"/>
              <a:gd name="connsiteX0-201" fmla="*/ 39466 w 5716643"/>
              <a:gd name="connsiteY0-202" fmla="*/ 700982 h 4625148"/>
              <a:gd name="connsiteX1-203" fmla="*/ 55794 w 5716643"/>
              <a:gd name="connsiteY1-204" fmla="*/ 1958282 h 4625148"/>
              <a:gd name="connsiteX2-205" fmla="*/ 153766 w 5716643"/>
              <a:gd name="connsiteY2-206" fmla="*/ 4195297 h 4625148"/>
              <a:gd name="connsiteX3-207" fmla="*/ 1786623 w 5716643"/>
              <a:gd name="connsiteY3-208" fmla="*/ 4489211 h 4625148"/>
              <a:gd name="connsiteX4-209" fmla="*/ 5328776 w 5716643"/>
              <a:gd name="connsiteY4-210" fmla="*/ 4508802 h 4625148"/>
              <a:gd name="connsiteX5-211" fmla="*/ 5525865 w 5716643"/>
              <a:gd name="connsiteY5-212" fmla="*/ 2578768 h 4625148"/>
              <a:gd name="connsiteX6-213" fmla="*/ 5460551 w 5716643"/>
              <a:gd name="connsiteY6-214" fmla="*/ 211125 h 4625148"/>
              <a:gd name="connsiteX7-215" fmla="*/ 2390780 w 5716643"/>
              <a:gd name="connsiteY7-216" fmla="*/ 96825 h 4625148"/>
              <a:gd name="connsiteX8-217" fmla="*/ 382366 w 5716643"/>
              <a:gd name="connsiteY8-218" fmla="*/ 47839 h 4625148"/>
              <a:gd name="connsiteX9-219" fmla="*/ 39466 w 5716643"/>
              <a:gd name="connsiteY9-220" fmla="*/ 700982 h 4625148"/>
              <a:gd name="connsiteX0-221" fmla="*/ 39466 w 5715854"/>
              <a:gd name="connsiteY0-222" fmla="*/ 700982 h 4573748"/>
              <a:gd name="connsiteX1-223" fmla="*/ 55794 w 5715854"/>
              <a:gd name="connsiteY1-224" fmla="*/ 1958282 h 4573748"/>
              <a:gd name="connsiteX2-225" fmla="*/ 153766 w 5715854"/>
              <a:gd name="connsiteY2-226" fmla="*/ 4195297 h 4573748"/>
              <a:gd name="connsiteX3-227" fmla="*/ 1786623 w 5715854"/>
              <a:gd name="connsiteY3-228" fmla="*/ 4489211 h 4573748"/>
              <a:gd name="connsiteX4-229" fmla="*/ 5347003 w 5715854"/>
              <a:gd name="connsiteY4-230" fmla="*/ 4436964 h 4573748"/>
              <a:gd name="connsiteX5-231" fmla="*/ 5525865 w 5715854"/>
              <a:gd name="connsiteY5-232" fmla="*/ 2578768 h 4573748"/>
              <a:gd name="connsiteX6-233" fmla="*/ 5460551 w 5715854"/>
              <a:gd name="connsiteY6-234" fmla="*/ 211125 h 4573748"/>
              <a:gd name="connsiteX7-235" fmla="*/ 2390780 w 5715854"/>
              <a:gd name="connsiteY7-236" fmla="*/ 96825 h 4573748"/>
              <a:gd name="connsiteX8-237" fmla="*/ 382366 w 5715854"/>
              <a:gd name="connsiteY8-238" fmla="*/ 47839 h 4573748"/>
              <a:gd name="connsiteX9-239" fmla="*/ 39466 w 5715854"/>
              <a:gd name="connsiteY9-240" fmla="*/ 700982 h 4573748"/>
              <a:gd name="connsiteX0-241" fmla="*/ 39466 w 5628110"/>
              <a:gd name="connsiteY0-242" fmla="*/ 658040 h 4530806"/>
              <a:gd name="connsiteX1-243" fmla="*/ 55794 w 5628110"/>
              <a:gd name="connsiteY1-244" fmla="*/ 1915340 h 4530806"/>
              <a:gd name="connsiteX2-245" fmla="*/ 153766 w 5628110"/>
              <a:gd name="connsiteY2-246" fmla="*/ 4152355 h 4530806"/>
              <a:gd name="connsiteX3-247" fmla="*/ 1786623 w 5628110"/>
              <a:gd name="connsiteY3-248" fmla="*/ 4446269 h 4530806"/>
              <a:gd name="connsiteX4-249" fmla="*/ 5347003 w 5628110"/>
              <a:gd name="connsiteY4-250" fmla="*/ 4394022 h 4530806"/>
              <a:gd name="connsiteX5-251" fmla="*/ 5525865 w 5628110"/>
              <a:gd name="connsiteY5-252" fmla="*/ 2535826 h 4530806"/>
              <a:gd name="connsiteX6-253" fmla="*/ 5460551 w 5628110"/>
              <a:gd name="connsiteY6-254" fmla="*/ 168183 h 4530806"/>
              <a:gd name="connsiteX7-255" fmla="*/ 2390780 w 5628110"/>
              <a:gd name="connsiteY7-256" fmla="*/ 53883 h 4530806"/>
              <a:gd name="connsiteX8-257" fmla="*/ 382366 w 5628110"/>
              <a:gd name="connsiteY8-258" fmla="*/ 4897 h 4530806"/>
              <a:gd name="connsiteX9-259" fmla="*/ 39466 w 5628110"/>
              <a:gd name="connsiteY9-260" fmla="*/ 658040 h 4530806"/>
              <a:gd name="connsiteX0-261" fmla="*/ 39466 w 5628110"/>
              <a:gd name="connsiteY0-262" fmla="*/ 658040 h 4530806"/>
              <a:gd name="connsiteX1-263" fmla="*/ 55794 w 5628110"/>
              <a:gd name="connsiteY1-264" fmla="*/ 1915340 h 4530806"/>
              <a:gd name="connsiteX2-265" fmla="*/ 153766 w 5628110"/>
              <a:gd name="connsiteY2-266" fmla="*/ 4152355 h 4530806"/>
              <a:gd name="connsiteX3-267" fmla="*/ 1786623 w 5628110"/>
              <a:gd name="connsiteY3-268" fmla="*/ 4446269 h 4530806"/>
              <a:gd name="connsiteX4-269" fmla="*/ 5347003 w 5628110"/>
              <a:gd name="connsiteY4-270" fmla="*/ 4394022 h 4530806"/>
              <a:gd name="connsiteX5-271" fmla="*/ 5525865 w 5628110"/>
              <a:gd name="connsiteY5-272" fmla="*/ 2535826 h 4530806"/>
              <a:gd name="connsiteX6-273" fmla="*/ 5460551 w 5628110"/>
              <a:gd name="connsiteY6-274" fmla="*/ 168183 h 4530806"/>
              <a:gd name="connsiteX7-275" fmla="*/ 2390780 w 5628110"/>
              <a:gd name="connsiteY7-276" fmla="*/ 53883 h 4530806"/>
              <a:gd name="connsiteX8-277" fmla="*/ 473498 w 5628110"/>
              <a:gd name="connsiteY8-278" fmla="*/ 4897 h 4530806"/>
              <a:gd name="connsiteX9-279" fmla="*/ 39466 w 5628110"/>
              <a:gd name="connsiteY9-280" fmla="*/ 658040 h 4530806"/>
              <a:gd name="connsiteX0-281" fmla="*/ 39466 w 5628110"/>
              <a:gd name="connsiteY0-282" fmla="*/ 658040 h 4530806"/>
              <a:gd name="connsiteX1-283" fmla="*/ 55794 w 5628110"/>
              <a:gd name="connsiteY1-284" fmla="*/ 1915340 h 4530806"/>
              <a:gd name="connsiteX2-285" fmla="*/ 153766 w 5628110"/>
              <a:gd name="connsiteY2-286" fmla="*/ 4152355 h 4530806"/>
              <a:gd name="connsiteX3-287" fmla="*/ 1786623 w 5628110"/>
              <a:gd name="connsiteY3-288" fmla="*/ 4446269 h 4530806"/>
              <a:gd name="connsiteX4-289" fmla="*/ 5347003 w 5628110"/>
              <a:gd name="connsiteY4-290" fmla="*/ 4394022 h 4530806"/>
              <a:gd name="connsiteX5-291" fmla="*/ 5525865 w 5628110"/>
              <a:gd name="connsiteY5-292" fmla="*/ 2535826 h 4530806"/>
              <a:gd name="connsiteX6-293" fmla="*/ 5460551 w 5628110"/>
              <a:gd name="connsiteY6-294" fmla="*/ 168183 h 4530806"/>
              <a:gd name="connsiteX7-295" fmla="*/ 2390780 w 5628110"/>
              <a:gd name="connsiteY7-296" fmla="*/ 53883 h 4530806"/>
              <a:gd name="connsiteX8-297" fmla="*/ 473498 w 5628110"/>
              <a:gd name="connsiteY8-298" fmla="*/ 4897 h 4530806"/>
              <a:gd name="connsiteX9-299" fmla="*/ 277859 w 5628110"/>
              <a:gd name="connsiteY9-300" fmla="*/ 887092 h 4530806"/>
              <a:gd name="connsiteX0-301" fmla="*/ 39466 w 5628110"/>
              <a:gd name="connsiteY0-302" fmla="*/ 658040 h 4530806"/>
              <a:gd name="connsiteX1-303" fmla="*/ 55794 w 5628110"/>
              <a:gd name="connsiteY1-304" fmla="*/ 1915340 h 4530806"/>
              <a:gd name="connsiteX2-305" fmla="*/ 153766 w 5628110"/>
              <a:gd name="connsiteY2-306" fmla="*/ 4152355 h 4530806"/>
              <a:gd name="connsiteX3-307" fmla="*/ 1786623 w 5628110"/>
              <a:gd name="connsiteY3-308" fmla="*/ 4446269 h 4530806"/>
              <a:gd name="connsiteX4-309" fmla="*/ 5347003 w 5628110"/>
              <a:gd name="connsiteY4-310" fmla="*/ 4394022 h 4530806"/>
              <a:gd name="connsiteX5-311" fmla="*/ 5525865 w 5628110"/>
              <a:gd name="connsiteY5-312" fmla="*/ 2535826 h 4530806"/>
              <a:gd name="connsiteX6-313" fmla="*/ 5460551 w 5628110"/>
              <a:gd name="connsiteY6-314" fmla="*/ 168183 h 4530806"/>
              <a:gd name="connsiteX7-315" fmla="*/ 2390780 w 5628110"/>
              <a:gd name="connsiteY7-316" fmla="*/ 53883 h 4530806"/>
              <a:gd name="connsiteX8-317" fmla="*/ 473498 w 5628110"/>
              <a:gd name="connsiteY8-318" fmla="*/ 4897 h 4530806"/>
              <a:gd name="connsiteX0-319" fmla="*/ 39466 w 5628110"/>
              <a:gd name="connsiteY0-320" fmla="*/ 896635 h 4530806"/>
              <a:gd name="connsiteX1-321" fmla="*/ 55794 w 5628110"/>
              <a:gd name="connsiteY1-322" fmla="*/ 1915340 h 4530806"/>
              <a:gd name="connsiteX2-323" fmla="*/ 153766 w 5628110"/>
              <a:gd name="connsiteY2-324" fmla="*/ 4152355 h 4530806"/>
              <a:gd name="connsiteX3-325" fmla="*/ 1786623 w 5628110"/>
              <a:gd name="connsiteY3-326" fmla="*/ 4446269 h 4530806"/>
              <a:gd name="connsiteX4-327" fmla="*/ 5347003 w 5628110"/>
              <a:gd name="connsiteY4-328" fmla="*/ 4394022 h 4530806"/>
              <a:gd name="connsiteX5-329" fmla="*/ 5525865 w 5628110"/>
              <a:gd name="connsiteY5-330" fmla="*/ 2535826 h 4530806"/>
              <a:gd name="connsiteX6-331" fmla="*/ 5460551 w 5628110"/>
              <a:gd name="connsiteY6-332" fmla="*/ 168183 h 4530806"/>
              <a:gd name="connsiteX7-333" fmla="*/ 2390780 w 5628110"/>
              <a:gd name="connsiteY7-334" fmla="*/ 53883 h 4530806"/>
              <a:gd name="connsiteX8-335" fmla="*/ 473498 w 5628110"/>
              <a:gd name="connsiteY8-336" fmla="*/ 4897 h 4530806"/>
              <a:gd name="connsiteX0-337" fmla="*/ 39466 w 5628110"/>
              <a:gd name="connsiteY0-338" fmla="*/ 896635 h 4530806"/>
              <a:gd name="connsiteX1-339" fmla="*/ 55794 w 5628110"/>
              <a:gd name="connsiteY1-340" fmla="*/ 1915340 h 4530806"/>
              <a:gd name="connsiteX2-341" fmla="*/ 153766 w 5628110"/>
              <a:gd name="connsiteY2-342" fmla="*/ 4152355 h 4530806"/>
              <a:gd name="connsiteX3-343" fmla="*/ 1786623 w 5628110"/>
              <a:gd name="connsiteY3-344" fmla="*/ 4446269 h 4530806"/>
              <a:gd name="connsiteX4-345" fmla="*/ 5347003 w 5628110"/>
              <a:gd name="connsiteY4-346" fmla="*/ 4394022 h 4530806"/>
              <a:gd name="connsiteX5-347" fmla="*/ 5525865 w 5628110"/>
              <a:gd name="connsiteY5-348" fmla="*/ 2535826 h 4530806"/>
              <a:gd name="connsiteX6-349" fmla="*/ 5460551 w 5628110"/>
              <a:gd name="connsiteY6-350" fmla="*/ 168183 h 4530806"/>
              <a:gd name="connsiteX7-351" fmla="*/ 2390780 w 5628110"/>
              <a:gd name="connsiteY7-352" fmla="*/ 53883 h 4530806"/>
              <a:gd name="connsiteX8-353" fmla="*/ 845987 w 5628110"/>
              <a:gd name="connsiteY8-354" fmla="*/ 4897 h 453080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628110" h="4530806">
                <a:moveTo>
                  <a:pt x="39466" y="896635"/>
                </a:moveTo>
                <a:cubicBezTo>
                  <a:pt x="-30151" y="1215042"/>
                  <a:pt x="36744" y="1372720"/>
                  <a:pt x="55794" y="1915340"/>
                </a:cubicBezTo>
                <a:cubicBezTo>
                  <a:pt x="74844" y="2457960"/>
                  <a:pt x="-134706" y="3730534"/>
                  <a:pt x="153766" y="4152355"/>
                </a:cubicBezTo>
                <a:cubicBezTo>
                  <a:pt x="442238" y="4574177"/>
                  <a:pt x="921084" y="4405991"/>
                  <a:pt x="1786623" y="4446269"/>
                </a:cubicBezTo>
                <a:cubicBezTo>
                  <a:pt x="2652162" y="4486547"/>
                  <a:pt x="4942512" y="4640591"/>
                  <a:pt x="5347003" y="4394022"/>
                </a:cubicBezTo>
                <a:cubicBezTo>
                  <a:pt x="5751494" y="4147453"/>
                  <a:pt x="5506940" y="3240133"/>
                  <a:pt x="5525865" y="2535826"/>
                </a:cubicBezTo>
                <a:cubicBezTo>
                  <a:pt x="5544790" y="1831520"/>
                  <a:pt x="5782574" y="438161"/>
                  <a:pt x="5460551" y="168183"/>
                </a:cubicBezTo>
                <a:cubicBezTo>
                  <a:pt x="5138528" y="-101795"/>
                  <a:pt x="3221955" y="81097"/>
                  <a:pt x="2390780" y="53883"/>
                </a:cubicBezTo>
                <a:cubicBezTo>
                  <a:pt x="1559605" y="26669"/>
                  <a:pt x="1148065" y="-14153"/>
                  <a:pt x="845987" y="4897"/>
                </a:cubicBezTo>
              </a:path>
            </a:pathLst>
          </a:custGeom>
          <a:noFill/>
          <a:ln w="25400" cap="rnd">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7" name="文本框 76"/>
          <p:cNvSpPr txBox="1"/>
          <p:nvPr/>
        </p:nvSpPr>
        <p:spPr>
          <a:xfrm>
            <a:off x="8830174" y="4504475"/>
            <a:ext cx="1512404" cy="461665"/>
          </a:xfrm>
          <a:prstGeom prst="rect">
            <a:avLst/>
          </a:prstGeom>
          <a:noFill/>
        </p:spPr>
        <p:txBody>
          <a:bodyPr wrap="square" rtlCol="0">
            <a:spAutoFit/>
          </a:bodyPr>
          <a:lstStyle/>
          <a:p>
            <a:pPr algn="ctr"/>
            <a:r>
              <a:rPr lang="zh-CN" altLang="en-US" sz="2400" b="1" spc="-300" dirty="0">
                <a:solidFill>
                  <a:schemeClr val="bg1"/>
                </a:solidFill>
                <a:cs typeface="+mn-ea"/>
                <a:sym typeface="+mn-lt"/>
              </a:rPr>
              <a:t>这是文字</a:t>
            </a:r>
            <a:endParaRPr lang="zh-CN" altLang="en-US" sz="2400" b="1" spc="-300" dirty="0">
              <a:solidFill>
                <a:schemeClr val="bg1"/>
              </a:solidFill>
              <a:cs typeface="+mn-ea"/>
              <a:sym typeface="+mn-lt"/>
            </a:endParaRPr>
          </a:p>
        </p:txBody>
      </p:sp>
      <p:sp>
        <p:nvSpPr>
          <p:cNvPr id="78" name="文本框 77"/>
          <p:cNvSpPr txBox="1"/>
          <p:nvPr/>
        </p:nvSpPr>
        <p:spPr>
          <a:xfrm>
            <a:off x="8558470" y="5037635"/>
            <a:ext cx="2055812" cy="678391"/>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a:t>
            </a:r>
            <a:endParaRPr lang="zh-CN" altLang="en-US" sz="1600" dirty="0">
              <a:solidFill>
                <a:schemeClr val="bg1"/>
              </a:solidFill>
              <a:cs typeface="+mn-ea"/>
              <a:sym typeface="+mn-lt"/>
            </a:endParaRPr>
          </a:p>
        </p:txBody>
      </p:sp>
      <p:sp>
        <p:nvSpPr>
          <p:cNvPr id="79" name="文本框 78"/>
          <p:cNvSpPr txBox="1"/>
          <p:nvPr/>
        </p:nvSpPr>
        <p:spPr>
          <a:xfrm>
            <a:off x="7839720" y="2060575"/>
            <a:ext cx="808702" cy="646331"/>
          </a:xfrm>
          <a:prstGeom prst="rect">
            <a:avLst/>
          </a:prstGeom>
          <a:noFill/>
        </p:spPr>
        <p:txBody>
          <a:bodyPr wrap="square" rtlCol="0">
            <a:spAutoFit/>
          </a:bodyPr>
          <a:lstStyle/>
          <a:p>
            <a:pPr algn="ctr"/>
            <a:r>
              <a:rPr lang="en-US" altLang="zh-CN" sz="3600" b="1" spc="300" dirty="0">
                <a:solidFill>
                  <a:schemeClr val="bg1"/>
                </a:solidFill>
                <a:cs typeface="+mn-ea"/>
                <a:sym typeface="+mn-lt"/>
              </a:rPr>
              <a:t>03</a:t>
            </a:r>
            <a:endParaRPr lang="zh-CN" altLang="en-US" sz="3600" b="1" spc="300" dirty="0">
              <a:solidFill>
                <a:schemeClr val="bg1"/>
              </a:solidFill>
              <a:cs typeface="+mn-ea"/>
              <a:sym typeface="+mn-lt"/>
            </a:endParaRPr>
          </a:p>
        </p:txBody>
      </p:sp>
      <p:sp>
        <p:nvSpPr>
          <p:cNvPr id="80" name="矩形 79"/>
          <p:cNvSpPr/>
          <p:nvPr/>
        </p:nvSpPr>
        <p:spPr>
          <a:xfrm>
            <a:off x="4998483" y="2546365"/>
            <a:ext cx="2390135" cy="1513859"/>
          </a:xfrm>
          <a:prstGeom prst="rect">
            <a:avLst/>
          </a:prstGeom>
          <a:blipFill>
            <a:blip r:embed="rId2"/>
            <a:srcRect/>
            <a:stretch>
              <a:fillRect l="-1517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81" name="矩形 80"/>
          <p:cNvSpPr/>
          <p:nvPr/>
        </p:nvSpPr>
        <p:spPr>
          <a:xfrm>
            <a:off x="8391308" y="2564405"/>
            <a:ext cx="2390135" cy="1513859"/>
          </a:xfrm>
          <a:prstGeom prst="rect">
            <a:avLst/>
          </a:prstGeom>
          <a:blipFill dpi="0" rotWithShape="1">
            <a:blip r:embed="rId3"/>
            <a:srcRect/>
            <a:stretch>
              <a:fillRect r="-1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grpSp>
        <p:nvGrpSpPr>
          <p:cNvPr id="57" name="Group 4"/>
          <p:cNvGrpSpPr>
            <a:grpSpLocks noChangeAspect="1"/>
          </p:cNvGrpSpPr>
          <p:nvPr/>
        </p:nvGrpSpPr>
        <p:grpSpPr bwMode="auto">
          <a:xfrm rot="8206570">
            <a:off x="5596892" y="1478830"/>
            <a:ext cx="858774" cy="4591138"/>
            <a:chOff x="3468" y="167"/>
            <a:chExt cx="754" cy="4031"/>
          </a:xfrm>
        </p:grpSpPr>
        <p:sp>
          <p:nvSpPr>
            <p:cNvPr id="58" name="Freeform 5"/>
            <p:cNvSpPr/>
            <p:nvPr/>
          </p:nvSpPr>
          <p:spPr bwMode="auto">
            <a:xfrm>
              <a:off x="3468" y="3742"/>
              <a:ext cx="754" cy="456"/>
            </a:xfrm>
            <a:custGeom>
              <a:avLst/>
              <a:gdLst>
                <a:gd name="T0" fmla="*/ 305 w 316"/>
                <a:gd name="T1" fmla="*/ 141 h 193"/>
                <a:gd name="T2" fmla="*/ 4 w 316"/>
                <a:gd name="T3" fmla="*/ 135 h 193"/>
                <a:gd name="T4" fmla="*/ 31 w 316"/>
                <a:gd name="T5" fmla="*/ 0 h 193"/>
                <a:gd name="T6" fmla="*/ 31 w 316"/>
                <a:gd name="T7" fmla="*/ 0 h 193"/>
                <a:gd name="T8" fmla="*/ 285 w 316"/>
                <a:gd name="T9" fmla="*/ 2 h 193"/>
                <a:gd name="T10" fmla="*/ 305 w 316"/>
                <a:gd name="T11" fmla="*/ 141 h 193"/>
              </a:gdLst>
              <a:ahLst/>
              <a:cxnLst>
                <a:cxn ang="0">
                  <a:pos x="T0" y="T1"/>
                </a:cxn>
                <a:cxn ang="0">
                  <a:pos x="T2" y="T3"/>
                </a:cxn>
                <a:cxn ang="0">
                  <a:pos x="T4" y="T5"/>
                </a:cxn>
                <a:cxn ang="0">
                  <a:pos x="T6" y="T7"/>
                </a:cxn>
                <a:cxn ang="0">
                  <a:pos x="T8" y="T9"/>
                </a:cxn>
                <a:cxn ang="0">
                  <a:pos x="T10" y="T11"/>
                </a:cxn>
              </a:cxnLst>
              <a:rect l="0" t="0" r="r" b="b"/>
              <a:pathLst>
                <a:path w="316" h="193">
                  <a:moveTo>
                    <a:pt x="305" y="141"/>
                  </a:moveTo>
                  <a:cubicBezTo>
                    <a:pt x="267" y="193"/>
                    <a:pt x="16" y="177"/>
                    <a:pt x="4" y="135"/>
                  </a:cubicBezTo>
                  <a:cubicBezTo>
                    <a:pt x="0" y="121"/>
                    <a:pt x="31" y="0"/>
                    <a:pt x="31" y="0"/>
                  </a:cubicBezTo>
                  <a:cubicBezTo>
                    <a:pt x="31" y="0"/>
                    <a:pt x="31" y="0"/>
                    <a:pt x="31" y="0"/>
                  </a:cubicBezTo>
                  <a:cubicBezTo>
                    <a:pt x="49" y="7"/>
                    <a:pt x="159" y="45"/>
                    <a:pt x="285" y="2"/>
                  </a:cubicBezTo>
                  <a:cubicBezTo>
                    <a:pt x="285" y="2"/>
                    <a:pt x="316" y="126"/>
                    <a:pt x="305" y="141"/>
                  </a:cubicBezTo>
                  <a:close/>
                </a:path>
              </a:pathLst>
            </a:custGeom>
            <a:solidFill>
              <a:srgbClr val="FF9899"/>
            </a:solidFill>
            <a:ln w="9525">
              <a:solidFill>
                <a:srgbClr val="000000"/>
              </a:solidFill>
              <a:round/>
            </a:ln>
          </p:spPr>
          <p:txBody>
            <a:bodyPr vert="horz" wrap="square" lIns="91440" tIns="45720" rIns="91440" bIns="45720" numCol="1" anchor="t" anchorCtr="0" compatLnSpc="1"/>
            <a:lstStyle/>
            <a:p>
              <a:endParaRPr lang="zh-CN" altLang="en-US">
                <a:cs typeface="+mn-ea"/>
                <a:sym typeface="+mn-lt"/>
              </a:endParaRPr>
            </a:p>
          </p:txBody>
        </p:sp>
        <p:sp>
          <p:nvSpPr>
            <p:cNvPr id="59" name="Freeform 6"/>
            <p:cNvSpPr/>
            <p:nvPr/>
          </p:nvSpPr>
          <p:spPr bwMode="auto">
            <a:xfrm>
              <a:off x="3535" y="3427"/>
              <a:ext cx="622" cy="421"/>
            </a:xfrm>
            <a:custGeom>
              <a:avLst/>
              <a:gdLst>
                <a:gd name="T0" fmla="*/ 259 w 261"/>
                <a:gd name="T1" fmla="*/ 3 h 178"/>
                <a:gd name="T2" fmla="*/ 259 w 261"/>
                <a:gd name="T3" fmla="*/ 1 h 178"/>
                <a:gd name="T4" fmla="*/ 261 w 261"/>
                <a:gd name="T5" fmla="*/ 2 h 178"/>
                <a:gd name="T6" fmla="*/ 261 w 261"/>
                <a:gd name="T7" fmla="*/ 134 h 178"/>
                <a:gd name="T8" fmla="*/ 257 w 261"/>
                <a:gd name="T9" fmla="*/ 135 h 178"/>
                <a:gd name="T10" fmla="*/ 3 w 261"/>
                <a:gd name="T11" fmla="*/ 133 h 178"/>
                <a:gd name="T12" fmla="*/ 0 w 261"/>
                <a:gd name="T13" fmla="*/ 131 h 178"/>
                <a:gd name="T14" fmla="*/ 0 w 261"/>
                <a:gd name="T15" fmla="*/ 0 h 178"/>
                <a:gd name="T16" fmla="*/ 4 w 261"/>
                <a:gd name="T17" fmla="*/ 1 h 178"/>
                <a:gd name="T18" fmla="*/ 259 w 261"/>
                <a:gd name="T19" fmla="*/ 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178">
                  <a:moveTo>
                    <a:pt x="259" y="3"/>
                  </a:moveTo>
                  <a:cubicBezTo>
                    <a:pt x="259" y="1"/>
                    <a:pt x="259" y="1"/>
                    <a:pt x="259" y="1"/>
                  </a:cubicBezTo>
                  <a:cubicBezTo>
                    <a:pt x="261" y="2"/>
                    <a:pt x="261" y="2"/>
                    <a:pt x="261" y="2"/>
                  </a:cubicBezTo>
                  <a:cubicBezTo>
                    <a:pt x="261" y="134"/>
                    <a:pt x="261" y="134"/>
                    <a:pt x="261" y="134"/>
                  </a:cubicBezTo>
                  <a:cubicBezTo>
                    <a:pt x="260" y="134"/>
                    <a:pt x="258" y="135"/>
                    <a:pt x="257" y="135"/>
                  </a:cubicBezTo>
                  <a:cubicBezTo>
                    <a:pt x="131" y="178"/>
                    <a:pt x="21" y="140"/>
                    <a:pt x="3" y="133"/>
                  </a:cubicBezTo>
                  <a:cubicBezTo>
                    <a:pt x="1" y="132"/>
                    <a:pt x="0" y="131"/>
                    <a:pt x="0" y="131"/>
                  </a:cubicBezTo>
                  <a:cubicBezTo>
                    <a:pt x="0" y="0"/>
                    <a:pt x="0" y="0"/>
                    <a:pt x="0" y="0"/>
                  </a:cubicBezTo>
                  <a:cubicBezTo>
                    <a:pt x="0" y="0"/>
                    <a:pt x="1" y="0"/>
                    <a:pt x="4" y="1"/>
                  </a:cubicBezTo>
                  <a:cubicBezTo>
                    <a:pt x="23" y="9"/>
                    <a:pt x="132" y="47"/>
                    <a:pt x="259" y="3"/>
                  </a:cubicBezTo>
                  <a:close/>
                </a:path>
              </a:pathLst>
            </a:custGeom>
            <a:solidFill>
              <a:srgbClr val="FF9899"/>
            </a:solidFill>
            <a:ln w="9525">
              <a:solidFill>
                <a:srgbClr val="000000"/>
              </a:solidFill>
              <a:round/>
            </a:ln>
          </p:spPr>
          <p:txBody>
            <a:bodyPr vert="horz" wrap="square" lIns="91440" tIns="45720" rIns="91440" bIns="45720" numCol="1" anchor="t" anchorCtr="0" compatLnSpc="1"/>
            <a:lstStyle/>
            <a:p>
              <a:endParaRPr lang="zh-CN" altLang="en-US">
                <a:cs typeface="+mn-ea"/>
                <a:sym typeface="+mn-lt"/>
              </a:endParaRPr>
            </a:p>
          </p:txBody>
        </p:sp>
        <p:sp>
          <p:nvSpPr>
            <p:cNvPr id="60" name="Freeform 9"/>
            <p:cNvSpPr/>
            <p:nvPr/>
          </p:nvSpPr>
          <p:spPr bwMode="auto">
            <a:xfrm>
              <a:off x="3776" y="167"/>
              <a:ext cx="136" cy="158"/>
            </a:xfrm>
            <a:custGeom>
              <a:avLst/>
              <a:gdLst>
                <a:gd name="T0" fmla="*/ 0 w 57"/>
                <a:gd name="T1" fmla="*/ 58 h 67"/>
                <a:gd name="T2" fmla="*/ 30 w 57"/>
                <a:gd name="T3" fmla="*/ 0 h 67"/>
                <a:gd name="T4" fmla="*/ 57 w 57"/>
                <a:gd name="T5" fmla="*/ 58 h 67"/>
                <a:gd name="T6" fmla="*/ 30 w 57"/>
                <a:gd name="T7" fmla="*/ 67 h 67"/>
                <a:gd name="T8" fmla="*/ 0 w 57"/>
                <a:gd name="T9" fmla="*/ 58 h 67"/>
              </a:gdLst>
              <a:ahLst/>
              <a:cxnLst>
                <a:cxn ang="0">
                  <a:pos x="T0" y="T1"/>
                </a:cxn>
                <a:cxn ang="0">
                  <a:pos x="T2" y="T3"/>
                </a:cxn>
                <a:cxn ang="0">
                  <a:pos x="T4" y="T5"/>
                </a:cxn>
                <a:cxn ang="0">
                  <a:pos x="T6" y="T7"/>
                </a:cxn>
                <a:cxn ang="0">
                  <a:pos x="T8" y="T9"/>
                </a:cxn>
              </a:cxnLst>
              <a:rect l="0" t="0" r="r" b="b"/>
              <a:pathLst>
                <a:path w="57" h="67">
                  <a:moveTo>
                    <a:pt x="0" y="58"/>
                  </a:moveTo>
                  <a:cubicBezTo>
                    <a:pt x="30" y="0"/>
                    <a:pt x="30" y="0"/>
                    <a:pt x="30" y="0"/>
                  </a:cubicBezTo>
                  <a:cubicBezTo>
                    <a:pt x="57" y="58"/>
                    <a:pt x="57" y="58"/>
                    <a:pt x="57" y="58"/>
                  </a:cubicBezTo>
                  <a:cubicBezTo>
                    <a:pt x="48" y="63"/>
                    <a:pt x="44" y="67"/>
                    <a:pt x="30" y="67"/>
                  </a:cubicBezTo>
                  <a:cubicBezTo>
                    <a:pt x="13" y="67"/>
                    <a:pt x="7" y="62"/>
                    <a:pt x="0" y="58"/>
                  </a:cubicBezTo>
                  <a:close/>
                </a:path>
              </a:pathLst>
            </a:custGeom>
            <a:solidFill>
              <a:schemeClr val="bg1"/>
            </a:solidFill>
            <a:ln w="9525">
              <a:solidFill>
                <a:srgbClr val="000000"/>
              </a:solidFill>
              <a:round/>
            </a:ln>
          </p:spPr>
          <p:txBody>
            <a:bodyPr vert="horz" wrap="square" lIns="91440" tIns="45720" rIns="91440" bIns="45720" numCol="1" anchor="t" anchorCtr="0" compatLnSpc="1"/>
            <a:lstStyle/>
            <a:p>
              <a:endParaRPr lang="zh-CN" altLang="en-US">
                <a:cs typeface="+mn-ea"/>
                <a:sym typeface="+mn-lt"/>
              </a:endParaRPr>
            </a:p>
          </p:txBody>
        </p:sp>
        <p:sp>
          <p:nvSpPr>
            <p:cNvPr id="61" name="Freeform 10"/>
            <p:cNvSpPr/>
            <p:nvPr/>
          </p:nvSpPr>
          <p:spPr bwMode="auto">
            <a:xfrm>
              <a:off x="3752" y="614"/>
              <a:ext cx="226" cy="135"/>
            </a:xfrm>
            <a:custGeom>
              <a:avLst/>
              <a:gdLst>
                <a:gd name="T0" fmla="*/ 0 w 95"/>
                <a:gd name="T1" fmla="*/ 57 h 57"/>
                <a:gd name="T2" fmla="*/ 0 w 95"/>
                <a:gd name="T3" fmla="*/ 56 h 57"/>
                <a:gd name="T4" fmla="*/ 95 w 95"/>
                <a:gd name="T5" fmla="*/ 53 h 57"/>
              </a:gdLst>
              <a:ahLst/>
              <a:cxnLst>
                <a:cxn ang="0">
                  <a:pos x="T0" y="T1"/>
                </a:cxn>
                <a:cxn ang="0">
                  <a:pos x="T2" y="T3"/>
                </a:cxn>
                <a:cxn ang="0">
                  <a:pos x="T4" y="T5"/>
                </a:cxn>
              </a:cxnLst>
              <a:rect l="0" t="0" r="r" b="b"/>
              <a:pathLst>
                <a:path w="95" h="57">
                  <a:moveTo>
                    <a:pt x="0" y="57"/>
                  </a:moveTo>
                  <a:cubicBezTo>
                    <a:pt x="0" y="57"/>
                    <a:pt x="0" y="56"/>
                    <a:pt x="0" y="56"/>
                  </a:cubicBezTo>
                  <a:cubicBezTo>
                    <a:pt x="3" y="52"/>
                    <a:pt x="40" y="0"/>
                    <a:pt x="95" y="53"/>
                  </a:cubicBez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82" name="Freeform 11"/>
            <p:cNvSpPr/>
            <p:nvPr/>
          </p:nvSpPr>
          <p:spPr bwMode="auto">
            <a:xfrm>
              <a:off x="3537" y="652"/>
              <a:ext cx="215" cy="2777"/>
            </a:xfrm>
            <a:custGeom>
              <a:avLst/>
              <a:gdLst>
                <a:gd name="T0" fmla="*/ 3 w 90"/>
                <a:gd name="T1" fmla="*/ 1174 h 1174"/>
                <a:gd name="T2" fmla="*/ 2 w 90"/>
                <a:gd name="T3" fmla="*/ 1171 h 1174"/>
                <a:gd name="T4" fmla="*/ 0 w 90"/>
                <a:gd name="T5" fmla="*/ 41 h 1174"/>
                <a:gd name="T6" fmla="*/ 9 w 90"/>
                <a:gd name="T7" fmla="*/ 30 h 1174"/>
                <a:gd name="T8" fmla="*/ 90 w 90"/>
                <a:gd name="T9" fmla="*/ 40 h 1174"/>
              </a:gdLst>
              <a:ahLst/>
              <a:cxnLst>
                <a:cxn ang="0">
                  <a:pos x="T0" y="T1"/>
                </a:cxn>
                <a:cxn ang="0">
                  <a:pos x="T2" y="T3"/>
                </a:cxn>
                <a:cxn ang="0">
                  <a:pos x="T4" y="T5"/>
                </a:cxn>
                <a:cxn ang="0">
                  <a:pos x="T6" y="T7"/>
                </a:cxn>
                <a:cxn ang="0">
                  <a:pos x="T8" y="T9"/>
                </a:cxn>
              </a:cxnLst>
              <a:rect l="0" t="0" r="r" b="b"/>
              <a:pathLst>
                <a:path w="90" h="1174">
                  <a:moveTo>
                    <a:pt x="3" y="1174"/>
                  </a:moveTo>
                  <a:cubicBezTo>
                    <a:pt x="2" y="1171"/>
                    <a:pt x="2" y="1171"/>
                    <a:pt x="2" y="1171"/>
                  </a:cubicBezTo>
                  <a:cubicBezTo>
                    <a:pt x="0" y="41"/>
                    <a:pt x="0" y="41"/>
                    <a:pt x="0" y="41"/>
                  </a:cubicBezTo>
                  <a:cubicBezTo>
                    <a:pt x="0" y="41"/>
                    <a:pt x="3" y="36"/>
                    <a:pt x="9" y="30"/>
                  </a:cubicBezTo>
                  <a:cubicBezTo>
                    <a:pt x="23" y="17"/>
                    <a:pt x="52" y="0"/>
                    <a:pt x="90" y="40"/>
                  </a:cubicBez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83" name="Freeform 12"/>
            <p:cNvSpPr/>
            <p:nvPr/>
          </p:nvSpPr>
          <p:spPr bwMode="auto">
            <a:xfrm>
              <a:off x="3535" y="3427"/>
              <a:ext cx="622" cy="421"/>
            </a:xfrm>
            <a:custGeom>
              <a:avLst/>
              <a:gdLst>
                <a:gd name="T0" fmla="*/ 261 w 261"/>
                <a:gd name="T1" fmla="*/ 134 h 178"/>
                <a:gd name="T2" fmla="*/ 257 w 261"/>
                <a:gd name="T3" fmla="*/ 135 h 178"/>
                <a:gd name="T4" fmla="*/ 3 w 261"/>
                <a:gd name="T5" fmla="*/ 133 h 178"/>
                <a:gd name="T6" fmla="*/ 0 w 261"/>
                <a:gd name="T7" fmla="*/ 131 h 178"/>
                <a:gd name="T8" fmla="*/ 0 w 261"/>
                <a:gd name="T9" fmla="*/ 0 h 178"/>
              </a:gdLst>
              <a:ahLst/>
              <a:cxnLst>
                <a:cxn ang="0">
                  <a:pos x="T0" y="T1"/>
                </a:cxn>
                <a:cxn ang="0">
                  <a:pos x="T2" y="T3"/>
                </a:cxn>
                <a:cxn ang="0">
                  <a:pos x="T4" y="T5"/>
                </a:cxn>
                <a:cxn ang="0">
                  <a:pos x="T6" y="T7"/>
                </a:cxn>
                <a:cxn ang="0">
                  <a:pos x="T8" y="T9"/>
                </a:cxn>
              </a:cxnLst>
              <a:rect l="0" t="0" r="r" b="b"/>
              <a:pathLst>
                <a:path w="261" h="178">
                  <a:moveTo>
                    <a:pt x="261" y="134"/>
                  </a:moveTo>
                  <a:cubicBezTo>
                    <a:pt x="260" y="134"/>
                    <a:pt x="258" y="135"/>
                    <a:pt x="257" y="135"/>
                  </a:cubicBezTo>
                  <a:cubicBezTo>
                    <a:pt x="131" y="178"/>
                    <a:pt x="21" y="140"/>
                    <a:pt x="3" y="133"/>
                  </a:cubicBezTo>
                  <a:cubicBezTo>
                    <a:pt x="1" y="132"/>
                    <a:pt x="0" y="131"/>
                    <a:pt x="0" y="131"/>
                  </a:cubicBezTo>
                  <a:cubicBezTo>
                    <a:pt x="0" y="0"/>
                    <a:pt x="0" y="0"/>
                    <a:pt x="0" y="0"/>
                  </a:cubicBez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84" name="Freeform 13"/>
            <p:cNvSpPr/>
            <p:nvPr/>
          </p:nvSpPr>
          <p:spPr bwMode="auto">
            <a:xfrm>
              <a:off x="3535" y="3420"/>
              <a:ext cx="617" cy="118"/>
            </a:xfrm>
            <a:custGeom>
              <a:avLst/>
              <a:gdLst>
                <a:gd name="T0" fmla="*/ 259 w 259"/>
                <a:gd name="T1" fmla="*/ 5 h 50"/>
                <a:gd name="T2" fmla="*/ 259 w 259"/>
                <a:gd name="T3" fmla="*/ 6 h 50"/>
                <a:gd name="T4" fmla="*/ 4 w 259"/>
                <a:gd name="T5" fmla="*/ 4 h 50"/>
                <a:gd name="T6" fmla="*/ 0 w 259"/>
                <a:gd name="T7" fmla="*/ 3 h 50"/>
                <a:gd name="T8" fmla="*/ 3 w 259"/>
                <a:gd name="T9" fmla="*/ 1 h 50"/>
              </a:gdLst>
              <a:ahLst/>
              <a:cxnLst>
                <a:cxn ang="0">
                  <a:pos x="T0" y="T1"/>
                </a:cxn>
                <a:cxn ang="0">
                  <a:pos x="T2" y="T3"/>
                </a:cxn>
                <a:cxn ang="0">
                  <a:pos x="T4" y="T5"/>
                </a:cxn>
                <a:cxn ang="0">
                  <a:pos x="T6" y="T7"/>
                </a:cxn>
                <a:cxn ang="0">
                  <a:pos x="T8" y="T9"/>
                </a:cxn>
              </a:cxnLst>
              <a:rect l="0" t="0" r="r" b="b"/>
              <a:pathLst>
                <a:path w="259" h="50">
                  <a:moveTo>
                    <a:pt x="259" y="5"/>
                  </a:moveTo>
                  <a:cubicBezTo>
                    <a:pt x="259" y="5"/>
                    <a:pt x="259" y="6"/>
                    <a:pt x="259" y="6"/>
                  </a:cubicBezTo>
                  <a:cubicBezTo>
                    <a:pt x="132" y="50"/>
                    <a:pt x="23" y="12"/>
                    <a:pt x="4" y="4"/>
                  </a:cubicBezTo>
                  <a:cubicBezTo>
                    <a:pt x="1" y="3"/>
                    <a:pt x="0" y="3"/>
                    <a:pt x="0" y="3"/>
                  </a:cubicBezTo>
                  <a:cubicBezTo>
                    <a:pt x="0" y="3"/>
                    <a:pt x="2" y="0"/>
                    <a:pt x="3" y="1"/>
                  </a:cubicBez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85" name="Freeform 14"/>
            <p:cNvSpPr/>
            <p:nvPr/>
          </p:nvSpPr>
          <p:spPr bwMode="auto">
            <a:xfrm>
              <a:off x="3568" y="3481"/>
              <a:ext cx="553" cy="81"/>
            </a:xfrm>
            <a:custGeom>
              <a:avLst/>
              <a:gdLst>
                <a:gd name="T0" fmla="*/ 0 w 232"/>
                <a:gd name="T1" fmla="*/ 0 h 34"/>
                <a:gd name="T2" fmla="*/ 232 w 232"/>
                <a:gd name="T3" fmla="*/ 1 h 34"/>
              </a:gdLst>
              <a:ahLst/>
              <a:cxnLst>
                <a:cxn ang="0">
                  <a:pos x="T0" y="T1"/>
                </a:cxn>
                <a:cxn ang="0">
                  <a:pos x="T2" y="T3"/>
                </a:cxn>
              </a:cxnLst>
              <a:rect l="0" t="0" r="r" b="b"/>
              <a:pathLst>
                <a:path w="232" h="34">
                  <a:moveTo>
                    <a:pt x="0" y="0"/>
                  </a:moveTo>
                  <a:cubicBezTo>
                    <a:pt x="35" y="11"/>
                    <a:pt x="126" y="34"/>
                    <a:pt x="232" y="1"/>
                  </a:cubicBez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86" name="Freeform 15"/>
            <p:cNvSpPr/>
            <p:nvPr/>
          </p:nvSpPr>
          <p:spPr bwMode="auto">
            <a:xfrm>
              <a:off x="3568" y="3526"/>
              <a:ext cx="546" cy="83"/>
            </a:xfrm>
            <a:custGeom>
              <a:avLst/>
              <a:gdLst>
                <a:gd name="T0" fmla="*/ 0 w 229"/>
                <a:gd name="T1" fmla="*/ 0 h 35"/>
                <a:gd name="T2" fmla="*/ 229 w 229"/>
                <a:gd name="T3" fmla="*/ 3 h 35"/>
              </a:gdLst>
              <a:ahLst/>
              <a:cxnLst>
                <a:cxn ang="0">
                  <a:pos x="T0" y="T1"/>
                </a:cxn>
                <a:cxn ang="0">
                  <a:pos x="T2" y="T3"/>
                </a:cxn>
              </a:cxnLst>
              <a:rect l="0" t="0" r="r" b="b"/>
              <a:pathLst>
                <a:path w="229" h="35">
                  <a:moveTo>
                    <a:pt x="0" y="0"/>
                  </a:moveTo>
                  <a:cubicBezTo>
                    <a:pt x="34" y="11"/>
                    <a:pt x="124" y="35"/>
                    <a:pt x="229" y="3"/>
                  </a:cubicBez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87" name="Freeform 16"/>
            <p:cNvSpPr/>
            <p:nvPr/>
          </p:nvSpPr>
          <p:spPr bwMode="auto">
            <a:xfrm>
              <a:off x="3566" y="3656"/>
              <a:ext cx="563" cy="83"/>
            </a:xfrm>
            <a:custGeom>
              <a:avLst/>
              <a:gdLst>
                <a:gd name="T0" fmla="*/ 0 w 236"/>
                <a:gd name="T1" fmla="*/ 0 h 35"/>
                <a:gd name="T2" fmla="*/ 236 w 236"/>
                <a:gd name="T3" fmla="*/ 0 h 35"/>
              </a:gdLst>
              <a:ahLst/>
              <a:cxnLst>
                <a:cxn ang="0">
                  <a:pos x="T0" y="T1"/>
                </a:cxn>
                <a:cxn ang="0">
                  <a:pos x="T2" y="T3"/>
                </a:cxn>
              </a:cxnLst>
              <a:rect l="0" t="0" r="r" b="b"/>
              <a:pathLst>
                <a:path w="236" h="35">
                  <a:moveTo>
                    <a:pt x="0" y="0"/>
                  </a:moveTo>
                  <a:cubicBezTo>
                    <a:pt x="34" y="11"/>
                    <a:pt x="128" y="35"/>
                    <a:pt x="236" y="0"/>
                  </a:cubicBez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88" name="Freeform 17"/>
            <p:cNvSpPr/>
            <p:nvPr/>
          </p:nvSpPr>
          <p:spPr bwMode="auto">
            <a:xfrm>
              <a:off x="3566" y="3701"/>
              <a:ext cx="560" cy="86"/>
            </a:xfrm>
            <a:custGeom>
              <a:avLst/>
              <a:gdLst>
                <a:gd name="T0" fmla="*/ 0 w 235"/>
                <a:gd name="T1" fmla="*/ 0 h 36"/>
                <a:gd name="T2" fmla="*/ 235 w 235"/>
                <a:gd name="T3" fmla="*/ 2 h 36"/>
              </a:gdLst>
              <a:ahLst/>
              <a:cxnLst>
                <a:cxn ang="0">
                  <a:pos x="T0" y="T1"/>
                </a:cxn>
                <a:cxn ang="0">
                  <a:pos x="T2" y="T3"/>
                </a:cxn>
              </a:cxnLst>
              <a:rect l="0" t="0" r="r" b="b"/>
              <a:pathLst>
                <a:path w="235" h="36">
                  <a:moveTo>
                    <a:pt x="0" y="0"/>
                  </a:moveTo>
                  <a:cubicBezTo>
                    <a:pt x="34" y="11"/>
                    <a:pt x="127" y="36"/>
                    <a:pt x="235" y="2"/>
                  </a:cubicBez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89" name="Freeform 18"/>
            <p:cNvSpPr/>
            <p:nvPr/>
          </p:nvSpPr>
          <p:spPr bwMode="auto">
            <a:xfrm>
              <a:off x="3468" y="3742"/>
              <a:ext cx="754" cy="456"/>
            </a:xfrm>
            <a:custGeom>
              <a:avLst/>
              <a:gdLst>
                <a:gd name="T0" fmla="*/ 285 w 316"/>
                <a:gd name="T1" fmla="*/ 2 h 193"/>
                <a:gd name="T2" fmla="*/ 305 w 316"/>
                <a:gd name="T3" fmla="*/ 141 h 193"/>
                <a:gd name="T4" fmla="*/ 4 w 316"/>
                <a:gd name="T5" fmla="*/ 135 h 193"/>
                <a:gd name="T6" fmla="*/ 31 w 316"/>
                <a:gd name="T7" fmla="*/ 0 h 193"/>
              </a:gdLst>
              <a:ahLst/>
              <a:cxnLst>
                <a:cxn ang="0">
                  <a:pos x="T0" y="T1"/>
                </a:cxn>
                <a:cxn ang="0">
                  <a:pos x="T2" y="T3"/>
                </a:cxn>
                <a:cxn ang="0">
                  <a:pos x="T4" y="T5"/>
                </a:cxn>
                <a:cxn ang="0">
                  <a:pos x="T6" y="T7"/>
                </a:cxn>
              </a:cxnLst>
              <a:rect l="0" t="0" r="r" b="b"/>
              <a:pathLst>
                <a:path w="316" h="193">
                  <a:moveTo>
                    <a:pt x="285" y="2"/>
                  </a:moveTo>
                  <a:cubicBezTo>
                    <a:pt x="285" y="2"/>
                    <a:pt x="316" y="126"/>
                    <a:pt x="305" y="141"/>
                  </a:cubicBezTo>
                  <a:cubicBezTo>
                    <a:pt x="267" y="193"/>
                    <a:pt x="16" y="177"/>
                    <a:pt x="4" y="135"/>
                  </a:cubicBezTo>
                  <a:cubicBezTo>
                    <a:pt x="0" y="121"/>
                    <a:pt x="31" y="0"/>
                    <a:pt x="31" y="0"/>
                  </a:cubicBez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90" name="Freeform 19"/>
            <p:cNvSpPr/>
            <p:nvPr/>
          </p:nvSpPr>
          <p:spPr bwMode="auto">
            <a:xfrm>
              <a:off x="4152" y="3429"/>
              <a:ext cx="5" cy="315"/>
            </a:xfrm>
            <a:custGeom>
              <a:avLst/>
              <a:gdLst>
                <a:gd name="T0" fmla="*/ 5 w 5"/>
                <a:gd name="T1" fmla="*/ 315 h 315"/>
                <a:gd name="T2" fmla="*/ 5 w 5"/>
                <a:gd name="T3" fmla="*/ 3 h 315"/>
                <a:gd name="T4" fmla="*/ 0 w 5"/>
                <a:gd name="T5" fmla="*/ 0 h 315"/>
              </a:gdLst>
              <a:ahLst/>
              <a:cxnLst>
                <a:cxn ang="0">
                  <a:pos x="T0" y="T1"/>
                </a:cxn>
                <a:cxn ang="0">
                  <a:pos x="T2" y="T3"/>
                </a:cxn>
                <a:cxn ang="0">
                  <a:pos x="T4" y="T5"/>
                </a:cxn>
              </a:cxnLst>
              <a:rect l="0" t="0" r="r" b="b"/>
              <a:pathLst>
                <a:path w="5" h="315">
                  <a:moveTo>
                    <a:pt x="5" y="315"/>
                  </a:moveTo>
                  <a:lnTo>
                    <a:pt x="5" y="3"/>
                  </a:lnTo>
                  <a:lnTo>
                    <a:pt x="0" y="0"/>
                  </a:ln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91" name="Freeform 20"/>
            <p:cNvSpPr/>
            <p:nvPr/>
          </p:nvSpPr>
          <p:spPr bwMode="auto">
            <a:xfrm>
              <a:off x="3978" y="685"/>
              <a:ext cx="177" cy="2749"/>
            </a:xfrm>
            <a:custGeom>
              <a:avLst/>
              <a:gdLst>
                <a:gd name="T0" fmla="*/ 0 w 74"/>
                <a:gd name="T1" fmla="*/ 23 h 1162"/>
                <a:gd name="T2" fmla="*/ 57 w 74"/>
                <a:gd name="T3" fmla="*/ 16 h 1162"/>
                <a:gd name="T4" fmla="*/ 74 w 74"/>
                <a:gd name="T5" fmla="*/ 31 h 1162"/>
                <a:gd name="T6" fmla="*/ 73 w 74"/>
                <a:gd name="T7" fmla="*/ 1160 h 1162"/>
                <a:gd name="T8" fmla="*/ 73 w 74"/>
                <a:gd name="T9" fmla="*/ 1162 h 1162"/>
                <a:gd name="T10" fmla="*/ 73 w 74"/>
                <a:gd name="T11" fmla="*/ 1162 h 1162"/>
              </a:gdLst>
              <a:ahLst/>
              <a:cxnLst>
                <a:cxn ang="0">
                  <a:pos x="T0" y="T1"/>
                </a:cxn>
                <a:cxn ang="0">
                  <a:pos x="T2" y="T3"/>
                </a:cxn>
                <a:cxn ang="0">
                  <a:pos x="T4" y="T5"/>
                </a:cxn>
                <a:cxn ang="0">
                  <a:pos x="T6" y="T7"/>
                </a:cxn>
                <a:cxn ang="0">
                  <a:pos x="T8" y="T9"/>
                </a:cxn>
                <a:cxn ang="0">
                  <a:pos x="T10" y="T11"/>
                </a:cxn>
              </a:cxnLst>
              <a:rect l="0" t="0" r="r" b="b"/>
              <a:pathLst>
                <a:path w="74" h="1162">
                  <a:moveTo>
                    <a:pt x="0" y="23"/>
                  </a:moveTo>
                  <a:cubicBezTo>
                    <a:pt x="0" y="23"/>
                    <a:pt x="28" y="0"/>
                    <a:pt x="57" y="16"/>
                  </a:cubicBezTo>
                  <a:cubicBezTo>
                    <a:pt x="63" y="19"/>
                    <a:pt x="69" y="24"/>
                    <a:pt x="74" y="31"/>
                  </a:cubicBezTo>
                  <a:cubicBezTo>
                    <a:pt x="73" y="1160"/>
                    <a:pt x="73" y="1160"/>
                    <a:pt x="73" y="1160"/>
                  </a:cubicBezTo>
                  <a:cubicBezTo>
                    <a:pt x="73" y="1162"/>
                    <a:pt x="73" y="1162"/>
                    <a:pt x="73" y="1162"/>
                  </a:cubicBezTo>
                  <a:cubicBezTo>
                    <a:pt x="73" y="1162"/>
                    <a:pt x="73" y="1162"/>
                    <a:pt x="73" y="1162"/>
                  </a:cubicBez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92" name="Line 21"/>
            <p:cNvSpPr>
              <a:spLocks noChangeShapeType="1"/>
            </p:cNvSpPr>
            <p:nvPr/>
          </p:nvSpPr>
          <p:spPr bwMode="auto">
            <a:xfrm>
              <a:off x="3976" y="1234"/>
              <a:ext cx="0" cy="2165"/>
            </a:xfrm>
            <a:prstGeom prst="line">
              <a:avLst/>
            </a:prstGeom>
            <a:noFill/>
            <a:ln w="22225"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93" name="Line 22"/>
            <p:cNvSpPr>
              <a:spLocks noChangeShapeType="1"/>
            </p:cNvSpPr>
            <p:nvPr/>
          </p:nvSpPr>
          <p:spPr bwMode="auto">
            <a:xfrm>
              <a:off x="3976" y="739"/>
              <a:ext cx="0" cy="220"/>
            </a:xfrm>
            <a:prstGeom prst="line">
              <a:avLst/>
            </a:prstGeom>
            <a:noFill/>
            <a:ln w="22225"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94" name="Line 23"/>
            <p:cNvSpPr>
              <a:spLocks noChangeShapeType="1"/>
            </p:cNvSpPr>
            <p:nvPr/>
          </p:nvSpPr>
          <p:spPr bwMode="auto">
            <a:xfrm>
              <a:off x="3749" y="1970"/>
              <a:ext cx="0" cy="1301"/>
            </a:xfrm>
            <a:prstGeom prst="line">
              <a:avLst/>
            </a:prstGeom>
            <a:noFill/>
            <a:ln w="22225"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95" name="Line 24"/>
            <p:cNvSpPr>
              <a:spLocks noChangeShapeType="1"/>
            </p:cNvSpPr>
            <p:nvPr/>
          </p:nvSpPr>
          <p:spPr bwMode="auto">
            <a:xfrm>
              <a:off x="3749" y="749"/>
              <a:ext cx="0" cy="683"/>
            </a:xfrm>
            <a:prstGeom prst="line">
              <a:avLst/>
            </a:prstGeom>
            <a:noFill/>
            <a:ln w="22225"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96" name="Freeform 25"/>
            <p:cNvSpPr/>
            <p:nvPr/>
          </p:nvSpPr>
          <p:spPr bwMode="auto">
            <a:xfrm>
              <a:off x="3559" y="167"/>
              <a:ext cx="555" cy="556"/>
            </a:xfrm>
            <a:custGeom>
              <a:avLst/>
              <a:gdLst>
                <a:gd name="T0" fmla="*/ 0 w 555"/>
                <a:gd name="T1" fmla="*/ 556 h 556"/>
                <a:gd name="T2" fmla="*/ 217 w 555"/>
                <a:gd name="T3" fmla="*/ 137 h 556"/>
                <a:gd name="T4" fmla="*/ 288 w 555"/>
                <a:gd name="T5" fmla="*/ 0 h 556"/>
                <a:gd name="T6" fmla="*/ 353 w 555"/>
                <a:gd name="T7" fmla="*/ 137 h 556"/>
                <a:gd name="T8" fmla="*/ 555 w 555"/>
                <a:gd name="T9" fmla="*/ 556 h 556"/>
              </a:gdLst>
              <a:ahLst/>
              <a:cxnLst>
                <a:cxn ang="0">
                  <a:pos x="T0" y="T1"/>
                </a:cxn>
                <a:cxn ang="0">
                  <a:pos x="T2" y="T3"/>
                </a:cxn>
                <a:cxn ang="0">
                  <a:pos x="T4" y="T5"/>
                </a:cxn>
                <a:cxn ang="0">
                  <a:pos x="T6" y="T7"/>
                </a:cxn>
                <a:cxn ang="0">
                  <a:pos x="T8" y="T9"/>
                </a:cxn>
              </a:cxnLst>
              <a:rect l="0" t="0" r="r" b="b"/>
              <a:pathLst>
                <a:path w="555" h="556">
                  <a:moveTo>
                    <a:pt x="0" y="556"/>
                  </a:moveTo>
                  <a:lnTo>
                    <a:pt x="217" y="137"/>
                  </a:lnTo>
                  <a:lnTo>
                    <a:pt x="288" y="0"/>
                  </a:lnTo>
                  <a:lnTo>
                    <a:pt x="353" y="137"/>
                  </a:lnTo>
                  <a:lnTo>
                    <a:pt x="555" y="556"/>
                  </a:ln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97" name="Freeform 26"/>
            <p:cNvSpPr/>
            <p:nvPr/>
          </p:nvSpPr>
          <p:spPr bwMode="auto">
            <a:xfrm>
              <a:off x="3776" y="304"/>
              <a:ext cx="136" cy="21"/>
            </a:xfrm>
            <a:custGeom>
              <a:avLst/>
              <a:gdLst>
                <a:gd name="T0" fmla="*/ 0 w 57"/>
                <a:gd name="T1" fmla="*/ 0 h 9"/>
                <a:gd name="T2" fmla="*/ 30 w 57"/>
                <a:gd name="T3" fmla="*/ 9 h 9"/>
                <a:gd name="T4" fmla="*/ 57 w 57"/>
                <a:gd name="T5" fmla="*/ 0 h 9"/>
              </a:gdLst>
              <a:ahLst/>
              <a:cxnLst>
                <a:cxn ang="0">
                  <a:pos x="T0" y="T1"/>
                </a:cxn>
                <a:cxn ang="0">
                  <a:pos x="T2" y="T3"/>
                </a:cxn>
                <a:cxn ang="0">
                  <a:pos x="T4" y="T5"/>
                </a:cxn>
              </a:cxnLst>
              <a:rect l="0" t="0" r="r" b="b"/>
              <a:pathLst>
                <a:path w="57" h="9">
                  <a:moveTo>
                    <a:pt x="0" y="0"/>
                  </a:moveTo>
                  <a:cubicBezTo>
                    <a:pt x="7" y="4"/>
                    <a:pt x="13" y="9"/>
                    <a:pt x="30" y="9"/>
                  </a:cubicBezTo>
                  <a:cubicBezTo>
                    <a:pt x="44" y="9"/>
                    <a:pt x="48" y="5"/>
                    <a:pt x="57" y="0"/>
                  </a:cubicBezTo>
                </a:path>
              </a:pathLst>
            </a:custGeom>
            <a:noFill/>
            <a:ln w="222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grpSp>
      <p:sp>
        <p:nvSpPr>
          <p:cNvPr id="98" name="Freeform 27"/>
          <p:cNvSpPr/>
          <p:nvPr/>
        </p:nvSpPr>
        <p:spPr bwMode="auto">
          <a:xfrm flipH="1" flipV="1">
            <a:off x="7571208" y="5268513"/>
            <a:ext cx="2088232" cy="248318"/>
          </a:xfrm>
          <a:custGeom>
            <a:avLst/>
            <a:gdLst>
              <a:gd name="T0" fmla="*/ 770 w 1157"/>
              <a:gd name="T1" fmla="*/ 42 h 69"/>
              <a:gd name="T2" fmla="*/ 714 w 1157"/>
              <a:gd name="T3" fmla="*/ 63 h 69"/>
              <a:gd name="T4" fmla="*/ 711 w 1157"/>
              <a:gd name="T5" fmla="*/ 66 h 69"/>
              <a:gd name="T6" fmla="*/ 686 w 1157"/>
              <a:gd name="T7" fmla="*/ 68 h 69"/>
              <a:gd name="T8" fmla="*/ 602 w 1157"/>
              <a:gd name="T9" fmla="*/ 61 h 69"/>
              <a:gd name="T10" fmla="*/ 569 w 1157"/>
              <a:gd name="T11" fmla="*/ 50 h 69"/>
              <a:gd name="T12" fmla="*/ 557 w 1157"/>
              <a:gd name="T13" fmla="*/ 50 h 69"/>
              <a:gd name="T14" fmla="*/ 534 w 1157"/>
              <a:gd name="T15" fmla="*/ 44 h 69"/>
              <a:gd name="T16" fmla="*/ 495 w 1157"/>
              <a:gd name="T17" fmla="*/ 44 h 69"/>
              <a:gd name="T18" fmla="*/ 452 w 1157"/>
              <a:gd name="T19" fmla="*/ 39 h 69"/>
              <a:gd name="T20" fmla="*/ 439 w 1157"/>
              <a:gd name="T21" fmla="*/ 41 h 69"/>
              <a:gd name="T22" fmla="*/ 427 w 1157"/>
              <a:gd name="T23" fmla="*/ 43 h 69"/>
              <a:gd name="T24" fmla="*/ 422 w 1157"/>
              <a:gd name="T25" fmla="*/ 50 h 69"/>
              <a:gd name="T26" fmla="*/ 363 w 1157"/>
              <a:gd name="T27" fmla="*/ 59 h 69"/>
              <a:gd name="T28" fmla="*/ 320 w 1157"/>
              <a:gd name="T29" fmla="*/ 62 h 69"/>
              <a:gd name="T30" fmla="*/ 278 w 1157"/>
              <a:gd name="T31" fmla="*/ 54 h 69"/>
              <a:gd name="T32" fmla="*/ 246 w 1157"/>
              <a:gd name="T33" fmla="*/ 52 h 69"/>
              <a:gd name="T34" fmla="*/ 221 w 1157"/>
              <a:gd name="T35" fmla="*/ 40 h 69"/>
              <a:gd name="T36" fmla="*/ 183 w 1157"/>
              <a:gd name="T37" fmla="*/ 48 h 69"/>
              <a:gd name="T38" fmla="*/ 151 w 1157"/>
              <a:gd name="T39" fmla="*/ 46 h 69"/>
              <a:gd name="T40" fmla="*/ 109 w 1157"/>
              <a:gd name="T41" fmla="*/ 50 h 69"/>
              <a:gd name="T42" fmla="*/ 73 w 1157"/>
              <a:gd name="T43" fmla="*/ 52 h 69"/>
              <a:gd name="T44" fmla="*/ 41 w 1157"/>
              <a:gd name="T45" fmla="*/ 48 h 69"/>
              <a:gd name="T46" fmla="*/ 83 w 1157"/>
              <a:gd name="T47" fmla="*/ 46 h 69"/>
              <a:gd name="T48" fmla="*/ 12 w 1157"/>
              <a:gd name="T49" fmla="*/ 50 h 69"/>
              <a:gd name="T50" fmla="*/ 21 w 1157"/>
              <a:gd name="T51" fmla="*/ 44 h 69"/>
              <a:gd name="T52" fmla="*/ 12 w 1157"/>
              <a:gd name="T53" fmla="*/ 35 h 69"/>
              <a:gd name="T54" fmla="*/ 46 w 1157"/>
              <a:gd name="T55" fmla="*/ 37 h 69"/>
              <a:gd name="T56" fmla="*/ 66 w 1157"/>
              <a:gd name="T57" fmla="*/ 35 h 69"/>
              <a:gd name="T58" fmla="*/ 128 w 1157"/>
              <a:gd name="T59" fmla="*/ 39 h 69"/>
              <a:gd name="T60" fmla="*/ 108 w 1157"/>
              <a:gd name="T61" fmla="*/ 32 h 69"/>
              <a:gd name="T62" fmla="*/ 167 w 1157"/>
              <a:gd name="T63" fmla="*/ 29 h 69"/>
              <a:gd name="T64" fmla="*/ 180 w 1157"/>
              <a:gd name="T65" fmla="*/ 23 h 69"/>
              <a:gd name="T66" fmla="*/ 249 w 1157"/>
              <a:gd name="T67" fmla="*/ 26 h 69"/>
              <a:gd name="T68" fmla="*/ 284 w 1157"/>
              <a:gd name="T69" fmla="*/ 30 h 69"/>
              <a:gd name="T70" fmla="*/ 328 w 1157"/>
              <a:gd name="T71" fmla="*/ 35 h 69"/>
              <a:gd name="T72" fmla="*/ 357 w 1157"/>
              <a:gd name="T73" fmla="*/ 37 h 69"/>
              <a:gd name="T74" fmla="*/ 367 w 1157"/>
              <a:gd name="T75" fmla="*/ 42 h 69"/>
              <a:gd name="T76" fmla="*/ 376 w 1157"/>
              <a:gd name="T77" fmla="*/ 38 h 69"/>
              <a:gd name="T78" fmla="*/ 359 w 1157"/>
              <a:gd name="T79" fmla="*/ 36 h 69"/>
              <a:gd name="T80" fmla="*/ 396 w 1157"/>
              <a:gd name="T81" fmla="*/ 18 h 69"/>
              <a:gd name="T82" fmla="*/ 495 w 1157"/>
              <a:gd name="T83" fmla="*/ 15 h 69"/>
              <a:gd name="T84" fmla="*/ 615 w 1157"/>
              <a:gd name="T85" fmla="*/ 32 h 69"/>
              <a:gd name="T86" fmla="*/ 672 w 1157"/>
              <a:gd name="T87" fmla="*/ 39 h 69"/>
              <a:gd name="T88" fmla="*/ 682 w 1157"/>
              <a:gd name="T89" fmla="*/ 39 h 69"/>
              <a:gd name="T90" fmla="*/ 687 w 1157"/>
              <a:gd name="T91" fmla="*/ 18 h 69"/>
              <a:gd name="T92" fmla="*/ 745 w 1157"/>
              <a:gd name="T93" fmla="*/ 1 h 69"/>
              <a:gd name="T94" fmla="*/ 785 w 1157"/>
              <a:gd name="T95" fmla="*/ 3 h 69"/>
              <a:gd name="T96" fmla="*/ 870 w 1157"/>
              <a:gd name="T97" fmla="*/ 8 h 69"/>
              <a:gd name="T98" fmla="*/ 992 w 1157"/>
              <a:gd name="T99" fmla="*/ 16 h 69"/>
              <a:gd name="T100" fmla="*/ 1113 w 1157"/>
              <a:gd name="T101" fmla="*/ 22 h 69"/>
              <a:gd name="T102" fmla="*/ 1151 w 1157"/>
              <a:gd name="T103" fmla="*/ 24 h 69"/>
              <a:gd name="T104" fmla="*/ 1098 w 1157"/>
              <a:gd name="T105" fmla="*/ 35 h 69"/>
              <a:gd name="T106" fmla="*/ 1060 w 1157"/>
              <a:gd name="T107" fmla="*/ 38 h 69"/>
              <a:gd name="T108" fmla="*/ 1006 w 1157"/>
              <a:gd name="T109" fmla="*/ 40 h 69"/>
              <a:gd name="T110" fmla="*/ 937 w 1157"/>
              <a:gd name="T111" fmla="*/ 40 h 69"/>
              <a:gd name="T112" fmla="*/ 920 w 1157"/>
              <a:gd name="T113" fmla="*/ 38 h 69"/>
              <a:gd name="T114" fmla="*/ 843 w 1157"/>
              <a:gd name="T115" fmla="*/ 34 h 69"/>
              <a:gd name="T116" fmla="*/ 811 w 1157"/>
              <a:gd name="T117" fmla="*/ 31 h 69"/>
              <a:gd name="T118" fmla="*/ 761 w 1157"/>
              <a:gd name="T119" fmla="*/ 29 h 69"/>
              <a:gd name="T120" fmla="*/ 727 w 1157"/>
              <a:gd name="T121" fmla="*/ 21 h 69"/>
              <a:gd name="T122" fmla="*/ 744 w 1157"/>
              <a:gd name="T123" fmla="*/ 2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57" h="69">
                <a:moveTo>
                  <a:pt x="755" y="21"/>
                </a:moveTo>
                <a:cubicBezTo>
                  <a:pt x="758" y="19"/>
                  <a:pt x="762" y="20"/>
                  <a:pt x="766" y="20"/>
                </a:cubicBezTo>
                <a:cubicBezTo>
                  <a:pt x="766" y="20"/>
                  <a:pt x="766" y="20"/>
                  <a:pt x="766" y="20"/>
                </a:cubicBezTo>
                <a:cubicBezTo>
                  <a:pt x="766" y="21"/>
                  <a:pt x="766" y="21"/>
                  <a:pt x="766" y="21"/>
                </a:cubicBezTo>
                <a:cubicBezTo>
                  <a:pt x="767" y="22"/>
                  <a:pt x="767" y="23"/>
                  <a:pt x="765" y="22"/>
                </a:cubicBezTo>
                <a:cubicBezTo>
                  <a:pt x="770" y="23"/>
                  <a:pt x="771" y="26"/>
                  <a:pt x="770" y="29"/>
                </a:cubicBezTo>
                <a:cubicBezTo>
                  <a:pt x="770" y="32"/>
                  <a:pt x="769" y="34"/>
                  <a:pt x="772" y="36"/>
                </a:cubicBezTo>
                <a:cubicBezTo>
                  <a:pt x="771" y="36"/>
                  <a:pt x="769" y="34"/>
                  <a:pt x="767" y="36"/>
                </a:cubicBezTo>
                <a:cubicBezTo>
                  <a:pt x="766" y="40"/>
                  <a:pt x="769" y="40"/>
                  <a:pt x="770" y="42"/>
                </a:cubicBezTo>
                <a:cubicBezTo>
                  <a:pt x="769" y="42"/>
                  <a:pt x="767" y="44"/>
                  <a:pt x="765" y="45"/>
                </a:cubicBezTo>
                <a:cubicBezTo>
                  <a:pt x="764" y="46"/>
                  <a:pt x="762" y="47"/>
                  <a:pt x="763" y="47"/>
                </a:cubicBezTo>
                <a:cubicBezTo>
                  <a:pt x="759" y="49"/>
                  <a:pt x="759" y="44"/>
                  <a:pt x="753" y="46"/>
                </a:cubicBezTo>
                <a:cubicBezTo>
                  <a:pt x="746" y="48"/>
                  <a:pt x="747" y="51"/>
                  <a:pt x="741" y="52"/>
                </a:cubicBezTo>
                <a:cubicBezTo>
                  <a:pt x="740" y="56"/>
                  <a:pt x="748" y="51"/>
                  <a:pt x="751" y="50"/>
                </a:cubicBezTo>
                <a:cubicBezTo>
                  <a:pt x="747" y="52"/>
                  <a:pt x="742" y="54"/>
                  <a:pt x="736" y="56"/>
                </a:cubicBezTo>
                <a:cubicBezTo>
                  <a:pt x="733" y="58"/>
                  <a:pt x="742" y="57"/>
                  <a:pt x="745" y="54"/>
                </a:cubicBezTo>
                <a:cubicBezTo>
                  <a:pt x="742" y="58"/>
                  <a:pt x="731" y="60"/>
                  <a:pt x="726" y="59"/>
                </a:cubicBezTo>
                <a:cubicBezTo>
                  <a:pt x="722" y="61"/>
                  <a:pt x="718" y="61"/>
                  <a:pt x="714" y="63"/>
                </a:cubicBezTo>
                <a:cubicBezTo>
                  <a:pt x="720" y="62"/>
                  <a:pt x="724" y="65"/>
                  <a:pt x="733" y="63"/>
                </a:cubicBezTo>
                <a:cubicBezTo>
                  <a:pt x="745" y="60"/>
                  <a:pt x="725" y="63"/>
                  <a:pt x="734" y="60"/>
                </a:cubicBezTo>
                <a:cubicBezTo>
                  <a:pt x="738" y="61"/>
                  <a:pt x="738" y="61"/>
                  <a:pt x="738" y="61"/>
                </a:cubicBezTo>
                <a:cubicBezTo>
                  <a:pt x="741" y="59"/>
                  <a:pt x="746" y="58"/>
                  <a:pt x="750" y="57"/>
                </a:cubicBezTo>
                <a:cubicBezTo>
                  <a:pt x="751" y="55"/>
                  <a:pt x="748" y="56"/>
                  <a:pt x="746" y="57"/>
                </a:cubicBezTo>
                <a:cubicBezTo>
                  <a:pt x="753" y="54"/>
                  <a:pt x="755" y="51"/>
                  <a:pt x="763" y="49"/>
                </a:cubicBezTo>
                <a:cubicBezTo>
                  <a:pt x="762" y="52"/>
                  <a:pt x="757" y="55"/>
                  <a:pt x="752" y="57"/>
                </a:cubicBezTo>
                <a:cubicBezTo>
                  <a:pt x="746" y="59"/>
                  <a:pt x="741" y="61"/>
                  <a:pt x="740" y="63"/>
                </a:cubicBezTo>
                <a:cubicBezTo>
                  <a:pt x="731" y="64"/>
                  <a:pt x="721" y="66"/>
                  <a:pt x="711" y="66"/>
                </a:cubicBezTo>
                <a:cubicBezTo>
                  <a:pt x="710" y="66"/>
                  <a:pt x="718" y="63"/>
                  <a:pt x="709" y="63"/>
                </a:cubicBezTo>
                <a:cubicBezTo>
                  <a:pt x="709" y="65"/>
                  <a:pt x="702" y="67"/>
                  <a:pt x="690" y="68"/>
                </a:cubicBezTo>
                <a:cubicBezTo>
                  <a:pt x="692" y="67"/>
                  <a:pt x="687" y="67"/>
                  <a:pt x="683" y="67"/>
                </a:cubicBezTo>
                <a:cubicBezTo>
                  <a:pt x="678" y="66"/>
                  <a:pt x="674" y="66"/>
                  <a:pt x="677" y="65"/>
                </a:cubicBezTo>
                <a:cubicBezTo>
                  <a:pt x="682" y="66"/>
                  <a:pt x="684" y="64"/>
                  <a:pt x="684" y="64"/>
                </a:cubicBezTo>
                <a:cubicBezTo>
                  <a:pt x="674" y="64"/>
                  <a:pt x="682" y="62"/>
                  <a:pt x="677" y="62"/>
                </a:cubicBezTo>
                <a:cubicBezTo>
                  <a:pt x="668" y="63"/>
                  <a:pt x="668" y="63"/>
                  <a:pt x="669" y="63"/>
                </a:cubicBezTo>
                <a:cubicBezTo>
                  <a:pt x="669" y="64"/>
                  <a:pt x="669" y="64"/>
                  <a:pt x="660" y="64"/>
                </a:cubicBezTo>
                <a:cubicBezTo>
                  <a:pt x="664" y="65"/>
                  <a:pt x="674" y="67"/>
                  <a:pt x="686" y="68"/>
                </a:cubicBezTo>
                <a:cubicBezTo>
                  <a:pt x="685" y="69"/>
                  <a:pt x="675" y="68"/>
                  <a:pt x="670" y="69"/>
                </a:cubicBezTo>
                <a:cubicBezTo>
                  <a:pt x="677" y="68"/>
                  <a:pt x="665" y="67"/>
                  <a:pt x="671" y="67"/>
                </a:cubicBezTo>
                <a:cubicBezTo>
                  <a:pt x="663" y="66"/>
                  <a:pt x="655" y="65"/>
                  <a:pt x="647" y="64"/>
                </a:cubicBezTo>
                <a:cubicBezTo>
                  <a:pt x="640" y="63"/>
                  <a:pt x="635" y="61"/>
                  <a:pt x="629" y="61"/>
                </a:cubicBezTo>
                <a:cubicBezTo>
                  <a:pt x="628" y="64"/>
                  <a:pt x="649" y="65"/>
                  <a:pt x="643" y="68"/>
                </a:cubicBezTo>
                <a:cubicBezTo>
                  <a:pt x="636" y="67"/>
                  <a:pt x="637" y="65"/>
                  <a:pt x="632" y="65"/>
                </a:cubicBezTo>
                <a:cubicBezTo>
                  <a:pt x="626" y="66"/>
                  <a:pt x="617" y="64"/>
                  <a:pt x="610" y="63"/>
                </a:cubicBezTo>
                <a:cubicBezTo>
                  <a:pt x="614" y="62"/>
                  <a:pt x="614" y="62"/>
                  <a:pt x="614" y="62"/>
                </a:cubicBezTo>
                <a:cubicBezTo>
                  <a:pt x="612" y="61"/>
                  <a:pt x="606" y="61"/>
                  <a:pt x="602" y="61"/>
                </a:cubicBezTo>
                <a:cubicBezTo>
                  <a:pt x="603" y="61"/>
                  <a:pt x="603" y="61"/>
                  <a:pt x="603" y="61"/>
                </a:cubicBezTo>
                <a:cubicBezTo>
                  <a:pt x="600" y="60"/>
                  <a:pt x="600" y="60"/>
                  <a:pt x="600" y="60"/>
                </a:cubicBezTo>
                <a:cubicBezTo>
                  <a:pt x="599" y="60"/>
                  <a:pt x="599" y="60"/>
                  <a:pt x="599" y="60"/>
                </a:cubicBezTo>
                <a:cubicBezTo>
                  <a:pt x="596" y="59"/>
                  <a:pt x="587" y="59"/>
                  <a:pt x="581" y="57"/>
                </a:cubicBezTo>
                <a:cubicBezTo>
                  <a:pt x="582" y="56"/>
                  <a:pt x="587" y="58"/>
                  <a:pt x="591" y="58"/>
                </a:cubicBezTo>
                <a:cubicBezTo>
                  <a:pt x="592" y="58"/>
                  <a:pt x="599" y="59"/>
                  <a:pt x="597" y="57"/>
                </a:cubicBezTo>
                <a:cubicBezTo>
                  <a:pt x="589" y="56"/>
                  <a:pt x="584" y="53"/>
                  <a:pt x="576" y="52"/>
                </a:cubicBezTo>
                <a:cubicBezTo>
                  <a:pt x="577" y="52"/>
                  <a:pt x="578" y="52"/>
                  <a:pt x="579" y="52"/>
                </a:cubicBezTo>
                <a:cubicBezTo>
                  <a:pt x="578" y="51"/>
                  <a:pt x="573" y="51"/>
                  <a:pt x="569" y="50"/>
                </a:cubicBezTo>
                <a:cubicBezTo>
                  <a:pt x="560" y="50"/>
                  <a:pt x="573" y="53"/>
                  <a:pt x="567" y="53"/>
                </a:cubicBezTo>
                <a:cubicBezTo>
                  <a:pt x="569" y="55"/>
                  <a:pt x="576" y="54"/>
                  <a:pt x="574" y="56"/>
                </a:cubicBezTo>
                <a:cubicBezTo>
                  <a:pt x="573" y="56"/>
                  <a:pt x="570" y="57"/>
                  <a:pt x="568" y="57"/>
                </a:cubicBezTo>
                <a:cubicBezTo>
                  <a:pt x="564" y="55"/>
                  <a:pt x="558" y="56"/>
                  <a:pt x="555" y="55"/>
                </a:cubicBezTo>
                <a:cubicBezTo>
                  <a:pt x="559" y="55"/>
                  <a:pt x="559" y="55"/>
                  <a:pt x="559" y="55"/>
                </a:cubicBezTo>
                <a:cubicBezTo>
                  <a:pt x="560" y="54"/>
                  <a:pt x="556" y="54"/>
                  <a:pt x="555" y="54"/>
                </a:cubicBezTo>
                <a:cubicBezTo>
                  <a:pt x="559" y="52"/>
                  <a:pt x="559" y="52"/>
                  <a:pt x="559" y="52"/>
                </a:cubicBezTo>
                <a:cubicBezTo>
                  <a:pt x="564" y="53"/>
                  <a:pt x="565" y="55"/>
                  <a:pt x="570" y="54"/>
                </a:cubicBezTo>
                <a:cubicBezTo>
                  <a:pt x="562" y="53"/>
                  <a:pt x="566" y="51"/>
                  <a:pt x="557" y="50"/>
                </a:cubicBezTo>
                <a:cubicBezTo>
                  <a:pt x="555" y="50"/>
                  <a:pt x="558" y="50"/>
                  <a:pt x="558" y="51"/>
                </a:cubicBezTo>
                <a:cubicBezTo>
                  <a:pt x="555" y="51"/>
                  <a:pt x="553" y="49"/>
                  <a:pt x="547" y="49"/>
                </a:cubicBezTo>
                <a:cubicBezTo>
                  <a:pt x="550" y="50"/>
                  <a:pt x="553" y="51"/>
                  <a:pt x="548" y="52"/>
                </a:cubicBezTo>
                <a:cubicBezTo>
                  <a:pt x="547" y="50"/>
                  <a:pt x="547" y="50"/>
                  <a:pt x="547" y="50"/>
                </a:cubicBezTo>
                <a:cubicBezTo>
                  <a:pt x="545" y="50"/>
                  <a:pt x="545" y="50"/>
                  <a:pt x="544" y="50"/>
                </a:cubicBezTo>
                <a:cubicBezTo>
                  <a:pt x="540" y="50"/>
                  <a:pt x="547" y="49"/>
                  <a:pt x="541" y="48"/>
                </a:cubicBezTo>
                <a:cubicBezTo>
                  <a:pt x="540" y="49"/>
                  <a:pt x="538" y="49"/>
                  <a:pt x="538" y="49"/>
                </a:cubicBezTo>
                <a:cubicBezTo>
                  <a:pt x="532" y="48"/>
                  <a:pt x="536" y="48"/>
                  <a:pt x="531" y="47"/>
                </a:cubicBezTo>
                <a:cubicBezTo>
                  <a:pt x="536" y="47"/>
                  <a:pt x="539" y="45"/>
                  <a:pt x="534" y="44"/>
                </a:cubicBezTo>
                <a:cubicBezTo>
                  <a:pt x="527" y="43"/>
                  <a:pt x="523" y="41"/>
                  <a:pt x="516" y="42"/>
                </a:cubicBezTo>
                <a:cubicBezTo>
                  <a:pt x="514" y="41"/>
                  <a:pt x="514" y="41"/>
                  <a:pt x="514" y="41"/>
                </a:cubicBezTo>
                <a:cubicBezTo>
                  <a:pt x="514" y="43"/>
                  <a:pt x="509" y="41"/>
                  <a:pt x="506" y="41"/>
                </a:cubicBezTo>
                <a:cubicBezTo>
                  <a:pt x="504" y="42"/>
                  <a:pt x="517" y="42"/>
                  <a:pt x="514" y="45"/>
                </a:cubicBezTo>
                <a:cubicBezTo>
                  <a:pt x="509" y="44"/>
                  <a:pt x="510" y="46"/>
                  <a:pt x="511" y="46"/>
                </a:cubicBezTo>
                <a:cubicBezTo>
                  <a:pt x="506" y="46"/>
                  <a:pt x="511" y="44"/>
                  <a:pt x="510" y="43"/>
                </a:cubicBezTo>
                <a:cubicBezTo>
                  <a:pt x="509" y="44"/>
                  <a:pt x="501" y="42"/>
                  <a:pt x="503" y="44"/>
                </a:cubicBezTo>
                <a:cubicBezTo>
                  <a:pt x="499" y="43"/>
                  <a:pt x="499" y="42"/>
                  <a:pt x="496" y="42"/>
                </a:cubicBezTo>
                <a:cubicBezTo>
                  <a:pt x="496" y="42"/>
                  <a:pt x="496" y="43"/>
                  <a:pt x="495" y="44"/>
                </a:cubicBezTo>
                <a:cubicBezTo>
                  <a:pt x="495" y="43"/>
                  <a:pt x="490" y="44"/>
                  <a:pt x="489" y="44"/>
                </a:cubicBezTo>
                <a:cubicBezTo>
                  <a:pt x="490" y="43"/>
                  <a:pt x="489" y="42"/>
                  <a:pt x="492" y="43"/>
                </a:cubicBezTo>
                <a:cubicBezTo>
                  <a:pt x="493" y="42"/>
                  <a:pt x="484" y="42"/>
                  <a:pt x="485" y="41"/>
                </a:cubicBezTo>
                <a:cubicBezTo>
                  <a:pt x="484" y="43"/>
                  <a:pt x="477" y="41"/>
                  <a:pt x="473" y="41"/>
                </a:cubicBezTo>
                <a:cubicBezTo>
                  <a:pt x="476" y="37"/>
                  <a:pt x="479" y="43"/>
                  <a:pt x="482" y="40"/>
                </a:cubicBezTo>
                <a:cubicBezTo>
                  <a:pt x="478" y="38"/>
                  <a:pt x="466" y="39"/>
                  <a:pt x="459" y="37"/>
                </a:cubicBezTo>
                <a:cubicBezTo>
                  <a:pt x="453" y="38"/>
                  <a:pt x="459" y="39"/>
                  <a:pt x="458" y="40"/>
                </a:cubicBezTo>
                <a:cubicBezTo>
                  <a:pt x="463" y="41"/>
                  <a:pt x="465" y="40"/>
                  <a:pt x="469" y="40"/>
                </a:cubicBezTo>
                <a:cubicBezTo>
                  <a:pt x="463" y="41"/>
                  <a:pt x="456" y="40"/>
                  <a:pt x="452" y="39"/>
                </a:cubicBezTo>
                <a:cubicBezTo>
                  <a:pt x="447" y="39"/>
                  <a:pt x="449" y="43"/>
                  <a:pt x="446" y="43"/>
                </a:cubicBezTo>
                <a:cubicBezTo>
                  <a:pt x="445" y="42"/>
                  <a:pt x="445" y="41"/>
                  <a:pt x="445" y="41"/>
                </a:cubicBezTo>
                <a:cubicBezTo>
                  <a:pt x="444" y="40"/>
                  <a:pt x="443" y="41"/>
                  <a:pt x="442" y="41"/>
                </a:cubicBezTo>
                <a:cubicBezTo>
                  <a:pt x="441" y="41"/>
                  <a:pt x="443" y="40"/>
                  <a:pt x="441" y="40"/>
                </a:cubicBezTo>
                <a:cubicBezTo>
                  <a:pt x="440" y="40"/>
                  <a:pt x="440" y="40"/>
                  <a:pt x="440" y="40"/>
                </a:cubicBezTo>
                <a:cubicBezTo>
                  <a:pt x="440" y="40"/>
                  <a:pt x="440" y="40"/>
                  <a:pt x="440" y="40"/>
                </a:cubicBezTo>
                <a:cubicBezTo>
                  <a:pt x="439" y="40"/>
                  <a:pt x="439" y="40"/>
                  <a:pt x="439" y="40"/>
                </a:cubicBezTo>
                <a:cubicBezTo>
                  <a:pt x="438" y="41"/>
                  <a:pt x="439" y="41"/>
                  <a:pt x="439" y="41"/>
                </a:cubicBezTo>
                <a:cubicBezTo>
                  <a:pt x="439" y="41"/>
                  <a:pt x="439" y="41"/>
                  <a:pt x="439" y="41"/>
                </a:cubicBezTo>
                <a:cubicBezTo>
                  <a:pt x="438" y="41"/>
                  <a:pt x="437" y="42"/>
                  <a:pt x="438" y="43"/>
                </a:cubicBezTo>
                <a:cubicBezTo>
                  <a:pt x="439" y="43"/>
                  <a:pt x="439" y="44"/>
                  <a:pt x="436" y="43"/>
                </a:cubicBezTo>
                <a:cubicBezTo>
                  <a:pt x="435" y="42"/>
                  <a:pt x="437" y="43"/>
                  <a:pt x="437" y="42"/>
                </a:cubicBezTo>
                <a:cubicBezTo>
                  <a:pt x="436" y="42"/>
                  <a:pt x="432" y="41"/>
                  <a:pt x="430" y="41"/>
                </a:cubicBezTo>
                <a:cubicBezTo>
                  <a:pt x="432" y="42"/>
                  <a:pt x="429" y="42"/>
                  <a:pt x="429" y="42"/>
                </a:cubicBezTo>
                <a:cubicBezTo>
                  <a:pt x="432" y="43"/>
                  <a:pt x="432" y="42"/>
                  <a:pt x="434" y="42"/>
                </a:cubicBezTo>
                <a:cubicBezTo>
                  <a:pt x="433" y="42"/>
                  <a:pt x="433" y="43"/>
                  <a:pt x="433" y="43"/>
                </a:cubicBezTo>
                <a:cubicBezTo>
                  <a:pt x="433" y="43"/>
                  <a:pt x="433" y="43"/>
                  <a:pt x="433" y="43"/>
                </a:cubicBezTo>
                <a:cubicBezTo>
                  <a:pt x="431" y="43"/>
                  <a:pt x="429" y="43"/>
                  <a:pt x="427" y="43"/>
                </a:cubicBezTo>
                <a:cubicBezTo>
                  <a:pt x="430" y="42"/>
                  <a:pt x="424" y="42"/>
                  <a:pt x="423" y="42"/>
                </a:cubicBezTo>
                <a:cubicBezTo>
                  <a:pt x="422" y="43"/>
                  <a:pt x="421" y="45"/>
                  <a:pt x="425" y="45"/>
                </a:cubicBezTo>
                <a:cubicBezTo>
                  <a:pt x="424" y="45"/>
                  <a:pt x="423" y="45"/>
                  <a:pt x="422" y="45"/>
                </a:cubicBezTo>
                <a:cubicBezTo>
                  <a:pt x="421" y="46"/>
                  <a:pt x="420" y="46"/>
                  <a:pt x="419" y="47"/>
                </a:cubicBezTo>
                <a:cubicBezTo>
                  <a:pt x="417" y="48"/>
                  <a:pt x="416" y="49"/>
                  <a:pt x="414" y="50"/>
                </a:cubicBezTo>
                <a:cubicBezTo>
                  <a:pt x="416" y="47"/>
                  <a:pt x="411" y="49"/>
                  <a:pt x="409" y="49"/>
                </a:cubicBezTo>
                <a:cubicBezTo>
                  <a:pt x="409" y="51"/>
                  <a:pt x="408" y="52"/>
                  <a:pt x="407" y="53"/>
                </a:cubicBezTo>
                <a:cubicBezTo>
                  <a:pt x="414" y="50"/>
                  <a:pt x="408" y="55"/>
                  <a:pt x="412" y="55"/>
                </a:cubicBezTo>
                <a:cubicBezTo>
                  <a:pt x="418" y="55"/>
                  <a:pt x="420" y="52"/>
                  <a:pt x="422" y="50"/>
                </a:cubicBezTo>
                <a:cubicBezTo>
                  <a:pt x="423" y="53"/>
                  <a:pt x="419" y="54"/>
                  <a:pt x="416" y="55"/>
                </a:cubicBezTo>
                <a:cubicBezTo>
                  <a:pt x="412" y="56"/>
                  <a:pt x="408" y="56"/>
                  <a:pt x="405" y="58"/>
                </a:cubicBezTo>
                <a:cubicBezTo>
                  <a:pt x="406" y="59"/>
                  <a:pt x="409" y="59"/>
                  <a:pt x="412" y="58"/>
                </a:cubicBezTo>
                <a:cubicBezTo>
                  <a:pt x="411" y="59"/>
                  <a:pt x="402" y="59"/>
                  <a:pt x="397" y="61"/>
                </a:cubicBezTo>
                <a:cubicBezTo>
                  <a:pt x="398" y="61"/>
                  <a:pt x="399" y="59"/>
                  <a:pt x="392" y="60"/>
                </a:cubicBezTo>
                <a:cubicBezTo>
                  <a:pt x="390" y="61"/>
                  <a:pt x="388" y="62"/>
                  <a:pt x="386" y="62"/>
                </a:cubicBezTo>
                <a:cubicBezTo>
                  <a:pt x="375" y="64"/>
                  <a:pt x="380" y="61"/>
                  <a:pt x="371" y="61"/>
                </a:cubicBezTo>
                <a:cubicBezTo>
                  <a:pt x="372" y="61"/>
                  <a:pt x="374" y="60"/>
                  <a:pt x="375" y="60"/>
                </a:cubicBezTo>
                <a:cubicBezTo>
                  <a:pt x="373" y="58"/>
                  <a:pt x="364" y="60"/>
                  <a:pt x="363" y="59"/>
                </a:cubicBezTo>
                <a:cubicBezTo>
                  <a:pt x="367" y="58"/>
                  <a:pt x="371" y="60"/>
                  <a:pt x="376" y="59"/>
                </a:cubicBezTo>
                <a:cubicBezTo>
                  <a:pt x="376" y="57"/>
                  <a:pt x="369" y="58"/>
                  <a:pt x="365" y="58"/>
                </a:cubicBezTo>
                <a:cubicBezTo>
                  <a:pt x="355" y="59"/>
                  <a:pt x="358" y="59"/>
                  <a:pt x="350" y="60"/>
                </a:cubicBezTo>
                <a:cubicBezTo>
                  <a:pt x="349" y="63"/>
                  <a:pt x="365" y="63"/>
                  <a:pt x="365" y="66"/>
                </a:cubicBezTo>
                <a:cubicBezTo>
                  <a:pt x="359" y="66"/>
                  <a:pt x="349" y="66"/>
                  <a:pt x="343" y="66"/>
                </a:cubicBezTo>
                <a:cubicBezTo>
                  <a:pt x="338" y="66"/>
                  <a:pt x="333" y="66"/>
                  <a:pt x="329" y="66"/>
                </a:cubicBezTo>
                <a:cubicBezTo>
                  <a:pt x="320" y="65"/>
                  <a:pt x="322" y="63"/>
                  <a:pt x="324" y="61"/>
                </a:cubicBezTo>
                <a:cubicBezTo>
                  <a:pt x="321" y="61"/>
                  <a:pt x="319" y="61"/>
                  <a:pt x="317" y="61"/>
                </a:cubicBezTo>
                <a:cubicBezTo>
                  <a:pt x="320" y="62"/>
                  <a:pt x="320" y="62"/>
                  <a:pt x="320" y="62"/>
                </a:cubicBezTo>
                <a:cubicBezTo>
                  <a:pt x="310" y="61"/>
                  <a:pt x="305" y="60"/>
                  <a:pt x="295" y="59"/>
                </a:cubicBezTo>
                <a:cubicBezTo>
                  <a:pt x="290" y="58"/>
                  <a:pt x="293" y="56"/>
                  <a:pt x="296" y="55"/>
                </a:cubicBezTo>
                <a:cubicBezTo>
                  <a:pt x="290" y="54"/>
                  <a:pt x="290" y="54"/>
                  <a:pt x="290" y="54"/>
                </a:cubicBezTo>
                <a:cubicBezTo>
                  <a:pt x="291" y="54"/>
                  <a:pt x="291" y="54"/>
                  <a:pt x="291" y="54"/>
                </a:cubicBezTo>
                <a:cubicBezTo>
                  <a:pt x="291" y="53"/>
                  <a:pt x="286" y="52"/>
                  <a:pt x="282" y="52"/>
                </a:cubicBezTo>
                <a:cubicBezTo>
                  <a:pt x="281" y="53"/>
                  <a:pt x="283" y="53"/>
                  <a:pt x="283" y="54"/>
                </a:cubicBezTo>
                <a:cubicBezTo>
                  <a:pt x="279" y="54"/>
                  <a:pt x="274" y="53"/>
                  <a:pt x="272" y="52"/>
                </a:cubicBezTo>
                <a:cubicBezTo>
                  <a:pt x="271" y="53"/>
                  <a:pt x="272" y="54"/>
                  <a:pt x="277" y="54"/>
                </a:cubicBezTo>
                <a:cubicBezTo>
                  <a:pt x="277" y="54"/>
                  <a:pt x="277" y="54"/>
                  <a:pt x="278" y="54"/>
                </a:cubicBezTo>
                <a:cubicBezTo>
                  <a:pt x="284" y="56"/>
                  <a:pt x="284" y="56"/>
                  <a:pt x="284" y="56"/>
                </a:cubicBezTo>
                <a:cubicBezTo>
                  <a:pt x="277" y="54"/>
                  <a:pt x="271" y="55"/>
                  <a:pt x="269" y="57"/>
                </a:cubicBezTo>
                <a:cubicBezTo>
                  <a:pt x="262" y="55"/>
                  <a:pt x="277" y="56"/>
                  <a:pt x="268" y="54"/>
                </a:cubicBezTo>
                <a:cubicBezTo>
                  <a:pt x="253" y="56"/>
                  <a:pt x="247" y="50"/>
                  <a:pt x="236" y="54"/>
                </a:cubicBezTo>
                <a:cubicBezTo>
                  <a:pt x="232" y="52"/>
                  <a:pt x="227" y="50"/>
                  <a:pt x="219" y="49"/>
                </a:cubicBezTo>
                <a:cubicBezTo>
                  <a:pt x="220" y="48"/>
                  <a:pt x="214" y="48"/>
                  <a:pt x="216" y="47"/>
                </a:cubicBezTo>
                <a:cubicBezTo>
                  <a:pt x="226" y="45"/>
                  <a:pt x="229" y="51"/>
                  <a:pt x="237" y="49"/>
                </a:cubicBezTo>
                <a:cubicBezTo>
                  <a:pt x="240" y="50"/>
                  <a:pt x="238" y="51"/>
                  <a:pt x="239" y="52"/>
                </a:cubicBezTo>
                <a:cubicBezTo>
                  <a:pt x="242" y="52"/>
                  <a:pt x="245" y="53"/>
                  <a:pt x="246" y="52"/>
                </a:cubicBezTo>
                <a:cubicBezTo>
                  <a:pt x="240" y="50"/>
                  <a:pt x="247" y="48"/>
                  <a:pt x="238" y="47"/>
                </a:cubicBezTo>
                <a:cubicBezTo>
                  <a:pt x="240" y="46"/>
                  <a:pt x="248" y="47"/>
                  <a:pt x="251" y="47"/>
                </a:cubicBezTo>
                <a:cubicBezTo>
                  <a:pt x="251" y="47"/>
                  <a:pt x="253" y="46"/>
                  <a:pt x="255" y="46"/>
                </a:cubicBezTo>
                <a:cubicBezTo>
                  <a:pt x="254" y="45"/>
                  <a:pt x="249" y="43"/>
                  <a:pt x="247" y="42"/>
                </a:cubicBezTo>
                <a:cubicBezTo>
                  <a:pt x="248" y="42"/>
                  <a:pt x="246" y="42"/>
                  <a:pt x="246" y="43"/>
                </a:cubicBezTo>
                <a:cubicBezTo>
                  <a:pt x="243" y="42"/>
                  <a:pt x="240" y="41"/>
                  <a:pt x="238" y="40"/>
                </a:cubicBezTo>
                <a:cubicBezTo>
                  <a:pt x="234" y="40"/>
                  <a:pt x="232" y="41"/>
                  <a:pt x="233" y="42"/>
                </a:cubicBezTo>
                <a:cubicBezTo>
                  <a:pt x="227" y="42"/>
                  <a:pt x="219" y="39"/>
                  <a:pt x="217" y="41"/>
                </a:cubicBezTo>
                <a:cubicBezTo>
                  <a:pt x="210" y="40"/>
                  <a:pt x="220" y="40"/>
                  <a:pt x="221" y="40"/>
                </a:cubicBezTo>
                <a:cubicBezTo>
                  <a:pt x="221" y="40"/>
                  <a:pt x="221" y="40"/>
                  <a:pt x="221" y="40"/>
                </a:cubicBezTo>
                <a:cubicBezTo>
                  <a:pt x="229" y="41"/>
                  <a:pt x="229" y="41"/>
                  <a:pt x="229" y="41"/>
                </a:cubicBezTo>
                <a:cubicBezTo>
                  <a:pt x="231" y="38"/>
                  <a:pt x="219" y="40"/>
                  <a:pt x="219" y="38"/>
                </a:cubicBezTo>
                <a:cubicBezTo>
                  <a:pt x="221" y="33"/>
                  <a:pt x="207" y="38"/>
                  <a:pt x="202" y="37"/>
                </a:cubicBezTo>
                <a:cubicBezTo>
                  <a:pt x="204" y="39"/>
                  <a:pt x="205" y="40"/>
                  <a:pt x="207" y="41"/>
                </a:cubicBezTo>
                <a:cubicBezTo>
                  <a:pt x="202" y="40"/>
                  <a:pt x="202" y="40"/>
                  <a:pt x="202" y="40"/>
                </a:cubicBezTo>
                <a:cubicBezTo>
                  <a:pt x="204" y="41"/>
                  <a:pt x="203" y="44"/>
                  <a:pt x="207" y="45"/>
                </a:cubicBezTo>
                <a:cubicBezTo>
                  <a:pt x="200" y="45"/>
                  <a:pt x="190" y="45"/>
                  <a:pt x="185" y="45"/>
                </a:cubicBezTo>
                <a:cubicBezTo>
                  <a:pt x="184" y="46"/>
                  <a:pt x="183" y="47"/>
                  <a:pt x="183" y="48"/>
                </a:cubicBezTo>
                <a:cubicBezTo>
                  <a:pt x="177" y="46"/>
                  <a:pt x="173" y="49"/>
                  <a:pt x="167" y="49"/>
                </a:cubicBezTo>
                <a:cubicBezTo>
                  <a:pt x="161" y="48"/>
                  <a:pt x="173" y="47"/>
                  <a:pt x="168" y="46"/>
                </a:cubicBezTo>
                <a:cubicBezTo>
                  <a:pt x="167" y="47"/>
                  <a:pt x="163" y="46"/>
                  <a:pt x="161" y="46"/>
                </a:cubicBezTo>
                <a:cubicBezTo>
                  <a:pt x="163" y="47"/>
                  <a:pt x="170" y="45"/>
                  <a:pt x="175" y="45"/>
                </a:cubicBezTo>
                <a:cubicBezTo>
                  <a:pt x="171" y="45"/>
                  <a:pt x="171" y="43"/>
                  <a:pt x="170" y="43"/>
                </a:cubicBezTo>
                <a:cubicBezTo>
                  <a:pt x="176" y="42"/>
                  <a:pt x="176" y="42"/>
                  <a:pt x="176" y="42"/>
                </a:cubicBezTo>
                <a:cubicBezTo>
                  <a:pt x="176" y="40"/>
                  <a:pt x="168" y="42"/>
                  <a:pt x="165" y="41"/>
                </a:cubicBezTo>
                <a:cubicBezTo>
                  <a:pt x="168" y="43"/>
                  <a:pt x="167" y="43"/>
                  <a:pt x="169" y="45"/>
                </a:cubicBezTo>
                <a:cubicBezTo>
                  <a:pt x="163" y="44"/>
                  <a:pt x="155" y="44"/>
                  <a:pt x="151" y="46"/>
                </a:cubicBezTo>
                <a:cubicBezTo>
                  <a:pt x="149" y="47"/>
                  <a:pt x="154" y="47"/>
                  <a:pt x="156" y="47"/>
                </a:cubicBezTo>
                <a:cubicBezTo>
                  <a:pt x="155" y="48"/>
                  <a:pt x="150" y="47"/>
                  <a:pt x="150" y="48"/>
                </a:cubicBezTo>
                <a:cubicBezTo>
                  <a:pt x="151" y="49"/>
                  <a:pt x="153" y="48"/>
                  <a:pt x="155" y="48"/>
                </a:cubicBezTo>
                <a:cubicBezTo>
                  <a:pt x="150" y="49"/>
                  <a:pt x="145" y="49"/>
                  <a:pt x="140" y="50"/>
                </a:cubicBezTo>
                <a:cubicBezTo>
                  <a:pt x="141" y="50"/>
                  <a:pt x="145" y="50"/>
                  <a:pt x="147" y="50"/>
                </a:cubicBezTo>
                <a:cubicBezTo>
                  <a:pt x="143" y="51"/>
                  <a:pt x="139" y="51"/>
                  <a:pt x="132" y="49"/>
                </a:cubicBezTo>
                <a:cubicBezTo>
                  <a:pt x="128" y="50"/>
                  <a:pt x="122" y="52"/>
                  <a:pt x="125" y="53"/>
                </a:cubicBezTo>
                <a:cubicBezTo>
                  <a:pt x="122" y="52"/>
                  <a:pt x="123" y="52"/>
                  <a:pt x="123" y="51"/>
                </a:cubicBezTo>
                <a:cubicBezTo>
                  <a:pt x="116" y="52"/>
                  <a:pt x="113" y="50"/>
                  <a:pt x="109" y="50"/>
                </a:cubicBezTo>
                <a:cubicBezTo>
                  <a:pt x="111" y="48"/>
                  <a:pt x="111" y="48"/>
                  <a:pt x="111" y="48"/>
                </a:cubicBezTo>
                <a:cubicBezTo>
                  <a:pt x="105" y="50"/>
                  <a:pt x="108" y="46"/>
                  <a:pt x="102" y="48"/>
                </a:cubicBezTo>
                <a:cubicBezTo>
                  <a:pt x="104" y="49"/>
                  <a:pt x="105" y="51"/>
                  <a:pt x="105" y="52"/>
                </a:cubicBezTo>
                <a:cubicBezTo>
                  <a:pt x="103" y="51"/>
                  <a:pt x="100" y="53"/>
                  <a:pt x="97" y="53"/>
                </a:cubicBezTo>
                <a:cubicBezTo>
                  <a:pt x="98" y="52"/>
                  <a:pt x="90" y="52"/>
                  <a:pt x="94" y="51"/>
                </a:cubicBezTo>
                <a:cubicBezTo>
                  <a:pt x="87" y="50"/>
                  <a:pt x="85" y="52"/>
                  <a:pt x="79" y="51"/>
                </a:cubicBezTo>
                <a:cubicBezTo>
                  <a:pt x="82" y="50"/>
                  <a:pt x="73" y="50"/>
                  <a:pt x="75" y="49"/>
                </a:cubicBezTo>
                <a:cubicBezTo>
                  <a:pt x="68" y="49"/>
                  <a:pt x="65" y="51"/>
                  <a:pt x="67" y="52"/>
                </a:cubicBezTo>
                <a:cubicBezTo>
                  <a:pt x="70" y="52"/>
                  <a:pt x="73" y="51"/>
                  <a:pt x="73" y="52"/>
                </a:cubicBezTo>
                <a:cubicBezTo>
                  <a:pt x="69" y="53"/>
                  <a:pt x="65" y="53"/>
                  <a:pt x="61" y="53"/>
                </a:cubicBezTo>
                <a:cubicBezTo>
                  <a:pt x="59" y="54"/>
                  <a:pt x="55" y="54"/>
                  <a:pt x="55" y="56"/>
                </a:cubicBezTo>
                <a:cubicBezTo>
                  <a:pt x="51" y="54"/>
                  <a:pt x="44" y="58"/>
                  <a:pt x="40" y="56"/>
                </a:cubicBezTo>
                <a:cubicBezTo>
                  <a:pt x="45" y="57"/>
                  <a:pt x="48" y="55"/>
                  <a:pt x="49" y="55"/>
                </a:cubicBezTo>
                <a:cubicBezTo>
                  <a:pt x="47" y="55"/>
                  <a:pt x="47" y="55"/>
                  <a:pt x="47" y="55"/>
                </a:cubicBezTo>
                <a:cubicBezTo>
                  <a:pt x="47" y="55"/>
                  <a:pt x="48" y="54"/>
                  <a:pt x="48" y="54"/>
                </a:cubicBezTo>
                <a:cubicBezTo>
                  <a:pt x="42" y="52"/>
                  <a:pt x="42" y="52"/>
                  <a:pt x="42" y="52"/>
                </a:cubicBezTo>
                <a:cubicBezTo>
                  <a:pt x="47" y="51"/>
                  <a:pt x="43" y="54"/>
                  <a:pt x="50" y="53"/>
                </a:cubicBezTo>
                <a:cubicBezTo>
                  <a:pt x="55" y="51"/>
                  <a:pt x="36" y="50"/>
                  <a:pt x="41" y="48"/>
                </a:cubicBezTo>
                <a:cubicBezTo>
                  <a:pt x="46" y="47"/>
                  <a:pt x="46" y="50"/>
                  <a:pt x="50" y="50"/>
                </a:cubicBezTo>
                <a:cubicBezTo>
                  <a:pt x="49" y="50"/>
                  <a:pt x="49" y="50"/>
                  <a:pt x="49" y="50"/>
                </a:cubicBezTo>
                <a:cubicBezTo>
                  <a:pt x="53" y="51"/>
                  <a:pt x="56" y="51"/>
                  <a:pt x="59" y="51"/>
                </a:cubicBezTo>
                <a:cubicBezTo>
                  <a:pt x="59" y="50"/>
                  <a:pt x="56" y="50"/>
                  <a:pt x="56" y="50"/>
                </a:cubicBezTo>
                <a:cubicBezTo>
                  <a:pt x="67" y="49"/>
                  <a:pt x="68" y="47"/>
                  <a:pt x="80" y="46"/>
                </a:cubicBezTo>
                <a:cubicBezTo>
                  <a:pt x="79" y="47"/>
                  <a:pt x="78" y="49"/>
                  <a:pt x="84" y="49"/>
                </a:cubicBezTo>
                <a:cubicBezTo>
                  <a:pt x="88" y="50"/>
                  <a:pt x="88" y="48"/>
                  <a:pt x="91" y="48"/>
                </a:cubicBezTo>
                <a:cubicBezTo>
                  <a:pt x="89" y="47"/>
                  <a:pt x="86" y="46"/>
                  <a:pt x="84" y="47"/>
                </a:cubicBezTo>
                <a:cubicBezTo>
                  <a:pt x="83" y="46"/>
                  <a:pt x="83" y="46"/>
                  <a:pt x="83" y="46"/>
                </a:cubicBezTo>
                <a:cubicBezTo>
                  <a:pt x="73" y="44"/>
                  <a:pt x="76" y="42"/>
                  <a:pt x="64" y="42"/>
                </a:cubicBezTo>
                <a:cubicBezTo>
                  <a:pt x="63" y="41"/>
                  <a:pt x="54" y="41"/>
                  <a:pt x="49" y="42"/>
                </a:cubicBezTo>
                <a:cubicBezTo>
                  <a:pt x="51" y="40"/>
                  <a:pt x="51" y="40"/>
                  <a:pt x="51" y="40"/>
                </a:cubicBezTo>
                <a:cubicBezTo>
                  <a:pt x="44" y="38"/>
                  <a:pt x="51" y="42"/>
                  <a:pt x="42" y="41"/>
                </a:cubicBezTo>
                <a:cubicBezTo>
                  <a:pt x="40" y="43"/>
                  <a:pt x="34" y="46"/>
                  <a:pt x="39" y="48"/>
                </a:cubicBezTo>
                <a:cubicBezTo>
                  <a:pt x="33" y="49"/>
                  <a:pt x="31" y="48"/>
                  <a:pt x="25" y="48"/>
                </a:cubicBezTo>
                <a:cubicBezTo>
                  <a:pt x="22" y="50"/>
                  <a:pt x="27" y="50"/>
                  <a:pt x="27" y="52"/>
                </a:cubicBezTo>
                <a:cubicBezTo>
                  <a:pt x="22" y="52"/>
                  <a:pt x="17" y="51"/>
                  <a:pt x="20" y="50"/>
                </a:cubicBezTo>
                <a:cubicBezTo>
                  <a:pt x="18" y="50"/>
                  <a:pt x="15" y="50"/>
                  <a:pt x="12" y="50"/>
                </a:cubicBezTo>
                <a:cubicBezTo>
                  <a:pt x="12" y="51"/>
                  <a:pt x="15" y="51"/>
                  <a:pt x="16" y="51"/>
                </a:cubicBezTo>
                <a:cubicBezTo>
                  <a:pt x="13" y="51"/>
                  <a:pt x="7" y="50"/>
                  <a:pt x="6" y="49"/>
                </a:cubicBezTo>
                <a:cubicBezTo>
                  <a:pt x="6" y="49"/>
                  <a:pt x="8" y="50"/>
                  <a:pt x="9" y="49"/>
                </a:cubicBezTo>
                <a:cubicBezTo>
                  <a:pt x="6" y="49"/>
                  <a:pt x="0" y="48"/>
                  <a:pt x="0" y="47"/>
                </a:cubicBezTo>
                <a:cubicBezTo>
                  <a:pt x="5" y="48"/>
                  <a:pt x="6" y="46"/>
                  <a:pt x="10" y="47"/>
                </a:cubicBezTo>
                <a:cubicBezTo>
                  <a:pt x="10" y="47"/>
                  <a:pt x="9" y="46"/>
                  <a:pt x="7" y="46"/>
                </a:cubicBezTo>
                <a:cubicBezTo>
                  <a:pt x="11" y="45"/>
                  <a:pt x="15" y="45"/>
                  <a:pt x="16" y="44"/>
                </a:cubicBezTo>
                <a:cubicBezTo>
                  <a:pt x="13" y="45"/>
                  <a:pt x="11" y="43"/>
                  <a:pt x="11" y="43"/>
                </a:cubicBezTo>
                <a:cubicBezTo>
                  <a:pt x="13" y="43"/>
                  <a:pt x="19" y="43"/>
                  <a:pt x="21" y="44"/>
                </a:cubicBezTo>
                <a:cubicBezTo>
                  <a:pt x="21" y="41"/>
                  <a:pt x="32" y="44"/>
                  <a:pt x="28" y="42"/>
                </a:cubicBezTo>
                <a:cubicBezTo>
                  <a:pt x="29" y="43"/>
                  <a:pt x="33" y="43"/>
                  <a:pt x="35" y="42"/>
                </a:cubicBezTo>
                <a:cubicBezTo>
                  <a:pt x="34" y="41"/>
                  <a:pt x="29" y="41"/>
                  <a:pt x="27" y="39"/>
                </a:cubicBezTo>
                <a:cubicBezTo>
                  <a:pt x="16" y="38"/>
                  <a:pt x="27" y="41"/>
                  <a:pt x="25" y="42"/>
                </a:cubicBezTo>
                <a:cubicBezTo>
                  <a:pt x="22" y="42"/>
                  <a:pt x="19" y="42"/>
                  <a:pt x="16" y="42"/>
                </a:cubicBezTo>
                <a:cubicBezTo>
                  <a:pt x="17" y="41"/>
                  <a:pt x="13" y="40"/>
                  <a:pt x="19" y="40"/>
                </a:cubicBezTo>
                <a:cubicBezTo>
                  <a:pt x="16" y="39"/>
                  <a:pt x="12" y="38"/>
                  <a:pt x="8" y="39"/>
                </a:cubicBezTo>
                <a:cubicBezTo>
                  <a:pt x="7" y="38"/>
                  <a:pt x="10" y="38"/>
                  <a:pt x="11" y="38"/>
                </a:cubicBezTo>
                <a:cubicBezTo>
                  <a:pt x="10" y="37"/>
                  <a:pt x="6" y="35"/>
                  <a:pt x="12" y="35"/>
                </a:cubicBezTo>
                <a:cubicBezTo>
                  <a:pt x="10" y="35"/>
                  <a:pt x="14" y="36"/>
                  <a:pt x="11" y="36"/>
                </a:cubicBezTo>
                <a:cubicBezTo>
                  <a:pt x="14" y="37"/>
                  <a:pt x="20" y="36"/>
                  <a:pt x="18" y="35"/>
                </a:cubicBezTo>
                <a:cubicBezTo>
                  <a:pt x="21" y="35"/>
                  <a:pt x="26" y="36"/>
                  <a:pt x="29" y="36"/>
                </a:cubicBezTo>
                <a:cubicBezTo>
                  <a:pt x="29" y="35"/>
                  <a:pt x="26" y="36"/>
                  <a:pt x="25" y="35"/>
                </a:cubicBezTo>
                <a:cubicBezTo>
                  <a:pt x="28" y="35"/>
                  <a:pt x="31" y="36"/>
                  <a:pt x="34" y="36"/>
                </a:cubicBezTo>
                <a:cubicBezTo>
                  <a:pt x="31" y="37"/>
                  <a:pt x="31" y="37"/>
                  <a:pt x="31" y="37"/>
                </a:cubicBezTo>
                <a:cubicBezTo>
                  <a:pt x="38" y="36"/>
                  <a:pt x="42" y="39"/>
                  <a:pt x="48" y="39"/>
                </a:cubicBezTo>
                <a:cubicBezTo>
                  <a:pt x="47" y="37"/>
                  <a:pt x="42" y="37"/>
                  <a:pt x="39" y="37"/>
                </a:cubicBezTo>
                <a:cubicBezTo>
                  <a:pt x="41" y="34"/>
                  <a:pt x="41" y="38"/>
                  <a:pt x="46" y="37"/>
                </a:cubicBezTo>
                <a:cubicBezTo>
                  <a:pt x="47" y="37"/>
                  <a:pt x="47" y="36"/>
                  <a:pt x="47" y="36"/>
                </a:cubicBezTo>
                <a:cubicBezTo>
                  <a:pt x="52" y="37"/>
                  <a:pt x="52" y="37"/>
                  <a:pt x="52" y="37"/>
                </a:cubicBezTo>
                <a:cubicBezTo>
                  <a:pt x="53" y="37"/>
                  <a:pt x="52" y="36"/>
                  <a:pt x="51" y="36"/>
                </a:cubicBezTo>
                <a:cubicBezTo>
                  <a:pt x="60" y="38"/>
                  <a:pt x="52" y="39"/>
                  <a:pt x="63" y="39"/>
                </a:cubicBezTo>
                <a:cubicBezTo>
                  <a:pt x="57" y="40"/>
                  <a:pt x="57" y="38"/>
                  <a:pt x="52" y="39"/>
                </a:cubicBezTo>
                <a:cubicBezTo>
                  <a:pt x="49" y="40"/>
                  <a:pt x="59" y="41"/>
                  <a:pt x="61" y="41"/>
                </a:cubicBezTo>
                <a:cubicBezTo>
                  <a:pt x="66" y="40"/>
                  <a:pt x="65" y="38"/>
                  <a:pt x="73" y="39"/>
                </a:cubicBezTo>
                <a:cubicBezTo>
                  <a:pt x="68" y="38"/>
                  <a:pt x="71" y="37"/>
                  <a:pt x="65" y="37"/>
                </a:cubicBezTo>
                <a:cubicBezTo>
                  <a:pt x="61" y="37"/>
                  <a:pt x="66" y="37"/>
                  <a:pt x="66" y="35"/>
                </a:cubicBezTo>
                <a:cubicBezTo>
                  <a:pt x="68" y="36"/>
                  <a:pt x="66" y="37"/>
                  <a:pt x="71" y="37"/>
                </a:cubicBezTo>
                <a:cubicBezTo>
                  <a:pt x="71" y="36"/>
                  <a:pt x="71" y="36"/>
                  <a:pt x="71" y="36"/>
                </a:cubicBezTo>
                <a:cubicBezTo>
                  <a:pt x="80" y="38"/>
                  <a:pt x="80" y="38"/>
                  <a:pt x="80" y="38"/>
                </a:cubicBezTo>
                <a:cubicBezTo>
                  <a:pt x="87" y="36"/>
                  <a:pt x="99" y="38"/>
                  <a:pt x="103" y="35"/>
                </a:cubicBezTo>
                <a:cubicBezTo>
                  <a:pt x="104" y="37"/>
                  <a:pt x="104" y="37"/>
                  <a:pt x="104" y="37"/>
                </a:cubicBezTo>
                <a:cubicBezTo>
                  <a:pt x="109" y="37"/>
                  <a:pt x="116" y="36"/>
                  <a:pt x="120" y="37"/>
                </a:cubicBezTo>
                <a:cubicBezTo>
                  <a:pt x="118" y="36"/>
                  <a:pt x="115" y="36"/>
                  <a:pt x="111" y="36"/>
                </a:cubicBezTo>
                <a:cubicBezTo>
                  <a:pt x="120" y="35"/>
                  <a:pt x="129" y="35"/>
                  <a:pt x="137" y="36"/>
                </a:cubicBezTo>
                <a:cubicBezTo>
                  <a:pt x="133" y="38"/>
                  <a:pt x="132" y="38"/>
                  <a:pt x="128" y="39"/>
                </a:cubicBezTo>
                <a:cubicBezTo>
                  <a:pt x="136" y="41"/>
                  <a:pt x="134" y="37"/>
                  <a:pt x="143" y="37"/>
                </a:cubicBezTo>
                <a:cubicBezTo>
                  <a:pt x="142" y="36"/>
                  <a:pt x="140" y="36"/>
                  <a:pt x="141" y="34"/>
                </a:cubicBezTo>
                <a:cubicBezTo>
                  <a:pt x="145" y="35"/>
                  <a:pt x="151" y="34"/>
                  <a:pt x="155" y="35"/>
                </a:cubicBezTo>
                <a:cubicBezTo>
                  <a:pt x="156" y="34"/>
                  <a:pt x="152" y="32"/>
                  <a:pt x="143" y="32"/>
                </a:cubicBezTo>
                <a:cubicBezTo>
                  <a:pt x="138" y="34"/>
                  <a:pt x="129" y="32"/>
                  <a:pt x="125" y="34"/>
                </a:cubicBezTo>
                <a:cubicBezTo>
                  <a:pt x="127" y="33"/>
                  <a:pt x="127" y="33"/>
                  <a:pt x="127" y="33"/>
                </a:cubicBezTo>
                <a:cubicBezTo>
                  <a:pt x="120" y="33"/>
                  <a:pt x="117" y="33"/>
                  <a:pt x="111" y="33"/>
                </a:cubicBezTo>
                <a:cubicBezTo>
                  <a:pt x="111" y="33"/>
                  <a:pt x="111" y="33"/>
                  <a:pt x="111" y="33"/>
                </a:cubicBezTo>
                <a:cubicBezTo>
                  <a:pt x="108" y="32"/>
                  <a:pt x="108" y="32"/>
                  <a:pt x="108" y="32"/>
                </a:cubicBezTo>
                <a:cubicBezTo>
                  <a:pt x="110" y="32"/>
                  <a:pt x="110" y="32"/>
                  <a:pt x="110" y="32"/>
                </a:cubicBezTo>
                <a:cubicBezTo>
                  <a:pt x="108" y="31"/>
                  <a:pt x="101" y="30"/>
                  <a:pt x="99" y="30"/>
                </a:cubicBezTo>
                <a:cubicBezTo>
                  <a:pt x="108" y="29"/>
                  <a:pt x="111" y="32"/>
                  <a:pt x="116" y="33"/>
                </a:cubicBezTo>
                <a:cubicBezTo>
                  <a:pt x="124" y="32"/>
                  <a:pt x="125" y="29"/>
                  <a:pt x="132" y="30"/>
                </a:cubicBezTo>
                <a:cubicBezTo>
                  <a:pt x="131" y="29"/>
                  <a:pt x="136" y="28"/>
                  <a:pt x="132" y="27"/>
                </a:cubicBezTo>
                <a:cubicBezTo>
                  <a:pt x="126" y="27"/>
                  <a:pt x="124" y="29"/>
                  <a:pt x="123" y="27"/>
                </a:cubicBezTo>
                <a:cubicBezTo>
                  <a:pt x="128" y="27"/>
                  <a:pt x="125" y="26"/>
                  <a:pt x="133" y="26"/>
                </a:cubicBezTo>
                <a:cubicBezTo>
                  <a:pt x="135" y="28"/>
                  <a:pt x="142" y="29"/>
                  <a:pt x="148" y="30"/>
                </a:cubicBezTo>
                <a:cubicBezTo>
                  <a:pt x="154" y="30"/>
                  <a:pt x="162" y="30"/>
                  <a:pt x="167" y="29"/>
                </a:cubicBezTo>
                <a:cubicBezTo>
                  <a:pt x="161" y="29"/>
                  <a:pt x="154" y="28"/>
                  <a:pt x="155" y="27"/>
                </a:cubicBezTo>
                <a:cubicBezTo>
                  <a:pt x="159" y="28"/>
                  <a:pt x="167" y="25"/>
                  <a:pt x="166" y="27"/>
                </a:cubicBezTo>
                <a:cubicBezTo>
                  <a:pt x="172" y="27"/>
                  <a:pt x="186" y="27"/>
                  <a:pt x="186" y="25"/>
                </a:cubicBezTo>
                <a:cubicBezTo>
                  <a:pt x="179" y="24"/>
                  <a:pt x="172" y="26"/>
                  <a:pt x="166" y="25"/>
                </a:cubicBezTo>
                <a:cubicBezTo>
                  <a:pt x="168" y="25"/>
                  <a:pt x="169" y="25"/>
                  <a:pt x="168" y="24"/>
                </a:cubicBezTo>
                <a:cubicBezTo>
                  <a:pt x="159" y="25"/>
                  <a:pt x="159" y="25"/>
                  <a:pt x="159" y="25"/>
                </a:cubicBezTo>
                <a:cubicBezTo>
                  <a:pt x="166" y="23"/>
                  <a:pt x="164" y="23"/>
                  <a:pt x="173" y="23"/>
                </a:cubicBezTo>
                <a:cubicBezTo>
                  <a:pt x="173" y="23"/>
                  <a:pt x="171" y="23"/>
                  <a:pt x="172" y="24"/>
                </a:cubicBezTo>
                <a:cubicBezTo>
                  <a:pt x="175" y="24"/>
                  <a:pt x="177" y="23"/>
                  <a:pt x="180" y="23"/>
                </a:cubicBezTo>
                <a:cubicBezTo>
                  <a:pt x="180" y="22"/>
                  <a:pt x="180" y="22"/>
                  <a:pt x="180" y="22"/>
                </a:cubicBezTo>
                <a:cubicBezTo>
                  <a:pt x="187" y="22"/>
                  <a:pt x="201" y="20"/>
                  <a:pt x="213" y="22"/>
                </a:cubicBezTo>
                <a:cubicBezTo>
                  <a:pt x="212" y="22"/>
                  <a:pt x="212" y="22"/>
                  <a:pt x="212" y="22"/>
                </a:cubicBezTo>
                <a:cubicBezTo>
                  <a:pt x="222" y="22"/>
                  <a:pt x="221" y="26"/>
                  <a:pt x="230" y="27"/>
                </a:cubicBezTo>
                <a:cubicBezTo>
                  <a:pt x="228" y="26"/>
                  <a:pt x="229" y="25"/>
                  <a:pt x="230" y="24"/>
                </a:cubicBezTo>
                <a:cubicBezTo>
                  <a:pt x="235" y="26"/>
                  <a:pt x="238" y="25"/>
                  <a:pt x="243" y="25"/>
                </a:cubicBezTo>
                <a:cubicBezTo>
                  <a:pt x="237" y="25"/>
                  <a:pt x="246" y="27"/>
                  <a:pt x="241" y="27"/>
                </a:cubicBezTo>
                <a:cubicBezTo>
                  <a:pt x="240" y="29"/>
                  <a:pt x="249" y="30"/>
                  <a:pt x="253" y="30"/>
                </a:cubicBezTo>
                <a:cubicBezTo>
                  <a:pt x="258" y="28"/>
                  <a:pt x="240" y="27"/>
                  <a:pt x="249" y="26"/>
                </a:cubicBezTo>
                <a:cubicBezTo>
                  <a:pt x="254" y="26"/>
                  <a:pt x="254" y="27"/>
                  <a:pt x="250" y="27"/>
                </a:cubicBezTo>
                <a:cubicBezTo>
                  <a:pt x="257" y="28"/>
                  <a:pt x="265" y="29"/>
                  <a:pt x="271" y="28"/>
                </a:cubicBezTo>
                <a:cubicBezTo>
                  <a:pt x="275" y="30"/>
                  <a:pt x="279" y="30"/>
                  <a:pt x="280" y="32"/>
                </a:cubicBezTo>
                <a:cubicBezTo>
                  <a:pt x="277" y="32"/>
                  <a:pt x="279" y="30"/>
                  <a:pt x="274" y="31"/>
                </a:cubicBezTo>
                <a:cubicBezTo>
                  <a:pt x="277" y="33"/>
                  <a:pt x="277" y="33"/>
                  <a:pt x="277" y="33"/>
                </a:cubicBezTo>
                <a:cubicBezTo>
                  <a:pt x="282" y="34"/>
                  <a:pt x="289" y="33"/>
                  <a:pt x="293" y="33"/>
                </a:cubicBezTo>
                <a:cubicBezTo>
                  <a:pt x="289" y="32"/>
                  <a:pt x="289" y="32"/>
                  <a:pt x="289" y="32"/>
                </a:cubicBezTo>
                <a:cubicBezTo>
                  <a:pt x="289" y="32"/>
                  <a:pt x="289" y="32"/>
                  <a:pt x="289" y="32"/>
                </a:cubicBezTo>
                <a:cubicBezTo>
                  <a:pt x="288" y="31"/>
                  <a:pt x="282" y="31"/>
                  <a:pt x="284" y="30"/>
                </a:cubicBezTo>
                <a:cubicBezTo>
                  <a:pt x="287" y="32"/>
                  <a:pt x="291" y="31"/>
                  <a:pt x="295" y="32"/>
                </a:cubicBezTo>
                <a:cubicBezTo>
                  <a:pt x="295" y="32"/>
                  <a:pt x="295" y="32"/>
                  <a:pt x="295" y="32"/>
                </a:cubicBezTo>
                <a:cubicBezTo>
                  <a:pt x="302" y="34"/>
                  <a:pt x="311" y="31"/>
                  <a:pt x="313" y="35"/>
                </a:cubicBezTo>
                <a:cubicBezTo>
                  <a:pt x="312" y="35"/>
                  <a:pt x="308" y="36"/>
                  <a:pt x="308" y="36"/>
                </a:cubicBezTo>
                <a:cubicBezTo>
                  <a:pt x="311" y="36"/>
                  <a:pt x="315" y="37"/>
                  <a:pt x="316" y="36"/>
                </a:cubicBezTo>
                <a:cubicBezTo>
                  <a:pt x="315" y="35"/>
                  <a:pt x="315" y="35"/>
                  <a:pt x="315" y="35"/>
                </a:cubicBezTo>
                <a:cubicBezTo>
                  <a:pt x="319" y="35"/>
                  <a:pt x="321" y="35"/>
                  <a:pt x="323" y="36"/>
                </a:cubicBezTo>
                <a:cubicBezTo>
                  <a:pt x="323" y="37"/>
                  <a:pt x="321" y="38"/>
                  <a:pt x="324" y="39"/>
                </a:cubicBezTo>
                <a:cubicBezTo>
                  <a:pt x="331" y="39"/>
                  <a:pt x="323" y="36"/>
                  <a:pt x="328" y="35"/>
                </a:cubicBezTo>
                <a:cubicBezTo>
                  <a:pt x="333" y="37"/>
                  <a:pt x="333" y="37"/>
                  <a:pt x="333" y="37"/>
                </a:cubicBezTo>
                <a:cubicBezTo>
                  <a:pt x="335" y="36"/>
                  <a:pt x="335" y="36"/>
                  <a:pt x="335" y="36"/>
                </a:cubicBezTo>
                <a:cubicBezTo>
                  <a:pt x="339" y="35"/>
                  <a:pt x="345" y="36"/>
                  <a:pt x="347" y="37"/>
                </a:cubicBezTo>
                <a:cubicBezTo>
                  <a:pt x="349" y="38"/>
                  <a:pt x="350" y="39"/>
                  <a:pt x="352" y="39"/>
                </a:cubicBezTo>
                <a:cubicBezTo>
                  <a:pt x="350" y="37"/>
                  <a:pt x="348" y="36"/>
                  <a:pt x="348" y="36"/>
                </a:cubicBezTo>
                <a:cubicBezTo>
                  <a:pt x="348" y="34"/>
                  <a:pt x="350" y="37"/>
                  <a:pt x="349" y="35"/>
                </a:cubicBezTo>
                <a:cubicBezTo>
                  <a:pt x="349" y="35"/>
                  <a:pt x="352" y="37"/>
                  <a:pt x="354" y="37"/>
                </a:cubicBezTo>
                <a:cubicBezTo>
                  <a:pt x="356" y="38"/>
                  <a:pt x="353" y="36"/>
                  <a:pt x="352" y="36"/>
                </a:cubicBezTo>
                <a:cubicBezTo>
                  <a:pt x="356" y="38"/>
                  <a:pt x="356" y="37"/>
                  <a:pt x="357" y="37"/>
                </a:cubicBezTo>
                <a:cubicBezTo>
                  <a:pt x="355" y="36"/>
                  <a:pt x="355" y="36"/>
                  <a:pt x="355" y="36"/>
                </a:cubicBezTo>
                <a:cubicBezTo>
                  <a:pt x="356" y="36"/>
                  <a:pt x="357" y="36"/>
                  <a:pt x="359" y="36"/>
                </a:cubicBezTo>
                <a:cubicBezTo>
                  <a:pt x="359" y="36"/>
                  <a:pt x="362" y="37"/>
                  <a:pt x="363" y="37"/>
                </a:cubicBezTo>
                <a:cubicBezTo>
                  <a:pt x="363" y="37"/>
                  <a:pt x="363" y="37"/>
                  <a:pt x="363" y="37"/>
                </a:cubicBezTo>
                <a:cubicBezTo>
                  <a:pt x="367" y="38"/>
                  <a:pt x="364" y="38"/>
                  <a:pt x="363" y="39"/>
                </a:cubicBezTo>
                <a:cubicBezTo>
                  <a:pt x="361" y="39"/>
                  <a:pt x="359" y="39"/>
                  <a:pt x="361" y="41"/>
                </a:cubicBezTo>
                <a:cubicBezTo>
                  <a:pt x="362" y="41"/>
                  <a:pt x="362" y="42"/>
                  <a:pt x="364" y="42"/>
                </a:cubicBezTo>
                <a:cubicBezTo>
                  <a:pt x="365" y="41"/>
                  <a:pt x="364" y="41"/>
                  <a:pt x="364" y="41"/>
                </a:cubicBezTo>
                <a:cubicBezTo>
                  <a:pt x="366" y="41"/>
                  <a:pt x="369" y="42"/>
                  <a:pt x="367" y="42"/>
                </a:cubicBezTo>
                <a:cubicBezTo>
                  <a:pt x="372" y="44"/>
                  <a:pt x="374" y="42"/>
                  <a:pt x="378" y="41"/>
                </a:cubicBezTo>
                <a:cubicBezTo>
                  <a:pt x="375" y="40"/>
                  <a:pt x="371" y="41"/>
                  <a:pt x="368" y="40"/>
                </a:cubicBezTo>
                <a:cubicBezTo>
                  <a:pt x="369" y="40"/>
                  <a:pt x="372" y="41"/>
                  <a:pt x="371" y="40"/>
                </a:cubicBezTo>
                <a:cubicBezTo>
                  <a:pt x="367" y="39"/>
                  <a:pt x="367" y="39"/>
                  <a:pt x="367" y="39"/>
                </a:cubicBezTo>
                <a:cubicBezTo>
                  <a:pt x="370" y="38"/>
                  <a:pt x="371" y="39"/>
                  <a:pt x="375" y="40"/>
                </a:cubicBezTo>
                <a:cubicBezTo>
                  <a:pt x="378" y="40"/>
                  <a:pt x="379" y="40"/>
                  <a:pt x="379" y="39"/>
                </a:cubicBezTo>
                <a:cubicBezTo>
                  <a:pt x="378" y="39"/>
                  <a:pt x="378" y="39"/>
                  <a:pt x="378" y="39"/>
                </a:cubicBezTo>
                <a:cubicBezTo>
                  <a:pt x="378" y="38"/>
                  <a:pt x="378" y="38"/>
                  <a:pt x="378" y="38"/>
                </a:cubicBezTo>
                <a:cubicBezTo>
                  <a:pt x="377" y="38"/>
                  <a:pt x="377" y="38"/>
                  <a:pt x="376" y="38"/>
                </a:cubicBezTo>
                <a:cubicBezTo>
                  <a:pt x="376" y="37"/>
                  <a:pt x="378" y="36"/>
                  <a:pt x="380" y="36"/>
                </a:cubicBezTo>
                <a:cubicBezTo>
                  <a:pt x="382" y="35"/>
                  <a:pt x="385" y="34"/>
                  <a:pt x="387" y="33"/>
                </a:cubicBezTo>
                <a:cubicBezTo>
                  <a:pt x="386" y="32"/>
                  <a:pt x="386" y="32"/>
                  <a:pt x="386" y="31"/>
                </a:cubicBezTo>
                <a:cubicBezTo>
                  <a:pt x="385" y="33"/>
                  <a:pt x="382" y="34"/>
                  <a:pt x="378" y="34"/>
                </a:cubicBezTo>
                <a:cubicBezTo>
                  <a:pt x="375" y="35"/>
                  <a:pt x="372" y="35"/>
                  <a:pt x="372" y="36"/>
                </a:cubicBezTo>
                <a:cubicBezTo>
                  <a:pt x="373" y="34"/>
                  <a:pt x="371" y="33"/>
                  <a:pt x="367" y="34"/>
                </a:cubicBezTo>
                <a:cubicBezTo>
                  <a:pt x="365" y="34"/>
                  <a:pt x="363" y="35"/>
                  <a:pt x="361" y="35"/>
                </a:cubicBezTo>
                <a:cubicBezTo>
                  <a:pt x="360" y="36"/>
                  <a:pt x="360" y="36"/>
                  <a:pt x="360" y="36"/>
                </a:cubicBezTo>
                <a:cubicBezTo>
                  <a:pt x="359" y="36"/>
                  <a:pt x="359" y="36"/>
                  <a:pt x="359" y="36"/>
                </a:cubicBezTo>
                <a:cubicBezTo>
                  <a:pt x="358" y="36"/>
                  <a:pt x="358" y="36"/>
                  <a:pt x="357" y="36"/>
                </a:cubicBezTo>
                <a:cubicBezTo>
                  <a:pt x="357" y="36"/>
                  <a:pt x="358" y="35"/>
                  <a:pt x="358" y="35"/>
                </a:cubicBezTo>
                <a:cubicBezTo>
                  <a:pt x="358" y="35"/>
                  <a:pt x="358" y="35"/>
                  <a:pt x="358" y="35"/>
                </a:cubicBezTo>
                <a:cubicBezTo>
                  <a:pt x="359" y="35"/>
                  <a:pt x="359" y="34"/>
                  <a:pt x="360" y="34"/>
                </a:cubicBezTo>
                <a:cubicBezTo>
                  <a:pt x="360" y="33"/>
                  <a:pt x="361" y="32"/>
                  <a:pt x="361" y="31"/>
                </a:cubicBezTo>
                <a:cubicBezTo>
                  <a:pt x="366" y="30"/>
                  <a:pt x="369" y="27"/>
                  <a:pt x="373" y="25"/>
                </a:cubicBezTo>
                <a:cubicBezTo>
                  <a:pt x="377" y="23"/>
                  <a:pt x="382" y="22"/>
                  <a:pt x="390" y="21"/>
                </a:cubicBezTo>
                <a:cubicBezTo>
                  <a:pt x="394" y="19"/>
                  <a:pt x="383" y="22"/>
                  <a:pt x="388" y="20"/>
                </a:cubicBezTo>
                <a:cubicBezTo>
                  <a:pt x="391" y="19"/>
                  <a:pt x="394" y="18"/>
                  <a:pt x="396" y="18"/>
                </a:cubicBezTo>
                <a:cubicBezTo>
                  <a:pt x="398" y="18"/>
                  <a:pt x="399" y="17"/>
                  <a:pt x="401" y="17"/>
                </a:cubicBezTo>
                <a:cubicBezTo>
                  <a:pt x="403" y="17"/>
                  <a:pt x="405" y="16"/>
                  <a:pt x="405" y="16"/>
                </a:cubicBezTo>
                <a:cubicBezTo>
                  <a:pt x="405" y="16"/>
                  <a:pt x="407" y="16"/>
                  <a:pt x="406" y="16"/>
                </a:cubicBezTo>
                <a:cubicBezTo>
                  <a:pt x="409" y="16"/>
                  <a:pt x="409" y="16"/>
                  <a:pt x="409" y="16"/>
                </a:cubicBezTo>
                <a:cubicBezTo>
                  <a:pt x="410" y="16"/>
                  <a:pt x="412" y="15"/>
                  <a:pt x="414" y="15"/>
                </a:cubicBezTo>
                <a:cubicBezTo>
                  <a:pt x="417" y="15"/>
                  <a:pt x="420" y="15"/>
                  <a:pt x="424" y="15"/>
                </a:cubicBezTo>
                <a:cubicBezTo>
                  <a:pt x="430" y="14"/>
                  <a:pt x="428" y="13"/>
                  <a:pt x="430" y="12"/>
                </a:cubicBezTo>
                <a:cubicBezTo>
                  <a:pt x="445" y="11"/>
                  <a:pt x="456" y="12"/>
                  <a:pt x="465" y="12"/>
                </a:cubicBezTo>
                <a:cubicBezTo>
                  <a:pt x="474" y="13"/>
                  <a:pt x="483" y="15"/>
                  <a:pt x="495" y="15"/>
                </a:cubicBezTo>
                <a:cubicBezTo>
                  <a:pt x="492" y="14"/>
                  <a:pt x="492" y="14"/>
                  <a:pt x="492" y="14"/>
                </a:cubicBezTo>
                <a:cubicBezTo>
                  <a:pt x="498" y="14"/>
                  <a:pt x="502" y="14"/>
                  <a:pt x="504" y="16"/>
                </a:cubicBezTo>
                <a:cubicBezTo>
                  <a:pt x="513" y="13"/>
                  <a:pt x="523" y="20"/>
                  <a:pt x="533" y="17"/>
                </a:cubicBezTo>
                <a:cubicBezTo>
                  <a:pt x="543" y="18"/>
                  <a:pt x="541" y="21"/>
                  <a:pt x="548" y="22"/>
                </a:cubicBezTo>
                <a:cubicBezTo>
                  <a:pt x="548" y="21"/>
                  <a:pt x="547" y="20"/>
                  <a:pt x="551" y="20"/>
                </a:cubicBezTo>
                <a:cubicBezTo>
                  <a:pt x="563" y="22"/>
                  <a:pt x="573" y="24"/>
                  <a:pt x="583" y="26"/>
                </a:cubicBezTo>
                <a:cubicBezTo>
                  <a:pt x="598" y="29"/>
                  <a:pt x="598" y="29"/>
                  <a:pt x="598" y="29"/>
                </a:cubicBezTo>
                <a:cubicBezTo>
                  <a:pt x="606" y="30"/>
                  <a:pt x="606" y="30"/>
                  <a:pt x="606" y="30"/>
                </a:cubicBezTo>
                <a:cubicBezTo>
                  <a:pt x="615" y="32"/>
                  <a:pt x="615" y="32"/>
                  <a:pt x="615" y="32"/>
                </a:cubicBezTo>
                <a:cubicBezTo>
                  <a:pt x="615" y="31"/>
                  <a:pt x="614" y="31"/>
                  <a:pt x="613" y="31"/>
                </a:cubicBezTo>
                <a:cubicBezTo>
                  <a:pt x="628" y="33"/>
                  <a:pt x="639" y="38"/>
                  <a:pt x="651" y="38"/>
                </a:cubicBezTo>
                <a:cubicBezTo>
                  <a:pt x="653" y="38"/>
                  <a:pt x="659" y="39"/>
                  <a:pt x="656" y="41"/>
                </a:cubicBezTo>
                <a:cubicBezTo>
                  <a:pt x="653" y="40"/>
                  <a:pt x="652" y="42"/>
                  <a:pt x="651" y="43"/>
                </a:cubicBezTo>
                <a:cubicBezTo>
                  <a:pt x="656" y="44"/>
                  <a:pt x="658" y="44"/>
                  <a:pt x="659" y="43"/>
                </a:cubicBezTo>
                <a:cubicBezTo>
                  <a:pt x="659" y="42"/>
                  <a:pt x="660" y="42"/>
                  <a:pt x="662" y="42"/>
                </a:cubicBezTo>
                <a:cubicBezTo>
                  <a:pt x="664" y="40"/>
                  <a:pt x="660" y="40"/>
                  <a:pt x="661" y="38"/>
                </a:cubicBezTo>
                <a:cubicBezTo>
                  <a:pt x="662" y="39"/>
                  <a:pt x="664" y="39"/>
                  <a:pt x="665" y="40"/>
                </a:cubicBezTo>
                <a:cubicBezTo>
                  <a:pt x="667" y="39"/>
                  <a:pt x="671" y="40"/>
                  <a:pt x="672" y="39"/>
                </a:cubicBezTo>
                <a:cubicBezTo>
                  <a:pt x="672" y="40"/>
                  <a:pt x="670" y="37"/>
                  <a:pt x="670" y="38"/>
                </a:cubicBezTo>
                <a:cubicBezTo>
                  <a:pt x="670" y="38"/>
                  <a:pt x="670" y="39"/>
                  <a:pt x="670" y="39"/>
                </a:cubicBezTo>
                <a:cubicBezTo>
                  <a:pt x="667" y="39"/>
                  <a:pt x="668" y="38"/>
                  <a:pt x="665" y="37"/>
                </a:cubicBezTo>
                <a:cubicBezTo>
                  <a:pt x="667" y="38"/>
                  <a:pt x="671" y="38"/>
                  <a:pt x="673" y="38"/>
                </a:cubicBezTo>
                <a:cubicBezTo>
                  <a:pt x="674" y="39"/>
                  <a:pt x="675" y="38"/>
                  <a:pt x="678" y="39"/>
                </a:cubicBezTo>
                <a:cubicBezTo>
                  <a:pt x="678" y="39"/>
                  <a:pt x="678" y="39"/>
                  <a:pt x="678" y="39"/>
                </a:cubicBezTo>
                <a:cubicBezTo>
                  <a:pt x="679" y="39"/>
                  <a:pt x="681" y="39"/>
                  <a:pt x="682" y="40"/>
                </a:cubicBezTo>
                <a:cubicBezTo>
                  <a:pt x="681" y="39"/>
                  <a:pt x="680" y="38"/>
                  <a:pt x="679" y="38"/>
                </a:cubicBezTo>
                <a:cubicBezTo>
                  <a:pt x="680" y="38"/>
                  <a:pt x="680" y="39"/>
                  <a:pt x="682" y="39"/>
                </a:cubicBezTo>
                <a:cubicBezTo>
                  <a:pt x="685" y="39"/>
                  <a:pt x="689" y="36"/>
                  <a:pt x="683" y="35"/>
                </a:cubicBezTo>
                <a:cubicBezTo>
                  <a:pt x="684" y="35"/>
                  <a:pt x="687" y="35"/>
                  <a:pt x="687" y="34"/>
                </a:cubicBezTo>
                <a:cubicBezTo>
                  <a:pt x="685" y="34"/>
                  <a:pt x="685" y="34"/>
                  <a:pt x="684" y="34"/>
                </a:cubicBezTo>
                <a:cubicBezTo>
                  <a:pt x="683" y="33"/>
                  <a:pt x="684" y="31"/>
                  <a:pt x="680" y="30"/>
                </a:cubicBezTo>
                <a:cubicBezTo>
                  <a:pt x="679" y="28"/>
                  <a:pt x="678" y="26"/>
                  <a:pt x="678" y="23"/>
                </a:cubicBezTo>
                <a:cubicBezTo>
                  <a:pt x="678" y="21"/>
                  <a:pt x="678" y="19"/>
                  <a:pt x="680" y="17"/>
                </a:cubicBezTo>
                <a:cubicBezTo>
                  <a:pt x="682" y="15"/>
                  <a:pt x="685" y="13"/>
                  <a:pt x="689" y="12"/>
                </a:cubicBezTo>
                <a:cubicBezTo>
                  <a:pt x="686" y="13"/>
                  <a:pt x="683" y="16"/>
                  <a:pt x="683" y="18"/>
                </a:cubicBezTo>
                <a:cubicBezTo>
                  <a:pt x="683" y="20"/>
                  <a:pt x="684" y="20"/>
                  <a:pt x="687" y="18"/>
                </a:cubicBezTo>
                <a:cubicBezTo>
                  <a:pt x="688" y="17"/>
                  <a:pt x="690" y="15"/>
                  <a:pt x="693" y="14"/>
                </a:cubicBezTo>
                <a:cubicBezTo>
                  <a:pt x="696" y="12"/>
                  <a:pt x="699" y="11"/>
                  <a:pt x="703" y="10"/>
                </a:cubicBezTo>
                <a:cubicBezTo>
                  <a:pt x="701" y="10"/>
                  <a:pt x="705" y="8"/>
                  <a:pt x="708" y="7"/>
                </a:cubicBezTo>
                <a:cubicBezTo>
                  <a:pt x="710" y="7"/>
                  <a:pt x="711" y="6"/>
                  <a:pt x="704" y="7"/>
                </a:cubicBezTo>
                <a:cubicBezTo>
                  <a:pt x="704" y="6"/>
                  <a:pt x="711" y="4"/>
                  <a:pt x="717" y="4"/>
                </a:cubicBezTo>
                <a:cubicBezTo>
                  <a:pt x="723" y="3"/>
                  <a:pt x="727" y="3"/>
                  <a:pt x="726" y="2"/>
                </a:cubicBezTo>
                <a:cubicBezTo>
                  <a:pt x="729" y="2"/>
                  <a:pt x="741" y="1"/>
                  <a:pt x="746" y="2"/>
                </a:cubicBezTo>
                <a:cubicBezTo>
                  <a:pt x="747" y="1"/>
                  <a:pt x="739" y="1"/>
                  <a:pt x="739" y="1"/>
                </a:cubicBezTo>
                <a:cubicBezTo>
                  <a:pt x="745" y="1"/>
                  <a:pt x="745" y="1"/>
                  <a:pt x="745" y="1"/>
                </a:cubicBezTo>
                <a:cubicBezTo>
                  <a:pt x="744" y="0"/>
                  <a:pt x="744" y="0"/>
                  <a:pt x="744" y="0"/>
                </a:cubicBezTo>
                <a:cubicBezTo>
                  <a:pt x="746" y="0"/>
                  <a:pt x="747" y="0"/>
                  <a:pt x="748" y="0"/>
                </a:cubicBezTo>
                <a:cubicBezTo>
                  <a:pt x="749" y="0"/>
                  <a:pt x="751" y="0"/>
                  <a:pt x="752" y="0"/>
                </a:cubicBezTo>
                <a:cubicBezTo>
                  <a:pt x="755" y="0"/>
                  <a:pt x="757" y="0"/>
                  <a:pt x="759" y="0"/>
                </a:cubicBezTo>
                <a:cubicBezTo>
                  <a:pt x="763" y="1"/>
                  <a:pt x="765" y="2"/>
                  <a:pt x="768" y="2"/>
                </a:cubicBezTo>
                <a:cubicBezTo>
                  <a:pt x="768" y="2"/>
                  <a:pt x="768" y="2"/>
                  <a:pt x="768" y="2"/>
                </a:cubicBezTo>
                <a:cubicBezTo>
                  <a:pt x="772" y="2"/>
                  <a:pt x="772" y="2"/>
                  <a:pt x="772" y="2"/>
                </a:cubicBezTo>
                <a:cubicBezTo>
                  <a:pt x="771" y="2"/>
                  <a:pt x="769" y="1"/>
                  <a:pt x="767" y="0"/>
                </a:cubicBezTo>
                <a:cubicBezTo>
                  <a:pt x="775" y="1"/>
                  <a:pt x="778" y="3"/>
                  <a:pt x="785" y="3"/>
                </a:cubicBezTo>
                <a:cubicBezTo>
                  <a:pt x="785" y="3"/>
                  <a:pt x="785" y="3"/>
                  <a:pt x="785" y="3"/>
                </a:cubicBezTo>
                <a:cubicBezTo>
                  <a:pt x="789" y="3"/>
                  <a:pt x="789" y="3"/>
                  <a:pt x="789" y="3"/>
                </a:cubicBezTo>
                <a:cubicBezTo>
                  <a:pt x="789" y="3"/>
                  <a:pt x="789" y="3"/>
                  <a:pt x="789" y="3"/>
                </a:cubicBezTo>
                <a:cubicBezTo>
                  <a:pt x="792" y="5"/>
                  <a:pt x="801" y="5"/>
                  <a:pt x="804" y="6"/>
                </a:cubicBezTo>
                <a:cubicBezTo>
                  <a:pt x="807" y="6"/>
                  <a:pt x="810" y="4"/>
                  <a:pt x="813" y="6"/>
                </a:cubicBezTo>
                <a:cubicBezTo>
                  <a:pt x="813" y="4"/>
                  <a:pt x="813" y="4"/>
                  <a:pt x="813" y="4"/>
                </a:cubicBezTo>
                <a:cubicBezTo>
                  <a:pt x="805" y="3"/>
                  <a:pt x="809" y="5"/>
                  <a:pt x="800" y="4"/>
                </a:cubicBezTo>
                <a:cubicBezTo>
                  <a:pt x="809" y="1"/>
                  <a:pt x="828" y="3"/>
                  <a:pt x="840" y="4"/>
                </a:cubicBezTo>
                <a:cubicBezTo>
                  <a:pt x="849" y="6"/>
                  <a:pt x="867" y="4"/>
                  <a:pt x="870" y="8"/>
                </a:cubicBezTo>
                <a:cubicBezTo>
                  <a:pt x="869" y="7"/>
                  <a:pt x="869" y="7"/>
                  <a:pt x="869" y="7"/>
                </a:cubicBezTo>
                <a:cubicBezTo>
                  <a:pt x="887" y="7"/>
                  <a:pt x="887" y="7"/>
                  <a:pt x="887" y="7"/>
                </a:cubicBezTo>
                <a:cubicBezTo>
                  <a:pt x="901" y="8"/>
                  <a:pt x="916" y="8"/>
                  <a:pt x="926" y="11"/>
                </a:cubicBezTo>
                <a:cubicBezTo>
                  <a:pt x="929" y="10"/>
                  <a:pt x="929" y="10"/>
                  <a:pt x="929" y="10"/>
                </a:cubicBezTo>
                <a:cubicBezTo>
                  <a:pt x="938" y="14"/>
                  <a:pt x="966" y="14"/>
                  <a:pt x="971" y="18"/>
                </a:cubicBezTo>
                <a:cubicBezTo>
                  <a:pt x="978" y="18"/>
                  <a:pt x="970" y="17"/>
                  <a:pt x="970" y="16"/>
                </a:cubicBezTo>
                <a:cubicBezTo>
                  <a:pt x="975" y="16"/>
                  <a:pt x="981" y="19"/>
                  <a:pt x="987" y="17"/>
                </a:cubicBezTo>
                <a:cubicBezTo>
                  <a:pt x="987" y="17"/>
                  <a:pt x="980" y="16"/>
                  <a:pt x="984" y="16"/>
                </a:cubicBezTo>
                <a:cubicBezTo>
                  <a:pt x="987" y="15"/>
                  <a:pt x="988" y="18"/>
                  <a:pt x="992" y="16"/>
                </a:cubicBezTo>
                <a:cubicBezTo>
                  <a:pt x="990" y="18"/>
                  <a:pt x="997" y="20"/>
                  <a:pt x="1003" y="20"/>
                </a:cubicBezTo>
                <a:cubicBezTo>
                  <a:pt x="1002" y="20"/>
                  <a:pt x="1002" y="20"/>
                  <a:pt x="1001" y="20"/>
                </a:cubicBezTo>
                <a:cubicBezTo>
                  <a:pt x="1000" y="21"/>
                  <a:pt x="1004" y="21"/>
                  <a:pt x="1007" y="21"/>
                </a:cubicBezTo>
                <a:cubicBezTo>
                  <a:pt x="1007" y="21"/>
                  <a:pt x="1006" y="21"/>
                  <a:pt x="1006" y="21"/>
                </a:cubicBezTo>
                <a:cubicBezTo>
                  <a:pt x="1034" y="24"/>
                  <a:pt x="1069" y="26"/>
                  <a:pt x="1098" y="24"/>
                </a:cubicBezTo>
                <a:cubicBezTo>
                  <a:pt x="1093" y="23"/>
                  <a:pt x="1093" y="23"/>
                  <a:pt x="1093" y="23"/>
                </a:cubicBezTo>
                <a:cubicBezTo>
                  <a:pt x="1097" y="24"/>
                  <a:pt x="1104" y="23"/>
                  <a:pt x="1106" y="22"/>
                </a:cubicBezTo>
                <a:cubicBezTo>
                  <a:pt x="1106" y="22"/>
                  <a:pt x="1106" y="22"/>
                  <a:pt x="1106" y="22"/>
                </a:cubicBezTo>
                <a:cubicBezTo>
                  <a:pt x="1109" y="21"/>
                  <a:pt x="1111" y="21"/>
                  <a:pt x="1113" y="22"/>
                </a:cubicBezTo>
                <a:cubicBezTo>
                  <a:pt x="1115" y="22"/>
                  <a:pt x="1117" y="22"/>
                  <a:pt x="1119" y="21"/>
                </a:cubicBezTo>
                <a:cubicBezTo>
                  <a:pt x="1118" y="21"/>
                  <a:pt x="1118" y="21"/>
                  <a:pt x="1118" y="21"/>
                </a:cubicBezTo>
                <a:cubicBezTo>
                  <a:pt x="1125" y="20"/>
                  <a:pt x="1125" y="17"/>
                  <a:pt x="1131" y="16"/>
                </a:cubicBezTo>
                <a:cubicBezTo>
                  <a:pt x="1132" y="14"/>
                  <a:pt x="1129" y="14"/>
                  <a:pt x="1128" y="12"/>
                </a:cubicBezTo>
                <a:cubicBezTo>
                  <a:pt x="1129" y="12"/>
                  <a:pt x="1131" y="12"/>
                  <a:pt x="1132" y="12"/>
                </a:cubicBezTo>
                <a:cubicBezTo>
                  <a:pt x="1132" y="12"/>
                  <a:pt x="1132" y="12"/>
                  <a:pt x="1132" y="12"/>
                </a:cubicBezTo>
                <a:cubicBezTo>
                  <a:pt x="1135" y="13"/>
                  <a:pt x="1134" y="12"/>
                  <a:pt x="1135" y="11"/>
                </a:cubicBezTo>
                <a:cubicBezTo>
                  <a:pt x="1139" y="12"/>
                  <a:pt x="1146" y="13"/>
                  <a:pt x="1151" y="17"/>
                </a:cubicBezTo>
                <a:cubicBezTo>
                  <a:pt x="1148" y="19"/>
                  <a:pt x="1157" y="21"/>
                  <a:pt x="1151" y="24"/>
                </a:cubicBezTo>
                <a:cubicBezTo>
                  <a:pt x="1147" y="23"/>
                  <a:pt x="1146" y="25"/>
                  <a:pt x="1144" y="26"/>
                </a:cubicBezTo>
                <a:cubicBezTo>
                  <a:pt x="1143" y="27"/>
                  <a:pt x="1140" y="28"/>
                  <a:pt x="1135" y="28"/>
                </a:cubicBezTo>
                <a:cubicBezTo>
                  <a:pt x="1141" y="29"/>
                  <a:pt x="1127" y="30"/>
                  <a:pt x="1136" y="31"/>
                </a:cubicBezTo>
                <a:cubicBezTo>
                  <a:pt x="1135" y="32"/>
                  <a:pt x="1130" y="32"/>
                  <a:pt x="1125" y="32"/>
                </a:cubicBezTo>
                <a:cubicBezTo>
                  <a:pt x="1120" y="32"/>
                  <a:pt x="1115" y="32"/>
                  <a:pt x="1113" y="33"/>
                </a:cubicBezTo>
                <a:cubicBezTo>
                  <a:pt x="1114" y="34"/>
                  <a:pt x="1114" y="34"/>
                  <a:pt x="1116" y="34"/>
                </a:cubicBezTo>
                <a:cubicBezTo>
                  <a:pt x="1106" y="34"/>
                  <a:pt x="1110" y="36"/>
                  <a:pt x="1104" y="36"/>
                </a:cubicBezTo>
                <a:cubicBezTo>
                  <a:pt x="1103" y="34"/>
                  <a:pt x="1103" y="34"/>
                  <a:pt x="1103" y="34"/>
                </a:cubicBezTo>
                <a:cubicBezTo>
                  <a:pt x="1101" y="34"/>
                  <a:pt x="1101" y="35"/>
                  <a:pt x="1098" y="35"/>
                </a:cubicBezTo>
                <a:cubicBezTo>
                  <a:pt x="1100" y="35"/>
                  <a:pt x="1103" y="34"/>
                  <a:pt x="1101" y="33"/>
                </a:cubicBezTo>
                <a:cubicBezTo>
                  <a:pt x="1098" y="33"/>
                  <a:pt x="1096" y="32"/>
                  <a:pt x="1093" y="32"/>
                </a:cubicBezTo>
                <a:cubicBezTo>
                  <a:pt x="1093" y="33"/>
                  <a:pt x="1095" y="33"/>
                  <a:pt x="1097" y="33"/>
                </a:cubicBezTo>
                <a:cubicBezTo>
                  <a:pt x="1097" y="33"/>
                  <a:pt x="1090" y="34"/>
                  <a:pt x="1090" y="35"/>
                </a:cubicBezTo>
                <a:cubicBezTo>
                  <a:pt x="1092" y="35"/>
                  <a:pt x="1095" y="35"/>
                  <a:pt x="1098" y="36"/>
                </a:cubicBezTo>
                <a:cubicBezTo>
                  <a:pt x="1089" y="37"/>
                  <a:pt x="1097" y="37"/>
                  <a:pt x="1093" y="38"/>
                </a:cubicBezTo>
                <a:cubicBezTo>
                  <a:pt x="1094" y="36"/>
                  <a:pt x="1085" y="37"/>
                  <a:pt x="1080" y="37"/>
                </a:cubicBezTo>
                <a:cubicBezTo>
                  <a:pt x="1080" y="38"/>
                  <a:pt x="1084" y="37"/>
                  <a:pt x="1085" y="38"/>
                </a:cubicBezTo>
                <a:cubicBezTo>
                  <a:pt x="1076" y="42"/>
                  <a:pt x="1071" y="37"/>
                  <a:pt x="1060" y="38"/>
                </a:cubicBezTo>
                <a:cubicBezTo>
                  <a:pt x="1060" y="38"/>
                  <a:pt x="1062" y="38"/>
                  <a:pt x="1062" y="39"/>
                </a:cubicBezTo>
                <a:cubicBezTo>
                  <a:pt x="1057" y="38"/>
                  <a:pt x="1053" y="40"/>
                  <a:pt x="1050" y="39"/>
                </a:cubicBezTo>
                <a:cubicBezTo>
                  <a:pt x="1045" y="39"/>
                  <a:pt x="1049" y="41"/>
                  <a:pt x="1041" y="41"/>
                </a:cubicBezTo>
                <a:cubicBezTo>
                  <a:pt x="1044" y="39"/>
                  <a:pt x="1032" y="41"/>
                  <a:pt x="1032" y="39"/>
                </a:cubicBezTo>
                <a:cubicBezTo>
                  <a:pt x="1026" y="40"/>
                  <a:pt x="1026" y="40"/>
                  <a:pt x="1026" y="40"/>
                </a:cubicBezTo>
                <a:cubicBezTo>
                  <a:pt x="1021" y="38"/>
                  <a:pt x="1028" y="36"/>
                  <a:pt x="1018" y="35"/>
                </a:cubicBezTo>
                <a:cubicBezTo>
                  <a:pt x="1009" y="36"/>
                  <a:pt x="1018" y="39"/>
                  <a:pt x="1012" y="40"/>
                </a:cubicBezTo>
                <a:cubicBezTo>
                  <a:pt x="1010" y="39"/>
                  <a:pt x="1010" y="39"/>
                  <a:pt x="1010" y="39"/>
                </a:cubicBezTo>
                <a:cubicBezTo>
                  <a:pt x="1006" y="40"/>
                  <a:pt x="1006" y="40"/>
                  <a:pt x="1006" y="40"/>
                </a:cubicBezTo>
                <a:cubicBezTo>
                  <a:pt x="1006" y="40"/>
                  <a:pt x="1006" y="40"/>
                  <a:pt x="1006" y="40"/>
                </a:cubicBezTo>
                <a:cubicBezTo>
                  <a:pt x="1004" y="39"/>
                  <a:pt x="999" y="39"/>
                  <a:pt x="998" y="40"/>
                </a:cubicBezTo>
                <a:cubicBezTo>
                  <a:pt x="999" y="41"/>
                  <a:pt x="1002" y="41"/>
                  <a:pt x="1002" y="41"/>
                </a:cubicBezTo>
                <a:cubicBezTo>
                  <a:pt x="998" y="40"/>
                  <a:pt x="983" y="44"/>
                  <a:pt x="980" y="40"/>
                </a:cubicBezTo>
                <a:cubicBezTo>
                  <a:pt x="977" y="40"/>
                  <a:pt x="972" y="40"/>
                  <a:pt x="972" y="41"/>
                </a:cubicBezTo>
                <a:cubicBezTo>
                  <a:pt x="970" y="40"/>
                  <a:pt x="960" y="41"/>
                  <a:pt x="957" y="40"/>
                </a:cubicBezTo>
                <a:cubicBezTo>
                  <a:pt x="957" y="40"/>
                  <a:pt x="953" y="41"/>
                  <a:pt x="951" y="41"/>
                </a:cubicBezTo>
                <a:cubicBezTo>
                  <a:pt x="955" y="40"/>
                  <a:pt x="953" y="39"/>
                  <a:pt x="951" y="38"/>
                </a:cubicBezTo>
                <a:cubicBezTo>
                  <a:pt x="947" y="39"/>
                  <a:pt x="939" y="38"/>
                  <a:pt x="937" y="40"/>
                </a:cubicBezTo>
                <a:cubicBezTo>
                  <a:pt x="932" y="38"/>
                  <a:pt x="935" y="37"/>
                  <a:pt x="934" y="36"/>
                </a:cubicBezTo>
                <a:cubicBezTo>
                  <a:pt x="931" y="37"/>
                  <a:pt x="921" y="36"/>
                  <a:pt x="922" y="38"/>
                </a:cubicBezTo>
                <a:cubicBezTo>
                  <a:pt x="924" y="38"/>
                  <a:pt x="931" y="38"/>
                  <a:pt x="929" y="39"/>
                </a:cubicBezTo>
                <a:cubicBezTo>
                  <a:pt x="923" y="40"/>
                  <a:pt x="927" y="39"/>
                  <a:pt x="923" y="38"/>
                </a:cubicBezTo>
                <a:cubicBezTo>
                  <a:pt x="923" y="39"/>
                  <a:pt x="919" y="39"/>
                  <a:pt x="920" y="40"/>
                </a:cubicBezTo>
                <a:cubicBezTo>
                  <a:pt x="918" y="40"/>
                  <a:pt x="914" y="39"/>
                  <a:pt x="911" y="40"/>
                </a:cubicBezTo>
                <a:cubicBezTo>
                  <a:pt x="916" y="39"/>
                  <a:pt x="908" y="38"/>
                  <a:pt x="912" y="37"/>
                </a:cubicBezTo>
                <a:cubicBezTo>
                  <a:pt x="916" y="39"/>
                  <a:pt x="916" y="39"/>
                  <a:pt x="916" y="39"/>
                </a:cubicBezTo>
                <a:cubicBezTo>
                  <a:pt x="922" y="40"/>
                  <a:pt x="918" y="38"/>
                  <a:pt x="920" y="38"/>
                </a:cubicBezTo>
                <a:cubicBezTo>
                  <a:pt x="910" y="36"/>
                  <a:pt x="913" y="34"/>
                  <a:pt x="903" y="33"/>
                </a:cubicBezTo>
                <a:cubicBezTo>
                  <a:pt x="901" y="33"/>
                  <a:pt x="897" y="33"/>
                  <a:pt x="896" y="33"/>
                </a:cubicBezTo>
                <a:cubicBezTo>
                  <a:pt x="900" y="34"/>
                  <a:pt x="898" y="36"/>
                  <a:pt x="896" y="36"/>
                </a:cubicBezTo>
                <a:cubicBezTo>
                  <a:pt x="891" y="34"/>
                  <a:pt x="885" y="36"/>
                  <a:pt x="880" y="36"/>
                </a:cubicBezTo>
                <a:cubicBezTo>
                  <a:pt x="884" y="36"/>
                  <a:pt x="883" y="35"/>
                  <a:pt x="882" y="34"/>
                </a:cubicBezTo>
                <a:cubicBezTo>
                  <a:pt x="872" y="32"/>
                  <a:pt x="877" y="34"/>
                  <a:pt x="873" y="35"/>
                </a:cubicBezTo>
                <a:cubicBezTo>
                  <a:pt x="858" y="34"/>
                  <a:pt x="847" y="36"/>
                  <a:pt x="835" y="34"/>
                </a:cubicBezTo>
                <a:cubicBezTo>
                  <a:pt x="842" y="32"/>
                  <a:pt x="842" y="32"/>
                  <a:pt x="842" y="32"/>
                </a:cubicBezTo>
                <a:cubicBezTo>
                  <a:pt x="843" y="34"/>
                  <a:pt x="843" y="34"/>
                  <a:pt x="843" y="34"/>
                </a:cubicBezTo>
                <a:cubicBezTo>
                  <a:pt x="848" y="33"/>
                  <a:pt x="844" y="30"/>
                  <a:pt x="842" y="29"/>
                </a:cubicBezTo>
                <a:cubicBezTo>
                  <a:pt x="841" y="29"/>
                  <a:pt x="834" y="29"/>
                  <a:pt x="837" y="30"/>
                </a:cubicBezTo>
                <a:cubicBezTo>
                  <a:pt x="830" y="29"/>
                  <a:pt x="830" y="29"/>
                  <a:pt x="830" y="29"/>
                </a:cubicBezTo>
                <a:cubicBezTo>
                  <a:pt x="831" y="28"/>
                  <a:pt x="836" y="28"/>
                  <a:pt x="833" y="27"/>
                </a:cubicBezTo>
                <a:cubicBezTo>
                  <a:pt x="830" y="28"/>
                  <a:pt x="823" y="28"/>
                  <a:pt x="827" y="29"/>
                </a:cubicBezTo>
                <a:cubicBezTo>
                  <a:pt x="823" y="29"/>
                  <a:pt x="818" y="28"/>
                  <a:pt x="820" y="27"/>
                </a:cubicBezTo>
                <a:cubicBezTo>
                  <a:pt x="814" y="26"/>
                  <a:pt x="819" y="29"/>
                  <a:pt x="822" y="30"/>
                </a:cubicBezTo>
                <a:cubicBezTo>
                  <a:pt x="817" y="30"/>
                  <a:pt x="817" y="31"/>
                  <a:pt x="818" y="32"/>
                </a:cubicBezTo>
                <a:cubicBezTo>
                  <a:pt x="811" y="31"/>
                  <a:pt x="811" y="31"/>
                  <a:pt x="811" y="31"/>
                </a:cubicBezTo>
                <a:cubicBezTo>
                  <a:pt x="813" y="32"/>
                  <a:pt x="812" y="33"/>
                  <a:pt x="813" y="33"/>
                </a:cubicBezTo>
                <a:cubicBezTo>
                  <a:pt x="809" y="34"/>
                  <a:pt x="807" y="31"/>
                  <a:pt x="802" y="33"/>
                </a:cubicBezTo>
                <a:cubicBezTo>
                  <a:pt x="801" y="31"/>
                  <a:pt x="801" y="31"/>
                  <a:pt x="801" y="31"/>
                </a:cubicBezTo>
                <a:cubicBezTo>
                  <a:pt x="789" y="32"/>
                  <a:pt x="790" y="32"/>
                  <a:pt x="780" y="32"/>
                </a:cubicBezTo>
                <a:cubicBezTo>
                  <a:pt x="782" y="31"/>
                  <a:pt x="782" y="31"/>
                  <a:pt x="782" y="31"/>
                </a:cubicBezTo>
                <a:cubicBezTo>
                  <a:pt x="775" y="28"/>
                  <a:pt x="775" y="32"/>
                  <a:pt x="767" y="31"/>
                </a:cubicBezTo>
                <a:cubicBezTo>
                  <a:pt x="765" y="31"/>
                  <a:pt x="763" y="30"/>
                  <a:pt x="763" y="30"/>
                </a:cubicBezTo>
                <a:cubicBezTo>
                  <a:pt x="763" y="29"/>
                  <a:pt x="762" y="29"/>
                  <a:pt x="762" y="28"/>
                </a:cubicBezTo>
                <a:cubicBezTo>
                  <a:pt x="761" y="27"/>
                  <a:pt x="761" y="28"/>
                  <a:pt x="761" y="29"/>
                </a:cubicBezTo>
                <a:cubicBezTo>
                  <a:pt x="758" y="28"/>
                  <a:pt x="752" y="27"/>
                  <a:pt x="749" y="28"/>
                </a:cubicBezTo>
                <a:cubicBezTo>
                  <a:pt x="752" y="29"/>
                  <a:pt x="754" y="29"/>
                  <a:pt x="756" y="29"/>
                </a:cubicBezTo>
                <a:cubicBezTo>
                  <a:pt x="757" y="31"/>
                  <a:pt x="749" y="30"/>
                  <a:pt x="748" y="31"/>
                </a:cubicBezTo>
                <a:cubicBezTo>
                  <a:pt x="747" y="31"/>
                  <a:pt x="746" y="31"/>
                  <a:pt x="746" y="30"/>
                </a:cubicBezTo>
                <a:cubicBezTo>
                  <a:pt x="745" y="30"/>
                  <a:pt x="745" y="30"/>
                  <a:pt x="745" y="30"/>
                </a:cubicBezTo>
                <a:cubicBezTo>
                  <a:pt x="745" y="30"/>
                  <a:pt x="744" y="29"/>
                  <a:pt x="743" y="29"/>
                </a:cubicBezTo>
                <a:cubicBezTo>
                  <a:pt x="741" y="27"/>
                  <a:pt x="741" y="27"/>
                  <a:pt x="741" y="27"/>
                </a:cubicBezTo>
                <a:cubicBezTo>
                  <a:pt x="737" y="24"/>
                  <a:pt x="734" y="23"/>
                  <a:pt x="731" y="22"/>
                </a:cubicBezTo>
                <a:cubicBezTo>
                  <a:pt x="729" y="21"/>
                  <a:pt x="727" y="21"/>
                  <a:pt x="727" y="21"/>
                </a:cubicBezTo>
                <a:cubicBezTo>
                  <a:pt x="727" y="21"/>
                  <a:pt x="728" y="21"/>
                  <a:pt x="728" y="21"/>
                </a:cubicBezTo>
                <a:cubicBezTo>
                  <a:pt x="728" y="21"/>
                  <a:pt x="726" y="21"/>
                  <a:pt x="730" y="21"/>
                </a:cubicBezTo>
                <a:cubicBezTo>
                  <a:pt x="729" y="21"/>
                  <a:pt x="730" y="21"/>
                  <a:pt x="739" y="21"/>
                </a:cubicBezTo>
                <a:cubicBezTo>
                  <a:pt x="740" y="21"/>
                  <a:pt x="740" y="21"/>
                  <a:pt x="742" y="22"/>
                </a:cubicBezTo>
                <a:cubicBezTo>
                  <a:pt x="744" y="21"/>
                  <a:pt x="751" y="23"/>
                  <a:pt x="750" y="21"/>
                </a:cubicBezTo>
                <a:cubicBezTo>
                  <a:pt x="749" y="21"/>
                  <a:pt x="748" y="21"/>
                  <a:pt x="747" y="21"/>
                </a:cubicBezTo>
                <a:cubicBezTo>
                  <a:pt x="746" y="21"/>
                  <a:pt x="746" y="21"/>
                  <a:pt x="745" y="21"/>
                </a:cubicBezTo>
                <a:cubicBezTo>
                  <a:pt x="745" y="21"/>
                  <a:pt x="745" y="21"/>
                  <a:pt x="745" y="21"/>
                </a:cubicBezTo>
                <a:cubicBezTo>
                  <a:pt x="745" y="21"/>
                  <a:pt x="746" y="21"/>
                  <a:pt x="744" y="21"/>
                </a:cubicBezTo>
                <a:cubicBezTo>
                  <a:pt x="747" y="21"/>
                  <a:pt x="747" y="21"/>
                  <a:pt x="747" y="21"/>
                </a:cubicBezTo>
                <a:cubicBezTo>
                  <a:pt x="747" y="21"/>
                  <a:pt x="748" y="20"/>
                  <a:pt x="748" y="20"/>
                </a:cubicBezTo>
                <a:cubicBezTo>
                  <a:pt x="749" y="20"/>
                  <a:pt x="750" y="21"/>
                  <a:pt x="751" y="21"/>
                </a:cubicBezTo>
                <a:cubicBezTo>
                  <a:pt x="752" y="21"/>
                  <a:pt x="752" y="21"/>
                  <a:pt x="753" y="21"/>
                </a:cubicBezTo>
                <a:cubicBezTo>
                  <a:pt x="754" y="21"/>
                  <a:pt x="755" y="22"/>
                  <a:pt x="755" y="22"/>
                </a:cubicBezTo>
                <a:cubicBezTo>
                  <a:pt x="756" y="22"/>
                  <a:pt x="756" y="22"/>
                  <a:pt x="757" y="22"/>
                </a:cubicBezTo>
                <a:cubicBezTo>
                  <a:pt x="758" y="22"/>
                  <a:pt x="759" y="21"/>
                  <a:pt x="759" y="20"/>
                </a:cubicBezTo>
                <a:cubicBezTo>
                  <a:pt x="758" y="21"/>
                  <a:pt x="757" y="21"/>
                  <a:pt x="755" y="21"/>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99" name="文本框 98"/>
          <p:cNvSpPr txBox="1"/>
          <p:nvPr/>
        </p:nvSpPr>
        <p:spPr>
          <a:xfrm>
            <a:off x="2280254" y="2133137"/>
            <a:ext cx="1158875" cy="461665"/>
          </a:xfrm>
          <a:prstGeom prst="rect">
            <a:avLst/>
          </a:prstGeom>
          <a:noFill/>
        </p:spPr>
        <p:txBody>
          <a:bodyPr wrap="square" rtlCol="0">
            <a:spAutoFit/>
          </a:bodyPr>
          <a:lstStyle>
            <a:defPPr>
              <a:defRPr lang="zh-CN"/>
            </a:defPPr>
            <a:lvl1pPr>
              <a:defRPr sz="2400">
                <a:solidFill>
                  <a:schemeClr val="bg1"/>
                </a:solidFill>
                <a:cs typeface="+mn-ea"/>
              </a:defRPr>
            </a:lvl1pPr>
          </a:lstStyle>
          <a:p>
            <a:r>
              <a:rPr lang="en-US" altLang="zh-CN" dirty="0">
                <a:sym typeface="+mn-lt"/>
              </a:rPr>
              <a:t>step1</a:t>
            </a:r>
            <a:endParaRPr lang="zh-CN" altLang="en-US" dirty="0">
              <a:sym typeface="+mn-lt"/>
            </a:endParaRPr>
          </a:p>
        </p:txBody>
      </p:sp>
      <p:sp>
        <p:nvSpPr>
          <p:cNvPr id="100" name="文本框 99"/>
          <p:cNvSpPr txBox="1"/>
          <p:nvPr/>
        </p:nvSpPr>
        <p:spPr>
          <a:xfrm>
            <a:off x="1719999" y="2687188"/>
            <a:ext cx="2107935" cy="830997"/>
          </a:xfrm>
          <a:prstGeom prst="rect">
            <a:avLst/>
          </a:prstGeom>
          <a:noFill/>
        </p:spPr>
        <p:txBody>
          <a:bodyPr wrap="square" rtlCol="0">
            <a:spAutoFit/>
          </a:bodyPr>
          <a:lstStyle/>
          <a:p>
            <a:pPr algn="ctr"/>
            <a:r>
              <a:rPr lang="zh-CN" altLang="en-US" sz="1600" dirty="0">
                <a:solidFill>
                  <a:schemeClr val="bg1"/>
                </a:solidFill>
                <a:cs typeface="+mn-ea"/>
                <a:sym typeface="+mn-lt"/>
              </a:rPr>
              <a:t>请在这里输入文字请在这里输入文字请在这里</a:t>
            </a:r>
            <a:r>
              <a:rPr lang="zh-CN" altLang="en-US" sz="1600">
                <a:solidFill>
                  <a:schemeClr val="bg1"/>
                </a:solidFill>
                <a:cs typeface="+mn-ea"/>
                <a:sym typeface="+mn-lt"/>
              </a:rPr>
              <a:t>输入</a:t>
            </a:r>
            <a:r>
              <a:rPr lang="zh-CN" altLang="en-US" sz="1600" smtClean="0">
                <a:solidFill>
                  <a:schemeClr val="bg1"/>
                </a:solidFill>
                <a:cs typeface="+mn-ea"/>
                <a:sym typeface="+mn-lt"/>
              </a:rPr>
              <a:t>文字</a:t>
            </a:r>
            <a:endParaRPr lang="zh-CN" altLang="en-US" sz="1600" dirty="0">
              <a:solidFill>
                <a:schemeClr val="bg1"/>
              </a:solidFill>
              <a:cs typeface="+mn-ea"/>
              <a:sym typeface="+mn-lt"/>
            </a:endParaRPr>
          </a:p>
        </p:txBody>
      </p:sp>
      <p:sp>
        <p:nvSpPr>
          <p:cNvPr id="101" name="文本框 100"/>
          <p:cNvSpPr txBox="1"/>
          <p:nvPr/>
        </p:nvSpPr>
        <p:spPr>
          <a:xfrm>
            <a:off x="3932704" y="3976832"/>
            <a:ext cx="1158875" cy="461665"/>
          </a:xfrm>
          <a:prstGeom prst="rect">
            <a:avLst/>
          </a:prstGeom>
          <a:noFill/>
        </p:spPr>
        <p:txBody>
          <a:bodyPr wrap="square" rtlCol="0">
            <a:spAutoFit/>
          </a:bodyPr>
          <a:lstStyle>
            <a:defPPr>
              <a:defRPr lang="zh-CN"/>
            </a:defPPr>
            <a:lvl1pPr>
              <a:defRPr sz="2400">
                <a:solidFill>
                  <a:schemeClr val="bg1"/>
                </a:solidFill>
                <a:cs typeface="+mn-ea"/>
              </a:defRPr>
            </a:lvl1pPr>
          </a:lstStyle>
          <a:p>
            <a:r>
              <a:rPr lang="en-US" altLang="zh-CN" dirty="0">
                <a:sym typeface="+mn-lt"/>
              </a:rPr>
              <a:t>step3</a:t>
            </a:r>
            <a:endParaRPr lang="zh-CN" altLang="en-US" dirty="0">
              <a:sym typeface="+mn-lt"/>
            </a:endParaRPr>
          </a:p>
        </p:txBody>
      </p:sp>
      <p:sp>
        <p:nvSpPr>
          <p:cNvPr id="102" name="文本框 101"/>
          <p:cNvSpPr txBox="1"/>
          <p:nvPr/>
        </p:nvSpPr>
        <p:spPr>
          <a:xfrm>
            <a:off x="3372449" y="4530883"/>
            <a:ext cx="2107935" cy="830997"/>
          </a:xfrm>
          <a:prstGeom prst="rect">
            <a:avLst/>
          </a:prstGeom>
          <a:noFill/>
        </p:spPr>
        <p:txBody>
          <a:bodyPr wrap="square" rtlCol="0">
            <a:spAutoFit/>
          </a:bodyPr>
          <a:lstStyle/>
          <a:p>
            <a:pPr algn="ctr"/>
            <a:r>
              <a:rPr lang="zh-CN" altLang="en-US" sz="1600" dirty="0">
                <a:solidFill>
                  <a:schemeClr val="bg1"/>
                </a:solidFill>
                <a:cs typeface="+mn-ea"/>
                <a:sym typeface="+mn-lt"/>
              </a:rPr>
              <a:t>请在这里输入文字请在这里输入文字请在这里</a:t>
            </a:r>
            <a:r>
              <a:rPr lang="zh-CN" altLang="en-US" sz="1600">
                <a:solidFill>
                  <a:schemeClr val="bg1"/>
                </a:solidFill>
                <a:cs typeface="+mn-ea"/>
                <a:sym typeface="+mn-lt"/>
              </a:rPr>
              <a:t>输入</a:t>
            </a:r>
            <a:r>
              <a:rPr lang="zh-CN" altLang="en-US" sz="1600" smtClean="0">
                <a:solidFill>
                  <a:schemeClr val="bg1"/>
                </a:solidFill>
                <a:cs typeface="+mn-ea"/>
                <a:sym typeface="+mn-lt"/>
              </a:rPr>
              <a:t>文字</a:t>
            </a:r>
            <a:endParaRPr lang="zh-CN" altLang="en-US" sz="1600" dirty="0">
              <a:solidFill>
                <a:schemeClr val="bg1"/>
              </a:solidFill>
              <a:cs typeface="+mn-ea"/>
              <a:sym typeface="+mn-lt"/>
            </a:endParaRPr>
          </a:p>
        </p:txBody>
      </p:sp>
      <p:sp>
        <p:nvSpPr>
          <p:cNvPr id="103" name="文本框 102"/>
          <p:cNvSpPr txBox="1"/>
          <p:nvPr/>
        </p:nvSpPr>
        <p:spPr>
          <a:xfrm>
            <a:off x="7083970" y="1575916"/>
            <a:ext cx="1158875" cy="461665"/>
          </a:xfrm>
          <a:prstGeom prst="rect">
            <a:avLst/>
          </a:prstGeom>
          <a:noFill/>
        </p:spPr>
        <p:txBody>
          <a:bodyPr wrap="square" rtlCol="0">
            <a:spAutoFit/>
          </a:bodyPr>
          <a:lstStyle>
            <a:defPPr>
              <a:defRPr lang="zh-CN"/>
            </a:defPPr>
            <a:lvl1pPr>
              <a:defRPr sz="2400">
                <a:solidFill>
                  <a:schemeClr val="bg1"/>
                </a:solidFill>
                <a:cs typeface="+mn-ea"/>
              </a:defRPr>
            </a:lvl1pPr>
          </a:lstStyle>
          <a:p>
            <a:r>
              <a:rPr lang="en-US" altLang="zh-CN" dirty="0">
                <a:sym typeface="+mn-lt"/>
              </a:rPr>
              <a:t>step2</a:t>
            </a:r>
            <a:endParaRPr lang="zh-CN" altLang="en-US" dirty="0">
              <a:sym typeface="+mn-lt"/>
            </a:endParaRPr>
          </a:p>
        </p:txBody>
      </p:sp>
      <p:sp>
        <p:nvSpPr>
          <p:cNvPr id="104" name="文本框 103"/>
          <p:cNvSpPr txBox="1"/>
          <p:nvPr/>
        </p:nvSpPr>
        <p:spPr>
          <a:xfrm>
            <a:off x="6523715" y="2129967"/>
            <a:ext cx="2107935" cy="830997"/>
          </a:xfrm>
          <a:prstGeom prst="rect">
            <a:avLst/>
          </a:prstGeom>
          <a:noFill/>
        </p:spPr>
        <p:txBody>
          <a:bodyPr wrap="square" rtlCol="0">
            <a:spAutoFit/>
          </a:bodyPr>
          <a:lstStyle/>
          <a:p>
            <a:pPr algn="ctr"/>
            <a:r>
              <a:rPr lang="zh-CN" altLang="en-US" sz="1600" dirty="0">
                <a:solidFill>
                  <a:schemeClr val="bg1"/>
                </a:solidFill>
                <a:cs typeface="+mn-ea"/>
                <a:sym typeface="+mn-lt"/>
              </a:rPr>
              <a:t>请在这里输入文字请在这里输入文字请在这里</a:t>
            </a:r>
            <a:r>
              <a:rPr lang="zh-CN" altLang="en-US" sz="1600">
                <a:solidFill>
                  <a:schemeClr val="bg1"/>
                </a:solidFill>
                <a:cs typeface="+mn-ea"/>
                <a:sym typeface="+mn-lt"/>
              </a:rPr>
              <a:t>输入</a:t>
            </a:r>
            <a:r>
              <a:rPr lang="zh-CN" altLang="en-US" sz="1600" smtClean="0">
                <a:solidFill>
                  <a:schemeClr val="bg1"/>
                </a:solidFill>
                <a:cs typeface="+mn-ea"/>
                <a:sym typeface="+mn-lt"/>
              </a:rPr>
              <a:t>文字</a:t>
            </a:r>
            <a:endParaRPr lang="zh-CN" altLang="en-US" sz="1600" dirty="0">
              <a:solidFill>
                <a:schemeClr val="bg1"/>
              </a:solidFill>
              <a:cs typeface="+mn-ea"/>
              <a:sym typeface="+mn-lt"/>
            </a:endParaRPr>
          </a:p>
        </p:txBody>
      </p:sp>
      <p:sp>
        <p:nvSpPr>
          <p:cNvPr id="105" name="文本框 104"/>
          <p:cNvSpPr txBox="1"/>
          <p:nvPr/>
        </p:nvSpPr>
        <p:spPr>
          <a:xfrm>
            <a:off x="8793439" y="3291106"/>
            <a:ext cx="1158875" cy="461665"/>
          </a:xfrm>
          <a:prstGeom prst="rect">
            <a:avLst/>
          </a:prstGeom>
          <a:noFill/>
        </p:spPr>
        <p:txBody>
          <a:bodyPr wrap="square" rtlCol="0">
            <a:spAutoFit/>
          </a:bodyPr>
          <a:lstStyle>
            <a:defPPr>
              <a:defRPr lang="zh-CN"/>
            </a:defPPr>
            <a:lvl1pPr>
              <a:defRPr sz="2400">
                <a:solidFill>
                  <a:schemeClr val="bg1"/>
                </a:solidFill>
                <a:cs typeface="+mn-ea"/>
              </a:defRPr>
            </a:lvl1pPr>
          </a:lstStyle>
          <a:p>
            <a:r>
              <a:rPr lang="en-US" altLang="zh-CN" dirty="0">
                <a:sym typeface="+mn-lt"/>
              </a:rPr>
              <a:t>step4</a:t>
            </a:r>
            <a:endParaRPr lang="zh-CN" altLang="en-US" dirty="0">
              <a:sym typeface="+mn-lt"/>
            </a:endParaRPr>
          </a:p>
        </p:txBody>
      </p:sp>
      <p:sp>
        <p:nvSpPr>
          <p:cNvPr id="106" name="文本框 105"/>
          <p:cNvSpPr txBox="1"/>
          <p:nvPr/>
        </p:nvSpPr>
        <p:spPr>
          <a:xfrm>
            <a:off x="8233184" y="3845157"/>
            <a:ext cx="2107935" cy="830997"/>
          </a:xfrm>
          <a:prstGeom prst="rect">
            <a:avLst/>
          </a:prstGeom>
          <a:noFill/>
        </p:spPr>
        <p:txBody>
          <a:bodyPr wrap="square" rtlCol="0">
            <a:spAutoFit/>
          </a:bodyPr>
          <a:lstStyle/>
          <a:p>
            <a:pPr algn="ctr"/>
            <a:r>
              <a:rPr lang="zh-CN" altLang="en-US" sz="1600" dirty="0">
                <a:solidFill>
                  <a:schemeClr val="bg1"/>
                </a:solidFill>
                <a:cs typeface="+mn-ea"/>
                <a:sym typeface="+mn-lt"/>
              </a:rPr>
              <a:t>请在这里输入文字请在这里输入文字请在这里</a:t>
            </a:r>
            <a:r>
              <a:rPr lang="zh-CN" altLang="en-US" sz="1600">
                <a:solidFill>
                  <a:schemeClr val="bg1"/>
                </a:solidFill>
                <a:cs typeface="+mn-ea"/>
                <a:sym typeface="+mn-lt"/>
              </a:rPr>
              <a:t>输入</a:t>
            </a:r>
            <a:r>
              <a:rPr lang="zh-CN" altLang="en-US" sz="1600" smtClean="0">
                <a:solidFill>
                  <a:schemeClr val="bg1"/>
                </a:solidFill>
                <a:cs typeface="+mn-ea"/>
                <a:sym typeface="+mn-lt"/>
              </a:rPr>
              <a:t>文字</a:t>
            </a:r>
            <a:endParaRPr lang="zh-CN" altLang="en-US" sz="1600" dirty="0">
              <a:solidFill>
                <a:schemeClr val="bg1"/>
              </a:solidFill>
              <a:cs typeface="+mn-ea"/>
              <a:sym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grpSp>
        <p:nvGrpSpPr>
          <p:cNvPr id="75" name="组合 74"/>
          <p:cNvGrpSpPr/>
          <p:nvPr/>
        </p:nvGrpSpPr>
        <p:grpSpPr>
          <a:xfrm>
            <a:off x="4129713" y="2057733"/>
            <a:ext cx="3932573" cy="3286000"/>
            <a:chOff x="1306513" y="3424238"/>
            <a:chExt cx="3524250" cy="2944812"/>
          </a:xfrm>
          <a:solidFill>
            <a:schemeClr val="bg1"/>
          </a:solidFill>
        </p:grpSpPr>
        <p:sp>
          <p:nvSpPr>
            <p:cNvPr id="76" name="Freeform 56"/>
            <p:cNvSpPr>
              <a:spLocks noEditPoints="1"/>
            </p:cNvSpPr>
            <p:nvPr/>
          </p:nvSpPr>
          <p:spPr bwMode="auto">
            <a:xfrm>
              <a:off x="2339976" y="4327525"/>
              <a:ext cx="669925" cy="677863"/>
            </a:xfrm>
            <a:custGeom>
              <a:avLst/>
              <a:gdLst>
                <a:gd name="T0" fmla="*/ 56 w 122"/>
                <a:gd name="T1" fmla="*/ 116 h 123"/>
                <a:gd name="T2" fmla="*/ 49 w 122"/>
                <a:gd name="T3" fmla="*/ 104 h 123"/>
                <a:gd name="T4" fmla="*/ 23 w 122"/>
                <a:gd name="T5" fmla="*/ 103 h 123"/>
                <a:gd name="T6" fmla="*/ 24 w 122"/>
                <a:gd name="T7" fmla="*/ 86 h 123"/>
                <a:gd name="T8" fmla="*/ 25 w 122"/>
                <a:gd name="T9" fmla="*/ 75 h 123"/>
                <a:gd name="T10" fmla="*/ 6 w 122"/>
                <a:gd name="T11" fmla="*/ 43 h 123"/>
                <a:gd name="T12" fmla="*/ 26 w 122"/>
                <a:gd name="T13" fmla="*/ 5 h 123"/>
                <a:gd name="T14" fmla="*/ 27 w 122"/>
                <a:gd name="T15" fmla="*/ 2 h 123"/>
                <a:gd name="T16" fmla="*/ 30 w 122"/>
                <a:gd name="T17" fmla="*/ 1 h 123"/>
                <a:gd name="T18" fmla="*/ 58 w 122"/>
                <a:gd name="T19" fmla="*/ 4 h 123"/>
                <a:gd name="T20" fmla="*/ 60 w 122"/>
                <a:gd name="T21" fmla="*/ 9 h 123"/>
                <a:gd name="T22" fmla="*/ 73 w 122"/>
                <a:gd name="T23" fmla="*/ 30 h 123"/>
                <a:gd name="T24" fmla="*/ 81 w 122"/>
                <a:gd name="T25" fmla="*/ 7 h 123"/>
                <a:gd name="T26" fmla="*/ 98 w 122"/>
                <a:gd name="T27" fmla="*/ 6 h 123"/>
                <a:gd name="T28" fmla="*/ 122 w 122"/>
                <a:gd name="T29" fmla="*/ 11 h 123"/>
                <a:gd name="T30" fmla="*/ 120 w 122"/>
                <a:gd name="T31" fmla="*/ 48 h 123"/>
                <a:gd name="T32" fmla="*/ 117 w 122"/>
                <a:gd name="T33" fmla="*/ 51 h 123"/>
                <a:gd name="T34" fmla="*/ 100 w 122"/>
                <a:gd name="T35" fmla="*/ 61 h 123"/>
                <a:gd name="T36" fmla="*/ 119 w 122"/>
                <a:gd name="T37" fmla="*/ 74 h 123"/>
                <a:gd name="T38" fmla="*/ 116 w 122"/>
                <a:gd name="T39" fmla="*/ 103 h 123"/>
                <a:gd name="T40" fmla="*/ 90 w 122"/>
                <a:gd name="T41" fmla="*/ 105 h 123"/>
                <a:gd name="T42" fmla="*/ 82 w 122"/>
                <a:gd name="T43" fmla="*/ 117 h 123"/>
                <a:gd name="T44" fmla="*/ 59 w 122"/>
                <a:gd name="T45" fmla="*/ 97 h 123"/>
                <a:gd name="T46" fmla="*/ 61 w 122"/>
                <a:gd name="T47" fmla="*/ 102 h 123"/>
                <a:gd name="T48" fmla="*/ 70 w 122"/>
                <a:gd name="T49" fmla="*/ 117 h 123"/>
                <a:gd name="T50" fmla="*/ 77 w 122"/>
                <a:gd name="T51" fmla="*/ 103 h 123"/>
                <a:gd name="T52" fmla="*/ 81 w 122"/>
                <a:gd name="T53" fmla="*/ 99 h 123"/>
                <a:gd name="T54" fmla="*/ 114 w 122"/>
                <a:gd name="T55" fmla="*/ 77 h 123"/>
                <a:gd name="T56" fmla="*/ 97 w 122"/>
                <a:gd name="T57" fmla="*/ 52 h 123"/>
                <a:gd name="T58" fmla="*/ 116 w 122"/>
                <a:gd name="T59" fmla="*/ 21 h 123"/>
                <a:gd name="T60" fmla="*/ 98 w 122"/>
                <a:gd name="T61" fmla="*/ 12 h 123"/>
                <a:gd name="T62" fmla="*/ 86 w 122"/>
                <a:gd name="T63" fmla="*/ 13 h 123"/>
                <a:gd name="T64" fmla="*/ 54 w 122"/>
                <a:gd name="T65" fmla="*/ 28 h 123"/>
                <a:gd name="T66" fmla="*/ 38 w 122"/>
                <a:gd name="T67" fmla="*/ 8 h 123"/>
                <a:gd name="T68" fmla="*/ 31 w 122"/>
                <a:gd name="T69" fmla="*/ 44 h 123"/>
                <a:gd name="T70" fmla="*/ 26 w 122"/>
                <a:gd name="T71" fmla="*/ 46 h 123"/>
                <a:gd name="T72" fmla="*/ 7 w 122"/>
                <a:gd name="T73" fmla="*/ 57 h 123"/>
                <a:gd name="T74" fmla="*/ 28 w 122"/>
                <a:gd name="T75" fmla="*/ 69 h 123"/>
                <a:gd name="T76" fmla="*/ 30 w 122"/>
                <a:gd name="T77" fmla="*/ 87 h 123"/>
                <a:gd name="T78" fmla="*/ 48 w 122"/>
                <a:gd name="T79" fmla="*/ 98 h 123"/>
                <a:gd name="T80" fmla="*/ 59 w 122"/>
                <a:gd name="T81" fmla="*/ 9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2" h="123">
                  <a:moveTo>
                    <a:pt x="70" y="123"/>
                  </a:moveTo>
                  <a:cubicBezTo>
                    <a:pt x="64" y="123"/>
                    <a:pt x="59" y="120"/>
                    <a:pt x="56" y="116"/>
                  </a:cubicBezTo>
                  <a:cubicBezTo>
                    <a:pt x="55" y="114"/>
                    <a:pt x="53" y="109"/>
                    <a:pt x="54" y="104"/>
                  </a:cubicBezTo>
                  <a:cubicBezTo>
                    <a:pt x="52" y="104"/>
                    <a:pt x="50" y="104"/>
                    <a:pt x="49" y="104"/>
                  </a:cubicBezTo>
                  <a:cubicBezTo>
                    <a:pt x="41" y="104"/>
                    <a:pt x="35" y="105"/>
                    <a:pt x="25" y="104"/>
                  </a:cubicBezTo>
                  <a:cubicBezTo>
                    <a:pt x="25" y="104"/>
                    <a:pt x="24" y="104"/>
                    <a:pt x="23" y="103"/>
                  </a:cubicBezTo>
                  <a:cubicBezTo>
                    <a:pt x="23" y="103"/>
                    <a:pt x="22" y="102"/>
                    <a:pt x="22" y="101"/>
                  </a:cubicBezTo>
                  <a:cubicBezTo>
                    <a:pt x="23" y="96"/>
                    <a:pt x="23" y="91"/>
                    <a:pt x="24" y="86"/>
                  </a:cubicBezTo>
                  <a:cubicBezTo>
                    <a:pt x="24" y="82"/>
                    <a:pt x="25" y="79"/>
                    <a:pt x="25" y="75"/>
                  </a:cubicBezTo>
                  <a:cubicBezTo>
                    <a:pt x="25" y="75"/>
                    <a:pt x="25" y="75"/>
                    <a:pt x="25" y="75"/>
                  </a:cubicBezTo>
                  <a:cubicBezTo>
                    <a:pt x="17" y="75"/>
                    <a:pt x="1" y="74"/>
                    <a:pt x="1" y="57"/>
                  </a:cubicBezTo>
                  <a:cubicBezTo>
                    <a:pt x="0" y="51"/>
                    <a:pt x="2" y="47"/>
                    <a:pt x="6" y="43"/>
                  </a:cubicBezTo>
                  <a:cubicBezTo>
                    <a:pt x="11" y="38"/>
                    <a:pt x="19" y="36"/>
                    <a:pt x="26" y="39"/>
                  </a:cubicBezTo>
                  <a:cubicBezTo>
                    <a:pt x="29" y="22"/>
                    <a:pt x="27" y="8"/>
                    <a:pt x="26" y="5"/>
                  </a:cubicBezTo>
                  <a:cubicBezTo>
                    <a:pt x="26" y="5"/>
                    <a:pt x="26" y="4"/>
                    <a:pt x="26" y="4"/>
                  </a:cubicBezTo>
                  <a:cubicBezTo>
                    <a:pt x="26" y="3"/>
                    <a:pt x="26" y="2"/>
                    <a:pt x="27" y="2"/>
                  </a:cubicBezTo>
                  <a:cubicBezTo>
                    <a:pt x="27" y="1"/>
                    <a:pt x="28" y="0"/>
                    <a:pt x="29" y="1"/>
                  </a:cubicBezTo>
                  <a:cubicBezTo>
                    <a:pt x="30" y="1"/>
                    <a:pt x="30" y="1"/>
                    <a:pt x="30" y="1"/>
                  </a:cubicBezTo>
                  <a:cubicBezTo>
                    <a:pt x="32" y="1"/>
                    <a:pt x="35" y="2"/>
                    <a:pt x="38" y="2"/>
                  </a:cubicBezTo>
                  <a:cubicBezTo>
                    <a:pt x="45" y="2"/>
                    <a:pt x="52" y="3"/>
                    <a:pt x="58" y="4"/>
                  </a:cubicBezTo>
                  <a:cubicBezTo>
                    <a:pt x="59" y="4"/>
                    <a:pt x="59" y="5"/>
                    <a:pt x="60" y="6"/>
                  </a:cubicBezTo>
                  <a:cubicBezTo>
                    <a:pt x="60" y="7"/>
                    <a:pt x="60" y="8"/>
                    <a:pt x="60" y="9"/>
                  </a:cubicBezTo>
                  <a:cubicBezTo>
                    <a:pt x="57" y="12"/>
                    <a:pt x="57" y="20"/>
                    <a:pt x="60" y="25"/>
                  </a:cubicBezTo>
                  <a:cubicBezTo>
                    <a:pt x="62" y="29"/>
                    <a:pt x="66" y="31"/>
                    <a:pt x="73" y="30"/>
                  </a:cubicBezTo>
                  <a:cubicBezTo>
                    <a:pt x="79" y="29"/>
                    <a:pt x="80" y="22"/>
                    <a:pt x="80" y="12"/>
                  </a:cubicBezTo>
                  <a:cubicBezTo>
                    <a:pt x="80" y="11"/>
                    <a:pt x="81" y="9"/>
                    <a:pt x="81" y="7"/>
                  </a:cubicBezTo>
                  <a:cubicBezTo>
                    <a:pt x="81" y="6"/>
                    <a:pt x="83" y="4"/>
                    <a:pt x="84" y="5"/>
                  </a:cubicBezTo>
                  <a:cubicBezTo>
                    <a:pt x="89" y="5"/>
                    <a:pt x="93" y="5"/>
                    <a:pt x="98" y="6"/>
                  </a:cubicBezTo>
                  <a:cubicBezTo>
                    <a:pt x="105" y="6"/>
                    <a:pt x="113" y="7"/>
                    <a:pt x="120" y="8"/>
                  </a:cubicBezTo>
                  <a:cubicBezTo>
                    <a:pt x="121" y="8"/>
                    <a:pt x="122" y="9"/>
                    <a:pt x="122" y="11"/>
                  </a:cubicBezTo>
                  <a:cubicBezTo>
                    <a:pt x="122" y="14"/>
                    <a:pt x="122" y="18"/>
                    <a:pt x="122" y="21"/>
                  </a:cubicBezTo>
                  <a:cubicBezTo>
                    <a:pt x="122" y="30"/>
                    <a:pt x="121" y="39"/>
                    <a:pt x="120" y="48"/>
                  </a:cubicBezTo>
                  <a:cubicBezTo>
                    <a:pt x="120" y="49"/>
                    <a:pt x="120" y="50"/>
                    <a:pt x="119" y="50"/>
                  </a:cubicBezTo>
                  <a:cubicBezTo>
                    <a:pt x="118" y="51"/>
                    <a:pt x="117" y="51"/>
                    <a:pt x="117" y="51"/>
                  </a:cubicBezTo>
                  <a:cubicBezTo>
                    <a:pt x="111" y="50"/>
                    <a:pt x="105" y="52"/>
                    <a:pt x="102" y="56"/>
                  </a:cubicBezTo>
                  <a:cubicBezTo>
                    <a:pt x="100" y="57"/>
                    <a:pt x="100" y="59"/>
                    <a:pt x="100" y="61"/>
                  </a:cubicBezTo>
                  <a:cubicBezTo>
                    <a:pt x="102" y="67"/>
                    <a:pt x="107" y="71"/>
                    <a:pt x="117" y="72"/>
                  </a:cubicBezTo>
                  <a:cubicBezTo>
                    <a:pt x="118" y="72"/>
                    <a:pt x="119" y="73"/>
                    <a:pt x="119" y="74"/>
                  </a:cubicBezTo>
                  <a:cubicBezTo>
                    <a:pt x="122" y="83"/>
                    <a:pt x="120" y="97"/>
                    <a:pt x="119" y="101"/>
                  </a:cubicBezTo>
                  <a:cubicBezTo>
                    <a:pt x="119" y="102"/>
                    <a:pt x="118" y="103"/>
                    <a:pt x="116" y="103"/>
                  </a:cubicBezTo>
                  <a:cubicBezTo>
                    <a:pt x="107" y="104"/>
                    <a:pt x="98" y="105"/>
                    <a:pt x="90" y="105"/>
                  </a:cubicBezTo>
                  <a:cubicBezTo>
                    <a:pt x="90" y="105"/>
                    <a:pt x="90" y="105"/>
                    <a:pt x="90" y="105"/>
                  </a:cubicBezTo>
                  <a:cubicBezTo>
                    <a:pt x="88" y="105"/>
                    <a:pt x="86" y="105"/>
                    <a:pt x="84" y="105"/>
                  </a:cubicBezTo>
                  <a:cubicBezTo>
                    <a:pt x="85" y="111"/>
                    <a:pt x="84" y="115"/>
                    <a:pt x="82" y="117"/>
                  </a:cubicBezTo>
                  <a:cubicBezTo>
                    <a:pt x="79" y="121"/>
                    <a:pt x="75" y="123"/>
                    <a:pt x="70" y="123"/>
                  </a:cubicBezTo>
                  <a:close/>
                  <a:moveTo>
                    <a:pt x="59" y="97"/>
                  </a:moveTo>
                  <a:cubicBezTo>
                    <a:pt x="60" y="97"/>
                    <a:pt x="61" y="98"/>
                    <a:pt x="61" y="99"/>
                  </a:cubicBezTo>
                  <a:cubicBezTo>
                    <a:pt x="62" y="100"/>
                    <a:pt x="62" y="101"/>
                    <a:pt x="61" y="102"/>
                  </a:cubicBezTo>
                  <a:cubicBezTo>
                    <a:pt x="59" y="106"/>
                    <a:pt x="59" y="110"/>
                    <a:pt x="61" y="113"/>
                  </a:cubicBezTo>
                  <a:cubicBezTo>
                    <a:pt x="63" y="115"/>
                    <a:pt x="66" y="117"/>
                    <a:pt x="70" y="117"/>
                  </a:cubicBezTo>
                  <a:cubicBezTo>
                    <a:pt x="73" y="117"/>
                    <a:pt x="76" y="116"/>
                    <a:pt x="77" y="114"/>
                  </a:cubicBezTo>
                  <a:cubicBezTo>
                    <a:pt x="79" y="111"/>
                    <a:pt x="79" y="107"/>
                    <a:pt x="77" y="103"/>
                  </a:cubicBezTo>
                  <a:cubicBezTo>
                    <a:pt x="77" y="102"/>
                    <a:pt x="77" y="100"/>
                    <a:pt x="78" y="100"/>
                  </a:cubicBezTo>
                  <a:cubicBezTo>
                    <a:pt x="79" y="99"/>
                    <a:pt x="80" y="98"/>
                    <a:pt x="81" y="99"/>
                  </a:cubicBezTo>
                  <a:cubicBezTo>
                    <a:pt x="88" y="99"/>
                    <a:pt x="101" y="99"/>
                    <a:pt x="113" y="97"/>
                  </a:cubicBezTo>
                  <a:cubicBezTo>
                    <a:pt x="114" y="91"/>
                    <a:pt x="115" y="83"/>
                    <a:pt x="114" y="77"/>
                  </a:cubicBezTo>
                  <a:cubicBezTo>
                    <a:pt x="103" y="76"/>
                    <a:pt x="97" y="71"/>
                    <a:pt x="94" y="62"/>
                  </a:cubicBezTo>
                  <a:cubicBezTo>
                    <a:pt x="94" y="59"/>
                    <a:pt x="94" y="55"/>
                    <a:pt x="97" y="52"/>
                  </a:cubicBezTo>
                  <a:cubicBezTo>
                    <a:pt x="101" y="47"/>
                    <a:pt x="108" y="44"/>
                    <a:pt x="115" y="44"/>
                  </a:cubicBezTo>
                  <a:cubicBezTo>
                    <a:pt x="115" y="37"/>
                    <a:pt x="116" y="29"/>
                    <a:pt x="116" y="21"/>
                  </a:cubicBezTo>
                  <a:cubicBezTo>
                    <a:pt x="116" y="19"/>
                    <a:pt x="116" y="16"/>
                    <a:pt x="116" y="13"/>
                  </a:cubicBezTo>
                  <a:cubicBezTo>
                    <a:pt x="110" y="13"/>
                    <a:pt x="104" y="12"/>
                    <a:pt x="98" y="12"/>
                  </a:cubicBezTo>
                  <a:cubicBezTo>
                    <a:pt x="94" y="12"/>
                    <a:pt x="90" y="11"/>
                    <a:pt x="86" y="11"/>
                  </a:cubicBezTo>
                  <a:cubicBezTo>
                    <a:pt x="86" y="12"/>
                    <a:pt x="86" y="12"/>
                    <a:pt x="86" y="13"/>
                  </a:cubicBezTo>
                  <a:cubicBezTo>
                    <a:pt x="86" y="21"/>
                    <a:pt x="85" y="34"/>
                    <a:pt x="74" y="36"/>
                  </a:cubicBezTo>
                  <a:cubicBezTo>
                    <a:pt x="65" y="37"/>
                    <a:pt x="58" y="34"/>
                    <a:pt x="54" y="28"/>
                  </a:cubicBezTo>
                  <a:cubicBezTo>
                    <a:pt x="51" y="22"/>
                    <a:pt x="51" y="15"/>
                    <a:pt x="53" y="9"/>
                  </a:cubicBezTo>
                  <a:cubicBezTo>
                    <a:pt x="48" y="9"/>
                    <a:pt x="43" y="8"/>
                    <a:pt x="38" y="8"/>
                  </a:cubicBezTo>
                  <a:cubicBezTo>
                    <a:pt x="36" y="8"/>
                    <a:pt x="34" y="8"/>
                    <a:pt x="33" y="7"/>
                  </a:cubicBezTo>
                  <a:cubicBezTo>
                    <a:pt x="34" y="14"/>
                    <a:pt x="35" y="28"/>
                    <a:pt x="31" y="44"/>
                  </a:cubicBezTo>
                  <a:cubicBezTo>
                    <a:pt x="31" y="45"/>
                    <a:pt x="30" y="46"/>
                    <a:pt x="29" y="46"/>
                  </a:cubicBezTo>
                  <a:cubicBezTo>
                    <a:pt x="28" y="46"/>
                    <a:pt x="27" y="46"/>
                    <a:pt x="26" y="46"/>
                  </a:cubicBezTo>
                  <a:cubicBezTo>
                    <a:pt x="21" y="43"/>
                    <a:pt x="14" y="43"/>
                    <a:pt x="10" y="47"/>
                  </a:cubicBezTo>
                  <a:cubicBezTo>
                    <a:pt x="8" y="50"/>
                    <a:pt x="6" y="53"/>
                    <a:pt x="7" y="57"/>
                  </a:cubicBezTo>
                  <a:cubicBezTo>
                    <a:pt x="7" y="67"/>
                    <a:pt x="15" y="69"/>
                    <a:pt x="25" y="69"/>
                  </a:cubicBezTo>
                  <a:cubicBezTo>
                    <a:pt x="26" y="69"/>
                    <a:pt x="27" y="69"/>
                    <a:pt x="28" y="69"/>
                  </a:cubicBezTo>
                  <a:cubicBezTo>
                    <a:pt x="30" y="69"/>
                    <a:pt x="31" y="71"/>
                    <a:pt x="31" y="72"/>
                  </a:cubicBezTo>
                  <a:cubicBezTo>
                    <a:pt x="31" y="77"/>
                    <a:pt x="30" y="82"/>
                    <a:pt x="30" y="87"/>
                  </a:cubicBezTo>
                  <a:cubicBezTo>
                    <a:pt x="29" y="90"/>
                    <a:pt x="29" y="94"/>
                    <a:pt x="29" y="98"/>
                  </a:cubicBezTo>
                  <a:cubicBezTo>
                    <a:pt x="36" y="98"/>
                    <a:pt x="42" y="98"/>
                    <a:pt x="48" y="98"/>
                  </a:cubicBezTo>
                  <a:cubicBezTo>
                    <a:pt x="51" y="98"/>
                    <a:pt x="55" y="98"/>
                    <a:pt x="58" y="97"/>
                  </a:cubicBezTo>
                  <a:cubicBezTo>
                    <a:pt x="59" y="97"/>
                    <a:pt x="59" y="97"/>
                    <a:pt x="59" y="9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7" name="Freeform 57"/>
            <p:cNvSpPr/>
            <p:nvPr/>
          </p:nvSpPr>
          <p:spPr bwMode="auto">
            <a:xfrm>
              <a:off x="2967038" y="4267200"/>
              <a:ext cx="565150" cy="655638"/>
            </a:xfrm>
            <a:custGeom>
              <a:avLst/>
              <a:gdLst>
                <a:gd name="T0" fmla="*/ 92 w 103"/>
                <a:gd name="T1" fmla="*/ 119 h 119"/>
                <a:gd name="T2" fmla="*/ 92 w 103"/>
                <a:gd name="T3" fmla="*/ 119 h 119"/>
                <a:gd name="T4" fmla="*/ 63 w 103"/>
                <a:gd name="T5" fmla="*/ 117 h 119"/>
                <a:gd name="T6" fmla="*/ 61 w 103"/>
                <a:gd name="T7" fmla="*/ 116 h 119"/>
                <a:gd name="T8" fmla="*/ 60 w 103"/>
                <a:gd name="T9" fmla="*/ 113 h 119"/>
                <a:gd name="T10" fmla="*/ 56 w 103"/>
                <a:gd name="T11" fmla="*/ 101 h 119"/>
                <a:gd name="T12" fmla="*/ 44 w 103"/>
                <a:gd name="T13" fmla="*/ 100 h 119"/>
                <a:gd name="T14" fmla="*/ 39 w 103"/>
                <a:gd name="T15" fmla="*/ 111 h 119"/>
                <a:gd name="T16" fmla="*/ 38 w 103"/>
                <a:gd name="T17" fmla="*/ 113 h 119"/>
                <a:gd name="T18" fmla="*/ 36 w 103"/>
                <a:gd name="T19" fmla="*/ 114 h 119"/>
                <a:gd name="T20" fmla="*/ 3 w 103"/>
                <a:gd name="T21" fmla="*/ 114 h 119"/>
                <a:gd name="T22" fmla="*/ 0 w 103"/>
                <a:gd name="T23" fmla="*/ 111 h 119"/>
                <a:gd name="T24" fmla="*/ 3 w 103"/>
                <a:gd name="T25" fmla="*/ 108 h 119"/>
                <a:gd name="T26" fmla="*/ 33 w 103"/>
                <a:gd name="T27" fmla="*/ 108 h 119"/>
                <a:gd name="T28" fmla="*/ 41 w 103"/>
                <a:gd name="T29" fmla="*/ 95 h 119"/>
                <a:gd name="T30" fmla="*/ 59 w 103"/>
                <a:gd name="T31" fmla="*/ 96 h 119"/>
                <a:gd name="T32" fmla="*/ 66 w 103"/>
                <a:gd name="T33" fmla="*/ 111 h 119"/>
                <a:gd name="T34" fmla="*/ 89 w 103"/>
                <a:gd name="T35" fmla="*/ 113 h 119"/>
                <a:gd name="T36" fmla="*/ 90 w 103"/>
                <a:gd name="T37" fmla="*/ 107 h 119"/>
                <a:gd name="T38" fmla="*/ 91 w 103"/>
                <a:gd name="T39" fmla="*/ 91 h 119"/>
                <a:gd name="T40" fmla="*/ 75 w 103"/>
                <a:gd name="T41" fmla="*/ 75 h 119"/>
                <a:gd name="T42" fmla="*/ 81 w 103"/>
                <a:gd name="T43" fmla="*/ 62 h 119"/>
                <a:gd name="T44" fmla="*/ 96 w 103"/>
                <a:gd name="T45" fmla="*/ 58 h 119"/>
                <a:gd name="T46" fmla="*/ 97 w 103"/>
                <a:gd name="T47" fmla="*/ 32 h 119"/>
                <a:gd name="T48" fmla="*/ 73 w 103"/>
                <a:gd name="T49" fmla="*/ 31 h 119"/>
                <a:gd name="T50" fmla="*/ 70 w 103"/>
                <a:gd name="T51" fmla="*/ 30 h 119"/>
                <a:gd name="T52" fmla="*/ 69 w 103"/>
                <a:gd name="T53" fmla="*/ 27 h 119"/>
                <a:gd name="T54" fmla="*/ 68 w 103"/>
                <a:gd name="T55" fmla="*/ 11 h 119"/>
                <a:gd name="T56" fmla="*/ 48 w 103"/>
                <a:gd name="T57" fmla="*/ 11 h 119"/>
                <a:gd name="T58" fmla="*/ 47 w 103"/>
                <a:gd name="T59" fmla="*/ 22 h 119"/>
                <a:gd name="T60" fmla="*/ 47 w 103"/>
                <a:gd name="T61" fmla="*/ 26 h 119"/>
                <a:gd name="T62" fmla="*/ 44 w 103"/>
                <a:gd name="T63" fmla="*/ 27 h 119"/>
                <a:gd name="T64" fmla="*/ 4 w 103"/>
                <a:gd name="T65" fmla="*/ 26 h 119"/>
                <a:gd name="T66" fmla="*/ 1 w 103"/>
                <a:gd name="T67" fmla="*/ 22 h 119"/>
                <a:gd name="T68" fmla="*/ 4 w 103"/>
                <a:gd name="T69" fmla="*/ 19 h 119"/>
                <a:gd name="T70" fmla="*/ 4 w 103"/>
                <a:gd name="T71" fmla="*/ 19 h 119"/>
                <a:gd name="T72" fmla="*/ 40 w 103"/>
                <a:gd name="T73" fmla="*/ 21 h 119"/>
                <a:gd name="T74" fmla="*/ 44 w 103"/>
                <a:gd name="T75" fmla="*/ 7 h 119"/>
                <a:gd name="T76" fmla="*/ 72 w 103"/>
                <a:gd name="T77" fmla="*/ 6 h 119"/>
                <a:gd name="T78" fmla="*/ 77 w 103"/>
                <a:gd name="T79" fmla="*/ 25 h 119"/>
                <a:gd name="T80" fmla="*/ 101 w 103"/>
                <a:gd name="T81" fmla="*/ 26 h 119"/>
                <a:gd name="T82" fmla="*/ 103 w 103"/>
                <a:gd name="T83" fmla="*/ 29 h 119"/>
                <a:gd name="T84" fmla="*/ 101 w 103"/>
                <a:gd name="T85" fmla="*/ 61 h 119"/>
                <a:gd name="T86" fmla="*/ 98 w 103"/>
                <a:gd name="T87" fmla="*/ 64 h 119"/>
                <a:gd name="T88" fmla="*/ 85 w 103"/>
                <a:gd name="T89" fmla="*/ 67 h 119"/>
                <a:gd name="T90" fmla="*/ 81 w 103"/>
                <a:gd name="T91" fmla="*/ 75 h 119"/>
                <a:gd name="T92" fmla="*/ 94 w 103"/>
                <a:gd name="T93" fmla="*/ 85 h 119"/>
                <a:gd name="T94" fmla="*/ 94 w 103"/>
                <a:gd name="T95" fmla="*/ 85 h 119"/>
                <a:gd name="T96" fmla="*/ 97 w 103"/>
                <a:gd name="T97" fmla="*/ 88 h 119"/>
                <a:gd name="T98" fmla="*/ 96 w 103"/>
                <a:gd name="T99" fmla="*/ 107 h 119"/>
                <a:gd name="T100" fmla="*/ 95 w 103"/>
                <a:gd name="T101" fmla="*/ 116 h 119"/>
                <a:gd name="T102" fmla="*/ 92 w 103"/>
                <a:gd name="T103"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3" h="119">
                  <a:moveTo>
                    <a:pt x="92" y="119"/>
                  </a:moveTo>
                  <a:cubicBezTo>
                    <a:pt x="92" y="119"/>
                    <a:pt x="92" y="119"/>
                    <a:pt x="92" y="119"/>
                  </a:cubicBezTo>
                  <a:cubicBezTo>
                    <a:pt x="85" y="119"/>
                    <a:pt x="72" y="118"/>
                    <a:pt x="63" y="117"/>
                  </a:cubicBezTo>
                  <a:cubicBezTo>
                    <a:pt x="62" y="117"/>
                    <a:pt x="61" y="116"/>
                    <a:pt x="61" y="116"/>
                  </a:cubicBezTo>
                  <a:cubicBezTo>
                    <a:pt x="60" y="115"/>
                    <a:pt x="60" y="114"/>
                    <a:pt x="60" y="113"/>
                  </a:cubicBezTo>
                  <a:cubicBezTo>
                    <a:pt x="61" y="108"/>
                    <a:pt x="60" y="104"/>
                    <a:pt x="56" y="101"/>
                  </a:cubicBezTo>
                  <a:cubicBezTo>
                    <a:pt x="52" y="99"/>
                    <a:pt x="47" y="98"/>
                    <a:pt x="44" y="100"/>
                  </a:cubicBezTo>
                  <a:cubicBezTo>
                    <a:pt x="41" y="102"/>
                    <a:pt x="38" y="105"/>
                    <a:pt x="39" y="111"/>
                  </a:cubicBezTo>
                  <a:cubicBezTo>
                    <a:pt x="39" y="112"/>
                    <a:pt x="38" y="113"/>
                    <a:pt x="38" y="113"/>
                  </a:cubicBezTo>
                  <a:cubicBezTo>
                    <a:pt x="37" y="114"/>
                    <a:pt x="36" y="114"/>
                    <a:pt x="36" y="114"/>
                  </a:cubicBezTo>
                  <a:cubicBezTo>
                    <a:pt x="29" y="114"/>
                    <a:pt x="9" y="114"/>
                    <a:pt x="3" y="114"/>
                  </a:cubicBezTo>
                  <a:cubicBezTo>
                    <a:pt x="2" y="114"/>
                    <a:pt x="0" y="113"/>
                    <a:pt x="0" y="111"/>
                  </a:cubicBezTo>
                  <a:cubicBezTo>
                    <a:pt x="0" y="109"/>
                    <a:pt x="2" y="108"/>
                    <a:pt x="3" y="108"/>
                  </a:cubicBezTo>
                  <a:cubicBezTo>
                    <a:pt x="8" y="108"/>
                    <a:pt x="24" y="108"/>
                    <a:pt x="33" y="108"/>
                  </a:cubicBezTo>
                  <a:cubicBezTo>
                    <a:pt x="33" y="102"/>
                    <a:pt x="36" y="98"/>
                    <a:pt x="41" y="95"/>
                  </a:cubicBezTo>
                  <a:cubicBezTo>
                    <a:pt x="46" y="92"/>
                    <a:pt x="54" y="92"/>
                    <a:pt x="59" y="96"/>
                  </a:cubicBezTo>
                  <a:cubicBezTo>
                    <a:pt x="64" y="100"/>
                    <a:pt x="67" y="105"/>
                    <a:pt x="66" y="111"/>
                  </a:cubicBezTo>
                  <a:cubicBezTo>
                    <a:pt x="74" y="112"/>
                    <a:pt x="83" y="113"/>
                    <a:pt x="89" y="113"/>
                  </a:cubicBezTo>
                  <a:cubicBezTo>
                    <a:pt x="89" y="111"/>
                    <a:pt x="90" y="109"/>
                    <a:pt x="90" y="107"/>
                  </a:cubicBezTo>
                  <a:cubicBezTo>
                    <a:pt x="90" y="101"/>
                    <a:pt x="91" y="96"/>
                    <a:pt x="91" y="91"/>
                  </a:cubicBezTo>
                  <a:cubicBezTo>
                    <a:pt x="83" y="89"/>
                    <a:pt x="74" y="86"/>
                    <a:pt x="75" y="75"/>
                  </a:cubicBezTo>
                  <a:cubicBezTo>
                    <a:pt x="76" y="70"/>
                    <a:pt x="78" y="65"/>
                    <a:pt x="81" y="62"/>
                  </a:cubicBezTo>
                  <a:cubicBezTo>
                    <a:pt x="85" y="59"/>
                    <a:pt x="90" y="58"/>
                    <a:pt x="96" y="58"/>
                  </a:cubicBezTo>
                  <a:cubicBezTo>
                    <a:pt x="96" y="51"/>
                    <a:pt x="97" y="38"/>
                    <a:pt x="97" y="32"/>
                  </a:cubicBezTo>
                  <a:cubicBezTo>
                    <a:pt x="89" y="31"/>
                    <a:pt x="76" y="30"/>
                    <a:pt x="73" y="31"/>
                  </a:cubicBezTo>
                  <a:cubicBezTo>
                    <a:pt x="72" y="31"/>
                    <a:pt x="71" y="31"/>
                    <a:pt x="70" y="30"/>
                  </a:cubicBezTo>
                  <a:cubicBezTo>
                    <a:pt x="69" y="29"/>
                    <a:pt x="69" y="28"/>
                    <a:pt x="69" y="27"/>
                  </a:cubicBezTo>
                  <a:cubicBezTo>
                    <a:pt x="72" y="22"/>
                    <a:pt x="73" y="15"/>
                    <a:pt x="68" y="11"/>
                  </a:cubicBezTo>
                  <a:cubicBezTo>
                    <a:pt x="62" y="7"/>
                    <a:pt x="52" y="7"/>
                    <a:pt x="48" y="11"/>
                  </a:cubicBezTo>
                  <a:cubicBezTo>
                    <a:pt x="45" y="14"/>
                    <a:pt x="44" y="18"/>
                    <a:pt x="47" y="22"/>
                  </a:cubicBezTo>
                  <a:cubicBezTo>
                    <a:pt x="48" y="23"/>
                    <a:pt x="48" y="25"/>
                    <a:pt x="47" y="26"/>
                  </a:cubicBezTo>
                  <a:cubicBezTo>
                    <a:pt x="47" y="27"/>
                    <a:pt x="46" y="27"/>
                    <a:pt x="44" y="27"/>
                  </a:cubicBezTo>
                  <a:cubicBezTo>
                    <a:pt x="37" y="27"/>
                    <a:pt x="4" y="26"/>
                    <a:pt x="4" y="26"/>
                  </a:cubicBezTo>
                  <a:cubicBezTo>
                    <a:pt x="2" y="25"/>
                    <a:pt x="1" y="24"/>
                    <a:pt x="1" y="22"/>
                  </a:cubicBezTo>
                  <a:cubicBezTo>
                    <a:pt x="1" y="21"/>
                    <a:pt x="3" y="19"/>
                    <a:pt x="4" y="19"/>
                  </a:cubicBezTo>
                  <a:cubicBezTo>
                    <a:pt x="4" y="19"/>
                    <a:pt x="4" y="19"/>
                    <a:pt x="4" y="19"/>
                  </a:cubicBezTo>
                  <a:cubicBezTo>
                    <a:pt x="5" y="19"/>
                    <a:pt x="28" y="20"/>
                    <a:pt x="40" y="21"/>
                  </a:cubicBezTo>
                  <a:cubicBezTo>
                    <a:pt x="37" y="13"/>
                    <a:pt x="41" y="8"/>
                    <a:pt x="44" y="7"/>
                  </a:cubicBezTo>
                  <a:cubicBezTo>
                    <a:pt x="50" y="0"/>
                    <a:pt x="64" y="0"/>
                    <a:pt x="72" y="6"/>
                  </a:cubicBezTo>
                  <a:cubicBezTo>
                    <a:pt x="74" y="8"/>
                    <a:pt x="80" y="14"/>
                    <a:pt x="77" y="25"/>
                  </a:cubicBezTo>
                  <a:cubicBezTo>
                    <a:pt x="85" y="24"/>
                    <a:pt x="99" y="26"/>
                    <a:pt x="101" y="26"/>
                  </a:cubicBezTo>
                  <a:cubicBezTo>
                    <a:pt x="102" y="26"/>
                    <a:pt x="103" y="27"/>
                    <a:pt x="103" y="29"/>
                  </a:cubicBezTo>
                  <a:cubicBezTo>
                    <a:pt x="103" y="30"/>
                    <a:pt x="102" y="54"/>
                    <a:pt x="101" y="61"/>
                  </a:cubicBezTo>
                  <a:cubicBezTo>
                    <a:pt x="101" y="63"/>
                    <a:pt x="100" y="64"/>
                    <a:pt x="98" y="64"/>
                  </a:cubicBezTo>
                  <a:cubicBezTo>
                    <a:pt x="93" y="63"/>
                    <a:pt x="88" y="65"/>
                    <a:pt x="85" y="67"/>
                  </a:cubicBezTo>
                  <a:cubicBezTo>
                    <a:pt x="83" y="69"/>
                    <a:pt x="82" y="72"/>
                    <a:pt x="81" y="75"/>
                  </a:cubicBezTo>
                  <a:cubicBezTo>
                    <a:pt x="81" y="81"/>
                    <a:pt x="85" y="83"/>
                    <a:pt x="94" y="85"/>
                  </a:cubicBezTo>
                  <a:cubicBezTo>
                    <a:pt x="94" y="85"/>
                    <a:pt x="94" y="85"/>
                    <a:pt x="94" y="85"/>
                  </a:cubicBezTo>
                  <a:cubicBezTo>
                    <a:pt x="96" y="86"/>
                    <a:pt x="97" y="87"/>
                    <a:pt x="97" y="88"/>
                  </a:cubicBezTo>
                  <a:cubicBezTo>
                    <a:pt x="97" y="95"/>
                    <a:pt x="96" y="101"/>
                    <a:pt x="96" y="107"/>
                  </a:cubicBezTo>
                  <a:cubicBezTo>
                    <a:pt x="96" y="110"/>
                    <a:pt x="95" y="113"/>
                    <a:pt x="95" y="116"/>
                  </a:cubicBezTo>
                  <a:cubicBezTo>
                    <a:pt x="95" y="118"/>
                    <a:pt x="94" y="119"/>
                    <a:pt x="92" y="1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8" name="Freeform 58"/>
            <p:cNvSpPr/>
            <p:nvPr/>
          </p:nvSpPr>
          <p:spPr bwMode="auto">
            <a:xfrm>
              <a:off x="3263901" y="4889500"/>
              <a:ext cx="330200" cy="495300"/>
            </a:xfrm>
            <a:custGeom>
              <a:avLst/>
              <a:gdLst>
                <a:gd name="T0" fmla="*/ 21 w 60"/>
                <a:gd name="T1" fmla="*/ 90 h 90"/>
                <a:gd name="T2" fmla="*/ 3 w 60"/>
                <a:gd name="T3" fmla="*/ 89 h 90"/>
                <a:gd name="T4" fmla="*/ 0 w 60"/>
                <a:gd name="T5" fmla="*/ 86 h 90"/>
                <a:gd name="T6" fmla="*/ 4 w 60"/>
                <a:gd name="T7" fmla="*/ 83 h 90"/>
                <a:gd name="T8" fmla="*/ 30 w 60"/>
                <a:gd name="T9" fmla="*/ 84 h 90"/>
                <a:gd name="T10" fmla="*/ 30 w 60"/>
                <a:gd name="T11" fmla="*/ 56 h 90"/>
                <a:gd name="T12" fmla="*/ 31 w 60"/>
                <a:gd name="T13" fmla="*/ 53 h 90"/>
                <a:gd name="T14" fmla="*/ 34 w 60"/>
                <a:gd name="T15" fmla="*/ 53 h 90"/>
                <a:gd name="T16" fmla="*/ 51 w 60"/>
                <a:gd name="T17" fmla="*/ 51 h 90"/>
                <a:gd name="T18" fmla="*/ 51 w 60"/>
                <a:gd name="T19" fmla="*/ 38 h 90"/>
                <a:gd name="T20" fmla="*/ 35 w 60"/>
                <a:gd name="T21" fmla="*/ 33 h 90"/>
                <a:gd name="T22" fmla="*/ 32 w 60"/>
                <a:gd name="T23" fmla="*/ 32 h 90"/>
                <a:gd name="T24" fmla="*/ 32 w 60"/>
                <a:gd name="T25" fmla="*/ 30 h 90"/>
                <a:gd name="T26" fmla="*/ 33 w 60"/>
                <a:gd name="T27" fmla="*/ 16 h 90"/>
                <a:gd name="T28" fmla="*/ 35 w 60"/>
                <a:gd name="T29" fmla="*/ 3 h 90"/>
                <a:gd name="T30" fmla="*/ 39 w 60"/>
                <a:gd name="T31" fmla="*/ 1 h 90"/>
                <a:gd name="T32" fmla="*/ 41 w 60"/>
                <a:gd name="T33" fmla="*/ 4 h 90"/>
                <a:gd name="T34" fmla="*/ 39 w 60"/>
                <a:gd name="T35" fmla="*/ 17 h 90"/>
                <a:gd name="T36" fmla="*/ 38 w 60"/>
                <a:gd name="T37" fmla="*/ 27 h 90"/>
                <a:gd name="T38" fmla="*/ 57 w 60"/>
                <a:gd name="T39" fmla="*/ 35 h 90"/>
                <a:gd name="T40" fmla="*/ 55 w 60"/>
                <a:gd name="T41" fmla="*/ 55 h 90"/>
                <a:gd name="T42" fmla="*/ 36 w 60"/>
                <a:gd name="T43" fmla="*/ 60 h 90"/>
                <a:gd name="T44" fmla="*/ 36 w 60"/>
                <a:gd name="T45" fmla="*/ 87 h 90"/>
                <a:gd name="T46" fmla="*/ 33 w 60"/>
                <a:gd name="T47" fmla="*/ 90 h 90"/>
                <a:gd name="T48" fmla="*/ 21 w 60"/>
                <a:gd name="T49"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90">
                  <a:moveTo>
                    <a:pt x="21" y="90"/>
                  </a:moveTo>
                  <a:cubicBezTo>
                    <a:pt x="16" y="90"/>
                    <a:pt x="10" y="90"/>
                    <a:pt x="3" y="89"/>
                  </a:cubicBezTo>
                  <a:cubicBezTo>
                    <a:pt x="1" y="89"/>
                    <a:pt x="0" y="87"/>
                    <a:pt x="0" y="86"/>
                  </a:cubicBezTo>
                  <a:cubicBezTo>
                    <a:pt x="0" y="84"/>
                    <a:pt x="2" y="83"/>
                    <a:pt x="4" y="83"/>
                  </a:cubicBezTo>
                  <a:cubicBezTo>
                    <a:pt x="16" y="85"/>
                    <a:pt x="24" y="85"/>
                    <a:pt x="30" y="84"/>
                  </a:cubicBezTo>
                  <a:cubicBezTo>
                    <a:pt x="30" y="77"/>
                    <a:pt x="31" y="59"/>
                    <a:pt x="30" y="56"/>
                  </a:cubicBezTo>
                  <a:cubicBezTo>
                    <a:pt x="30" y="55"/>
                    <a:pt x="30" y="54"/>
                    <a:pt x="31" y="53"/>
                  </a:cubicBezTo>
                  <a:cubicBezTo>
                    <a:pt x="32" y="53"/>
                    <a:pt x="33" y="52"/>
                    <a:pt x="34" y="53"/>
                  </a:cubicBezTo>
                  <a:cubicBezTo>
                    <a:pt x="41" y="56"/>
                    <a:pt x="47" y="55"/>
                    <a:pt x="51" y="51"/>
                  </a:cubicBezTo>
                  <a:cubicBezTo>
                    <a:pt x="54" y="48"/>
                    <a:pt x="54" y="42"/>
                    <a:pt x="51" y="38"/>
                  </a:cubicBezTo>
                  <a:cubicBezTo>
                    <a:pt x="49" y="33"/>
                    <a:pt x="43" y="32"/>
                    <a:pt x="35" y="33"/>
                  </a:cubicBezTo>
                  <a:cubicBezTo>
                    <a:pt x="34" y="33"/>
                    <a:pt x="33" y="33"/>
                    <a:pt x="32" y="32"/>
                  </a:cubicBezTo>
                  <a:cubicBezTo>
                    <a:pt x="32" y="32"/>
                    <a:pt x="31" y="31"/>
                    <a:pt x="32" y="30"/>
                  </a:cubicBezTo>
                  <a:cubicBezTo>
                    <a:pt x="32" y="26"/>
                    <a:pt x="33" y="21"/>
                    <a:pt x="33" y="16"/>
                  </a:cubicBezTo>
                  <a:cubicBezTo>
                    <a:pt x="34" y="11"/>
                    <a:pt x="34" y="5"/>
                    <a:pt x="35" y="3"/>
                  </a:cubicBezTo>
                  <a:cubicBezTo>
                    <a:pt x="35" y="1"/>
                    <a:pt x="37" y="0"/>
                    <a:pt x="39" y="1"/>
                  </a:cubicBezTo>
                  <a:cubicBezTo>
                    <a:pt x="40" y="1"/>
                    <a:pt x="41" y="3"/>
                    <a:pt x="41" y="4"/>
                  </a:cubicBezTo>
                  <a:cubicBezTo>
                    <a:pt x="40" y="6"/>
                    <a:pt x="40" y="12"/>
                    <a:pt x="39" y="17"/>
                  </a:cubicBezTo>
                  <a:cubicBezTo>
                    <a:pt x="39" y="20"/>
                    <a:pt x="39" y="24"/>
                    <a:pt x="38" y="27"/>
                  </a:cubicBezTo>
                  <a:cubicBezTo>
                    <a:pt x="46" y="26"/>
                    <a:pt x="53" y="29"/>
                    <a:pt x="57" y="35"/>
                  </a:cubicBezTo>
                  <a:cubicBezTo>
                    <a:pt x="60" y="42"/>
                    <a:pt x="60" y="50"/>
                    <a:pt x="55" y="55"/>
                  </a:cubicBezTo>
                  <a:cubicBezTo>
                    <a:pt x="53" y="58"/>
                    <a:pt x="47" y="63"/>
                    <a:pt x="36" y="60"/>
                  </a:cubicBezTo>
                  <a:cubicBezTo>
                    <a:pt x="37" y="68"/>
                    <a:pt x="36" y="84"/>
                    <a:pt x="36" y="87"/>
                  </a:cubicBezTo>
                  <a:cubicBezTo>
                    <a:pt x="36" y="88"/>
                    <a:pt x="34" y="90"/>
                    <a:pt x="33" y="90"/>
                  </a:cubicBezTo>
                  <a:cubicBezTo>
                    <a:pt x="30" y="90"/>
                    <a:pt x="26" y="90"/>
                    <a:pt x="21"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9" name="Freeform 59"/>
            <p:cNvSpPr/>
            <p:nvPr/>
          </p:nvSpPr>
          <p:spPr bwMode="auto">
            <a:xfrm>
              <a:off x="2895601" y="5302250"/>
              <a:ext cx="252413" cy="65088"/>
            </a:xfrm>
            <a:custGeom>
              <a:avLst/>
              <a:gdLst>
                <a:gd name="T0" fmla="*/ 42 w 46"/>
                <a:gd name="T1" fmla="*/ 12 h 12"/>
                <a:gd name="T2" fmla="*/ 42 w 46"/>
                <a:gd name="T3" fmla="*/ 12 h 12"/>
                <a:gd name="T4" fmla="*/ 3 w 46"/>
                <a:gd name="T5" fmla="*/ 6 h 12"/>
                <a:gd name="T6" fmla="*/ 0 w 46"/>
                <a:gd name="T7" fmla="*/ 3 h 12"/>
                <a:gd name="T8" fmla="*/ 4 w 46"/>
                <a:gd name="T9" fmla="*/ 0 h 12"/>
                <a:gd name="T10" fmla="*/ 43 w 46"/>
                <a:gd name="T11" fmla="*/ 6 h 12"/>
                <a:gd name="T12" fmla="*/ 45 w 46"/>
                <a:gd name="T13" fmla="*/ 9 h 12"/>
                <a:gd name="T14" fmla="*/ 42 w 46"/>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12">
                  <a:moveTo>
                    <a:pt x="42" y="12"/>
                  </a:moveTo>
                  <a:cubicBezTo>
                    <a:pt x="42" y="12"/>
                    <a:pt x="42" y="12"/>
                    <a:pt x="42" y="12"/>
                  </a:cubicBezTo>
                  <a:cubicBezTo>
                    <a:pt x="25" y="10"/>
                    <a:pt x="10" y="8"/>
                    <a:pt x="3" y="6"/>
                  </a:cubicBezTo>
                  <a:cubicBezTo>
                    <a:pt x="1" y="6"/>
                    <a:pt x="0" y="4"/>
                    <a:pt x="0" y="3"/>
                  </a:cubicBezTo>
                  <a:cubicBezTo>
                    <a:pt x="1" y="1"/>
                    <a:pt x="2" y="0"/>
                    <a:pt x="4" y="0"/>
                  </a:cubicBezTo>
                  <a:cubicBezTo>
                    <a:pt x="11" y="2"/>
                    <a:pt x="25" y="4"/>
                    <a:pt x="43" y="6"/>
                  </a:cubicBezTo>
                  <a:cubicBezTo>
                    <a:pt x="44" y="6"/>
                    <a:pt x="46" y="8"/>
                    <a:pt x="45" y="9"/>
                  </a:cubicBezTo>
                  <a:cubicBezTo>
                    <a:pt x="45" y="11"/>
                    <a:pt x="44" y="12"/>
                    <a:pt x="4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0" name="Freeform 60"/>
            <p:cNvSpPr/>
            <p:nvPr/>
          </p:nvSpPr>
          <p:spPr bwMode="auto">
            <a:xfrm>
              <a:off x="2438401" y="4856163"/>
              <a:ext cx="682625" cy="593725"/>
            </a:xfrm>
            <a:custGeom>
              <a:avLst/>
              <a:gdLst>
                <a:gd name="T0" fmla="*/ 53 w 124"/>
                <a:gd name="T1" fmla="*/ 108 h 108"/>
                <a:gd name="T2" fmla="*/ 35 w 124"/>
                <a:gd name="T3" fmla="*/ 95 h 108"/>
                <a:gd name="T4" fmla="*/ 36 w 124"/>
                <a:gd name="T5" fmla="*/ 88 h 108"/>
                <a:gd name="T6" fmla="*/ 36 w 124"/>
                <a:gd name="T7" fmla="*/ 84 h 108"/>
                <a:gd name="T8" fmla="*/ 31 w 124"/>
                <a:gd name="T9" fmla="*/ 84 h 108"/>
                <a:gd name="T10" fmla="*/ 27 w 124"/>
                <a:gd name="T11" fmla="*/ 84 h 108"/>
                <a:gd name="T12" fmla="*/ 24 w 124"/>
                <a:gd name="T13" fmla="*/ 84 h 108"/>
                <a:gd name="T14" fmla="*/ 2 w 124"/>
                <a:gd name="T15" fmla="*/ 82 h 108"/>
                <a:gd name="T16" fmla="*/ 0 w 124"/>
                <a:gd name="T17" fmla="*/ 79 h 108"/>
                <a:gd name="T18" fmla="*/ 5 w 124"/>
                <a:gd name="T19" fmla="*/ 3 h 108"/>
                <a:gd name="T20" fmla="*/ 8 w 124"/>
                <a:gd name="T21" fmla="*/ 0 h 108"/>
                <a:gd name="T22" fmla="*/ 11 w 124"/>
                <a:gd name="T23" fmla="*/ 3 h 108"/>
                <a:gd name="T24" fmla="*/ 6 w 124"/>
                <a:gd name="T25" fmla="*/ 77 h 108"/>
                <a:gd name="T26" fmla="*/ 24 w 124"/>
                <a:gd name="T27" fmla="*/ 78 h 108"/>
                <a:gd name="T28" fmla="*/ 27 w 124"/>
                <a:gd name="T29" fmla="*/ 78 h 108"/>
                <a:gd name="T30" fmla="*/ 30 w 124"/>
                <a:gd name="T31" fmla="*/ 78 h 108"/>
                <a:gd name="T32" fmla="*/ 39 w 124"/>
                <a:gd name="T33" fmla="*/ 78 h 108"/>
                <a:gd name="T34" fmla="*/ 42 w 124"/>
                <a:gd name="T35" fmla="*/ 90 h 108"/>
                <a:gd name="T36" fmla="*/ 41 w 124"/>
                <a:gd name="T37" fmla="*/ 95 h 108"/>
                <a:gd name="T38" fmla="*/ 54 w 124"/>
                <a:gd name="T39" fmla="*/ 102 h 108"/>
                <a:gd name="T40" fmla="*/ 64 w 124"/>
                <a:gd name="T41" fmla="*/ 87 h 108"/>
                <a:gd name="T42" fmla="*/ 64 w 124"/>
                <a:gd name="T43" fmla="*/ 83 h 108"/>
                <a:gd name="T44" fmla="*/ 67 w 124"/>
                <a:gd name="T45" fmla="*/ 80 h 108"/>
                <a:gd name="T46" fmla="*/ 81 w 124"/>
                <a:gd name="T47" fmla="*/ 81 h 108"/>
                <a:gd name="T48" fmla="*/ 86 w 124"/>
                <a:gd name="T49" fmla="*/ 82 h 108"/>
                <a:gd name="T50" fmla="*/ 88 w 124"/>
                <a:gd name="T51" fmla="*/ 70 h 108"/>
                <a:gd name="T52" fmla="*/ 91 w 124"/>
                <a:gd name="T53" fmla="*/ 53 h 108"/>
                <a:gd name="T54" fmla="*/ 93 w 124"/>
                <a:gd name="T55" fmla="*/ 51 h 108"/>
                <a:gd name="T56" fmla="*/ 96 w 124"/>
                <a:gd name="T57" fmla="*/ 51 h 108"/>
                <a:gd name="T58" fmla="*/ 109 w 124"/>
                <a:gd name="T59" fmla="*/ 55 h 108"/>
                <a:gd name="T60" fmla="*/ 117 w 124"/>
                <a:gd name="T61" fmla="*/ 46 h 108"/>
                <a:gd name="T62" fmla="*/ 109 w 124"/>
                <a:gd name="T63" fmla="*/ 33 h 108"/>
                <a:gd name="T64" fmla="*/ 102 w 124"/>
                <a:gd name="T65" fmla="*/ 34 h 108"/>
                <a:gd name="T66" fmla="*/ 96 w 124"/>
                <a:gd name="T67" fmla="*/ 33 h 108"/>
                <a:gd name="T68" fmla="*/ 94 w 124"/>
                <a:gd name="T69" fmla="*/ 30 h 108"/>
                <a:gd name="T70" fmla="*/ 95 w 124"/>
                <a:gd name="T71" fmla="*/ 3 h 108"/>
                <a:gd name="T72" fmla="*/ 99 w 124"/>
                <a:gd name="T73" fmla="*/ 1 h 108"/>
                <a:gd name="T74" fmla="*/ 101 w 124"/>
                <a:gd name="T75" fmla="*/ 4 h 108"/>
                <a:gd name="T76" fmla="*/ 101 w 124"/>
                <a:gd name="T77" fmla="*/ 28 h 108"/>
                <a:gd name="T78" fmla="*/ 101 w 124"/>
                <a:gd name="T79" fmla="*/ 28 h 108"/>
                <a:gd name="T80" fmla="*/ 110 w 124"/>
                <a:gd name="T81" fmla="*/ 27 h 108"/>
                <a:gd name="T82" fmla="*/ 123 w 124"/>
                <a:gd name="T83" fmla="*/ 46 h 108"/>
                <a:gd name="T84" fmla="*/ 110 w 124"/>
                <a:gd name="T85" fmla="*/ 61 h 108"/>
                <a:gd name="T86" fmla="*/ 96 w 124"/>
                <a:gd name="T87" fmla="*/ 59 h 108"/>
                <a:gd name="T88" fmla="*/ 94 w 124"/>
                <a:gd name="T89" fmla="*/ 71 h 108"/>
                <a:gd name="T90" fmla="*/ 92 w 124"/>
                <a:gd name="T91" fmla="*/ 85 h 108"/>
                <a:gd name="T92" fmla="*/ 89 w 124"/>
                <a:gd name="T93" fmla="*/ 88 h 108"/>
                <a:gd name="T94" fmla="*/ 80 w 124"/>
                <a:gd name="T95" fmla="*/ 87 h 108"/>
                <a:gd name="T96" fmla="*/ 70 w 124"/>
                <a:gd name="T97" fmla="*/ 86 h 108"/>
                <a:gd name="T98" fmla="*/ 70 w 124"/>
                <a:gd name="T99" fmla="*/ 87 h 108"/>
                <a:gd name="T100" fmla="*/ 55 w 124"/>
                <a:gd name="T101" fmla="*/ 108 h 108"/>
                <a:gd name="T102" fmla="*/ 53 w 124"/>
                <a:gd name="T103"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 h="108">
                  <a:moveTo>
                    <a:pt x="53" y="108"/>
                  </a:moveTo>
                  <a:cubicBezTo>
                    <a:pt x="45" y="108"/>
                    <a:pt x="36" y="104"/>
                    <a:pt x="35" y="95"/>
                  </a:cubicBezTo>
                  <a:cubicBezTo>
                    <a:pt x="35" y="93"/>
                    <a:pt x="35" y="91"/>
                    <a:pt x="36" y="88"/>
                  </a:cubicBezTo>
                  <a:cubicBezTo>
                    <a:pt x="37" y="86"/>
                    <a:pt x="37" y="84"/>
                    <a:pt x="36" y="84"/>
                  </a:cubicBezTo>
                  <a:cubicBezTo>
                    <a:pt x="35" y="84"/>
                    <a:pt x="32" y="84"/>
                    <a:pt x="31" y="84"/>
                  </a:cubicBezTo>
                  <a:cubicBezTo>
                    <a:pt x="29" y="84"/>
                    <a:pt x="28" y="84"/>
                    <a:pt x="27" y="84"/>
                  </a:cubicBezTo>
                  <a:cubicBezTo>
                    <a:pt x="24" y="84"/>
                    <a:pt x="24" y="84"/>
                    <a:pt x="24" y="84"/>
                  </a:cubicBezTo>
                  <a:cubicBezTo>
                    <a:pt x="17" y="84"/>
                    <a:pt x="9" y="84"/>
                    <a:pt x="2" y="82"/>
                  </a:cubicBezTo>
                  <a:cubicBezTo>
                    <a:pt x="1" y="81"/>
                    <a:pt x="0" y="80"/>
                    <a:pt x="0" y="79"/>
                  </a:cubicBezTo>
                  <a:cubicBezTo>
                    <a:pt x="0" y="55"/>
                    <a:pt x="4" y="11"/>
                    <a:pt x="5" y="3"/>
                  </a:cubicBezTo>
                  <a:cubicBezTo>
                    <a:pt x="5" y="1"/>
                    <a:pt x="6" y="0"/>
                    <a:pt x="8" y="0"/>
                  </a:cubicBezTo>
                  <a:cubicBezTo>
                    <a:pt x="9" y="0"/>
                    <a:pt x="11" y="2"/>
                    <a:pt x="11" y="3"/>
                  </a:cubicBezTo>
                  <a:cubicBezTo>
                    <a:pt x="9" y="26"/>
                    <a:pt x="6" y="58"/>
                    <a:pt x="6" y="77"/>
                  </a:cubicBezTo>
                  <a:cubicBezTo>
                    <a:pt x="12" y="78"/>
                    <a:pt x="18" y="78"/>
                    <a:pt x="24" y="78"/>
                  </a:cubicBezTo>
                  <a:cubicBezTo>
                    <a:pt x="27" y="78"/>
                    <a:pt x="27" y="78"/>
                    <a:pt x="27" y="78"/>
                  </a:cubicBezTo>
                  <a:cubicBezTo>
                    <a:pt x="28" y="78"/>
                    <a:pt x="29" y="78"/>
                    <a:pt x="30" y="78"/>
                  </a:cubicBezTo>
                  <a:cubicBezTo>
                    <a:pt x="36" y="78"/>
                    <a:pt x="38" y="78"/>
                    <a:pt x="39" y="78"/>
                  </a:cubicBezTo>
                  <a:cubicBezTo>
                    <a:pt x="44" y="81"/>
                    <a:pt x="43" y="86"/>
                    <a:pt x="42" y="90"/>
                  </a:cubicBezTo>
                  <a:cubicBezTo>
                    <a:pt x="41" y="92"/>
                    <a:pt x="41" y="93"/>
                    <a:pt x="41" y="95"/>
                  </a:cubicBezTo>
                  <a:cubicBezTo>
                    <a:pt x="42" y="101"/>
                    <a:pt x="50" y="103"/>
                    <a:pt x="54" y="102"/>
                  </a:cubicBezTo>
                  <a:cubicBezTo>
                    <a:pt x="63" y="101"/>
                    <a:pt x="64" y="96"/>
                    <a:pt x="64" y="87"/>
                  </a:cubicBezTo>
                  <a:cubicBezTo>
                    <a:pt x="64" y="86"/>
                    <a:pt x="64" y="84"/>
                    <a:pt x="64" y="83"/>
                  </a:cubicBezTo>
                  <a:cubicBezTo>
                    <a:pt x="65" y="82"/>
                    <a:pt x="65" y="81"/>
                    <a:pt x="67" y="80"/>
                  </a:cubicBezTo>
                  <a:cubicBezTo>
                    <a:pt x="72" y="79"/>
                    <a:pt x="77" y="80"/>
                    <a:pt x="81" y="81"/>
                  </a:cubicBezTo>
                  <a:cubicBezTo>
                    <a:pt x="83" y="81"/>
                    <a:pt x="85" y="81"/>
                    <a:pt x="86" y="82"/>
                  </a:cubicBezTo>
                  <a:cubicBezTo>
                    <a:pt x="87" y="77"/>
                    <a:pt x="88" y="74"/>
                    <a:pt x="88" y="70"/>
                  </a:cubicBezTo>
                  <a:cubicBezTo>
                    <a:pt x="89" y="64"/>
                    <a:pt x="90" y="59"/>
                    <a:pt x="91" y="53"/>
                  </a:cubicBezTo>
                  <a:cubicBezTo>
                    <a:pt x="91" y="52"/>
                    <a:pt x="92" y="51"/>
                    <a:pt x="93" y="51"/>
                  </a:cubicBezTo>
                  <a:cubicBezTo>
                    <a:pt x="94" y="51"/>
                    <a:pt x="95" y="51"/>
                    <a:pt x="96" y="51"/>
                  </a:cubicBezTo>
                  <a:cubicBezTo>
                    <a:pt x="98" y="54"/>
                    <a:pt x="104" y="55"/>
                    <a:pt x="109" y="55"/>
                  </a:cubicBezTo>
                  <a:cubicBezTo>
                    <a:pt x="116" y="53"/>
                    <a:pt x="117" y="48"/>
                    <a:pt x="117" y="46"/>
                  </a:cubicBezTo>
                  <a:cubicBezTo>
                    <a:pt x="118" y="37"/>
                    <a:pt x="113" y="34"/>
                    <a:pt x="109" y="33"/>
                  </a:cubicBezTo>
                  <a:cubicBezTo>
                    <a:pt x="106" y="33"/>
                    <a:pt x="104" y="33"/>
                    <a:pt x="102" y="34"/>
                  </a:cubicBezTo>
                  <a:cubicBezTo>
                    <a:pt x="99" y="34"/>
                    <a:pt x="97" y="34"/>
                    <a:pt x="96" y="33"/>
                  </a:cubicBezTo>
                  <a:cubicBezTo>
                    <a:pt x="95" y="32"/>
                    <a:pt x="95" y="31"/>
                    <a:pt x="94" y="30"/>
                  </a:cubicBezTo>
                  <a:cubicBezTo>
                    <a:pt x="94" y="23"/>
                    <a:pt x="95" y="7"/>
                    <a:pt x="95" y="3"/>
                  </a:cubicBezTo>
                  <a:cubicBezTo>
                    <a:pt x="95" y="2"/>
                    <a:pt x="97" y="0"/>
                    <a:pt x="99" y="1"/>
                  </a:cubicBezTo>
                  <a:cubicBezTo>
                    <a:pt x="100" y="1"/>
                    <a:pt x="102" y="2"/>
                    <a:pt x="101" y="4"/>
                  </a:cubicBezTo>
                  <a:cubicBezTo>
                    <a:pt x="101" y="7"/>
                    <a:pt x="100" y="20"/>
                    <a:pt x="101" y="28"/>
                  </a:cubicBezTo>
                  <a:cubicBezTo>
                    <a:pt x="101" y="28"/>
                    <a:pt x="101" y="28"/>
                    <a:pt x="101" y="28"/>
                  </a:cubicBezTo>
                  <a:cubicBezTo>
                    <a:pt x="103" y="27"/>
                    <a:pt x="106" y="27"/>
                    <a:pt x="110" y="27"/>
                  </a:cubicBezTo>
                  <a:cubicBezTo>
                    <a:pt x="119" y="29"/>
                    <a:pt x="124" y="36"/>
                    <a:pt x="123" y="46"/>
                  </a:cubicBezTo>
                  <a:cubicBezTo>
                    <a:pt x="123" y="54"/>
                    <a:pt x="118" y="59"/>
                    <a:pt x="110" y="61"/>
                  </a:cubicBezTo>
                  <a:cubicBezTo>
                    <a:pt x="105" y="61"/>
                    <a:pt x="100" y="60"/>
                    <a:pt x="96" y="59"/>
                  </a:cubicBezTo>
                  <a:cubicBezTo>
                    <a:pt x="96" y="63"/>
                    <a:pt x="95" y="67"/>
                    <a:pt x="94" y="71"/>
                  </a:cubicBezTo>
                  <a:cubicBezTo>
                    <a:pt x="93" y="75"/>
                    <a:pt x="93" y="80"/>
                    <a:pt x="92" y="85"/>
                  </a:cubicBezTo>
                  <a:cubicBezTo>
                    <a:pt x="92" y="87"/>
                    <a:pt x="90" y="88"/>
                    <a:pt x="89" y="88"/>
                  </a:cubicBezTo>
                  <a:cubicBezTo>
                    <a:pt x="86" y="88"/>
                    <a:pt x="83" y="87"/>
                    <a:pt x="80" y="87"/>
                  </a:cubicBezTo>
                  <a:cubicBezTo>
                    <a:pt x="77" y="86"/>
                    <a:pt x="73" y="85"/>
                    <a:pt x="70" y="86"/>
                  </a:cubicBezTo>
                  <a:cubicBezTo>
                    <a:pt x="70" y="86"/>
                    <a:pt x="70" y="87"/>
                    <a:pt x="70" y="87"/>
                  </a:cubicBezTo>
                  <a:cubicBezTo>
                    <a:pt x="70" y="95"/>
                    <a:pt x="69" y="107"/>
                    <a:pt x="55" y="108"/>
                  </a:cubicBezTo>
                  <a:cubicBezTo>
                    <a:pt x="54" y="108"/>
                    <a:pt x="53" y="108"/>
                    <a:pt x="53" y="1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1" name="Freeform 61"/>
            <p:cNvSpPr/>
            <p:nvPr/>
          </p:nvSpPr>
          <p:spPr bwMode="auto">
            <a:xfrm>
              <a:off x="3087688" y="5224463"/>
              <a:ext cx="214313" cy="160338"/>
            </a:xfrm>
            <a:custGeom>
              <a:avLst/>
              <a:gdLst>
                <a:gd name="T0" fmla="*/ 35 w 39"/>
                <a:gd name="T1" fmla="*/ 29 h 29"/>
                <a:gd name="T2" fmla="*/ 34 w 39"/>
                <a:gd name="T3" fmla="*/ 29 h 29"/>
                <a:gd name="T4" fmla="*/ 32 w 39"/>
                <a:gd name="T5" fmla="*/ 25 h 29"/>
                <a:gd name="T6" fmla="*/ 32 w 39"/>
                <a:gd name="T7" fmla="*/ 25 h 29"/>
                <a:gd name="T8" fmla="*/ 29 w 39"/>
                <a:gd name="T9" fmla="*/ 12 h 29"/>
                <a:gd name="T10" fmla="*/ 18 w 39"/>
                <a:gd name="T11" fmla="*/ 7 h 29"/>
                <a:gd name="T12" fmla="*/ 10 w 39"/>
                <a:gd name="T13" fmla="*/ 11 h 29"/>
                <a:gd name="T14" fmla="*/ 9 w 39"/>
                <a:gd name="T15" fmla="*/ 20 h 29"/>
                <a:gd name="T16" fmla="*/ 10 w 39"/>
                <a:gd name="T17" fmla="*/ 24 h 29"/>
                <a:gd name="T18" fmla="*/ 6 w 39"/>
                <a:gd name="T19" fmla="*/ 25 h 29"/>
                <a:gd name="T20" fmla="*/ 4 w 39"/>
                <a:gd name="T21" fmla="*/ 8 h 29"/>
                <a:gd name="T22" fmla="*/ 17 w 39"/>
                <a:gd name="T23" fmla="*/ 1 h 29"/>
                <a:gd name="T24" fmla="*/ 33 w 39"/>
                <a:gd name="T25" fmla="*/ 7 h 29"/>
                <a:gd name="T26" fmla="*/ 38 w 39"/>
                <a:gd name="T27" fmla="*/ 25 h 29"/>
                <a:gd name="T28" fmla="*/ 38 w 39"/>
                <a:gd name="T29" fmla="*/ 26 h 29"/>
                <a:gd name="T30" fmla="*/ 35 w 39"/>
                <a:gd name="T31"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 h="29">
                  <a:moveTo>
                    <a:pt x="35" y="29"/>
                  </a:moveTo>
                  <a:cubicBezTo>
                    <a:pt x="35" y="29"/>
                    <a:pt x="35" y="29"/>
                    <a:pt x="34" y="29"/>
                  </a:cubicBezTo>
                  <a:cubicBezTo>
                    <a:pt x="33" y="29"/>
                    <a:pt x="32" y="27"/>
                    <a:pt x="32" y="25"/>
                  </a:cubicBezTo>
                  <a:cubicBezTo>
                    <a:pt x="32" y="25"/>
                    <a:pt x="32" y="25"/>
                    <a:pt x="32" y="25"/>
                  </a:cubicBezTo>
                  <a:cubicBezTo>
                    <a:pt x="32" y="20"/>
                    <a:pt x="33" y="15"/>
                    <a:pt x="29" y="12"/>
                  </a:cubicBezTo>
                  <a:cubicBezTo>
                    <a:pt x="26" y="9"/>
                    <a:pt x="21" y="6"/>
                    <a:pt x="18" y="7"/>
                  </a:cubicBezTo>
                  <a:cubicBezTo>
                    <a:pt x="13" y="7"/>
                    <a:pt x="11" y="8"/>
                    <a:pt x="10" y="11"/>
                  </a:cubicBezTo>
                  <a:cubicBezTo>
                    <a:pt x="8" y="14"/>
                    <a:pt x="8" y="19"/>
                    <a:pt x="9" y="20"/>
                  </a:cubicBezTo>
                  <a:cubicBezTo>
                    <a:pt x="10" y="21"/>
                    <a:pt x="11" y="22"/>
                    <a:pt x="10" y="24"/>
                  </a:cubicBezTo>
                  <a:cubicBezTo>
                    <a:pt x="9" y="25"/>
                    <a:pt x="7" y="26"/>
                    <a:pt x="6" y="25"/>
                  </a:cubicBezTo>
                  <a:cubicBezTo>
                    <a:pt x="0" y="22"/>
                    <a:pt x="3" y="11"/>
                    <a:pt x="4" y="8"/>
                  </a:cubicBezTo>
                  <a:cubicBezTo>
                    <a:pt x="6" y="4"/>
                    <a:pt x="11" y="1"/>
                    <a:pt x="17" y="1"/>
                  </a:cubicBezTo>
                  <a:cubicBezTo>
                    <a:pt x="23" y="0"/>
                    <a:pt x="29" y="4"/>
                    <a:pt x="33" y="7"/>
                  </a:cubicBezTo>
                  <a:cubicBezTo>
                    <a:pt x="39" y="13"/>
                    <a:pt x="38" y="20"/>
                    <a:pt x="38" y="25"/>
                  </a:cubicBezTo>
                  <a:cubicBezTo>
                    <a:pt x="38" y="26"/>
                    <a:pt x="38" y="26"/>
                    <a:pt x="38" y="26"/>
                  </a:cubicBezTo>
                  <a:cubicBezTo>
                    <a:pt x="38" y="28"/>
                    <a:pt x="36" y="29"/>
                    <a:pt x="35"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7" name="Freeform 62"/>
            <p:cNvSpPr/>
            <p:nvPr/>
          </p:nvSpPr>
          <p:spPr bwMode="auto">
            <a:xfrm>
              <a:off x="3560763" y="3622675"/>
              <a:ext cx="598488" cy="127000"/>
            </a:xfrm>
            <a:custGeom>
              <a:avLst/>
              <a:gdLst>
                <a:gd name="T0" fmla="*/ 4 w 109"/>
                <a:gd name="T1" fmla="*/ 23 h 23"/>
                <a:gd name="T2" fmla="*/ 0 w 109"/>
                <a:gd name="T3" fmla="*/ 20 h 23"/>
                <a:gd name="T4" fmla="*/ 3 w 109"/>
                <a:gd name="T5" fmla="*/ 17 h 23"/>
                <a:gd name="T6" fmla="*/ 18 w 109"/>
                <a:gd name="T7" fmla="*/ 3 h 23"/>
                <a:gd name="T8" fmla="*/ 40 w 109"/>
                <a:gd name="T9" fmla="*/ 2 h 23"/>
                <a:gd name="T10" fmla="*/ 48 w 109"/>
                <a:gd name="T11" fmla="*/ 3 h 23"/>
                <a:gd name="T12" fmla="*/ 84 w 109"/>
                <a:gd name="T13" fmla="*/ 8 h 23"/>
                <a:gd name="T14" fmla="*/ 106 w 109"/>
                <a:gd name="T15" fmla="*/ 3 h 23"/>
                <a:gd name="T16" fmla="*/ 109 w 109"/>
                <a:gd name="T17" fmla="*/ 7 h 23"/>
                <a:gd name="T18" fmla="*/ 83 w 109"/>
                <a:gd name="T19" fmla="*/ 13 h 23"/>
                <a:gd name="T20" fmla="*/ 48 w 109"/>
                <a:gd name="T21" fmla="*/ 8 h 23"/>
                <a:gd name="T22" fmla="*/ 40 w 109"/>
                <a:gd name="T23" fmla="*/ 7 h 23"/>
                <a:gd name="T24" fmla="*/ 20 w 109"/>
                <a:gd name="T25" fmla="*/ 8 h 23"/>
                <a:gd name="T26" fmla="*/ 7 w 109"/>
                <a:gd name="T27" fmla="*/ 20 h 23"/>
                <a:gd name="T28" fmla="*/ 4 w 109"/>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9" h="23">
                  <a:moveTo>
                    <a:pt x="4" y="23"/>
                  </a:moveTo>
                  <a:cubicBezTo>
                    <a:pt x="0" y="20"/>
                    <a:pt x="0" y="20"/>
                    <a:pt x="0" y="20"/>
                  </a:cubicBezTo>
                  <a:cubicBezTo>
                    <a:pt x="1" y="19"/>
                    <a:pt x="2" y="18"/>
                    <a:pt x="3" y="17"/>
                  </a:cubicBezTo>
                  <a:cubicBezTo>
                    <a:pt x="7" y="12"/>
                    <a:pt x="12" y="6"/>
                    <a:pt x="18" y="3"/>
                  </a:cubicBezTo>
                  <a:cubicBezTo>
                    <a:pt x="25" y="0"/>
                    <a:pt x="33" y="1"/>
                    <a:pt x="40" y="2"/>
                  </a:cubicBezTo>
                  <a:cubicBezTo>
                    <a:pt x="48" y="3"/>
                    <a:pt x="48" y="3"/>
                    <a:pt x="48" y="3"/>
                  </a:cubicBezTo>
                  <a:cubicBezTo>
                    <a:pt x="60" y="5"/>
                    <a:pt x="74" y="7"/>
                    <a:pt x="84" y="8"/>
                  </a:cubicBezTo>
                  <a:cubicBezTo>
                    <a:pt x="92" y="9"/>
                    <a:pt x="98" y="7"/>
                    <a:pt x="106" y="3"/>
                  </a:cubicBezTo>
                  <a:cubicBezTo>
                    <a:pt x="109" y="7"/>
                    <a:pt x="109" y="7"/>
                    <a:pt x="109" y="7"/>
                  </a:cubicBezTo>
                  <a:cubicBezTo>
                    <a:pt x="100" y="12"/>
                    <a:pt x="92" y="14"/>
                    <a:pt x="83" y="13"/>
                  </a:cubicBezTo>
                  <a:cubicBezTo>
                    <a:pt x="74" y="12"/>
                    <a:pt x="59" y="10"/>
                    <a:pt x="48" y="8"/>
                  </a:cubicBezTo>
                  <a:cubicBezTo>
                    <a:pt x="40" y="7"/>
                    <a:pt x="40" y="7"/>
                    <a:pt x="40" y="7"/>
                  </a:cubicBezTo>
                  <a:cubicBezTo>
                    <a:pt x="33" y="6"/>
                    <a:pt x="26" y="5"/>
                    <a:pt x="20" y="8"/>
                  </a:cubicBezTo>
                  <a:cubicBezTo>
                    <a:pt x="15" y="10"/>
                    <a:pt x="10" y="16"/>
                    <a:pt x="7" y="20"/>
                  </a:cubicBezTo>
                  <a:cubicBezTo>
                    <a:pt x="6" y="21"/>
                    <a:pt x="5" y="23"/>
                    <a:pt x="4"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8" name="Freeform 63"/>
            <p:cNvSpPr/>
            <p:nvPr/>
          </p:nvSpPr>
          <p:spPr bwMode="auto">
            <a:xfrm>
              <a:off x="3214688" y="3705225"/>
              <a:ext cx="1109663" cy="738188"/>
            </a:xfrm>
            <a:custGeom>
              <a:avLst/>
              <a:gdLst>
                <a:gd name="T0" fmla="*/ 69 w 202"/>
                <a:gd name="T1" fmla="*/ 134 h 134"/>
                <a:gd name="T2" fmla="*/ 68 w 202"/>
                <a:gd name="T3" fmla="*/ 133 h 134"/>
                <a:gd name="T4" fmla="*/ 59 w 202"/>
                <a:gd name="T5" fmla="*/ 122 h 134"/>
                <a:gd name="T6" fmla="*/ 69 w 202"/>
                <a:gd name="T7" fmla="*/ 101 h 134"/>
                <a:gd name="T8" fmla="*/ 81 w 202"/>
                <a:gd name="T9" fmla="*/ 90 h 134"/>
                <a:gd name="T10" fmla="*/ 100 w 202"/>
                <a:gd name="T11" fmla="*/ 73 h 134"/>
                <a:gd name="T12" fmla="*/ 77 w 202"/>
                <a:gd name="T13" fmla="*/ 43 h 134"/>
                <a:gd name="T14" fmla="*/ 41 w 202"/>
                <a:gd name="T15" fmla="*/ 48 h 134"/>
                <a:gd name="T16" fmla="*/ 35 w 202"/>
                <a:gd name="T17" fmla="*/ 65 h 134"/>
                <a:gd name="T18" fmla="*/ 27 w 202"/>
                <a:gd name="T19" fmla="*/ 87 h 134"/>
                <a:gd name="T20" fmla="*/ 11 w 202"/>
                <a:gd name="T21" fmla="*/ 96 h 134"/>
                <a:gd name="T22" fmla="*/ 1 w 202"/>
                <a:gd name="T23" fmla="*/ 94 h 134"/>
                <a:gd name="T24" fmla="*/ 0 w 202"/>
                <a:gd name="T25" fmla="*/ 90 h 134"/>
                <a:gd name="T26" fmla="*/ 16 w 202"/>
                <a:gd name="T27" fmla="*/ 30 h 134"/>
                <a:gd name="T28" fmla="*/ 75 w 202"/>
                <a:gd name="T29" fmla="*/ 0 h 134"/>
                <a:gd name="T30" fmla="*/ 77 w 202"/>
                <a:gd name="T31" fmla="*/ 5 h 134"/>
                <a:gd name="T32" fmla="*/ 19 w 202"/>
                <a:gd name="T33" fmla="*/ 34 h 134"/>
                <a:gd name="T34" fmla="*/ 5 w 202"/>
                <a:gd name="T35" fmla="*/ 91 h 134"/>
                <a:gd name="T36" fmla="*/ 10 w 202"/>
                <a:gd name="T37" fmla="*/ 91 h 134"/>
                <a:gd name="T38" fmla="*/ 23 w 202"/>
                <a:gd name="T39" fmla="*/ 84 h 134"/>
                <a:gd name="T40" fmla="*/ 30 w 202"/>
                <a:gd name="T41" fmla="*/ 64 h 134"/>
                <a:gd name="T42" fmla="*/ 38 w 202"/>
                <a:gd name="T43" fmla="*/ 44 h 134"/>
                <a:gd name="T44" fmla="*/ 77 w 202"/>
                <a:gd name="T45" fmla="*/ 38 h 134"/>
                <a:gd name="T46" fmla="*/ 105 w 202"/>
                <a:gd name="T47" fmla="*/ 74 h 134"/>
                <a:gd name="T48" fmla="*/ 105 w 202"/>
                <a:gd name="T49" fmla="*/ 76 h 134"/>
                <a:gd name="T50" fmla="*/ 104 w 202"/>
                <a:gd name="T51" fmla="*/ 77 h 134"/>
                <a:gd name="T52" fmla="*/ 85 w 202"/>
                <a:gd name="T53" fmla="*/ 94 h 134"/>
                <a:gd name="T54" fmla="*/ 72 w 202"/>
                <a:gd name="T55" fmla="*/ 105 h 134"/>
                <a:gd name="T56" fmla="*/ 64 w 202"/>
                <a:gd name="T57" fmla="*/ 121 h 134"/>
                <a:gd name="T58" fmla="*/ 70 w 202"/>
                <a:gd name="T59" fmla="*/ 129 h 134"/>
                <a:gd name="T60" fmla="*/ 142 w 202"/>
                <a:gd name="T61" fmla="*/ 84 h 134"/>
                <a:gd name="T62" fmla="*/ 166 w 202"/>
                <a:gd name="T63" fmla="*/ 63 h 134"/>
                <a:gd name="T64" fmla="*/ 174 w 202"/>
                <a:gd name="T65" fmla="*/ 56 h 134"/>
                <a:gd name="T66" fmla="*/ 201 w 202"/>
                <a:gd name="T67" fmla="*/ 38 h 134"/>
                <a:gd name="T68" fmla="*/ 202 w 202"/>
                <a:gd name="T69" fmla="*/ 43 h 134"/>
                <a:gd name="T70" fmla="*/ 177 w 202"/>
                <a:gd name="T71" fmla="*/ 59 h 134"/>
                <a:gd name="T72" fmla="*/ 169 w 202"/>
                <a:gd name="T73" fmla="*/ 67 h 134"/>
                <a:gd name="T74" fmla="*/ 145 w 202"/>
                <a:gd name="T75" fmla="*/ 87 h 134"/>
                <a:gd name="T76" fmla="*/ 70 w 202"/>
                <a:gd name="T77" fmla="*/ 134 h 134"/>
                <a:gd name="T78" fmla="*/ 69 w 202"/>
                <a:gd name="T79"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2" h="134">
                  <a:moveTo>
                    <a:pt x="69" y="134"/>
                  </a:moveTo>
                  <a:cubicBezTo>
                    <a:pt x="68" y="133"/>
                    <a:pt x="68" y="133"/>
                    <a:pt x="68" y="133"/>
                  </a:cubicBezTo>
                  <a:cubicBezTo>
                    <a:pt x="61" y="130"/>
                    <a:pt x="60" y="125"/>
                    <a:pt x="59" y="122"/>
                  </a:cubicBezTo>
                  <a:cubicBezTo>
                    <a:pt x="58" y="114"/>
                    <a:pt x="63" y="106"/>
                    <a:pt x="69" y="101"/>
                  </a:cubicBezTo>
                  <a:cubicBezTo>
                    <a:pt x="71" y="99"/>
                    <a:pt x="76" y="95"/>
                    <a:pt x="81" y="90"/>
                  </a:cubicBezTo>
                  <a:cubicBezTo>
                    <a:pt x="91" y="82"/>
                    <a:pt x="97" y="76"/>
                    <a:pt x="100" y="73"/>
                  </a:cubicBezTo>
                  <a:cubicBezTo>
                    <a:pt x="99" y="48"/>
                    <a:pt x="83" y="44"/>
                    <a:pt x="77" y="43"/>
                  </a:cubicBezTo>
                  <a:cubicBezTo>
                    <a:pt x="74" y="43"/>
                    <a:pt x="46" y="47"/>
                    <a:pt x="41" y="48"/>
                  </a:cubicBezTo>
                  <a:cubicBezTo>
                    <a:pt x="40" y="50"/>
                    <a:pt x="37" y="59"/>
                    <a:pt x="35" y="65"/>
                  </a:cubicBezTo>
                  <a:cubicBezTo>
                    <a:pt x="31" y="77"/>
                    <a:pt x="28" y="84"/>
                    <a:pt x="27" y="87"/>
                  </a:cubicBezTo>
                  <a:cubicBezTo>
                    <a:pt x="24" y="92"/>
                    <a:pt x="17" y="95"/>
                    <a:pt x="11" y="96"/>
                  </a:cubicBezTo>
                  <a:cubicBezTo>
                    <a:pt x="6" y="97"/>
                    <a:pt x="3" y="96"/>
                    <a:pt x="1" y="94"/>
                  </a:cubicBezTo>
                  <a:cubicBezTo>
                    <a:pt x="0" y="93"/>
                    <a:pt x="0" y="91"/>
                    <a:pt x="0" y="90"/>
                  </a:cubicBezTo>
                  <a:cubicBezTo>
                    <a:pt x="1" y="83"/>
                    <a:pt x="11" y="33"/>
                    <a:pt x="16" y="30"/>
                  </a:cubicBezTo>
                  <a:cubicBezTo>
                    <a:pt x="36" y="17"/>
                    <a:pt x="66" y="4"/>
                    <a:pt x="75" y="0"/>
                  </a:cubicBezTo>
                  <a:cubicBezTo>
                    <a:pt x="77" y="5"/>
                    <a:pt x="77" y="5"/>
                    <a:pt x="77" y="5"/>
                  </a:cubicBezTo>
                  <a:cubicBezTo>
                    <a:pt x="68" y="8"/>
                    <a:pt x="38" y="21"/>
                    <a:pt x="19" y="34"/>
                  </a:cubicBezTo>
                  <a:cubicBezTo>
                    <a:pt x="16" y="37"/>
                    <a:pt x="5" y="83"/>
                    <a:pt x="5" y="91"/>
                  </a:cubicBezTo>
                  <a:cubicBezTo>
                    <a:pt x="6" y="91"/>
                    <a:pt x="8" y="92"/>
                    <a:pt x="10" y="91"/>
                  </a:cubicBezTo>
                  <a:cubicBezTo>
                    <a:pt x="16" y="91"/>
                    <a:pt x="21" y="88"/>
                    <a:pt x="23" y="84"/>
                  </a:cubicBezTo>
                  <a:cubicBezTo>
                    <a:pt x="24" y="82"/>
                    <a:pt x="27" y="72"/>
                    <a:pt x="30" y="64"/>
                  </a:cubicBezTo>
                  <a:cubicBezTo>
                    <a:pt x="36" y="46"/>
                    <a:pt x="37" y="45"/>
                    <a:pt x="38" y="44"/>
                  </a:cubicBezTo>
                  <a:cubicBezTo>
                    <a:pt x="41" y="42"/>
                    <a:pt x="75" y="38"/>
                    <a:pt x="77" y="38"/>
                  </a:cubicBezTo>
                  <a:cubicBezTo>
                    <a:pt x="83" y="39"/>
                    <a:pt x="104" y="43"/>
                    <a:pt x="105" y="74"/>
                  </a:cubicBezTo>
                  <a:cubicBezTo>
                    <a:pt x="105" y="76"/>
                    <a:pt x="105" y="76"/>
                    <a:pt x="105" y="76"/>
                  </a:cubicBezTo>
                  <a:cubicBezTo>
                    <a:pt x="104" y="77"/>
                    <a:pt x="104" y="77"/>
                    <a:pt x="104" y="77"/>
                  </a:cubicBezTo>
                  <a:cubicBezTo>
                    <a:pt x="103" y="78"/>
                    <a:pt x="92" y="87"/>
                    <a:pt x="85" y="94"/>
                  </a:cubicBezTo>
                  <a:cubicBezTo>
                    <a:pt x="79" y="99"/>
                    <a:pt x="74" y="103"/>
                    <a:pt x="72" y="105"/>
                  </a:cubicBezTo>
                  <a:cubicBezTo>
                    <a:pt x="68" y="109"/>
                    <a:pt x="63" y="115"/>
                    <a:pt x="64" y="121"/>
                  </a:cubicBezTo>
                  <a:cubicBezTo>
                    <a:pt x="64" y="124"/>
                    <a:pt x="66" y="127"/>
                    <a:pt x="70" y="129"/>
                  </a:cubicBezTo>
                  <a:cubicBezTo>
                    <a:pt x="78" y="126"/>
                    <a:pt x="131" y="92"/>
                    <a:pt x="142" y="84"/>
                  </a:cubicBezTo>
                  <a:cubicBezTo>
                    <a:pt x="147" y="80"/>
                    <a:pt x="158" y="70"/>
                    <a:pt x="166" y="63"/>
                  </a:cubicBezTo>
                  <a:cubicBezTo>
                    <a:pt x="169" y="60"/>
                    <a:pt x="172" y="57"/>
                    <a:pt x="174" y="56"/>
                  </a:cubicBezTo>
                  <a:cubicBezTo>
                    <a:pt x="181" y="49"/>
                    <a:pt x="200" y="38"/>
                    <a:pt x="201" y="38"/>
                  </a:cubicBezTo>
                  <a:cubicBezTo>
                    <a:pt x="202" y="43"/>
                    <a:pt x="202" y="43"/>
                    <a:pt x="202" y="43"/>
                  </a:cubicBezTo>
                  <a:cubicBezTo>
                    <a:pt x="201" y="43"/>
                    <a:pt x="183" y="54"/>
                    <a:pt x="177" y="59"/>
                  </a:cubicBezTo>
                  <a:cubicBezTo>
                    <a:pt x="175" y="61"/>
                    <a:pt x="172" y="63"/>
                    <a:pt x="169" y="67"/>
                  </a:cubicBezTo>
                  <a:cubicBezTo>
                    <a:pt x="161" y="74"/>
                    <a:pt x="150" y="84"/>
                    <a:pt x="145" y="87"/>
                  </a:cubicBezTo>
                  <a:cubicBezTo>
                    <a:pt x="137" y="94"/>
                    <a:pt x="77" y="133"/>
                    <a:pt x="70" y="134"/>
                  </a:cubicBezTo>
                  <a:lnTo>
                    <a:pt x="69" y="1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9" name="Freeform 64"/>
            <p:cNvSpPr/>
            <p:nvPr/>
          </p:nvSpPr>
          <p:spPr bwMode="auto">
            <a:xfrm>
              <a:off x="3433763" y="3937000"/>
              <a:ext cx="176213" cy="341313"/>
            </a:xfrm>
            <a:custGeom>
              <a:avLst/>
              <a:gdLst>
                <a:gd name="T0" fmla="*/ 31 w 32"/>
                <a:gd name="T1" fmla="*/ 62 h 62"/>
                <a:gd name="T2" fmla="*/ 19 w 32"/>
                <a:gd name="T3" fmla="*/ 56 h 62"/>
                <a:gd name="T4" fmla="*/ 10 w 32"/>
                <a:gd name="T5" fmla="*/ 41 h 62"/>
                <a:gd name="T6" fmla="*/ 2 w 32"/>
                <a:gd name="T7" fmla="*/ 26 h 62"/>
                <a:gd name="T8" fmla="*/ 9 w 32"/>
                <a:gd name="T9" fmla="*/ 2 h 62"/>
                <a:gd name="T10" fmla="*/ 10 w 32"/>
                <a:gd name="T11" fmla="*/ 0 h 62"/>
                <a:gd name="T12" fmla="*/ 15 w 32"/>
                <a:gd name="T13" fmla="*/ 2 h 62"/>
                <a:gd name="T14" fmla="*/ 14 w 32"/>
                <a:gd name="T15" fmla="*/ 5 h 62"/>
                <a:gd name="T16" fmla="*/ 7 w 32"/>
                <a:gd name="T17" fmla="*/ 24 h 62"/>
                <a:gd name="T18" fmla="*/ 14 w 32"/>
                <a:gd name="T19" fmla="*/ 38 h 62"/>
                <a:gd name="T20" fmla="*/ 22 w 32"/>
                <a:gd name="T21" fmla="*/ 52 h 62"/>
                <a:gd name="T22" fmla="*/ 32 w 32"/>
                <a:gd name="T23" fmla="*/ 57 h 62"/>
                <a:gd name="T24" fmla="*/ 31 w 32"/>
                <a:gd name="T25"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62">
                  <a:moveTo>
                    <a:pt x="31" y="62"/>
                  </a:moveTo>
                  <a:cubicBezTo>
                    <a:pt x="29" y="62"/>
                    <a:pt x="20" y="57"/>
                    <a:pt x="19" y="56"/>
                  </a:cubicBezTo>
                  <a:cubicBezTo>
                    <a:pt x="18" y="55"/>
                    <a:pt x="16" y="51"/>
                    <a:pt x="10" y="41"/>
                  </a:cubicBezTo>
                  <a:cubicBezTo>
                    <a:pt x="7" y="35"/>
                    <a:pt x="4" y="29"/>
                    <a:pt x="2" y="26"/>
                  </a:cubicBezTo>
                  <a:cubicBezTo>
                    <a:pt x="0" y="23"/>
                    <a:pt x="3" y="16"/>
                    <a:pt x="9" y="2"/>
                  </a:cubicBezTo>
                  <a:cubicBezTo>
                    <a:pt x="10" y="0"/>
                    <a:pt x="10" y="0"/>
                    <a:pt x="10" y="0"/>
                  </a:cubicBezTo>
                  <a:cubicBezTo>
                    <a:pt x="15" y="2"/>
                    <a:pt x="15" y="2"/>
                    <a:pt x="15" y="2"/>
                  </a:cubicBezTo>
                  <a:cubicBezTo>
                    <a:pt x="14" y="5"/>
                    <a:pt x="14" y="5"/>
                    <a:pt x="14" y="5"/>
                  </a:cubicBezTo>
                  <a:cubicBezTo>
                    <a:pt x="12" y="9"/>
                    <a:pt x="6" y="21"/>
                    <a:pt x="7" y="24"/>
                  </a:cubicBezTo>
                  <a:cubicBezTo>
                    <a:pt x="8" y="26"/>
                    <a:pt x="11" y="32"/>
                    <a:pt x="14" y="38"/>
                  </a:cubicBezTo>
                  <a:cubicBezTo>
                    <a:pt x="17" y="44"/>
                    <a:pt x="21" y="51"/>
                    <a:pt x="22" y="52"/>
                  </a:cubicBezTo>
                  <a:cubicBezTo>
                    <a:pt x="23" y="53"/>
                    <a:pt x="31" y="57"/>
                    <a:pt x="32" y="57"/>
                  </a:cubicBezTo>
                  <a:lnTo>
                    <a:pt x="31"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0" name="Freeform 65"/>
            <p:cNvSpPr/>
            <p:nvPr/>
          </p:nvSpPr>
          <p:spPr bwMode="auto">
            <a:xfrm>
              <a:off x="3582988" y="3925888"/>
              <a:ext cx="114300" cy="285750"/>
            </a:xfrm>
            <a:custGeom>
              <a:avLst/>
              <a:gdLst>
                <a:gd name="T0" fmla="*/ 18 w 21"/>
                <a:gd name="T1" fmla="*/ 52 h 52"/>
                <a:gd name="T2" fmla="*/ 16 w 21"/>
                <a:gd name="T3" fmla="*/ 51 h 52"/>
                <a:gd name="T4" fmla="*/ 9 w 21"/>
                <a:gd name="T5" fmla="*/ 48 h 52"/>
                <a:gd name="T6" fmla="*/ 9 w 21"/>
                <a:gd name="T7" fmla="*/ 47 h 52"/>
                <a:gd name="T8" fmla="*/ 8 w 21"/>
                <a:gd name="T9" fmla="*/ 47 h 52"/>
                <a:gd name="T10" fmla="*/ 7 w 21"/>
                <a:gd name="T11" fmla="*/ 43 h 52"/>
                <a:gd name="T12" fmla="*/ 0 w 21"/>
                <a:gd name="T13" fmla="*/ 25 h 52"/>
                <a:gd name="T14" fmla="*/ 0 w 21"/>
                <a:gd name="T15" fmla="*/ 25 h 52"/>
                <a:gd name="T16" fmla="*/ 0 w 21"/>
                <a:gd name="T17" fmla="*/ 24 h 52"/>
                <a:gd name="T18" fmla="*/ 11 w 21"/>
                <a:gd name="T19" fmla="*/ 2 h 52"/>
                <a:gd name="T20" fmla="*/ 12 w 21"/>
                <a:gd name="T21" fmla="*/ 0 h 52"/>
                <a:gd name="T22" fmla="*/ 16 w 21"/>
                <a:gd name="T23" fmla="*/ 3 h 52"/>
                <a:gd name="T24" fmla="*/ 15 w 21"/>
                <a:gd name="T25" fmla="*/ 4 h 52"/>
                <a:gd name="T26" fmla="*/ 5 w 21"/>
                <a:gd name="T27" fmla="*/ 25 h 52"/>
                <a:gd name="T28" fmla="*/ 11 w 21"/>
                <a:gd name="T29" fmla="*/ 41 h 52"/>
                <a:gd name="T30" fmla="*/ 13 w 21"/>
                <a:gd name="T31" fmla="*/ 44 h 52"/>
                <a:gd name="T32" fmla="*/ 18 w 21"/>
                <a:gd name="T33" fmla="*/ 46 h 52"/>
                <a:gd name="T34" fmla="*/ 21 w 21"/>
                <a:gd name="T35" fmla="*/ 47 h 52"/>
                <a:gd name="T36" fmla="*/ 18 w 21"/>
                <a:gd name="T37"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 h="52">
                  <a:moveTo>
                    <a:pt x="18" y="52"/>
                  </a:moveTo>
                  <a:cubicBezTo>
                    <a:pt x="18" y="51"/>
                    <a:pt x="17" y="51"/>
                    <a:pt x="16" y="51"/>
                  </a:cubicBezTo>
                  <a:cubicBezTo>
                    <a:pt x="13" y="49"/>
                    <a:pt x="11" y="48"/>
                    <a:pt x="9" y="48"/>
                  </a:cubicBezTo>
                  <a:cubicBezTo>
                    <a:pt x="9" y="47"/>
                    <a:pt x="9" y="47"/>
                    <a:pt x="9" y="47"/>
                  </a:cubicBezTo>
                  <a:cubicBezTo>
                    <a:pt x="8" y="47"/>
                    <a:pt x="8" y="47"/>
                    <a:pt x="8" y="47"/>
                  </a:cubicBezTo>
                  <a:cubicBezTo>
                    <a:pt x="8" y="46"/>
                    <a:pt x="8" y="44"/>
                    <a:pt x="7" y="43"/>
                  </a:cubicBezTo>
                  <a:cubicBezTo>
                    <a:pt x="4" y="38"/>
                    <a:pt x="1" y="31"/>
                    <a:pt x="0" y="25"/>
                  </a:cubicBezTo>
                  <a:cubicBezTo>
                    <a:pt x="0" y="25"/>
                    <a:pt x="0" y="25"/>
                    <a:pt x="0" y="25"/>
                  </a:cubicBezTo>
                  <a:cubicBezTo>
                    <a:pt x="0" y="24"/>
                    <a:pt x="0" y="24"/>
                    <a:pt x="0" y="24"/>
                  </a:cubicBezTo>
                  <a:cubicBezTo>
                    <a:pt x="3" y="16"/>
                    <a:pt x="7" y="9"/>
                    <a:pt x="11" y="2"/>
                  </a:cubicBezTo>
                  <a:cubicBezTo>
                    <a:pt x="12" y="0"/>
                    <a:pt x="12" y="0"/>
                    <a:pt x="12" y="0"/>
                  </a:cubicBezTo>
                  <a:cubicBezTo>
                    <a:pt x="16" y="3"/>
                    <a:pt x="16" y="3"/>
                    <a:pt x="16" y="3"/>
                  </a:cubicBezTo>
                  <a:cubicBezTo>
                    <a:pt x="15" y="4"/>
                    <a:pt x="15" y="4"/>
                    <a:pt x="15" y="4"/>
                  </a:cubicBezTo>
                  <a:cubicBezTo>
                    <a:pt x="12" y="11"/>
                    <a:pt x="8" y="18"/>
                    <a:pt x="5" y="25"/>
                  </a:cubicBezTo>
                  <a:cubicBezTo>
                    <a:pt x="6" y="30"/>
                    <a:pt x="9" y="36"/>
                    <a:pt x="11" y="41"/>
                  </a:cubicBezTo>
                  <a:cubicBezTo>
                    <a:pt x="12" y="42"/>
                    <a:pt x="12" y="43"/>
                    <a:pt x="13" y="44"/>
                  </a:cubicBezTo>
                  <a:cubicBezTo>
                    <a:pt x="14" y="44"/>
                    <a:pt x="16" y="45"/>
                    <a:pt x="18" y="46"/>
                  </a:cubicBezTo>
                  <a:cubicBezTo>
                    <a:pt x="19" y="47"/>
                    <a:pt x="20" y="47"/>
                    <a:pt x="21" y="47"/>
                  </a:cubicBezTo>
                  <a:lnTo>
                    <a:pt x="18"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1" name="Freeform 66"/>
            <p:cNvSpPr/>
            <p:nvPr/>
          </p:nvSpPr>
          <p:spPr bwMode="auto">
            <a:xfrm>
              <a:off x="3686176" y="3975100"/>
              <a:ext cx="88900" cy="115888"/>
            </a:xfrm>
            <a:custGeom>
              <a:avLst/>
              <a:gdLst>
                <a:gd name="T0" fmla="*/ 14 w 16"/>
                <a:gd name="T1" fmla="*/ 21 h 21"/>
                <a:gd name="T2" fmla="*/ 11 w 16"/>
                <a:gd name="T3" fmla="*/ 20 h 21"/>
                <a:gd name="T4" fmla="*/ 2 w 16"/>
                <a:gd name="T5" fmla="*/ 17 h 21"/>
                <a:gd name="T6" fmla="*/ 0 w 16"/>
                <a:gd name="T7" fmla="*/ 16 h 21"/>
                <a:gd name="T8" fmla="*/ 1 w 16"/>
                <a:gd name="T9" fmla="*/ 14 h 21"/>
                <a:gd name="T10" fmla="*/ 2 w 16"/>
                <a:gd name="T11" fmla="*/ 10 h 21"/>
                <a:gd name="T12" fmla="*/ 5 w 16"/>
                <a:gd name="T13" fmla="*/ 0 h 21"/>
                <a:gd name="T14" fmla="*/ 10 w 16"/>
                <a:gd name="T15" fmla="*/ 1 h 21"/>
                <a:gd name="T16" fmla="*/ 7 w 16"/>
                <a:gd name="T17" fmla="*/ 11 h 21"/>
                <a:gd name="T18" fmla="*/ 6 w 16"/>
                <a:gd name="T19" fmla="*/ 13 h 21"/>
                <a:gd name="T20" fmla="*/ 13 w 16"/>
                <a:gd name="T21" fmla="*/ 15 h 21"/>
                <a:gd name="T22" fmla="*/ 16 w 16"/>
                <a:gd name="T23" fmla="*/ 16 h 21"/>
                <a:gd name="T24" fmla="*/ 14 w 16"/>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1">
                  <a:moveTo>
                    <a:pt x="14" y="21"/>
                  </a:moveTo>
                  <a:cubicBezTo>
                    <a:pt x="13" y="21"/>
                    <a:pt x="12" y="20"/>
                    <a:pt x="11" y="20"/>
                  </a:cubicBezTo>
                  <a:cubicBezTo>
                    <a:pt x="9" y="19"/>
                    <a:pt x="7" y="19"/>
                    <a:pt x="2" y="17"/>
                  </a:cubicBezTo>
                  <a:cubicBezTo>
                    <a:pt x="0" y="16"/>
                    <a:pt x="0" y="16"/>
                    <a:pt x="0" y="16"/>
                  </a:cubicBezTo>
                  <a:cubicBezTo>
                    <a:pt x="1" y="14"/>
                    <a:pt x="1" y="14"/>
                    <a:pt x="1" y="14"/>
                  </a:cubicBezTo>
                  <a:cubicBezTo>
                    <a:pt x="1" y="13"/>
                    <a:pt x="2" y="11"/>
                    <a:pt x="2" y="10"/>
                  </a:cubicBezTo>
                  <a:cubicBezTo>
                    <a:pt x="3" y="7"/>
                    <a:pt x="4" y="4"/>
                    <a:pt x="5" y="0"/>
                  </a:cubicBezTo>
                  <a:cubicBezTo>
                    <a:pt x="10" y="1"/>
                    <a:pt x="10" y="1"/>
                    <a:pt x="10" y="1"/>
                  </a:cubicBezTo>
                  <a:cubicBezTo>
                    <a:pt x="9" y="5"/>
                    <a:pt x="8" y="8"/>
                    <a:pt x="7" y="11"/>
                  </a:cubicBezTo>
                  <a:cubicBezTo>
                    <a:pt x="7" y="12"/>
                    <a:pt x="6" y="12"/>
                    <a:pt x="6" y="13"/>
                  </a:cubicBezTo>
                  <a:cubicBezTo>
                    <a:pt x="9" y="14"/>
                    <a:pt x="11" y="15"/>
                    <a:pt x="13" y="15"/>
                  </a:cubicBezTo>
                  <a:cubicBezTo>
                    <a:pt x="14" y="16"/>
                    <a:pt x="15" y="16"/>
                    <a:pt x="16" y="16"/>
                  </a:cubicBezTo>
                  <a:lnTo>
                    <a:pt x="14"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2" name="Freeform 67"/>
            <p:cNvSpPr/>
            <p:nvPr/>
          </p:nvSpPr>
          <p:spPr bwMode="auto">
            <a:xfrm>
              <a:off x="3625851" y="4135438"/>
              <a:ext cx="100013" cy="49213"/>
            </a:xfrm>
            <a:custGeom>
              <a:avLst/>
              <a:gdLst>
                <a:gd name="T0" fmla="*/ 18 w 18"/>
                <a:gd name="T1" fmla="*/ 9 h 9"/>
                <a:gd name="T2" fmla="*/ 0 w 18"/>
                <a:gd name="T3" fmla="*/ 5 h 9"/>
                <a:gd name="T4" fmla="*/ 2 w 18"/>
                <a:gd name="T5" fmla="*/ 0 h 9"/>
                <a:gd name="T6" fmla="*/ 18 w 18"/>
                <a:gd name="T7" fmla="*/ 4 h 9"/>
                <a:gd name="T8" fmla="*/ 18 w 18"/>
                <a:gd name="T9" fmla="*/ 9 h 9"/>
              </a:gdLst>
              <a:ahLst/>
              <a:cxnLst>
                <a:cxn ang="0">
                  <a:pos x="T0" y="T1"/>
                </a:cxn>
                <a:cxn ang="0">
                  <a:pos x="T2" y="T3"/>
                </a:cxn>
                <a:cxn ang="0">
                  <a:pos x="T4" y="T5"/>
                </a:cxn>
                <a:cxn ang="0">
                  <a:pos x="T6" y="T7"/>
                </a:cxn>
                <a:cxn ang="0">
                  <a:pos x="T8" y="T9"/>
                </a:cxn>
              </a:cxnLst>
              <a:rect l="0" t="0" r="r" b="b"/>
              <a:pathLst>
                <a:path w="18" h="9">
                  <a:moveTo>
                    <a:pt x="18" y="9"/>
                  </a:moveTo>
                  <a:cubicBezTo>
                    <a:pt x="16" y="8"/>
                    <a:pt x="3" y="7"/>
                    <a:pt x="0" y="5"/>
                  </a:cubicBezTo>
                  <a:cubicBezTo>
                    <a:pt x="2" y="0"/>
                    <a:pt x="2" y="0"/>
                    <a:pt x="2" y="0"/>
                  </a:cubicBezTo>
                  <a:cubicBezTo>
                    <a:pt x="4" y="2"/>
                    <a:pt x="16" y="4"/>
                    <a:pt x="18" y="4"/>
                  </a:cubicBezTo>
                  <a:lnTo>
                    <a:pt x="18"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3" name="Freeform 68"/>
            <p:cNvSpPr/>
            <p:nvPr/>
          </p:nvSpPr>
          <p:spPr bwMode="auto">
            <a:xfrm>
              <a:off x="4076701" y="3606800"/>
              <a:ext cx="296863" cy="423863"/>
            </a:xfrm>
            <a:custGeom>
              <a:avLst/>
              <a:gdLst>
                <a:gd name="T0" fmla="*/ 42 w 54"/>
                <a:gd name="T1" fmla="*/ 77 h 77"/>
                <a:gd name="T2" fmla="*/ 29 w 54"/>
                <a:gd name="T3" fmla="*/ 68 h 77"/>
                <a:gd name="T4" fmla="*/ 32 w 54"/>
                <a:gd name="T5" fmla="*/ 65 h 77"/>
                <a:gd name="T6" fmla="*/ 43 w 54"/>
                <a:gd name="T7" fmla="*/ 72 h 77"/>
                <a:gd name="T8" fmla="*/ 32 w 54"/>
                <a:gd name="T9" fmla="*/ 35 h 77"/>
                <a:gd name="T10" fmla="*/ 6 w 54"/>
                <a:gd name="T11" fmla="*/ 8 h 77"/>
                <a:gd name="T12" fmla="*/ 5 w 54"/>
                <a:gd name="T13" fmla="*/ 13 h 77"/>
                <a:gd name="T14" fmla="*/ 0 w 54"/>
                <a:gd name="T15" fmla="*/ 13 h 77"/>
                <a:gd name="T16" fmla="*/ 5 w 54"/>
                <a:gd name="T17" fmla="*/ 3 h 77"/>
                <a:gd name="T18" fmla="*/ 37 w 54"/>
                <a:gd name="T19" fmla="*/ 33 h 77"/>
                <a:gd name="T20" fmla="*/ 45 w 54"/>
                <a:gd name="T21" fmla="*/ 76 h 77"/>
                <a:gd name="T22" fmla="*/ 42 w 54"/>
                <a:gd name="T23"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77">
                  <a:moveTo>
                    <a:pt x="42" y="77"/>
                  </a:moveTo>
                  <a:cubicBezTo>
                    <a:pt x="39" y="77"/>
                    <a:pt x="34" y="74"/>
                    <a:pt x="29" y="68"/>
                  </a:cubicBezTo>
                  <a:cubicBezTo>
                    <a:pt x="32" y="65"/>
                    <a:pt x="32" y="65"/>
                    <a:pt x="32" y="65"/>
                  </a:cubicBezTo>
                  <a:cubicBezTo>
                    <a:pt x="38" y="71"/>
                    <a:pt x="42" y="73"/>
                    <a:pt x="43" y="72"/>
                  </a:cubicBezTo>
                  <a:cubicBezTo>
                    <a:pt x="46" y="70"/>
                    <a:pt x="44" y="57"/>
                    <a:pt x="32" y="35"/>
                  </a:cubicBezTo>
                  <a:cubicBezTo>
                    <a:pt x="21" y="15"/>
                    <a:pt x="10" y="7"/>
                    <a:pt x="6" y="8"/>
                  </a:cubicBezTo>
                  <a:cubicBezTo>
                    <a:pt x="6" y="8"/>
                    <a:pt x="5" y="9"/>
                    <a:pt x="5" y="13"/>
                  </a:cubicBezTo>
                  <a:cubicBezTo>
                    <a:pt x="0" y="13"/>
                    <a:pt x="0" y="13"/>
                    <a:pt x="0" y="13"/>
                  </a:cubicBezTo>
                  <a:cubicBezTo>
                    <a:pt x="0" y="6"/>
                    <a:pt x="2" y="4"/>
                    <a:pt x="5" y="3"/>
                  </a:cubicBezTo>
                  <a:cubicBezTo>
                    <a:pt x="14" y="0"/>
                    <a:pt x="27" y="16"/>
                    <a:pt x="37" y="33"/>
                  </a:cubicBezTo>
                  <a:cubicBezTo>
                    <a:pt x="46" y="50"/>
                    <a:pt x="54" y="71"/>
                    <a:pt x="45" y="76"/>
                  </a:cubicBezTo>
                  <a:cubicBezTo>
                    <a:pt x="45" y="77"/>
                    <a:pt x="44" y="77"/>
                    <a:pt x="42" y="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4" name="Freeform 69"/>
            <p:cNvSpPr/>
            <p:nvPr/>
          </p:nvSpPr>
          <p:spPr bwMode="auto">
            <a:xfrm>
              <a:off x="4154488" y="3535363"/>
              <a:ext cx="312738" cy="495300"/>
            </a:xfrm>
            <a:custGeom>
              <a:avLst/>
              <a:gdLst>
                <a:gd name="T0" fmla="*/ 50 w 57"/>
                <a:gd name="T1" fmla="*/ 90 h 90"/>
                <a:gd name="T2" fmla="*/ 37 w 57"/>
                <a:gd name="T3" fmla="*/ 81 h 90"/>
                <a:gd name="T4" fmla="*/ 41 w 57"/>
                <a:gd name="T5" fmla="*/ 78 h 90"/>
                <a:gd name="T6" fmla="*/ 50 w 57"/>
                <a:gd name="T7" fmla="*/ 85 h 90"/>
                <a:gd name="T8" fmla="*/ 49 w 57"/>
                <a:gd name="T9" fmla="*/ 71 h 90"/>
                <a:gd name="T10" fmla="*/ 36 w 57"/>
                <a:gd name="T11" fmla="*/ 41 h 90"/>
                <a:gd name="T12" fmla="*/ 17 w 57"/>
                <a:gd name="T13" fmla="*/ 14 h 90"/>
                <a:gd name="T14" fmla="*/ 6 w 57"/>
                <a:gd name="T15" fmla="*/ 6 h 90"/>
                <a:gd name="T16" fmla="*/ 5 w 57"/>
                <a:gd name="T17" fmla="*/ 11 h 90"/>
                <a:gd name="T18" fmla="*/ 0 w 57"/>
                <a:gd name="T19" fmla="*/ 12 h 90"/>
                <a:gd name="T20" fmla="*/ 3 w 57"/>
                <a:gd name="T21" fmla="*/ 2 h 90"/>
                <a:gd name="T22" fmla="*/ 20 w 57"/>
                <a:gd name="T23" fmla="*/ 10 h 90"/>
                <a:gd name="T24" fmla="*/ 40 w 57"/>
                <a:gd name="T25" fmla="*/ 39 h 90"/>
                <a:gd name="T26" fmla="*/ 54 w 57"/>
                <a:gd name="T27" fmla="*/ 70 h 90"/>
                <a:gd name="T28" fmla="*/ 53 w 57"/>
                <a:gd name="T29" fmla="*/ 89 h 90"/>
                <a:gd name="T30" fmla="*/ 50 w 57"/>
                <a:gd name="T31"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 h="90">
                  <a:moveTo>
                    <a:pt x="50" y="90"/>
                  </a:moveTo>
                  <a:cubicBezTo>
                    <a:pt x="47" y="90"/>
                    <a:pt x="42" y="87"/>
                    <a:pt x="37" y="81"/>
                  </a:cubicBezTo>
                  <a:cubicBezTo>
                    <a:pt x="41" y="78"/>
                    <a:pt x="41" y="78"/>
                    <a:pt x="41" y="78"/>
                  </a:cubicBezTo>
                  <a:cubicBezTo>
                    <a:pt x="47" y="85"/>
                    <a:pt x="50" y="85"/>
                    <a:pt x="50" y="85"/>
                  </a:cubicBezTo>
                  <a:cubicBezTo>
                    <a:pt x="51" y="84"/>
                    <a:pt x="52" y="81"/>
                    <a:pt x="49" y="71"/>
                  </a:cubicBezTo>
                  <a:cubicBezTo>
                    <a:pt x="47" y="63"/>
                    <a:pt x="42" y="52"/>
                    <a:pt x="36" y="41"/>
                  </a:cubicBezTo>
                  <a:cubicBezTo>
                    <a:pt x="29" y="30"/>
                    <a:pt x="23" y="20"/>
                    <a:pt x="17" y="14"/>
                  </a:cubicBezTo>
                  <a:cubicBezTo>
                    <a:pt x="10" y="6"/>
                    <a:pt x="6" y="6"/>
                    <a:pt x="6" y="6"/>
                  </a:cubicBezTo>
                  <a:cubicBezTo>
                    <a:pt x="6" y="6"/>
                    <a:pt x="5" y="7"/>
                    <a:pt x="5" y="11"/>
                  </a:cubicBezTo>
                  <a:cubicBezTo>
                    <a:pt x="0" y="12"/>
                    <a:pt x="0" y="12"/>
                    <a:pt x="0" y="12"/>
                  </a:cubicBezTo>
                  <a:cubicBezTo>
                    <a:pt x="0" y="7"/>
                    <a:pt x="1" y="3"/>
                    <a:pt x="3" y="2"/>
                  </a:cubicBezTo>
                  <a:cubicBezTo>
                    <a:pt x="7" y="0"/>
                    <a:pt x="13" y="2"/>
                    <a:pt x="20" y="10"/>
                  </a:cubicBezTo>
                  <a:cubicBezTo>
                    <a:pt x="27" y="17"/>
                    <a:pt x="34" y="27"/>
                    <a:pt x="40" y="39"/>
                  </a:cubicBezTo>
                  <a:cubicBezTo>
                    <a:pt x="46" y="50"/>
                    <a:pt x="51" y="61"/>
                    <a:pt x="54" y="70"/>
                  </a:cubicBezTo>
                  <a:cubicBezTo>
                    <a:pt x="57" y="81"/>
                    <a:pt x="57" y="87"/>
                    <a:pt x="53" y="89"/>
                  </a:cubicBezTo>
                  <a:cubicBezTo>
                    <a:pt x="52" y="89"/>
                    <a:pt x="51" y="90"/>
                    <a:pt x="50"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5" name="Freeform 70"/>
            <p:cNvSpPr/>
            <p:nvPr/>
          </p:nvSpPr>
          <p:spPr bwMode="auto">
            <a:xfrm>
              <a:off x="4098926" y="3562350"/>
              <a:ext cx="127000" cy="88900"/>
            </a:xfrm>
            <a:custGeom>
              <a:avLst/>
              <a:gdLst>
                <a:gd name="T0" fmla="*/ 11 w 80"/>
                <a:gd name="T1" fmla="*/ 56 h 56"/>
                <a:gd name="T2" fmla="*/ 0 w 80"/>
                <a:gd name="T3" fmla="*/ 38 h 56"/>
                <a:gd name="T4" fmla="*/ 73 w 80"/>
                <a:gd name="T5" fmla="*/ 0 h 56"/>
                <a:gd name="T6" fmla="*/ 80 w 80"/>
                <a:gd name="T7" fmla="*/ 14 h 56"/>
                <a:gd name="T8" fmla="*/ 11 w 80"/>
                <a:gd name="T9" fmla="*/ 56 h 56"/>
              </a:gdLst>
              <a:ahLst/>
              <a:cxnLst>
                <a:cxn ang="0">
                  <a:pos x="T0" y="T1"/>
                </a:cxn>
                <a:cxn ang="0">
                  <a:pos x="T2" y="T3"/>
                </a:cxn>
                <a:cxn ang="0">
                  <a:pos x="T4" y="T5"/>
                </a:cxn>
                <a:cxn ang="0">
                  <a:pos x="T6" y="T7"/>
                </a:cxn>
                <a:cxn ang="0">
                  <a:pos x="T8" y="T9"/>
                </a:cxn>
              </a:cxnLst>
              <a:rect l="0" t="0" r="r" b="b"/>
              <a:pathLst>
                <a:path w="80" h="56">
                  <a:moveTo>
                    <a:pt x="11" y="56"/>
                  </a:moveTo>
                  <a:lnTo>
                    <a:pt x="0" y="38"/>
                  </a:lnTo>
                  <a:lnTo>
                    <a:pt x="73" y="0"/>
                  </a:lnTo>
                  <a:lnTo>
                    <a:pt x="80" y="14"/>
                  </a:lnTo>
                  <a:lnTo>
                    <a:pt x="11"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6" name="Freeform 71"/>
            <p:cNvSpPr/>
            <p:nvPr/>
          </p:nvSpPr>
          <p:spPr bwMode="auto">
            <a:xfrm>
              <a:off x="4313238" y="3930650"/>
              <a:ext cx="131763" cy="93663"/>
            </a:xfrm>
            <a:custGeom>
              <a:avLst/>
              <a:gdLst>
                <a:gd name="T0" fmla="*/ 7 w 83"/>
                <a:gd name="T1" fmla="*/ 59 h 59"/>
                <a:gd name="T2" fmla="*/ 0 w 83"/>
                <a:gd name="T3" fmla="*/ 46 h 59"/>
                <a:gd name="T4" fmla="*/ 77 w 83"/>
                <a:gd name="T5" fmla="*/ 0 h 59"/>
                <a:gd name="T6" fmla="*/ 83 w 83"/>
                <a:gd name="T7" fmla="*/ 14 h 59"/>
                <a:gd name="T8" fmla="*/ 7 w 83"/>
                <a:gd name="T9" fmla="*/ 59 h 59"/>
              </a:gdLst>
              <a:ahLst/>
              <a:cxnLst>
                <a:cxn ang="0">
                  <a:pos x="T0" y="T1"/>
                </a:cxn>
                <a:cxn ang="0">
                  <a:pos x="T2" y="T3"/>
                </a:cxn>
                <a:cxn ang="0">
                  <a:pos x="T4" y="T5"/>
                </a:cxn>
                <a:cxn ang="0">
                  <a:pos x="T6" y="T7"/>
                </a:cxn>
                <a:cxn ang="0">
                  <a:pos x="T8" y="T9"/>
                </a:cxn>
              </a:cxnLst>
              <a:rect l="0" t="0" r="r" b="b"/>
              <a:pathLst>
                <a:path w="83" h="59">
                  <a:moveTo>
                    <a:pt x="7" y="59"/>
                  </a:moveTo>
                  <a:lnTo>
                    <a:pt x="0" y="46"/>
                  </a:lnTo>
                  <a:lnTo>
                    <a:pt x="77" y="0"/>
                  </a:lnTo>
                  <a:lnTo>
                    <a:pt x="83" y="14"/>
                  </a:lnTo>
                  <a:lnTo>
                    <a:pt x="7"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7" name="Freeform 72"/>
            <p:cNvSpPr/>
            <p:nvPr/>
          </p:nvSpPr>
          <p:spPr bwMode="auto">
            <a:xfrm>
              <a:off x="4181476" y="3424238"/>
              <a:ext cx="225425" cy="138113"/>
            </a:xfrm>
            <a:custGeom>
              <a:avLst/>
              <a:gdLst>
                <a:gd name="T0" fmla="*/ 7 w 142"/>
                <a:gd name="T1" fmla="*/ 87 h 87"/>
                <a:gd name="T2" fmla="*/ 0 w 142"/>
                <a:gd name="T3" fmla="*/ 73 h 87"/>
                <a:gd name="T4" fmla="*/ 135 w 142"/>
                <a:gd name="T5" fmla="*/ 0 h 87"/>
                <a:gd name="T6" fmla="*/ 142 w 142"/>
                <a:gd name="T7" fmla="*/ 14 h 87"/>
                <a:gd name="T8" fmla="*/ 7 w 142"/>
                <a:gd name="T9" fmla="*/ 87 h 87"/>
              </a:gdLst>
              <a:ahLst/>
              <a:cxnLst>
                <a:cxn ang="0">
                  <a:pos x="T0" y="T1"/>
                </a:cxn>
                <a:cxn ang="0">
                  <a:pos x="T2" y="T3"/>
                </a:cxn>
                <a:cxn ang="0">
                  <a:pos x="T4" y="T5"/>
                </a:cxn>
                <a:cxn ang="0">
                  <a:pos x="T6" y="T7"/>
                </a:cxn>
                <a:cxn ang="0">
                  <a:pos x="T8" y="T9"/>
                </a:cxn>
              </a:cxnLst>
              <a:rect l="0" t="0" r="r" b="b"/>
              <a:pathLst>
                <a:path w="142" h="87">
                  <a:moveTo>
                    <a:pt x="7" y="87"/>
                  </a:moveTo>
                  <a:lnTo>
                    <a:pt x="0" y="73"/>
                  </a:lnTo>
                  <a:lnTo>
                    <a:pt x="135" y="0"/>
                  </a:lnTo>
                  <a:lnTo>
                    <a:pt x="142" y="14"/>
                  </a:lnTo>
                  <a:lnTo>
                    <a:pt x="7"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8" name="Freeform 73"/>
            <p:cNvSpPr/>
            <p:nvPr/>
          </p:nvSpPr>
          <p:spPr bwMode="auto">
            <a:xfrm>
              <a:off x="4429126" y="3887788"/>
              <a:ext cx="225425" cy="142875"/>
            </a:xfrm>
            <a:custGeom>
              <a:avLst/>
              <a:gdLst>
                <a:gd name="T0" fmla="*/ 7 w 142"/>
                <a:gd name="T1" fmla="*/ 90 h 90"/>
                <a:gd name="T2" fmla="*/ 0 w 142"/>
                <a:gd name="T3" fmla="*/ 73 h 90"/>
                <a:gd name="T4" fmla="*/ 135 w 142"/>
                <a:gd name="T5" fmla="*/ 0 h 90"/>
                <a:gd name="T6" fmla="*/ 142 w 142"/>
                <a:gd name="T7" fmla="*/ 14 h 90"/>
                <a:gd name="T8" fmla="*/ 7 w 142"/>
                <a:gd name="T9" fmla="*/ 90 h 90"/>
              </a:gdLst>
              <a:ahLst/>
              <a:cxnLst>
                <a:cxn ang="0">
                  <a:pos x="T0" y="T1"/>
                </a:cxn>
                <a:cxn ang="0">
                  <a:pos x="T2" y="T3"/>
                </a:cxn>
                <a:cxn ang="0">
                  <a:pos x="T4" y="T5"/>
                </a:cxn>
                <a:cxn ang="0">
                  <a:pos x="T6" y="T7"/>
                </a:cxn>
                <a:cxn ang="0">
                  <a:pos x="T8" y="T9"/>
                </a:cxn>
              </a:cxnLst>
              <a:rect l="0" t="0" r="r" b="b"/>
              <a:pathLst>
                <a:path w="142" h="90">
                  <a:moveTo>
                    <a:pt x="7" y="90"/>
                  </a:moveTo>
                  <a:lnTo>
                    <a:pt x="0" y="73"/>
                  </a:lnTo>
                  <a:lnTo>
                    <a:pt x="135" y="0"/>
                  </a:lnTo>
                  <a:lnTo>
                    <a:pt x="142" y="14"/>
                  </a:lnTo>
                  <a:lnTo>
                    <a:pt x="7"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9" name="Freeform 74"/>
            <p:cNvSpPr>
              <a:spLocks noEditPoints="1"/>
            </p:cNvSpPr>
            <p:nvPr/>
          </p:nvSpPr>
          <p:spPr bwMode="auto">
            <a:xfrm>
              <a:off x="4335463" y="3859213"/>
              <a:ext cx="66675" cy="77788"/>
            </a:xfrm>
            <a:custGeom>
              <a:avLst/>
              <a:gdLst>
                <a:gd name="T0" fmla="*/ 7 w 12"/>
                <a:gd name="T1" fmla="*/ 14 h 14"/>
                <a:gd name="T2" fmla="*/ 1 w 12"/>
                <a:gd name="T3" fmla="*/ 8 h 14"/>
                <a:gd name="T4" fmla="*/ 1 w 12"/>
                <a:gd name="T5" fmla="*/ 3 h 14"/>
                <a:gd name="T6" fmla="*/ 5 w 12"/>
                <a:gd name="T7" fmla="*/ 0 h 14"/>
                <a:gd name="T8" fmla="*/ 6 w 12"/>
                <a:gd name="T9" fmla="*/ 0 h 14"/>
                <a:gd name="T10" fmla="*/ 11 w 12"/>
                <a:gd name="T11" fmla="*/ 6 h 14"/>
                <a:gd name="T12" fmla="*/ 7 w 12"/>
                <a:gd name="T13" fmla="*/ 14 h 14"/>
                <a:gd name="T14" fmla="*/ 6 w 12"/>
                <a:gd name="T15" fmla="*/ 5 h 14"/>
                <a:gd name="T16" fmla="*/ 6 w 12"/>
                <a:gd name="T17" fmla="*/ 7 h 14"/>
                <a:gd name="T18" fmla="*/ 6 w 12"/>
                <a:gd name="T19" fmla="*/ 9 h 14"/>
                <a:gd name="T20" fmla="*/ 7 w 12"/>
                <a:gd name="T21" fmla="*/ 7 h 14"/>
                <a:gd name="T22" fmla="*/ 6 w 12"/>
                <a:gd name="T2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14">
                  <a:moveTo>
                    <a:pt x="7" y="14"/>
                  </a:moveTo>
                  <a:cubicBezTo>
                    <a:pt x="4" y="14"/>
                    <a:pt x="1" y="12"/>
                    <a:pt x="1" y="8"/>
                  </a:cubicBezTo>
                  <a:cubicBezTo>
                    <a:pt x="0" y="6"/>
                    <a:pt x="1" y="5"/>
                    <a:pt x="1" y="3"/>
                  </a:cubicBezTo>
                  <a:cubicBezTo>
                    <a:pt x="2" y="2"/>
                    <a:pt x="3" y="0"/>
                    <a:pt x="5" y="0"/>
                  </a:cubicBezTo>
                  <a:cubicBezTo>
                    <a:pt x="6" y="0"/>
                    <a:pt x="6" y="0"/>
                    <a:pt x="6" y="0"/>
                  </a:cubicBezTo>
                  <a:cubicBezTo>
                    <a:pt x="8" y="0"/>
                    <a:pt x="11" y="3"/>
                    <a:pt x="11" y="6"/>
                  </a:cubicBezTo>
                  <a:cubicBezTo>
                    <a:pt x="12" y="10"/>
                    <a:pt x="10" y="14"/>
                    <a:pt x="7" y="14"/>
                  </a:cubicBezTo>
                  <a:close/>
                  <a:moveTo>
                    <a:pt x="6" y="5"/>
                  </a:moveTo>
                  <a:cubicBezTo>
                    <a:pt x="6" y="6"/>
                    <a:pt x="5" y="6"/>
                    <a:pt x="6" y="7"/>
                  </a:cubicBezTo>
                  <a:cubicBezTo>
                    <a:pt x="6" y="8"/>
                    <a:pt x="6" y="9"/>
                    <a:pt x="6" y="9"/>
                  </a:cubicBezTo>
                  <a:cubicBezTo>
                    <a:pt x="7" y="9"/>
                    <a:pt x="7" y="8"/>
                    <a:pt x="7" y="7"/>
                  </a:cubicBezTo>
                  <a:cubicBezTo>
                    <a:pt x="6" y="6"/>
                    <a:pt x="6" y="6"/>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0" name="Freeform 75"/>
            <p:cNvSpPr/>
            <p:nvPr/>
          </p:nvSpPr>
          <p:spPr bwMode="auto">
            <a:xfrm>
              <a:off x="4127501" y="4999038"/>
              <a:ext cx="388938" cy="468313"/>
            </a:xfrm>
            <a:custGeom>
              <a:avLst/>
              <a:gdLst>
                <a:gd name="T0" fmla="*/ 68 w 71"/>
                <a:gd name="T1" fmla="*/ 85 h 85"/>
                <a:gd name="T2" fmla="*/ 50 w 71"/>
                <a:gd name="T3" fmla="*/ 67 h 85"/>
                <a:gd name="T4" fmla="*/ 35 w 71"/>
                <a:gd name="T5" fmla="*/ 34 h 85"/>
                <a:gd name="T6" fmla="*/ 32 w 71"/>
                <a:gd name="T7" fmla="*/ 26 h 85"/>
                <a:gd name="T8" fmla="*/ 21 w 71"/>
                <a:gd name="T9" fmla="*/ 10 h 85"/>
                <a:gd name="T10" fmla="*/ 4 w 71"/>
                <a:gd name="T11" fmla="*/ 5 h 85"/>
                <a:gd name="T12" fmla="*/ 0 w 71"/>
                <a:gd name="T13" fmla="*/ 5 h 85"/>
                <a:gd name="T14" fmla="*/ 1 w 71"/>
                <a:gd name="T15" fmla="*/ 0 h 85"/>
                <a:gd name="T16" fmla="*/ 4 w 71"/>
                <a:gd name="T17" fmla="*/ 0 h 85"/>
                <a:gd name="T18" fmla="*/ 24 w 71"/>
                <a:gd name="T19" fmla="*/ 6 h 85"/>
                <a:gd name="T20" fmla="*/ 37 w 71"/>
                <a:gd name="T21" fmla="*/ 24 h 85"/>
                <a:gd name="T22" fmla="*/ 40 w 71"/>
                <a:gd name="T23" fmla="*/ 32 h 85"/>
                <a:gd name="T24" fmla="*/ 54 w 71"/>
                <a:gd name="T25" fmla="*/ 65 h 85"/>
                <a:gd name="T26" fmla="*/ 71 w 71"/>
                <a:gd name="T27" fmla="*/ 81 h 85"/>
                <a:gd name="T28" fmla="*/ 68 w 71"/>
                <a:gd name="T29"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85">
                  <a:moveTo>
                    <a:pt x="68" y="85"/>
                  </a:moveTo>
                  <a:cubicBezTo>
                    <a:pt x="60" y="80"/>
                    <a:pt x="54" y="75"/>
                    <a:pt x="50" y="67"/>
                  </a:cubicBezTo>
                  <a:cubicBezTo>
                    <a:pt x="46" y="58"/>
                    <a:pt x="40" y="45"/>
                    <a:pt x="35" y="34"/>
                  </a:cubicBezTo>
                  <a:cubicBezTo>
                    <a:pt x="32" y="26"/>
                    <a:pt x="32" y="26"/>
                    <a:pt x="32" y="26"/>
                  </a:cubicBezTo>
                  <a:cubicBezTo>
                    <a:pt x="30" y="20"/>
                    <a:pt x="26" y="14"/>
                    <a:pt x="21" y="10"/>
                  </a:cubicBezTo>
                  <a:cubicBezTo>
                    <a:pt x="17" y="7"/>
                    <a:pt x="9" y="6"/>
                    <a:pt x="4" y="5"/>
                  </a:cubicBezTo>
                  <a:cubicBezTo>
                    <a:pt x="2" y="5"/>
                    <a:pt x="1" y="5"/>
                    <a:pt x="0" y="5"/>
                  </a:cubicBezTo>
                  <a:cubicBezTo>
                    <a:pt x="1" y="0"/>
                    <a:pt x="1" y="0"/>
                    <a:pt x="1" y="0"/>
                  </a:cubicBezTo>
                  <a:cubicBezTo>
                    <a:pt x="2" y="0"/>
                    <a:pt x="3" y="0"/>
                    <a:pt x="4" y="0"/>
                  </a:cubicBezTo>
                  <a:cubicBezTo>
                    <a:pt x="10" y="1"/>
                    <a:pt x="19" y="2"/>
                    <a:pt x="24" y="6"/>
                  </a:cubicBezTo>
                  <a:cubicBezTo>
                    <a:pt x="30" y="10"/>
                    <a:pt x="34" y="18"/>
                    <a:pt x="37" y="24"/>
                  </a:cubicBezTo>
                  <a:cubicBezTo>
                    <a:pt x="40" y="32"/>
                    <a:pt x="40" y="32"/>
                    <a:pt x="40" y="32"/>
                  </a:cubicBezTo>
                  <a:cubicBezTo>
                    <a:pt x="44" y="43"/>
                    <a:pt x="50" y="56"/>
                    <a:pt x="54" y="65"/>
                  </a:cubicBezTo>
                  <a:cubicBezTo>
                    <a:pt x="57" y="72"/>
                    <a:pt x="63" y="76"/>
                    <a:pt x="71" y="81"/>
                  </a:cubicBezTo>
                  <a:lnTo>
                    <a:pt x="68"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1" name="Freeform 76"/>
            <p:cNvSpPr/>
            <p:nvPr/>
          </p:nvSpPr>
          <p:spPr bwMode="auto">
            <a:xfrm>
              <a:off x="3527426" y="4833938"/>
              <a:ext cx="841375" cy="925513"/>
            </a:xfrm>
            <a:custGeom>
              <a:avLst/>
              <a:gdLst>
                <a:gd name="T0" fmla="*/ 150 w 153"/>
                <a:gd name="T1" fmla="*/ 168 h 168"/>
                <a:gd name="T2" fmla="*/ 123 w 153"/>
                <a:gd name="T3" fmla="*/ 155 h 168"/>
                <a:gd name="T4" fmla="*/ 112 w 153"/>
                <a:gd name="T5" fmla="*/ 152 h 168"/>
                <a:gd name="T6" fmla="*/ 82 w 153"/>
                <a:gd name="T7" fmla="*/ 143 h 168"/>
                <a:gd name="T8" fmla="*/ 3 w 153"/>
                <a:gd name="T9" fmla="*/ 102 h 168"/>
                <a:gd name="T10" fmla="*/ 3 w 153"/>
                <a:gd name="T11" fmla="*/ 102 h 168"/>
                <a:gd name="T12" fmla="*/ 3 w 153"/>
                <a:gd name="T13" fmla="*/ 101 h 168"/>
                <a:gd name="T14" fmla="*/ 8 w 153"/>
                <a:gd name="T15" fmla="*/ 87 h 168"/>
                <a:gd name="T16" fmla="*/ 30 w 153"/>
                <a:gd name="T17" fmla="*/ 85 h 168"/>
                <a:gd name="T18" fmla="*/ 46 w 153"/>
                <a:gd name="T19" fmla="*/ 89 h 168"/>
                <a:gd name="T20" fmla="*/ 71 w 153"/>
                <a:gd name="T21" fmla="*/ 97 h 168"/>
                <a:gd name="T22" fmla="*/ 84 w 153"/>
                <a:gd name="T23" fmla="*/ 61 h 168"/>
                <a:gd name="T24" fmla="*/ 61 w 153"/>
                <a:gd name="T25" fmla="*/ 33 h 168"/>
                <a:gd name="T26" fmla="*/ 43 w 153"/>
                <a:gd name="T27" fmla="*/ 37 h 168"/>
                <a:gd name="T28" fmla="*/ 21 w 153"/>
                <a:gd name="T29" fmla="*/ 41 h 168"/>
                <a:gd name="T30" fmla="*/ 4 w 153"/>
                <a:gd name="T31" fmla="*/ 33 h 168"/>
                <a:gd name="T32" fmla="*/ 1 w 153"/>
                <a:gd name="T33" fmla="*/ 23 h 168"/>
                <a:gd name="T34" fmla="*/ 4 w 153"/>
                <a:gd name="T35" fmla="*/ 20 h 168"/>
                <a:gd name="T36" fmla="*/ 64 w 153"/>
                <a:gd name="T37" fmla="*/ 3 h 168"/>
                <a:gd name="T38" fmla="*/ 120 w 153"/>
                <a:gd name="T39" fmla="*/ 37 h 168"/>
                <a:gd name="T40" fmla="*/ 117 w 153"/>
                <a:gd name="T41" fmla="*/ 41 h 168"/>
                <a:gd name="T42" fmla="*/ 62 w 153"/>
                <a:gd name="T43" fmla="*/ 7 h 168"/>
                <a:gd name="T44" fmla="*/ 6 w 153"/>
                <a:gd name="T45" fmla="*/ 24 h 168"/>
                <a:gd name="T46" fmla="*/ 8 w 153"/>
                <a:gd name="T47" fmla="*/ 29 h 168"/>
                <a:gd name="T48" fmla="*/ 21 w 153"/>
                <a:gd name="T49" fmla="*/ 36 h 168"/>
                <a:gd name="T50" fmla="*/ 42 w 153"/>
                <a:gd name="T51" fmla="*/ 32 h 168"/>
                <a:gd name="T52" fmla="*/ 63 w 153"/>
                <a:gd name="T53" fmla="*/ 28 h 168"/>
                <a:gd name="T54" fmla="*/ 88 w 153"/>
                <a:gd name="T55" fmla="*/ 58 h 168"/>
                <a:gd name="T56" fmla="*/ 72 w 153"/>
                <a:gd name="T57" fmla="*/ 102 h 168"/>
                <a:gd name="T58" fmla="*/ 71 w 153"/>
                <a:gd name="T59" fmla="*/ 102 h 168"/>
                <a:gd name="T60" fmla="*/ 70 w 153"/>
                <a:gd name="T61" fmla="*/ 102 h 168"/>
                <a:gd name="T62" fmla="*/ 45 w 153"/>
                <a:gd name="T63" fmla="*/ 94 h 168"/>
                <a:gd name="T64" fmla="*/ 29 w 153"/>
                <a:gd name="T65" fmla="*/ 89 h 168"/>
                <a:gd name="T66" fmla="*/ 11 w 153"/>
                <a:gd name="T67" fmla="*/ 91 h 168"/>
                <a:gd name="T68" fmla="*/ 7 w 153"/>
                <a:gd name="T69" fmla="*/ 100 h 168"/>
                <a:gd name="T70" fmla="*/ 84 w 153"/>
                <a:gd name="T71" fmla="*/ 138 h 168"/>
                <a:gd name="T72" fmla="*/ 114 w 153"/>
                <a:gd name="T73" fmla="*/ 147 h 168"/>
                <a:gd name="T74" fmla="*/ 124 w 153"/>
                <a:gd name="T75" fmla="*/ 150 h 168"/>
                <a:gd name="T76" fmla="*/ 153 w 153"/>
                <a:gd name="T77" fmla="*/ 164 h 168"/>
                <a:gd name="T78" fmla="*/ 150 w 153"/>
                <a:gd name="T7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3" h="168">
                  <a:moveTo>
                    <a:pt x="150" y="168"/>
                  </a:moveTo>
                  <a:cubicBezTo>
                    <a:pt x="149" y="167"/>
                    <a:pt x="131" y="157"/>
                    <a:pt x="123" y="155"/>
                  </a:cubicBezTo>
                  <a:cubicBezTo>
                    <a:pt x="120" y="154"/>
                    <a:pt x="117" y="153"/>
                    <a:pt x="112" y="152"/>
                  </a:cubicBezTo>
                  <a:cubicBezTo>
                    <a:pt x="101" y="149"/>
                    <a:pt x="88" y="145"/>
                    <a:pt x="82" y="143"/>
                  </a:cubicBezTo>
                  <a:cubicBezTo>
                    <a:pt x="72" y="139"/>
                    <a:pt x="8" y="108"/>
                    <a:pt x="3" y="102"/>
                  </a:cubicBezTo>
                  <a:cubicBezTo>
                    <a:pt x="3" y="102"/>
                    <a:pt x="3" y="102"/>
                    <a:pt x="3" y="102"/>
                  </a:cubicBezTo>
                  <a:cubicBezTo>
                    <a:pt x="3" y="101"/>
                    <a:pt x="3" y="101"/>
                    <a:pt x="3" y="101"/>
                  </a:cubicBezTo>
                  <a:cubicBezTo>
                    <a:pt x="2" y="93"/>
                    <a:pt x="5" y="89"/>
                    <a:pt x="8" y="87"/>
                  </a:cubicBezTo>
                  <a:cubicBezTo>
                    <a:pt x="14" y="82"/>
                    <a:pt x="23" y="82"/>
                    <a:pt x="30" y="85"/>
                  </a:cubicBezTo>
                  <a:cubicBezTo>
                    <a:pt x="33" y="86"/>
                    <a:pt x="39" y="87"/>
                    <a:pt x="46" y="89"/>
                  </a:cubicBezTo>
                  <a:cubicBezTo>
                    <a:pt x="58" y="93"/>
                    <a:pt x="67" y="96"/>
                    <a:pt x="71" y="97"/>
                  </a:cubicBezTo>
                  <a:cubicBezTo>
                    <a:pt x="92" y="82"/>
                    <a:pt x="87" y="67"/>
                    <a:pt x="84" y="61"/>
                  </a:cubicBezTo>
                  <a:cubicBezTo>
                    <a:pt x="83" y="58"/>
                    <a:pt x="65" y="37"/>
                    <a:pt x="61" y="33"/>
                  </a:cubicBezTo>
                  <a:cubicBezTo>
                    <a:pt x="59" y="33"/>
                    <a:pt x="50" y="35"/>
                    <a:pt x="43" y="37"/>
                  </a:cubicBezTo>
                  <a:cubicBezTo>
                    <a:pt x="32" y="40"/>
                    <a:pt x="24" y="41"/>
                    <a:pt x="21" y="41"/>
                  </a:cubicBezTo>
                  <a:cubicBezTo>
                    <a:pt x="15" y="42"/>
                    <a:pt x="8" y="37"/>
                    <a:pt x="4" y="33"/>
                  </a:cubicBezTo>
                  <a:cubicBezTo>
                    <a:pt x="2" y="29"/>
                    <a:pt x="0" y="26"/>
                    <a:pt x="1" y="23"/>
                  </a:cubicBezTo>
                  <a:cubicBezTo>
                    <a:pt x="2" y="21"/>
                    <a:pt x="3" y="21"/>
                    <a:pt x="4" y="20"/>
                  </a:cubicBezTo>
                  <a:cubicBezTo>
                    <a:pt x="11" y="17"/>
                    <a:pt x="58" y="0"/>
                    <a:pt x="64" y="3"/>
                  </a:cubicBezTo>
                  <a:cubicBezTo>
                    <a:pt x="85" y="12"/>
                    <a:pt x="112" y="32"/>
                    <a:pt x="120" y="37"/>
                  </a:cubicBezTo>
                  <a:cubicBezTo>
                    <a:pt x="117" y="41"/>
                    <a:pt x="117" y="41"/>
                    <a:pt x="117" y="41"/>
                  </a:cubicBezTo>
                  <a:cubicBezTo>
                    <a:pt x="109" y="36"/>
                    <a:pt x="83" y="16"/>
                    <a:pt x="62" y="7"/>
                  </a:cubicBezTo>
                  <a:cubicBezTo>
                    <a:pt x="57" y="6"/>
                    <a:pt x="13" y="21"/>
                    <a:pt x="6" y="24"/>
                  </a:cubicBezTo>
                  <a:cubicBezTo>
                    <a:pt x="6" y="26"/>
                    <a:pt x="7" y="28"/>
                    <a:pt x="8" y="29"/>
                  </a:cubicBezTo>
                  <a:cubicBezTo>
                    <a:pt x="12" y="34"/>
                    <a:pt x="17" y="37"/>
                    <a:pt x="21" y="36"/>
                  </a:cubicBezTo>
                  <a:cubicBezTo>
                    <a:pt x="23" y="36"/>
                    <a:pt x="34" y="34"/>
                    <a:pt x="42" y="32"/>
                  </a:cubicBezTo>
                  <a:cubicBezTo>
                    <a:pt x="61" y="28"/>
                    <a:pt x="62" y="28"/>
                    <a:pt x="63" y="28"/>
                  </a:cubicBezTo>
                  <a:cubicBezTo>
                    <a:pt x="66" y="30"/>
                    <a:pt x="88" y="57"/>
                    <a:pt x="88" y="58"/>
                  </a:cubicBezTo>
                  <a:cubicBezTo>
                    <a:pt x="91" y="64"/>
                    <a:pt x="99" y="84"/>
                    <a:pt x="72" y="102"/>
                  </a:cubicBezTo>
                  <a:cubicBezTo>
                    <a:pt x="71" y="102"/>
                    <a:pt x="71" y="102"/>
                    <a:pt x="71" y="102"/>
                  </a:cubicBezTo>
                  <a:cubicBezTo>
                    <a:pt x="70" y="102"/>
                    <a:pt x="70" y="102"/>
                    <a:pt x="70" y="102"/>
                  </a:cubicBezTo>
                  <a:cubicBezTo>
                    <a:pt x="68" y="101"/>
                    <a:pt x="55" y="97"/>
                    <a:pt x="45" y="94"/>
                  </a:cubicBezTo>
                  <a:cubicBezTo>
                    <a:pt x="38" y="92"/>
                    <a:pt x="32" y="90"/>
                    <a:pt x="29" y="89"/>
                  </a:cubicBezTo>
                  <a:cubicBezTo>
                    <a:pt x="23" y="88"/>
                    <a:pt x="15" y="87"/>
                    <a:pt x="11" y="91"/>
                  </a:cubicBezTo>
                  <a:cubicBezTo>
                    <a:pt x="9" y="93"/>
                    <a:pt x="7" y="96"/>
                    <a:pt x="7" y="100"/>
                  </a:cubicBezTo>
                  <a:cubicBezTo>
                    <a:pt x="14" y="105"/>
                    <a:pt x="71" y="133"/>
                    <a:pt x="84" y="138"/>
                  </a:cubicBezTo>
                  <a:cubicBezTo>
                    <a:pt x="89" y="140"/>
                    <a:pt x="103" y="144"/>
                    <a:pt x="114" y="147"/>
                  </a:cubicBezTo>
                  <a:cubicBezTo>
                    <a:pt x="118" y="148"/>
                    <a:pt x="122" y="149"/>
                    <a:pt x="124" y="150"/>
                  </a:cubicBezTo>
                  <a:cubicBezTo>
                    <a:pt x="133" y="153"/>
                    <a:pt x="152" y="163"/>
                    <a:pt x="153" y="164"/>
                  </a:cubicBezTo>
                  <a:lnTo>
                    <a:pt x="150" y="1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2" name="Freeform 77"/>
            <p:cNvSpPr/>
            <p:nvPr/>
          </p:nvSpPr>
          <p:spPr bwMode="auto">
            <a:xfrm>
              <a:off x="3681413" y="5043488"/>
              <a:ext cx="241300" cy="274638"/>
            </a:xfrm>
            <a:custGeom>
              <a:avLst/>
              <a:gdLst>
                <a:gd name="T0" fmla="*/ 1 w 44"/>
                <a:gd name="T1" fmla="*/ 50 h 50"/>
                <a:gd name="T2" fmla="*/ 0 w 44"/>
                <a:gd name="T3" fmla="*/ 36 h 50"/>
                <a:gd name="T4" fmla="*/ 9 w 44"/>
                <a:gd name="T5" fmla="*/ 21 h 50"/>
                <a:gd name="T6" fmla="*/ 17 w 44"/>
                <a:gd name="T7" fmla="*/ 7 h 50"/>
                <a:gd name="T8" fmla="*/ 41 w 44"/>
                <a:gd name="T9" fmla="*/ 0 h 50"/>
                <a:gd name="T10" fmla="*/ 43 w 44"/>
                <a:gd name="T11" fmla="*/ 0 h 50"/>
                <a:gd name="T12" fmla="*/ 44 w 44"/>
                <a:gd name="T13" fmla="*/ 5 h 50"/>
                <a:gd name="T14" fmla="*/ 41 w 44"/>
                <a:gd name="T15" fmla="*/ 5 h 50"/>
                <a:gd name="T16" fmla="*/ 21 w 44"/>
                <a:gd name="T17" fmla="*/ 9 h 50"/>
                <a:gd name="T18" fmla="*/ 13 w 44"/>
                <a:gd name="T19" fmla="*/ 23 h 50"/>
                <a:gd name="T20" fmla="*/ 5 w 44"/>
                <a:gd name="T21" fmla="*/ 37 h 50"/>
                <a:gd name="T22" fmla="*/ 6 w 44"/>
                <a:gd name="T23" fmla="*/ 48 h 50"/>
                <a:gd name="T24" fmla="*/ 1 w 44"/>
                <a:gd name="T25"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50">
                  <a:moveTo>
                    <a:pt x="1" y="50"/>
                  </a:moveTo>
                  <a:cubicBezTo>
                    <a:pt x="0" y="48"/>
                    <a:pt x="0" y="38"/>
                    <a:pt x="0" y="36"/>
                  </a:cubicBezTo>
                  <a:cubicBezTo>
                    <a:pt x="0" y="35"/>
                    <a:pt x="2" y="32"/>
                    <a:pt x="9" y="21"/>
                  </a:cubicBezTo>
                  <a:cubicBezTo>
                    <a:pt x="12" y="15"/>
                    <a:pt x="15" y="9"/>
                    <a:pt x="17" y="7"/>
                  </a:cubicBezTo>
                  <a:cubicBezTo>
                    <a:pt x="18" y="4"/>
                    <a:pt x="26" y="2"/>
                    <a:pt x="41" y="0"/>
                  </a:cubicBezTo>
                  <a:cubicBezTo>
                    <a:pt x="43" y="0"/>
                    <a:pt x="43" y="0"/>
                    <a:pt x="43" y="0"/>
                  </a:cubicBezTo>
                  <a:cubicBezTo>
                    <a:pt x="44" y="5"/>
                    <a:pt x="44" y="5"/>
                    <a:pt x="44" y="5"/>
                  </a:cubicBezTo>
                  <a:cubicBezTo>
                    <a:pt x="41" y="5"/>
                    <a:pt x="41" y="5"/>
                    <a:pt x="41" y="5"/>
                  </a:cubicBezTo>
                  <a:cubicBezTo>
                    <a:pt x="36" y="6"/>
                    <a:pt x="23" y="7"/>
                    <a:pt x="21" y="9"/>
                  </a:cubicBezTo>
                  <a:cubicBezTo>
                    <a:pt x="20" y="12"/>
                    <a:pt x="16" y="17"/>
                    <a:pt x="13" y="23"/>
                  </a:cubicBezTo>
                  <a:cubicBezTo>
                    <a:pt x="10" y="29"/>
                    <a:pt x="5" y="36"/>
                    <a:pt x="5" y="37"/>
                  </a:cubicBezTo>
                  <a:cubicBezTo>
                    <a:pt x="5" y="39"/>
                    <a:pt x="5" y="47"/>
                    <a:pt x="6" y="48"/>
                  </a:cubicBezTo>
                  <a:lnTo>
                    <a:pt x="1" y="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3" name="Freeform 78"/>
            <p:cNvSpPr/>
            <p:nvPr/>
          </p:nvSpPr>
          <p:spPr bwMode="auto">
            <a:xfrm>
              <a:off x="3779838" y="5170488"/>
              <a:ext cx="231775" cy="180975"/>
            </a:xfrm>
            <a:custGeom>
              <a:avLst/>
              <a:gdLst>
                <a:gd name="T0" fmla="*/ 1 w 42"/>
                <a:gd name="T1" fmla="*/ 33 h 33"/>
                <a:gd name="T2" fmla="*/ 1 w 42"/>
                <a:gd name="T3" fmla="*/ 30 h 33"/>
                <a:gd name="T4" fmla="*/ 0 w 42"/>
                <a:gd name="T5" fmla="*/ 23 h 33"/>
                <a:gd name="T6" fmla="*/ 0 w 42"/>
                <a:gd name="T7" fmla="*/ 22 h 33"/>
                <a:gd name="T8" fmla="*/ 0 w 42"/>
                <a:gd name="T9" fmla="*/ 22 h 33"/>
                <a:gd name="T10" fmla="*/ 2 w 42"/>
                <a:gd name="T11" fmla="*/ 19 h 33"/>
                <a:gd name="T12" fmla="*/ 14 w 42"/>
                <a:gd name="T13" fmla="*/ 3 h 33"/>
                <a:gd name="T14" fmla="*/ 15 w 42"/>
                <a:gd name="T15" fmla="*/ 3 h 33"/>
                <a:gd name="T16" fmla="*/ 15 w 42"/>
                <a:gd name="T17" fmla="*/ 2 h 33"/>
                <a:gd name="T18" fmla="*/ 40 w 42"/>
                <a:gd name="T19" fmla="*/ 0 h 33"/>
                <a:gd name="T20" fmla="*/ 41 w 42"/>
                <a:gd name="T21" fmla="*/ 0 h 33"/>
                <a:gd name="T22" fmla="*/ 42 w 42"/>
                <a:gd name="T23" fmla="*/ 5 h 33"/>
                <a:gd name="T24" fmla="*/ 40 w 42"/>
                <a:gd name="T25" fmla="*/ 5 h 33"/>
                <a:gd name="T26" fmla="*/ 17 w 42"/>
                <a:gd name="T27" fmla="*/ 7 h 33"/>
                <a:gd name="T28" fmla="*/ 7 w 42"/>
                <a:gd name="T29" fmla="*/ 21 h 33"/>
                <a:gd name="T30" fmla="*/ 5 w 42"/>
                <a:gd name="T31" fmla="*/ 24 h 33"/>
                <a:gd name="T32" fmla="*/ 6 w 42"/>
                <a:gd name="T33" fmla="*/ 29 h 33"/>
                <a:gd name="T34" fmla="*/ 6 w 42"/>
                <a:gd name="T35" fmla="*/ 32 h 33"/>
                <a:gd name="T36" fmla="*/ 1 w 42"/>
                <a:gd name="T3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33">
                  <a:moveTo>
                    <a:pt x="1" y="33"/>
                  </a:moveTo>
                  <a:cubicBezTo>
                    <a:pt x="1" y="32"/>
                    <a:pt x="1" y="31"/>
                    <a:pt x="1" y="30"/>
                  </a:cubicBezTo>
                  <a:cubicBezTo>
                    <a:pt x="0" y="27"/>
                    <a:pt x="0" y="24"/>
                    <a:pt x="0" y="23"/>
                  </a:cubicBezTo>
                  <a:cubicBezTo>
                    <a:pt x="0" y="22"/>
                    <a:pt x="0" y="22"/>
                    <a:pt x="0" y="22"/>
                  </a:cubicBezTo>
                  <a:cubicBezTo>
                    <a:pt x="0" y="22"/>
                    <a:pt x="0" y="22"/>
                    <a:pt x="0" y="22"/>
                  </a:cubicBezTo>
                  <a:cubicBezTo>
                    <a:pt x="1" y="21"/>
                    <a:pt x="2" y="20"/>
                    <a:pt x="2" y="19"/>
                  </a:cubicBezTo>
                  <a:cubicBezTo>
                    <a:pt x="6" y="14"/>
                    <a:pt x="10" y="7"/>
                    <a:pt x="14" y="3"/>
                  </a:cubicBezTo>
                  <a:cubicBezTo>
                    <a:pt x="15" y="3"/>
                    <a:pt x="15" y="3"/>
                    <a:pt x="15" y="3"/>
                  </a:cubicBezTo>
                  <a:cubicBezTo>
                    <a:pt x="15" y="2"/>
                    <a:pt x="15" y="2"/>
                    <a:pt x="15" y="2"/>
                  </a:cubicBezTo>
                  <a:cubicBezTo>
                    <a:pt x="24" y="1"/>
                    <a:pt x="31" y="1"/>
                    <a:pt x="40" y="0"/>
                  </a:cubicBezTo>
                  <a:cubicBezTo>
                    <a:pt x="41" y="0"/>
                    <a:pt x="41" y="0"/>
                    <a:pt x="41" y="0"/>
                  </a:cubicBezTo>
                  <a:cubicBezTo>
                    <a:pt x="42" y="5"/>
                    <a:pt x="42" y="5"/>
                    <a:pt x="42" y="5"/>
                  </a:cubicBezTo>
                  <a:cubicBezTo>
                    <a:pt x="40" y="5"/>
                    <a:pt x="40" y="5"/>
                    <a:pt x="40" y="5"/>
                  </a:cubicBezTo>
                  <a:cubicBezTo>
                    <a:pt x="32" y="6"/>
                    <a:pt x="25" y="6"/>
                    <a:pt x="17" y="7"/>
                  </a:cubicBezTo>
                  <a:cubicBezTo>
                    <a:pt x="13" y="11"/>
                    <a:pt x="9" y="17"/>
                    <a:pt x="7" y="21"/>
                  </a:cubicBezTo>
                  <a:cubicBezTo>
                    <a:pt x="6" y="22"/>
                    <a:pt x="5" y="23"/>
                    <a:pt x="5" y="24"/>
                  </a:cubicBezTo>
                  <a:cubicBezTo>
                    <a:pt x="5" y="25"/>
                    <a:pt x="5" y="27"/>
                    <a:pt x="6" y="29"/>
                  </a:cubicBezTo>
                  <a:cubicBezTo>
                    <a:pt x="6" y="31"/>
                    <a:pt x="6" y="32"/>
                    <a:pt x="6" y="32"/>
                  </a:cubicBezTo>
                  <a:lnTo>
                    <a:pt x="1"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4" name="Freeform 79"/>
            <p:cNvSpPr/>
            <p:nvPr/>
          </p:nvSpPr>
          <p:spPr bwMode="auto">
            <a:xfrm>
              <a:off x="3917951" y="5253038"/>
              <a:ext cx="93663" cy="103188"/>
            </a:xfrm>
            <a:custGeom>
              <a:avLst/>
              <a:gdLst>
                <a:gd name="T0" fmla="*/ 3 w 17"/>
                <a:gd name="T1" fmla="*/ 19 h 19"/>
                <a:gd name="T2" fmla="*/ 2 w 17"/>
                <a:gd name="T3" fmla="*/ 16 h 19"/>
                <a:gd name="T4" fmla="*/ 0 w 17"/>
                <a:gd name="T5" fmla="*/ 7 h 19"/>
                <a:gd name="T6" fmla="*/ 0 w 17"/>
                <a:gd name="T7" fmla="*/ 5 h 19"/>
                <a:gd name="T8" fmla="*/ 2 w 17"/>
                <a:gd name="T9" fmla="*/ 4 h 19"/>
                <a:gd name="T10" fmla="*/ 6 w 17"/>
                <a:gd name="T11" fmla="*/ 3 h 19"/>
                <a:gd name="T12" fmla="*/ 16 w 17"/>
                <a:gd name="T13" fmla="*/ 0 h 19"/>
                <a:gd name="T14" fmla="*/ 17 w 17"/>
                <a:gd name="T15" fmla="*/ 5 h 19"/>
                <a:gd name="T16" fmla="*/ 7 w 17"/>
                <a:gd name="T17" fmla="*/ 8 h 19"/>
                <a:gd name="T18" fmla="*/ 5 w 17"/>
                <a:gd name="T19" fmla="*/ 8 h 19"/>
                <a:gd name="T20" fmla="*/ 6 w 17"/>
                <a:gd name="T21" fmla="*/ 15 h 19"/>
                <a:gd name="T22" fmla="*/ 7 w 17"/>
                <a:gd name="T23" fmla="*/ 18 h 19"/>
                <a:gd name="T24" fmla="*/ 3 w 17"/>
                <a:gd name="T25"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19">
                  <a:moveTo>
                    <a:pt x="3" y="19"/>
                  </a:moveTo>
                  <a:cubicBezTo>
                    <a:pt x="2" y="18"/>
                    <a:pt x="2" y="17"/>
                    <a:pt x="2" y="16"/>
                  </a:cubicBezTo>
                  <a:cubicBezTo>
                    <a:pt x="1" y="14"/>
                    <a:pt x="0" y="12"/>
                    <a:pt x="0" y="7"/>
                  </a:cubicBezTo>
                  <a:cubicBezTo>
                    <a:pt x="0" y="5"/>
                    <a:pt x="0" y="5"/>
                    <a:pt x="0" y="5"/>
                  </a:cubicBezTo>
                  <a:cubicBezTo>
                    <a:pt x="2" y="4"/>
                    <a:pt x="2" y="4"/>
                    <a:pt x="2" y="4"/>
                  </a:cubicBezTo>
                  <a:cubicBezTo>
                    <a:pt x="3" y="4"/>
                    <a:pt x="4" y="3"/>
                    <a:pt x="6" y="3"/>
                  </a:cubicBezTo>
                  <a:cubicBezTo>
                    <a:pt x="9" y="2"/>
                    <a:pt x="12" y="2"/>
                    <a:pt x="16" y="0"/>
                  </a:cubicBezTo>
                  <a:cubicBezTo>
                    <a:pt x="17" y="5"/>
                    <a:pt x="17" y="5"/>
                    <a:pt x="17" y="5"/>
                  </a:cubicBezTo>
                  <a:cubicBezTo>
                    <a:pt x="14" y="6"/>
                    <a:pt x="10" y="7"/>
                    <a:pt x="7" y="8"/>
                  </a:cubicBezTo>
                  <a:cubicBezTo>
                    <a:pt x="6" y="8"/>
                    <a:pt x="6" y="8"/>
                    <a:pt x="5" y="8"/>
                  </a:cubicBezTo>
                  <a:cubicBezTo>
                    <a:pt x="5" y="11"/>
                    <a:pt x="6" y="13"/>
                    <a:pt x="6" y="15"/>
                  </a:cubicBezTo>
                  <a:cubicBezTo>
                    <a:pt x="7" y="16"/>
                    <a:pt x="7" y="17"/>
                    <a:pt x="7" y="18"/>
                  </a:cubicBezTo>
                  <a:lnTo>
                    <a:pt x="3"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5" name="Freeform 80"/>
            <p:cNvSpPr/>
            <p:nvPr/>
          </p:nvSpPr>
          <p:spPr bwMode="auto">
            <a:xfrm>
              <a:off x="3797301" y="5273675"/>
              <a:ext cx="60325" cy="93663"/>
            </a:xfrm>
            <a:custGeom>
              <a:avLst/>
              <a:gdLst>
                <a:gd name="T0" fmla="*/ 6 w 11"/>
                <a:gd name="T1" fmla="*/ 17 h 17"/>
                <a:gd name="T2" fmla="*/ 0 w 11"/>
                <a:gd name="T3" fmla="*/ 0 h 17"/>
                <a:gd name="T4" fmla="*/ 5 w 11"/>
                <a:gd name="T5" fmla="*/ 0 h 17"/>
                <a:gd name="T6" fmla="*/ 11 w 11"/>
                <a:gd name="T7" fmla="*/ 15 h 17"/>
                <a:gd name="T8" fmla="*/ 6 w 11"/>
                <a:gd name="T9" fmla="*/ 17 h 17"/>
              </a:gdLst>
              <a:ahLst/>
              <a:cxnLst>
                <a:cxn ang="0">
                  <a:pos x="T0" y="T1"/>
                </a:cxn>
                <a:cxn ang="0">
                  <a:pos x="T2" y="T3"/>
                </a:cxn>
                <a:cxn ang="0">
                  <a:pos x="T4" y="T5"/>
                </a:cxn>
                <a:cxn ang="0">
                  <a:pos x="T6" y="T7"/>
                </a:cxn>
                <a:cxn ang="0">
                  <a:pos x="T8" y="T9"/>
                </a:cxn>
              </a:cxnLst>
              <a:rect l="0" t="0" r="r" b="b"/>
              <a:pathLst>
                <a:path w="11" h="17">
                  <a:moveTo>
                    <a:pt x="6" y="17"/>
                  </a:moveTo>
                  <a:cubicBezTo>
                    <a:pt x="6" y="16"/>
                    <a:pt x="0" y="4"/>
                    <a:pt x="0" y="0"/>
                  </a:cubicBezTo>
                  <a:cubicBezTo>
                    <a:pt x="5" y="0"/>
                    <a:pt x="5" y="0"/>
                    <a:pt x="5" y="0"/>
                  </a:cubicBezTo>
                  <a:cubicBezTo>
                    <a:pt x="5" y="2"/>
                    <a:pt x="10" y="13"/>
                    <a:pt x="11" y="15"/>
                  </a:cubicBezTo>
                  <a:lnTo>
                    <a:pt x="6"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6" name="Freeform 81"/>
            <p:cNvSpPr/>
            <p:nvPr/>
          </p:nvSpPr>
          <p:spPr bwMode="auto">
            <a:xfrm>
              <a:off x="4252913" y="5389563"/>
              <a:ext cx="292100" cy="419100"/>
            </a:xfrm>
            <a:custGeom>
              <a:avLst/>
              <a:gdLst>
                <a:gd name="T0" fmla="*/ 8 w 53"/>
                <a:gd name="T1" fmla="*/ 76 h 76"/>
                <a:gd name="T2" fmla="*/ 5 w 53"/>
                <a:gd name="T3" fmla="*/ 75 h 76"/>
                <a:gd name="T4" fmla="*/ 3 w 53"/>
                <a:gd name="T5" fmla="*/ 57 h 76"/>
                <a:gd name="T6" fmla="*/ 7 w 53"/>
                <a:gd name="T7" fmla="*/ 58 h 76"/>
                <a:gd name="T8" fmla="*/ 7 w 53"/>
                <a:gd name="T9" fmla="*/ 71 h 76"/>
                <a:gd name="T10" fmla="*/ 33 w 53"/>
                <a:gd name="T11" fmla="*/ 43 h 76"/>
                <a:gd name="T12" fmla="*/ 43 w 53"/>
                <a:gd name="T13" fmla="*/ 6 h 76"/>
                <a:gd name="T14" fmla="*/ 38 w 53"/>
                <a:gd name="T15" fmla="*/ 8 h 76"/>
                <a:gd name="T16" fmla="*/ 35 w 53"/>
                <a:gd name="T17" fmla="*/ 4 h 76"/>
                <a:gd name="T18" fmla="*/ 46 w 53"/>
                <a:gd name="T19" fmla="*/ 2 h 76"/>
                <a:gd name="T20" fmla="*/ 37 w 53"/>
                <a:gd name="T21" fmla="*/ 45 h 76"/>
                <a:gd name="T22" fmla="*/ 8 w 53"/>
                <a:gd name="T23"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76">
                  <a:moveTo>
                    <a:pt x="8" y="76"/>
                  </a:moveTo>
                  <a:cubicBezTo>
                    <a:pt x="7" y="76"/>
                    <a:pt x="6" y="76"/>
                    <a:pt x="5" y="75"/>
                  </a:cubicBezTo>
                  <a:cubicBezTo>
                    <a:pt x="1" y="73"/>
                    <a:pt x="0" y="67"/>
                    <a:pt x="3" y="57"/>
                  </a:cubicBezTo>
                  <a:cubicBezTo>
                    <a:pt x="7" y="58"/>
                    <a:pt x="7" y="58"/>
                    <a:pt x="7" y="58"/>
                  </a:cubicBezTo>
                  <a:cubicBezTo>
                    <a:pt x="5" y="66"/>
                    <a:pt x="6" y="70"/>
                    <a:pt x="7" y="71"/>
                  </a:cubicBezTo>
                  <a:cubicBezTo>
                    <a:pt x="10" y="72"/>
                    <a:pt x="21" y="64"/>
                    <a:pt x="33" y="43"/>
                  </a:cubicBezTo>
                  <a:cubicBezTo>
                    <a:pt x="44" y="23"/>
                    <a:pt x="46" y="9"/>
                    <a:pt x="43" y="6"/>
                  </a:cubicBezTo>
                  <a:cubicBezTo>
                    <a:pt x="42" y="6"/>
                    <a:pt x="41" y="6"/>
                    <a:pt x="38" y="8"/>
                  </a:cubicBezTo>
                  <a:cubicBezTo>
                    <a:pt x="35" y="4"/>
                    <a:pt x="35" y="4"/>
                    <a:pt x="35" y="4"/>
                  </a:cubicBezTo>
                  <a:cubicBezTo>
                    <a:pt x="41" y="0"/>
                    <a:pt x="44" y="1"/>
                    <a:pt x="46" y="2"/>
                  </a:cubicBezTo>
                  <a:cubicBezTo>
                    <a:pt x="53" y="8"/>
                    <a:pt x="47" y="28"/>
                    <a:pt x="37" y="45"/>
                  </a:cubicBezTo>
                  <a:cubicBezTo>
                    <a:pt x="30" y="57"/>
                    <a:pt x="17" y="76"/>
                    <a:pt x="8"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7" name="Freeform 82"/>
            <p:cNvSpPr/>
            <p:nvPr/>
          </p:nvSpPr>
          <p:spPr bwMode="auto">
            <a:xfrm>
              <a:off x="4319588" y="5411788"/>
              <a:ext cx="341313" cy="495300"/>
            </a:xfrm>
            <a:custGeom>
              <a:avLst/>
              <a:gdLst>
                <a:gd name="T0" fmla="*/ 7 w 62"/>
                <a:gd name="T1" fmla="*/ 90 h 90"/>
                <a:gd name="T2" fmla="*/ 4 w 62"/>
                <a:gd name="T3" fmla="*/ 89 h 90"/>
                <a:gd name="T4" fmla="*/ 2 w 62"/>
                <a:gd name="T5" fmla="*/ 72 h 90"/>
                <a:gd name="T6" fmla="*/ 7 w 62"/>
                <a:gd name="T7" fmla="*/ 73 h 90"/>
                <a:gd name="T8" fmla="*/ 7 w 62"/>
                <a:gd name="T9" fmla="*/ 85 h 90"/>
                <a:gd name="T10" fmla="*/ 36 w 62"/>
                <a:gd name="T11" fmla="*/ 50 h 90"/>
                <a:gd name="T12" fmla="*/ 50 w 62"/>
                <a:gd name="T13" fmla="*/ 6 h 90"/>
                <a:gd name="T14" fmla="*/ 46 w 62"/>
                <a:gd name="T15" fmla="*/ 8 h 90"/>
                <a:gd name="T16" fmla="*/ 43 w 62"/>
                <a:gd name="T17" fmla="*/ 4 h 90"/>
                <a:gd name="T18" fmla="*/ 53 w 62"/>
                <a:gd name="T19" fmla="*/ 1 h 90"/>
                <a:gd name="T20" fmla="*/ 40 w 62"/>
                <a:gd name="T21" fmla="*/ 52 h 90"/>
                <a:gd name="T22" fmla="*/ 7 w 62"/>
                <a:gd name="T23"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 h="90">
                  <a:moveTo>
                    <a:pt x="7" y="90"/>
                  </a:moveTo>
                  <a:cubicBezTo>
                    <a:pt x="6" y="90"/>
                    <a:pt x="5" y="90"/>
                    <a:pt x="4" y="89"/>
                  </a:cubicBezTo>
                  <a:cubicBezTo>
                    <a:pt x="0" y="87"/>
                    <a:pt x="0" y="81"/>
                    <a:pt x="2" y="72"/>
                  </a:cubicBezTo>
                  <a:cubicBezTo>
                    <a:pt x="7" y="73"/>
                    <a:pt x="7" y="73"/>
                    <a:pt x="7" y="73"/>
                  </a:cubicBezTo>
                  <a:cubicBezTo>
                    <a:pt x="5" y="82"/>
                    <a:pt x="6" y="85"/>
                    <a:pt x="7" y="85"/>
                  </a:cubicBezTo>
                  <a:cubicBezTo>
                    <a:pt x="9" y="86"/>
                    <a:pt x="22" y="76"/>
                    <a:pt x="36" y="50"/>
                  </a:cubicBezTo>
                  <a:cubicBezTo>
                    <a:pt x="51" y="23"/>
                    <a:pt x="53" y="7"/>
                    <a:pt x="50" y="6"/>
                  </a:cubicBezTo>
                  <a:cubicBezTo>
                    <a:pt x="50" y="6"/>
                    <a:pt x="49" y="6"/>
                    <a:pt x="46" y="8"/>
                  </a:cubicBezTo>
                  <a:cubicBezTo>
                    <a:pt x="43" y="4"/>
                    <a:pt x="43" y="4"/>
                    <a:pt x="43" y="4"/>
                  </a:cubicBezTo>
                  <a:cubicBezTo>
                    <a:pt x="47" y="1"/>
                    <a:pt x="50" y="0"/>
                    <a:pt x="53" y="1"/>
                  </a:cubicBezTo>
                  <a:cubicBezTo>
                    <a:pt x="62" y="7"/>
                    <a:pt x="49" y="37"/>
                    <a:pt x="40" y="52"/>
                  </a:cubicBezTo>
                  <a:cubicBezTo>
                    <a:pt x="33" y="66"/>
                    <a:pt x="17" y="90"/>
                    <a:pt x="7"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8" name="Freeform 83"/>
            <p:cNvSpPr/>
            <p:nvPr/>
          </p:nvSpPr>
          <p:spPr bwMode="auto">
            <a:xfrm>
              <a:off x="4489451" y="5400675"/>
              <a:ext cx="127000" cy="88900"/>
            </a:xfrm>
            <a:custGeom>
              <a:avLst/>
              <a:gdLst>
                <a:gd name="T0" fmla="*/ 73 w 80"/>
                <a:gd name="T1" fmla="*/ 56 h 56"/>
                <a:gd name="T2" fmla="*/ 0 w 80"/>
                <a:gd name="T3" fmla="*/ 14 h 56"/>
                <a:gd name="T4" fmla="*/ 7 w 80"/>
                <a:gd name="T5" fmla="*/ 0 h 56"/>
                <a:gd name="T6" fmla="*/ 80 w 80"/>
                <a:gd name="T7" fmla="*/ 42 h 56"/>
                <a:gd name="T8" fmla="*/ 73 w 80"/>
                <a:gd name="T9" fmla="*/ 56 h 56"/>
              </a:gdLst>
              <a:ahLst/>
              <a:cxnLst>
                <a:cxn ang="0">
                  <a:pos x="T0" y="T1"/>
                </a:cxn>
                <a:cxn ang="0">
                  <a:pos x="T2" y="T3"/>
                </a:cxn>
                <a:cxn ang="0">
                  <a:pos x="T4" y="T5"/>
                </a:cxn>
                <a:cxn ang="0">
                  <a:pos x="T6" y="T7"/>
                </a:cxn>
                <a:cxn ang="0">
                  <a:pos x="T8" y="T9"/>
                </a:cxn>
              </a:cxnLst>
              <a:rect l="0" t="0" r="r" b="b"/>
              <a:pathLst>
                <a:path w="80" h="56">
                  <a:moveTo>
                    <a:pt x="73" y="56"/>
                  </a:moveTo>
                  <a:lnTo>
                    <a:pt x="0" y="14"/>
                  </a:lnTo>
                  <a:lnTo>
                    <a:pt x="7" y="0"/>
                  </a:lnTo>
                  <a:lnTo>
                    <a:pt x="80" y="42"/>
                  </a:lnTo>
                  <a:lnTo>
                    <a:pt x="73"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9" name="Freeform 84"/>
            <p:cNvSpPr/>
            <p:nvPr/>
          </p:nvSpPr>
          <p:spPr bwMode="auto">
            <a:xfrm>
              <a:off x="4281488" y="5780088"/>
              <a:ext cx="131763" cy="88900"/>
            </a:xfrm>
            <a:custGeom>
              <a:avLst/>
              <a:gdLst>
                <a:gd name="T0" fmla="*/ 76 w 83"/>
                <a:gd name="T1" fmla="*/ 56 h 56"/>
                <a:gd name="T2" fmla="*/ 0 w 83"/>
                <a:gd name="T3" fmla="*/ 14 h 56"/>
                <a:gd name="T4" fmla="*/ 6 w 83"/>
                <a:gd name="T5" fmla="*/ 0 h 56"/>
                <a:gd name="T6" fmla="*/ 83 w 83"/>
                <a:gd name="T7" fmla="*/ 39 h 56"/>
                <a:gd name="T8" fmla="*/ 76 w 83"/>
                <a:gd name="T9" fmla="*/ 56 h 56"/>
              </a:gdLst>
              <a:ahLst/>
              <a:cxnLst>
                <a:cxn ang="0">
                  <a:pos x="T0" y="T1"/>
                </a:cxn>
                <a:cxn ang="0">
                  <a:pos x="T2" y="T3"/>
                </a:cxn>
                <a:cxn ang="0">
                  <a:pos x="T4" y="T5"/>
                </a:cxn>
                <a:cxn ang="0">
                  <a:pos x="T6" y="T7"/>
                </a:cxn>
                <a:cxn ang="0">
                  <a:pos x="T8" y="T9"/>
                </a:cxn>
              </a:cxnLst>
              <a:rect l="0" t="0" r="r" b="b"/>
              <a:pathLst>
                <a:path w="83" h="56">
                  <a:moveTo>
                    <a:pt x="76" y="56"/>
                  </a:moveTo>
                  <a:lnTo>
                    <a:pt x="0" y="14"/>
                  </a:lnTo>
                  <a:lnTo>
                    <a:pt x="6" y="0"/>
                  </a:lnTo>
                  <a:lnTo>
                    <a:pt x="83" y="39"/>
                  </a:lnTo>
                  <a:lnTo>
                    <a:pt x="76"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0" name="Freeform 85"/>
            <p:cNvSpPr/>
            <p:nvPr/>
          </p:nvSpPr>
          <p:spPr bwMode="auto">
            <a:xfrm>
              <a:off x="4598988" y="5422900"/>
              <a:ext cx="231775" cy="149225"/>
            </a:xfrm>
            <a:custGeom>
              <a:avLst/>
              <a:gdLst>
                <a:gd name="T0" fmla="*/ 136 w 146"/>
                <a:gd name="T1" fmla="*/ 94 h 94"/>
                <a:gd name="T2" fmla="*/ 0 w 146"/>
                <a:gd name="T3" fmla="*/ 17 h 94"/>
                <a:gd name="T4" fmla="*/ 11 w 146"/>
                <a:gd name="T5" fmla="*/ 0 h 94"/>
                <a:gd name="T6" fmla="*/ 146 w 146"/>
                <a:gd name="T7" fmla="*/ 76 h 94"/>
                <a:gd name="T8" fmla="*/ 136 w 146"/>
                <a:gd name="T9" fmla="*/ 94 h 94"/>
              </a:gdLst>
              <a:ahLst/>
              <a:cxnLst>
                <a:cxn ang="0">
                  <a:pos x="T0" y="T1"/>
                </a:cxn>
                <a:cxn ang="0">
                  <a:pos x="T2" y="T3"/>
                </a:cxn>
                <a:cxn ang="0">
                  <a:pos x="T4" y="T5"/>
                </a:cxn>
                <a:cxn ang="0">
                  <a:pos x="T6" y="T7"/>
                </a:cxn>
                <a:cxn ang="0">
                  <a:pos x="T8" y="T9"/>
                </a:cxn>
              </a:cxnLst>
              <a:rect l="0" t="0" r="r" b="b"/>
              <a:pathLst>
                <a:path w="146" h="94">
                  <a:moveTo>
                    <a:pt x="136" y="94"/>
                  </a:moveTo>
                  <a:lnTo>
                    <a:pt x="0" y="17"/>
                  </a:lnTo>
                  <a:lnTo>
                    <a:pt x="11" y="0"/>
                  </a:lnTo>
                  <a:lnTo>
                    <a:pt x="146" y="76"/>
                  </a:lnTo>
                  <a:lnTo>
                    <a:pt x="136" y="9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1" name="Freeform 86"/>
            <p:cNvSpPr/>
            <p:nvPr/>
          </p:nvSpPr>
          <p:spPr bwMode="auto">
            <a:xfrm>
              <a:off x="4335463" y="5880100"/>
              <a:ext cx="225425" cy="142875"/>
            </a:xfrm>
            <a:custGeom>
              <a:avLst/>
              <a:gdLst>
                <a:gd name="T0" fmla="*/ 135 w 142"/>
                <a:gd name="T1" fmla="*/ 90 h 90"/>
                <a:gd name="T2" fmla="*/ 0 w 142"/>
                <a:gd name="T3" fmla="*/ 14 h 90"/>
                <a:gd name="T4" fmla="*/ 11 w 142"/>
                <a:gd name="T5" fmla="*/ 0 h 90"/>
                <a:gd name="T6" fmla="*/ 142 w 142"/>
                <a:gd name="T7" fmla="*/ 76 h 90"/>
                <a:gd name="T8" fmla="*/ 135 w 142"/>
                <a:gd name="T9" fmla="*/ 90 h 90"/>
              </a:gdLst>
              <a:ahLst/>
              <a:cxnLst>
                <a:cxn ang="0">
                  <a:pos x="T0" y="T1"/>
                </a:cxn>
                <a:cxn ang="0">
                  <a:pos x="T2" y="T3"/>
                </a:cxn>
                <a:cxn ang="0">
                  <a:pos x="T4" y="T5"/>
                </a:cxn>
                <a:cxn ang="0">
                  <a:pos x="T6" y="T7"/>
                </a:cxn>
                <a:cxn ang="0">
                  <a:pos x="T8" y="T9"/>
                </a:cxn>
              </a:cxnLst>
              <a:rect l="0" t="0" r="r" b="b"/>
              <a:pathLst>
                <a:path w="142" h="90">
                  <a:moveTo>
                    <a:pt x="135" y="90"/>
                  </a:moveTo>
                  <a:lnTo>
                    <a:pt x="0" y="14"/>
                  </a:lnTo>
                  <a:lnTo>
                    <a:pt x="11" y="0"/>
                  </a:lnTo>
                  <a:lnTo>
                    <a:pt x="142" y="76"/>
                  </a:lnTo>
                  <a:lnTo>
                    <a:pt x="135"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2" name="Freeform 87"/>
            <p:cNvSpPr>
              <a:spLocks noEditPoints="1"/>
            </p:cNvSpPr>
            <p:nvPr/>
          </p:nvSpPr>
          <p:spPr bwMode="auto">
            <a:xfrm>
              <a:off x="4373563" y="5737225"/>
              <a:ext cx="71438" cy="71438"/>
            </a:xfrm>
            <a:custGeom>
              <a:avLst/>
              <a:gdLst>
                <a:gd name="T0" fmla="*/ 5 w 13"/>
                <a:gd name="T1" fmla="*/ 13 h 13"/>
                <a:gd name="T2" fmla="*/ 5 w 13"/>
                <a:gd name="T3" fmla="*/ 13 h 13"/>
                <a:gd name="T4" fmla="*/ 1 w 13"/>
                <a:gd name="T5" fmla="*/ 11 h 13"/>
                <a:gd name="T6" fmla="*/ 0 w 13"/>
                <a:gd name="T7" fmla="*/ 7 h 13"/>
                <a:gd name="T8" fmla="*/ 3 w 13"/>
                <a:gd name="T9" fmla="*/ 3 h 13"/>
                <a:gd name="T10" fmla="*/ 12 w 13"/>
                <a:gd name="T11" fmla="*/ 2 h 13"/>
                <a:gd name="T12" fmla="*/ 13 w 13"/>
                <a:gd name="T13" fmla="*/ 7 h 13"/>
                <a:gd name="T14" fmla="*/ 10 w 13"/>
                <a:gd name="T15" fmla="*/ 11 h 13"/>
                <a:gd name="T16" fmla="*/ 5 w 13"/>
                <a:gd name="T17" fmla="*/ 13 h 13"/>
                <a:gd name="T18" fmla="*/ 8 w 13"/>
                <a:gd name="T19" fmla="*/ 5 h 13"/>
                <a:gd name="T20" fmla="*/ 6 w 13"/>
                <a:gd name="T21" fmla="*/ 6 h 13"/>
                <a:gd name="T22" fmla="*/ 5 w 13"/>
                <a:gd name="T23" fmla="*/ 8 h 13"/>
                <a:gd name="T24" fmla="*/ 7 w 13"/>
                <a:gd name="T25" fmla="*/ 7 h 13"/>
                <a:gd name="T26" fmla="*/ 8 w 13"/>
                <a:gd name="T2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3">
                  <a:moveTo>
                    <a:pt x="5" y="13"/>
                  </a:moveTo>
                  <a:cubicBezTo>
                    <a:pt x="5" y="13"/>
                    <a:pt x="5" y="13"/>
                    <a:pt x="5" y="13"/>
                  </a:cubicBezTo>
                  <a:cubicBezTo>
                    <a:pt x="3" y="13"/>
                    <a:pt x="2" y="12"/>
                    <a:pt x="1" y="11"/>
                  </a:cubicBezTo>
                  <a:cubicBezTo>
                    <a:pt x="0" y="10"/>
                    <a:pt x="0" y="8"/>
                    <a:pt x="0" y="7"/>
                  </a:cubicBezTo>
                  <a:cubicBezTo>
                    <a:pt x="1" y="5"/>
                    <a:pt x="2" y="4"/>
                    <a:pt x="3" y="3"/>
                  </a:cubicBezTo>
                  <a:cubicBezTo>
                    <a:pt x="6" y="0"/>
                    <a:pt x="10" y="0"/>
                    <a:pt x="12" y="2"/>
                  </a:cubicBezTo>
                  <a:cubicBezTo>
                    <a:pt x="13" y="3"/>
                    <a:pt x="13" y="5"/>
                    <a:pt x="13" y="7"/>
                  </a:cubicBezTo>
                  <a:cubicBezTo>
                    <a:pt x="12" y="8"/>
                    <a:pt x="11" y="9"/>
                    <a:pt x="10" y="11"/>
                  </a:cubicBezTo>
                  <a:cubicBezTo>
                    <a:pt x="9" y="12"/>
                    <a:pt x="7" y="13"/>
                    <a:pt x="5" y="13"/>
                  </a:cubicBezTo>
                  <a:close/>
                  <a:moveTo>
                    <a:pt x="8" y="5"/>
                  </a:moveTo>
                  <a:cubicBezTo>
                    <a:pt x="7" y="5"/>
                    <a:pt x="7" y="6"/>
                    <a:pt x="6" y="6"/>
                  </a:cubicBezTo>
                  <a:cubicBezTo>
                    <a:pt x="6" y="7"/>
                    <a:pt x="5" y="7"/>
                    <a:pt x="5" y="8"/>
                  </a:cubicBezTo>
                  <a:cubicBezTo>
                    <a:pt x="6" y="8"/>
                    <a:pt x="6" y="7"/>
                    <a:pt x="7" y="7"/>
                  </a:cubicBezTo>
                  <a:cubicBezTo>
                    <a:pt x="7" y="6"/>
                    <a:pt x="8" y="6"/>
                    <a:pt x="8"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3" name="Freeform 88"/>
            <p:cNvSpPr/>
            <p:nvPr/>
          </p:nvSpPr>
          <p:spPr bwMode="auto">
            <a:xfrm>
              <a:off x="1800226" y="3711575"/>
              <a:ext cx="593725" cy="125413"/>
            </a:xfrm>
            <a:custGeom>
              <a:avLst/>
              <a:gdLst>
                <a:gd name="T0" fmla="*/ 105 w 108"/>
                <a:gd name="T1" fmla="*/ 23 h 23"/>
                <a:gd name="T2" fmla="*/ 102 w 108"/>
                <a:gd name="T3" fmla="*/ 20 h 23"/>
                <a:gd name="T4" fmla="*/ 88 w 108"/>
                <a:gd name="T5" fmla="*/ 7 h 23"/>
                <a:gd name="T6" fmla="*/ 69 w 108"/>
                <a:gd name="T7" fmla="*/ 7 h 23"/>
                <a:gd name="T8" fmla="*/ 61 w 108"/>
                <a:gd name="T9" fmla="*/ 8 h 23"/>
                <a:gd name="T10" fmla="*/ 25 w 108"/>
                <a:gd name="T11" fmla="*/ 13 h 23"/>
                <a:gd name="T12" fmla="*/ 0 w 108"/>
                <a:gd name="T13" fmla="*/ 7 h 23"/>
                <a:gd name="T14" fmla="*/ 2 w 108"/>
                <a:gd name="T15" fmla="*/ 3 h 23"/>
                <a:gd name="T16" fmla="*/ 25 w 108"/>
                <a:gd name="T17" fmla="*/ 9 h 23"/>
                <a:gd name="T18" fmla="*/ 60 w 108"/>
                <a:gd name="T19" fmla="*/ 3 h 23"/>
                <a:gd name="T20" fmla="*/ 68 w 108"/>
                <a:gd name="T21" fmla="*/ 2 h 23"/>
                <a:gd name="T22" fmla="*/ 90 w 108"/>
                <a:gd name="T23" fmla="*/ 3 h 23"/>
                <a:gd name="T24" fmla="*/ 106 w 108"/>
                <a:gd name="T25" fmla="*/ 16 h 23"/>
                <a:gd name="T26" fmla="*/ 108 w 108"/>
                <a:gd name="T27" fmla="*/ 19 h 23"/>
                <a:gd name="T28" fmla="*/ 105 w 108"/>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 h="23">
                  <a:moveTo>
                    <a:pt x="105" y="23"/>
                  </a:moveTo>
                  <a:cubicBezTo>
                    <a:pt x="104" y="22"/>
                    <a:pt x="103" y="21"/>
                    <a:pt x="102" y="20"/>
                  </a:cubicBezTo>
                  <a:cubicBezTo>
                    <a:pt x="98" y="15"/>
                    <a:pt x="93" y="9"/>
                    <a:pt x="88" y="7"/>
                  </a:cubicBezTo>
                  <a:cubicBezTo>
                    <a:pt x="83" y="5"/>
                    <a:pt x="75" y="6"/>
                    <a:pt x="69" y="7"/>
                  </a:cubicBezTo>
                  <a:cubicBezTo>
                    <a:pt x="61" y="8"/>
                    <a:pt x="61" y="8"/>
                    <a:pt x="61" y="8"/>
                  </a:cubicBezTo>
                  <a:cubicBezTo>
                    <a:pt x="49" y="10"/>
                    <a:pt x="35" y="12"/>
                    <a:pt x="25" y="13"/>
                  </a:cubicBezTo>
                  <a:cubicBezTo>
                    <a:pt x="16" y="15"/>
                    <a:pt x="9" y="12"/>
                    <a:pt x="0" y="7"/>
                  </a:cubicBezTo>
                  <a:cubicBezTo>
                    <a:pt x="2" y="3"/>
                    <a:pt x="2" y="3"/>
                    <a:pt x="2" y="3"/>
                  </a:cubicBezTo>
                  <a:cubicBezTo>
                    <a:pt x="10" y="7"/>
                    <a:pt x="17" y="10"/>
                    <a:pt x="25" y="9"/>
                  </a:cubicBezTo>
                  <a:cubicBezTo>
                    <a:pt x="34" y="7"/>
                    <a:pt x="48" y="5"/>
                    <a:pt x="60" y="3"/>
                  </a:cubicBezTo>
                  <a:cubicBezTo>
                    <a:pt x="68" y="2"/>
                    <a:pt x="68" y="2"/>
                    <a:pt x="68" y="2"/>
                  </a:cubicBezTo>
                  <a:cubicBezTo>
                    <a:pt x="75" y="1"/>
                    <a:pt x="83" y="0"/>
                    <a:pt x="90" y="3"/>
                  </a:cubicBezTo>
                  <a:cubicBezTo>
                    <a:pt x="96" y="5"/>
                    <a:pt x="102" y="12"/>
                    <a:pt x="106" y="16"/>
                  </a:cubicBezTo>
                  <a:cubicBezTo>
                    <a:pt x="107" y="18"/>
                    <a:pt x="107" y="19"/>
                    <a:pt x="108" y="19"/>
                  </a:cubicBezTo>
                  <a:lnTo>
                    <a:pt x="105"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4" name="Freeform 89"/>
            <p:cNvSpPr/>
            <p:nvPr/>
          </p:nvSpPr>
          <p:spPr bwMode="auto">
            <a:xfrm>
              <a:off x="1630363" y="3787775"/>
              <a:ext cx="1122363" cy="738188"/>
            </a:xfrm>
            <a:custGeom>
              <a:avLst/>
              <a:gdLst>
                <a:gd name="T0" fmla="*/ 135 w 204"/>
                <a:gd name="T1" fmla="*/ 134 h 134"/>
                <a:gd name="T2" fmla="*/ 134 w 204"/>
                <a:gd name="T3" fmla="*/ 134 h 134"/>
                <a:gd name="T4" fmla="*/ 58 w 204"/>
                <a:gd name="T5" fmla="*/ 89 h 134"/>
                <a:gd name="T6" fmla="*/ 34 w 204"/>
                <a:gd name="T7" fmla="*/ 68 h 134"/>
                <a:gd name="T8" fmla="*/ 26 w 204"/>
                <a:gd name="T9" fmla="*/ 61 h 134"/>
                <a:gd name="T10" fmla="*/ 0 w 204"/>
                <a:gd name="T11" fmla="*/ 44 h 134"/>
                <a:gd name="T12" fmla="*/ 2 w 204"/>
                <a:gd name="T13" fmla="*/ 40 h 134"/>
                <a:gd name="T14" fmla="*/ 29 w 204"/>
                <a:gd name="T15" fmla="*/ 57 h 134"/>
                <a:gd name="T16" fmla="*/ 37 w 204"/>
                <a:gd name="T17" fmla="*/ 64 h 134"/>
                <a:gd name="T18" fmla="*/ 61 w 204"/>
                <a:gd name="T19" fmla="*/ 85 h 134"/>
                <a:gd name="T20" fmla="*/ 134 w 204"/>
                <a:gd name="T21" fmla="*/ 129 h 134"/>
                <a:gd name="T22" fmla="*/ 140 w 204"/>
                <a:gd name="T23" fmla="*/ 121 h 134"/>
                <a:gd name="T24" fmla="*/ 132 w 204"/>
                <a:gd name="T25" fmla="*/ 106 h 134"/>
                <a:gd name="T26" fmla="*/ 119 w 204"/>
                <a:gd name="T27" fmla="*/ 94 h 134"/>
                <a:gd name="T28" fmla="*/ 99 w 204"/>
                <a:gd name="T29" fmla="*/ 77 h 134"/>
                <a:gd name="T30" fmla="*/ 98 w 204"/>
                <a:gd name="T31" fmla="*/ 77 h 134"/>
                <a:gd name="T32" fmla="*/ 98 w 204"/>
                <a:gd name="T33" fmla="*/ 75 h 134"/>
                <a:gd name="T34" fmla="*/ 126 w 204"/>
                <a:gd name="T35" fmla="*/ 39 h 134"/>
                <a:gd name="T36" fmla="*/ 165 w 204"/>
                <a:gd name="T37" fmla="*/ 44 h 134"/>
                <a:gd name="T38" fmla="*/ 173 w 204"/>
                <a:gd name="T39" fmla="*/ 64 h 134"/>
                <a:gd name="T40" fmla="*/ 181 w 204"/>
                <a:gd name="T41" fmla="*/ 84 h 134"/>
                <a:gd name="T42" fmla="*/ 193 w 204"/>
                <a:gd name="T43" fmla="*/ 91 h 134"/>
                <a:gd name="T44" fmla="*/ 199 w 204"/>
                <a:gd name="T45" fmla="*/ 90 h 134"/>
                <a:gd name="T46" fmla="*/ 183 w 204"/>
                <a:gd name="T47" fmla="*/ 34 h 134"/>
                <a:gd name="T48" fmla="*/ 125 w 204"/>
                <a:gd name="T49" fmla="*/ 5 h 134"/>
                <a:gd name="T50" fmla="*/ 127 w 204"/>
                <a:gd name="T51" fmla="*/ 0 h 134"/>
                <a:gd name="T52" fmla="*/ 186 w 204"/>
                <a:gd name="T53" fmla="*/ 30 h 134"/>
                <a:gd name="T54" fmla="*/ 203 w 204"/>
                <a:gd name="T55" fmla="*/ 89 h 134"/>
                <a:gd name="T56" fmla="*/ 203 w 204"/>
                <a:gd name="T57" fmla="*/ 93 h 134"/>
                <a:gd name="T58" fmla="*/ 193 w 204"/>
                <a:gd name="T59" fmla="*/ 96 h 134"/>
                <a:gd name="T60" fmla="*/ 176 w 204"/>
                <a:gd name="T61" fmla="*/ 87 h 134"/>
                <a:gd name="T62" fmla="*/ 168 w 204"/>
                <a:gd name="T63" fmla="*/ 65 h 134"/>
                <a:gd name="T64" fmla="*/ 162 w 204"/>
                <a:gd name="T65" fmla="*/ 48 h 134"/>
                <a:gd name="T66" fmla="*/ 127 w 204"/>
                <a:gd name="T67" fmla="*/ 43 h 134"/>
                <a:gd name="T68" fmla="*/ 103 w 204"/>
                <a:gd name="T69" fmla="*/ 74 h 134"/>
                <a:gd name="T70" fmla="*/ 122 w 204"/>
                <a:gd name="T71" fmla="*/ 91 h 134"/>
                <a:gd name="T72" fmla="*/ 135 w 204"/>
                <a:gd name="T73" fmla="*/ 102 h 134"/>
                <a:gd name="T74" fmla="*/ 145 w 204"/>
                <a:gd name="T75" fmla="*/ 122 h 134"/>
                <a:gd name="T76" fmla="*/ 136 w 204"/>
                <a:gd name="T77" fmla="*/ 134 h 134"/>
                <a:gd name="T78" fmla="*/ 135 w 204"/>
                <a:gd name="T79"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4" h="134">
                  <a:moveTo>
                    <a:pt x="135" y="134"/>
                  </a:moveTo>
                  <a:cubicBezTo>
                    <a:pt x="134" y="134"/>
                    <a:pt x="134" y="134"/>
                    <a:pt x="134" y="134"/>
                  </a:cubicBezTo>
                  <a:cubicBezTo>
                    <a:pt x="127" y="133"/>
                    <a:pt x="67" y="95"/>
                    <a:pt x="58" y="89"/>
                  </a:cubicBezTo>
                  <a:cubicBezTo>
                    <a:pt x="53" y="85"/>
                    <a:pt x="43" y="76"/>
                    <a:pt x="34" y="68"/>
                  </a:cubicBezTo>
                  <a:cubicBezTo>
                    <a:pt x="31" y="65"/>
                    <a:pt x="28" y="62"/>
                    <a:pt x="26" y="61"/>
                  </a:cubicBezTo>
                  <a:cubicBezTo>
                    <a:pt x="20" y="55"/>
                    <a:pt x="2" y="45"/>
                    <a:pt x="0" y="44"/>
                  </a:cubicBezTo>
                  <a:cubicBezTo>
                    <a:pt x="2" y="40"/>
                    <a:pt x="2" y="40"/>
                    <a:pt x="2" y="40"/>
                  </a:cubicBezTo>
                  <a:cubicBezTo>
                    <a:pt x="3" y="40"/>
                    <a:pt x="22" y="51"/>
                    <a:pt x="29" y="57"/>
                  </a:cubicBezTo>
                  <a:cubicBezTo>
                    <a:pt x="31" y="59"/>
                    <a:pt x="34" y="61"/>
                    <a:pt x="37" y="64"/>
                  </a:cubicBezTo>
                  <a:cubicBezTo>
                    <a:pt x="45" y="71"/>
                    <a:pt x="56" y="81"/>
                    <a:pt x="61" y="85"/>
                  </a:cubicBezTo>
                  <a:cubicBezTo>
                    <a:pt x="72" y="93"/>
                    <a:pt x="126" y="126"/>
                    <a:pt x="134" y="129"/>
                  </a:cubicBezTo>
                  <a:cubicBezTo>
                    <a:pt x="138" y="127"/>
                    <a:pt x="139" y="124"/>
                    <a:pt x="140" y="121"/>
                  </a:cubicBezTo>
                  <a:cubicBezTo>
                    <a:pt x="140" y="116"/>
                    <a:pt x="136" y="109"/>
                    <a:pt x="132" y="106"/>
                  </a:cubicBezTo>
                  <a:cubicBezTo>
                    <a:pt x="129" y="104"/>
                    <a:pt x="124" y="99"/>
                    <a:pt x="119" y="94"/>
                  </a:cubicBezTo>
                  <a:cubicBezTo>
                    <a:pt x="111" y="88"/>
                    <a:pt x="101" y="78"/>
                    <a:pt x="99" y="77"/>
                  </a:cubicBezTo>
                  <a:cubicBezTo>
                    <a:pt x="98" y="77"/>
                    <a:pt x="98" y="77"/>
                    <a:pt x="98" y="77"/>
                  </a:cubicBezTo>
                  <a:cubicBezTo>
                    <a:pt x="98" y="75"/>
                    <a:pt x="98" y="75"/>
                    <a:pt x="98" y="75"/>
                  </a:cubicBezTo>
                  <a:cubicBezTo>
                    <a:pt x="99" y="43"/>
                    <a:pt x="120" y="39"/>
                    <a:pt x="126" y="39"/>
                  </a:cubicBezTo>
                  <a:cubicBezTo>
                    <a:pt x="128" y="38"/>
                    <a:pt x="162" y="42"/>
                    <a:pt x="165" y="44"/>
                  </a:cubicBezTo>
                  <a:cubicBezTo>
                    <a:pt x="166" y="45"/>
                    <a:pt x="167" y="46"/>
                    <a:pt x="173" y="64"/>
                  </a:cubicBezTo>
                  <a:cubicBezTo>
                    <a:pt x="176" y="72"/>
                    <a:pt x="179" y="82"/>
                    <a:pt x="181" y="84"/>
                  </a:cubicBezTo>
                  <a:cubicBezTo>
                    <a:pt x="182" y="87"/>
                    <a:pt x="188" y="90"/>
                    <a:pt x="193" y="91"/>
                  </a:cubicBezTo>
                  <a:cubicBezTo>
                    <a:pt x="196" y="91"/>
                    <a:pt x="198" y="91"/>
                    <a:pt x="199" y="90"/>
                  </a:cubicBezTo>
                  <a:cubicBezTo>
                    <a:pt x="198" y="83"/>
                    <a:pt x="187" y="37"/>
                    <a:pt x="183" y="34"/>
                  </a:cubicBezTo>
                  <a:cubicBezTo>
                    <a:pt x="165" y="21"/>
                    <a:pt x="134" y="9"/>
                    <a:pt x="125" y="5"/>
                  </a:cubicBezTo>
                  <a:cubicBezTo>
                    <a:pt x="127" y="0"/>
                    <a:pt x="127" y="0"/>
                    <a:pt x="127" y="0"/>
                  </a:cubicBezTo>
                  <a:cubicBezTo>
                    <a:pt x="136" y="4"/>
                    <a:pt x="167" y="17"/>
                    <a:pt x="186" y="30"/>
                  </a:cubicBezTo>
                  <a:cubicBezTo>
                    <a:pt x="192" y="33"/>
                    <a:pt x="203" y="82"/>
                    <a:pt x="203" y="89"/>
                  </a:cubicBezTo>
                  <a:cubicBezTo>
                    <a:pt x="204" y="91"/>
                    <a:pt x="204" y="92"/>
                    <a:pt x="203" y="93"/>
                  </a:cubicBezTo>
                  <a:cubicBezTo>
                    <a:pt x="201" y="96"/>
                    <a:pt x="197" y="97"/>
                    <a:pt x="193" y="96"/>
                  </a:cubicBezTo>
                  <a:cubicBezTo>
                    <a:pt x="187" y="95"/>
                    <a:pt x="179" y="92"/>
                    <a:pt x="176" y="87"/>
                  </a:cubicBezTo>
                  <a:cubicBezTo>
                    <a:pt x="175" y="84"/>
                    <a:pt x="172" y="77"/>
                    <a:pt x="168" y="65"/>
                  </a:cubicBezTo>
                  <a:cubicBezTo>
                    <a:pt x="166" y="59"/>
                    <a:pt x="163" y="50"/>
                    <a:pt x="162" y="48"/>
                  </a:cubicBezTo>
                  <a:cubicBezTo>
                    <a:pt x="158" y="47"/>
                    <a:pt x="129" y="43"/>
                    <a:pt x="127" y="43"/>
                  </a:cubicBezTo>
                  <a:cubicBezTo>
                    <a:pt x="120" y="44"/>
                    <a:pt x="104" y="48"/>
                    <a:pt x="103" y="74"/>
                  </a:cubicBezTo>
                  <a:cubicBezTo>
                    <a:pt x="106" y="76"/>
                    <a:pt x="113" y="82"/>
                    <a:pt x="122" y="91"/>
                  </a:cubicBezTo>
                  <a:cubicBezTo>
                    <a:pt x="127" y="95"/>
                    <a:pt x="132" y="100"/>
                    <a:pt x="135" y="102"/>
                  </a:cubicBezTo>
                  <a:cubicBezTo>
                    <a:pt x="140" y="106"/>
                    <a:pt x="145" y="114"/>
                    <a:pt x="145" y="122"/>
                  </a:cubicBezTo>
                  <a:cubicBezTo>
                    <a:pt x="144" y="125"/>
                    <a:pt x="142" y="130"/>
                    <a:pt x="136" y="134"/>
                  </a:cubicBezTo>
                  <a:lnTo>
                    <a:pt x="135" y="1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5" name="Freeform 90"/>
            <p:cNvSpPr/>
            <p:nvPr/>
          </p:nvSpPr>
          <p:spPr bwMode="auto">
            <a:xfrm>
              <a:off x="2351088" y="4019550"/>
              <a:ext cx="176213" cy="341313"/>
            </a:xfrm>
            <a:custGeom>
              <a:avLst/>
              <a:gdLst>
                <a:gd name="T0" fmla="*/ 1 w 32"/>
                <a:gd name="T1" fmla="*/ 62 h 62"/>
                <a:gd name="T2" fmla="*/ 0 w 32"/>
                <a:gd name="T3" fmla="*/ 58 h 62"/>
                <a:gd name="T4" fmla="*/ 10 w 32"/>
                <a:gd name="T5" fmla="*/ 52 h 62"/>
                <a:gd name="T6" fmla="*/ 18 w 32"/>
                <a:gd name="T7" fmla="*/ 38 h 62"/>
                <a:gd name="T8" fmla="*/ 26 w 32"/>
                <a:gd name="T9" fmla="*/ 24 h 62"/>
                <a:gd name="T10" fmla="*/ 18 w 32"/>
                <a:gd name="T11" fmla="*/ 5 h 62"/>
                <a:gd name="T12" fmla="*/ 17 w 32"/>
                <a:gd name="T13" fmla="*/ 3 h 62"/>
                <a:gd name="T14" fmla="*/ 22 w 32"/>
                <a:gd name="T15" fmla="*/ 0 h 62"/>
                <a:gd name="T16" fmla="*/ 23 w 32"/>
                <a:gd name="T17" fmla="*/ 3 h 62"/>
                <a:gd name="T18" fmla="*/ 30 w 32"/>
                <a:gd name="T19" fmla="*/ 26 h 62"/>
                <a:gd name="T20" fmla="*/ 22 w 32"/>
                <a:gd name="T21" fmla="*/ 41 h 62"/>
                <a:gd name="T22" fmla="*/ 14 w 32"/>
                <a:gd name="T23" fmla="*/ 56 h 62"/>
                <a:gd name="T24" fmla="*/ 1 w 32"/>
                <a:gd name="T25"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62">
                  <a:moveTo>
                    <a:pt x="1" y="62"/>
                  </a:moveTo>
                  <a:cubicBezTo>
                    <a:pt x="0" y="58"/>
                    <a:pt x="0" y="58"/>
                    <a:pt x="0" y="58"/>
                  </a:cubicBezTo>
                  <a:cubicBezTo>
                    <a:pt x="2" y="57"/>
                    <a:pt x="9" y="53"/>
                    <a:pt x="10" y="52"/>
                  </a:cubicBezTo>
                  <a:cubicBezTo>
                    <a:pt x="11" y="52"/>
                    <a:pt x="15" y="44"/>
                    <a:pt x="18" y="38"/>
                  </a:cubicBezTo>
                  <a:cubicBezTo>
                    <a:pt x="21" y="32"/>
                    <a:pt x="24" y="26"/>
                    <a:pt x="26" y="24"/>
                  </a:cubicBezTo>
                  <a:cubicBezTo>
                    <a:pt x="26" y="22"/>
                    <a:pt x="20" y="9"/>
                    <a:pt x="18" y="5"/>
                  </a:cubicBezTo>
                  <a:cubicBezTo>
                    <a:pt x="17" y="3"/>
                    <a:pt x="17" y="3"/>
                    <a:pt x="17" y="3"/>
                  </a:cubicBezTo>
                  <a:cubicBezTo>
                    <a:pt x="22" y="0"/>
                    <a:pt x="22" y="0"/>
                    <a:pt x="22" y="0"/>
                  </a:cubicBezTo>
                  <a:cubicBezTo>
                    <a:pt x="23" y="3"/>
                    <a:pt x="23" y="3"/>
                    <a:pt x="23" y="3"/>
                  </a:cubicBezTo>
                  <a:cubicBezTo>
                    <a:pt x="29" y="16"/>
                    <a:pt x="32" y="23"/>
                    <a:pt x="30" y="26"/>
                  </a:cubicBezTo>
                  <a:cubicBezTo>
                    <a:pt x="28" y="29"/>
                    <a:pt x="25" y="35"/>
                    <a:pt x="22" y="41"/>
                  </a:cubicBezTo>
                  <a:cubicBezTo>
                    <a:pt x="16" y="52"/>
                    <a:pt x="15" y="55"/>
                    <a:pt x="14" y="56"/>
                  </a:cubicBezTo>
                  <a:cubicBezTo>
                    <a:pt x="12" y="58"/>
                    <a:pt x="4" y="62"/>
                    <a:pt x="1"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6" name="Freeform 91"/>
            <p:cNvSpPr/>
            <p:nvPr/>
          </p:nvSpPr>
          <p:spPr bwMode="auto">
            <a:xfrm>
              <a:off x="2268538" y="4013200"/>
              <a:ext cx="115888" cy="280988"/>
            </a:xfrm>
            <a:custGeom>
              <a:avLst/>
              <a:gdLst>
                <a:gd name="T0" fmla="*/ 2 w 21"/>
                <a:gd name="T1" fmla="*/ 51 h 51"/>
                <a:gd name="T2" fmla="*/ 0 w 21"/>
                <a:gd name="T3" fmla="*/ 47 h 51"/>
                <a:gd name="T4" fmla="*/ 3 w 21"/>
                <a:gd name="T5" fmla="*/ 45 h 51"/>
                <a:gd name="T6" fmla="*/ 8 w 21"/>
                <a:gd name="T7" fmla="*/ 43 h 51"/>
                <a:gd name="T8" fmla="*/ 9 w 21"/>
                <a:gd name="T9" fmla="*/ 40 h 51"/>
                <a:gd name="T10" fmla="*/ 15 w 21"/>
                <a:gd name="T11" fmla="*/ 24 h 51"/>
                <a:gd name="T12" fmla="*/ 5 w 21"/>
                <a:gd name="T13" fmla="*/ 3 h 51"/>
                <a:gd name="T14" fmla="*/ 4 w 21"/>
                <a:gd name="T15" fmla="*/ 2 h 51"/>
                <a:gd name="T16" fmla="*/ 8 w 21"/>
                <a:gd name="T17" fmla="*/ 0 h 51"/>
                <a:gd name="T18" fmla="*/ 9 w 21"/>
                <a:gd name="T19" fmla="*/ 1 h 51"/>
                <a:gd name="T20" fmla="*/ 20 w 21"/>
                <a:gd name="T21" fmla="*/ 23 h 51"/>
                <a:gd name="T22" fmla="*/ 21 w 21"/>
                <a:gd name="T23" fmla="*/ 24 h 51"/>
                <a:gd name="T24" fmla="*/ 20 w 21"/>
                <a:gd name="T25" fmla="*/ 25 h 51"/>
                <a:gd name="T26" fmla="*/ 13 w 21"/>
                <a:gd name="T27" fmla="*/ 43 h 51"/>
                <a:gd name="T28" fmla="*/ 12 w 21"/>
                <a:gd name="T29" fmla="*/ 46 h 51"/>
                <a:gd name="T30" fmla="*/ 12 w 21"/>
                <a:gd name="T31" fmla="*/ 47 h 51"/>
                <a:gd name="T32" fmla="*/ 11 w 21"/>
                <a:gd name="T33" fmla="*/ 47 h 51"/>
                <a:gd name="T34" fmla="*/ 5 w 21"/>
                <a:gd name="T35" fmla="*/ 50 h 51"/>
                <a:gd name="T36" fmla="*/ 2 w 21"/>
                <a:gd name="T3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 h="51">
                  <a:moveTo>
                    <a:pt x="2" y="51"/>
                  </a:moveTo>
                  <a:cubicBezTo>
                    <a:pt x="0" y="47"/>
                    <a:pt x="0" y="47"/>
                    <a:pt x="0" y="47"/>
                  </a:cubicBezTo>
                  <a:cubicBezTo>
                    <a:pt x="0" y="47"/>
                    <a:pt x="1" y="46"/>
                    <a:pt x="3" y="45"/>
                  </a:cubicBezTo>
                  <a:cubicBezTo>
                    <a:pt x="4" y="45"/>
                    <a:pt x="7" y="44"/>
                    <a:pt x="8" y="43"/>
                  </a:cubicBezTo>
                  <a:cubicBezTo>
                    <a:pt x="8" y="42"/>
                    <a:pt x="9" y="41"/>
                    <a:pt x="9" y="40"/>
                  </a:cubicBezTo>
                  <a:cubicBezTo>
                    <a:pt x="11" y="36"/>
                    <a:pt x="14" y="29"/>
                    <a:pt x="15" y="24"/>
                  </a:cubicBezTo>
                  <a:cubicBezTo>
                    <a:pt x="12" y="17"/>
                    <a:pt x="8" y="11"/>
                    <a:pt x="5" y="3"/>
                  </a:cubicBezTo>
                  <a:cubicBezTo>
                    <a:pt x="4" y="2"/>
                    <a:pt x="4" y="2"/>
                    <a:pt x="4" y="2"/>
                  </a:cubicBezTo>
                  <a:cubicBezTo>
                    <a:pt x="8" y="0"/>
                    <a:pt x="8" y="0"/>
                    <a:pt x="8" y="0"/>
                  </a:cubicBezTo>
                  <a:cubicBezTo>
                    <a:pt x="9" y="1"/>
                    <a:pt x="9" y="1"/>
                    <a:pt x="9" y="1"/>
                  </a:cubicBezTo>
                  <a:cubicBezTo>
                    <a:pt x="13" y="9"/>
                    <a:pt x="17" y="16"/>
                    <a:pt x="20" y="23"/>
                  </a:cubicBezTo>
                  <a:cubicBezTo>
                    <a:pt x="21" y="24"/>
                    <a:pt x="21" y="24"/>
                    <a:pt x="21" y="24"/>
                  </a:cubicBezTo>
                  <a:cubicBezTo>
                    <a:pt x="20" y="25"/>
                    <a:pt x="20" y="25"/>
                    <a:pt x="20" y="25"/>
                  </a:cubicBezTo>
                  <a:cubicBezTo>
                    <a:pt x="19" y="30"/>
                    <a:pt x="16" y="37"/>
                    <a:pt x="13" y="43"/>
                  </a:cubicBezTo>
                  <a:cubicBezTo>
                    <a:pt x="13" y="44"/>
                    <a:pt x="12" y="45"/>
                    <a:pt x="12" y="46"/>
                  </a:cubicBezTo>
                  <a:cubicBezTo>
                    <a:pt x="12" y="47"/>
                    <a:pt x="12" y="47"/>
                    <a:pt x="12" y="47"/>
                  </a:cubicBezTo>
                  <a:cubicBezTo>
                    <a:pt x="11" y="47"/>
                    <a:pt x="11" y="47"/>
                    <a:pt x="11" y="47"/>
                  </a:cubicBezTo>
                  <a:cubicBezTo>
                    <a:pt x="10" y="48"/>
                    <a:pt x="8" y="49"/>
                    <a:pt x="5" y="50"/>
                  </a:cubicBezTo>
                  <a:cubicBezTo>
                    <a:pt x="4" y="51"/>
                    <a:pt x="3" y="51"/>
                    <a:pt x="2"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7" name="Freeform 92"/>
            <p:cNvSpPr/>
            <p:nvPr/>
          </p:nvSpPr>
          <p:spPr bwMode="auto">
            <a:xfrm>
              <a:off x="2185988" y="4064000"/>
              <a:ext cx="87313" cy="114300"/>
            </a:xfrm>
            <a:custGeom>
              <a:avLst/>
              <a:gdLst>
                <a:gd name="T0" fmla="*/ 2 w 16"/>
                <a:gd name="T1" fmla="*/ 21 h 21"/>
                <a:gd name="T2" fmla="*/ 0 w 16"/>
                <a:gd name="T3" fmla="*/ 16 h 21"/>
                <a:gd name="T4" fmla="*/ 3 w 16"/>
                <a:gd name="T5" fmla="*/ 15 h 21"/>
                <a:gd name="T6" fmla="*/ 10 w 16"/>
                <a:gd name="T7" fmla="*/ 13 h 21"/>
                <a:gd name="T8" fmla="*/ 9 w 16"/>
                <a:gd name="T9" fmla="*/ 11 h 21"/>
                <a:gd name="T10" fmla="*/ 6 w 16"/>
                <a:gd name="T11" fmla="*/ 1 h 21"/>
                <a:gd name="T12" fmla="*/ 11 w 16"/>
                <a:gd name="T13" fmla="*/ 0 h 21"/>
                <a:gd name="T14" fmla="*/ 14 w 16"/>
                <a:gd name="T15" fmla="*/ 9 h 21"/>
                <a:gd name="T16" fmla="*/ 15 w 16"/>
                <a:gd name="T17" fmla="*/ 13 h 21"/>
                <a:gd name="T18" fmla="*/ 16 w 16"/>
                <a:gd name="T19" fmla="*/ 15 h 21"/>
                <a:gd name="T20" fmla="*/ 14 w 16"/>
                <a:gd name="T21" fmla="*/ 16 h 21"/>
                <a:gd name="T22" fmla="*/ 5 w 16"/>
                <a:gd name="T23" fmla="*/ 20 h 21"/>
                <a:gd name="T24" fmla="*/ 2 w 16"/>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1">
                  <a:moveTo>
                    <a:pt x="2" y="21"/>
                  </a:moveTo>
                  <a:cubicBezTo>
                    <a:pt x="0" y="16"/>
                    <a:pt x="0" y="16"/>
                    <a:pt x="0" y="16"/>
                  </a:cubicBezTo>
                  <a:cubicBezTo>
                    <a:pt x="1" y="16"/>
                    <a:pt x="2" y="15"/>
                    <a:pt x="3" y="15"/>
                  </a:cubicBezTo>
                  <a:cubicBezTo>
                    <a:pt x="5" y="14"/>
                    <a:pt x="7" y="14"/>
                    <a:pt x="10" y="13"/>
                  </a:cubicBezTo>
                  <a:cubicBezTo>
                    <a:pt x="10" y="12"/>
                    <a:pt x="9" y="12"/>
                    <a:pt x="9" y="11"/>
                  </a:cubicBezTo>
                  <a:cubicBezTo>
                    <a:pt x="8" y="8"/>
                    <a:pt x="7" y="4"/>
                    <a:pt x="6" y="1"/>
                  </a:cubicBezTo>
                  <a:cubicBezTo>
                    <a:pt x="11" y="0"/>
                    <a:pt x="11" y="0"/>
                    <a:pt x="11" y="0"/>
                  </a:cubicBezTo>
                  <a:cubicBezTo>
                    <a:pt x="12" y="3"/>
                    <a:pt x="13" y="6"/>
                    <a:pt x="14" y="9"/>
                  </a:cubicBezTo>
                  <a:cubicBezTo>
                    <a:pt x="14" y="11"/>
                    <a:pt x="15" y="12"/>
                    <a:pt x="15" y="13"/>
                  </a:cubicBezTo>
                  <a:cubicBezTo>
                    <a:pt x="16" y="15"/>
                    <a:pt x="16" y="15"/>
                    <a:pt x="16" y="15"/>
                  </a:cubicBezTo>
                  <a:cubicBezTo>
                    <a:pt x="14" y="16"/>
                    <a:pt x="14" y="16"/>
                    <a:pt x="14" y="16"/>
                  </a:cubicBezTo>
                  <a:cubicBezTo>
                    <a:pt x="9" y="18"/>
                    <a:pt x="7" y="19"/>
                    <a:pt x="5" y="20"/>
                  </a:cubicBezTo>
                  <a:cubicBezTo>
                    <a:pt x="4" y="20"/>
                    <a:pt x="3" y="20"/>
                    <a:pt x="2"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8" name="Freeform 93"/>
            <p:cNvSpPr/>
            <p:nvPr/>
          </p:nvSpPr>
          <p:spPr bwMode="auto">
            <a:xfrm>
              <a:off x="2235201" y="4222750"/>
              <a:ext cx="104775" cy="44450"/>
            </a:xfrm>
            <a:custGeom>
              <a:avLst/>
              <a:gdLst>
                <a:gd name="T0" fmla="*/ 1 w 19"/>
                <a:gd name="T1" fmla="*/ 8 h 8"/>
                <a:gd name="T2" fmla="*/ 0 w 19"/>
                <a:gd name="T3" fmla="*/ 3 h 8"/>
                <a:gd name="T4" fmla="*/ 16 w 19"/>
                <a:gd name="T5" fmla="*/ 0 h 8"/>
                <a:gd name="T6" fmla="*/ 19 w 19"/>
                <a:gd name="T7" fmla="*/ 4 h 8"/>
                <a:gd name="T8" fmla="*/ 1 w 19"/>
                <a:gd name="T9" fmla="*/ 8 h 8"/>
              </a:gdLst>
              <a:ahLst/>
              <a:cxnLst>
                <a:cxn ang="0">
                  <a:pos x="T0" y="T1"/>
                </a:cxn>
                <a:cxn ang="0">
                  <a:pos x="T2" y="T3"/>
                </a:cxn>
                <a:cxn ang="0">
                  <a:pos x="T4" y="T5"/>
                </a:cxn>
                <a:cxn ang="0">
                  <a:pos x="T6" y="T7"/>
                </a:cxn>
                <a:cxn ang="0">
                  <a:pos x="T8" y="T9"/>
                </a:cxn>
              </a:cxnLst>
              <a:rect l="0" t="0" r="r" b="b"/>
              <a:pathLst>
                <a:path w="19" h="8">
                  <a:moveTo>
                    <a:pt x="1" y="8"/>
                  </a:moveTo>
                  <a:cubicBezTo>
                    <a:pt x="0" y="3"/>
                    <a:pt x="0" y="3"/>
                    <a:pt x="0" y="3"/>
                  </a:cubicBezTo>
                  <a:cubicBezTo>
                    <a:pt x="3" y="3"/>
                    <a:pt x="14" y="1"/>
                    <a:pt x="16" y="0"/>
                  </a:cubicBezTo>
                  <a:cubicBezTo>
                    <a:pt x="19" y="4"/>
                    <a:pt x="19" y="4"/>
                    <a:pt x="19" y="4"/>
                  </a:cubicBezTo>
                  <a:cubicBezTo>
                    <a:pt x="15" y="6"/>
                    <a:pt x="2" y="8"/>
                    <a:pt x="1"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9" name="Freeform 94"/>
            <p:cNvSpPr/>
            <p:nvPr/>
          </p:nvSpPr>
          <p:spPr bwMode="auto">
            <a:xfrm>
              <a:off x="1585913" y="3700463"/>
              <a:ext cx="296863" cy="423863"/>
            </a:xfrm>
            <a:custGeom>
              <a:avLst/>
              <a:gdLst>
                <a:gd name="T0" fmla="*/ 12 w 54"/>
                <a:gd name="T1" fmla="*/ 77 h 77"/>
                <a:gd name="T2" fmla="*/ 9 w 54"/>
                <a:gd name="T3" fmla="*/ 76 h 77"/>
                <a:gd name="T4" fmla="*/ 17 w 54"/>
                <a:gd name="T5" fmla="*/ 33 h 77"/>
                <a:gd name="T6" fmla="*/ 49 w 54"/>
                <a:gd name="T7" fmla="*/ 2 h 77"/>
                <a:gd name="T8" fmla="*/ 53 w 54"/>
                <a:gd name="T9" fmla="*/ 13 h 77"/>
                <a:gd name="T10" fmla="*/ 48 w 54"/>
                <a:gd name="T11" fmla="*/ 12 h 77"/>
                <a:gd name="T12" fmla="*/ 47 w 54"/>
                <a:gd name="T13" fmla="*/ 7 h 77"/>
                <a:gd name="T14" fmla="*/ 21 w 54"/>
                <a:gd name="T15" fmla="*/ 35 h 77"/>
                <a:gd name="T16" fmla="*/ 11 w 54"/>
                <a:gd name="T17" fmla="*/ 72 h 77"/>
                <a:gd name="T18" fmla="*/ 22 w 54"/>
                <a:gd name="T19" fmla="*/ 65 h 77"/>
                <a:gd name="T20" fmla="*/ 25 w 54"/>
                <a:gd name="T21" fmla="*/ 68 h 77"/>
                <a:gd name="T22" fmla="*/ 12 w 54"/>
                <a:gd name="T23"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77">
                  <a:moveTo>
                    <a:pt x="12" y="77"/>
                  </a:moveTo>
                  <a:cubicBezTo>
                    <a:pt x="11" y="77"/>
                    <a:pt x="10" y="76"/>
                    <a:pt x="9" y="76"/>
                  </a:cubicBezTo>
                  <a:cubicBezTo>
                    <a:pt x="0" y="71"/>
                    <a:pt x="8" y="50"/>
                    <a:pt x="17" y="33"/>
                  </a:cubicBezTo>
                  <a:cubicBezTo>
                    <a:pt x="26" y="16"/>
                    <a:pt x="39" y="0"/>
                    <a:pt x="49" y="2"/>
                  </a:cubicBezTo>
                  <a:cubicBezTo>
                    <a:pt x="51" y="3"/>
                    <a:pt x="54" y="6"/>
                    <a:pt x="53" y="13"/>
                  </a:cubicBezTo>
                  <a:cubicBezTo>
                    <a:pt x="48" y="12"/>
                    <a:pt x="48" y="12"/>
                    <a:pt x="48" y="12"/>
                  </a:cubicBezTo>
                  <a:cubicBezTo>
                    <a:pt x="48" y="9"/>
                    <a:pt x="48" y="7"/>
                    <a:pt x="47" y="7"/>
                  </a:cubicBezTo>
                  <a:cubicBezTo>
                    <a:pt x="43" y="6"/>
                    <a:pt x="32" y="15"/>
                    <a:pt x="21" y="35"/>
                  </a:cubicBezTo>
                  <a:cubicBezTo>
                    <a:pt x="10" y="57"/>
                    <a:pt x="8" y="70"/>
                    <a:pt x="11" y="72"/>
                  </a:cubicBezTo>
                  <a:cubicBezTo>
                    <a:pt x="12" y="72"/>
                    <a:pt x="16" y="71"/>
                    <a:pt x="22" y="65"/>
                  </a:cubicBezTo>
                  <a:cubicBezTo>
                    <a:pt x="25" y="68"/>
                    <a:pt x="25" y="68"/>
                    <a:pt x="25" y="68"/>
                  </a:cubicBezTo>
                  <a:cubicBezTo>
                    <a:pt x="20" y="74"/>
                    <a:pt x="15" y="77"/>
                    <a:pt x="12" y="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0" name="Freeform 95"/>
            <p:cNvSpPr/>
            <p:nvPr/>
          </p:nvSpPr>
          <p:spPr bwMode="auto">
            <a:xfrm>
              <a:off x="1465263" y="3622675"/>
              <a:ext cx="334963" cy="501650"/>
            </a:xfrm>
            <a:custGeom>
              <a:avLst/>
              <a:gdLst>
                <a:gd name="T0" fmla="*/ 12 w 61"/>
                <a:gd name="T1" fmla="*/ 91 h 91"/>
                <a:gd name="T2" fmla="*/ 9 w 61"/>
                <a:gd name="T3" fmla="*/ 90 h 91"/>
                <a:gd name="T4" fmla="*/ 22 w 61"/>
                <a:gd name="T5" fmla="*/ 40 h 91"/>
                <a:gd name="T6" fmla="*/ 41 w 61"/>
                <a:gd name="T7" fmla="*/ 11 h 91"/>
                <a:gd name="T8" fmla="*/ 58 w 61"/>
                <a:gd name="T9" fmla="*/ 2 h 91"/>
                <a:gd name="T10" fmla="*/ 61 w 61"/>
                <a:gd name="T11" fmla="*/ 12 h 91"/>
                <a:gd name="T12" fmla="*/ 56 w 61"/>
                <a:gd name="T13" fmla="*/ 12 h 91"/>
                <a:gd name="T14" fmla="*/ 55 w 61"/>
                <a:gd name="T15" fmla="*/ 7 h 91"/>
                <a:gd name="T16" fmla="*/ 45 w 61"/>
                <a:gd name="T17" fmla="*/ 14 h 91"/>
                <a:gd name="T18" fmla="*/ 26 w 61"/>
                <a:gd name="T19" fmla="*/ 42 h 91"/>
                <a:gd name="T20" fmla="*/ 12 w 61"/>
                <a:gd name="T21" fmla="*/ 86 h 91"/>
                <a:gd name="T22" fmla="*/ 21 w 61"/>
                <a:gd name="T23" fmla="*/ 79 h 91"/>
                <a:gd name="T24" fmla="*/ 25 w 61"/>
                <a:gd name="T25" fmla="*/ 82 h 91"/>
                <a:gd name="T26" fmla="*/ 12 w 61"/>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91">
                  <a:moveTo>
                    <a:pt x="12" y="91"/>
                  </a:moveTo>
                  <a:cubicBezTo>
                    <a:pt x="11" y="91"/>
                    <a:pt x="10" y="90"/>
                    <a:pt x="9" y="90"/>
                  </a:cubicBezTo>
                  <a:cubicBezTo>
                    <a:pt x="0" y="85"/>
                    <a:pt x="13" y="55"/>
                    <a:pt x="22" y="40"/>
                  </a:cubicBezTo>
                  <a:cubicBezTo>
                    <a:pt x="28" y="28"/>
                    <a:pt x="35" y="18"/>
                    <a:pt x="41" y="11"/>
                  </a:cubicBezTo>
                  <a:cubicBezTo>
                    <a:pt x="48" y="3"/>
                    <a:pt x="54" y="0"/>
                    <a:pt x="58" y="2"/>
                  </a:cubicBezTo>
                  <a:cubicBezTo>
                    <a:pt x="60" y="4"/>
                    <a:pt x="61" y="7"/>
                    <a:pt x="61" y="12"/>
                  </a:cubicBezTo>
                  <a:cubicBezTo>
                    <a:pt x="56" y="12"/>
                    <a:pt x="56" y="12"/>
                    <a:pt x="56" y="12"/>
                  </a:cubicBezTo>
                  <a:cubicBezTo>
                    <a:pt x="56" y="8"/>
                    <a:pt x="56" y="7"/>
                    <a:pt x="55" y="7"/>
                  </a:cubicBezTo>
                  <a:cubicBezTo>
                    <a:pt x="55" y="6"/>
                    <a:pt x="52" y="7"/>
                    <a:pt x="45" y="14"/>
                  </a:cubicBezTo>
                  <a:cubicBezTo>
                    <a:pt x="39" y="21"/>
                    <a:pt x="32" y="31"/>
                    <a:pt x="26" y="42"/>
                  </a:cubicBezTo>
                  <a:cubicBezTo>
                    <a:pt x="11" y="68"/>
                    <a:pt x="9" y="84"/>
                    <a:pt x="12" y="86"/>
                  </a:cubicBezTo>
                  <a:cubicBezTo>
                    <a:pt x="12" y="86"/>
                    <a:pt x="15" y="86"/>
                    <a:pt x="21" y="79"/>
                  </a:cubicBezTo>
                  <a:cubicBezTo>
                    <a:pt x="25" y="82"/>
                    <a:pt x="25" y="82"/>
                    <a:pt x="25" y="82"/>
                  </a:cubicBezTo>
                  <a:cubicBezTo>
                    <a:pt x="20" y="88"/>
                    <a:pt x="15" y="91"/>
                    <a:pt x="12"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1" name="Freeform 96"/>
            <p:cNvSpPr/>
            <p:nvPr/>
          </p:nvSpPr>
          <p:spPr bwMode="auto">
            <a:xfrm>
              <a:off x="1728788" y="3651250"/>
              <a:ext cx="127000" cy="87313"/>
            </a:xfrm>
            <a:custGeom>
              <a:avLst/>
              <a:gdLst>
                <a:gd name="T0" fmla="*/ 73 w 80"/>
                <a:gd name="T1" fmla="*/ 55 h 55"/>
                <a:gd name="T2" fmla="*/ 0 w 80"/>
                <a:gd name="T3" fmla="*/ 17 h 55"/>
                <a:gd name="T4" fmla="*/ 7 w 80"/>
                <a:gd name="T5" fmla="*/ 0 h 55"/>
                <a:gd name="T6" fmla="*/ 80 w 80"/>
                <a:gd name="T7" fmla="*/ 41 h 55"/>
                <a:gd name="T8" fmla="*/ 73 w 80"/>
                <a:gd name="T9" fmla="*/ 55 h 55"/>
              </a:gdLst>
              <a:ahLst/>
              <a:cxnLst>
                <a:cxn ang="0">
                  <a:pos x="T0" y="T1"/>
                </a:cxn>
                <a:cxn ang="0">
                  <a:pos x="T2" y="T3"/>
                </a:cxn>
                <a:cxn ang="0">
                  <a:pos x="T4" y="T5"/>
                </a:cxn>
                <a:cxn ang="0">
                  <a:pos x="T6" y="T7"/>
                </a:cxn>
                <a:cxn ang="0">
                  <a:pos x="T8" y="T9"/>
                </a:cxn>
              </a:cxnLst>
              <a:rect l="0" t="0" r="r" b="b"/>
              <a:pathLst>
                <a:path w="80" h="55">
                  <a:moveTo>
                    <a:pt x="73" y="55"/>
                  </a:moveTo>
                  <a:lnTo>
                    <a:pt x="0" y="17"/>
                  </a:lnTo>
                  <a:lnTo>
                    <a:pt x="7" y="0"/>
                  </a:lnTo>
                  <a:lnTo>
                    <a:pt x="80" y="41"/>
                  </a:lnTo>
                  <a:lnTo>
                    <a:pt x="73" y="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2" name="Freeform 97"/>
            <p:cNvSpPr/>
            <p:nvPr/>
          </p:nvSpPr>
          <p:spPr bwMode="auto">
            <a:xfrm>
              <a:off x="1514476" y="4024313"/>
              <a:ext cx="131763" cy="93663"/>
            </a:xfrm>
            <a:custGeom>
              <a:avLst/>
              <a:gdLst>
                <a:gd name="T0" fmla="*/ 76 w 83"/>
                <a:gd name="T1" fmla="*/ 59 h 59"/>
                <a:gd name="T2" fmla="*/ 0 w 83"/>
                <a:gd name="T3" fmla="*/ 14 h 59"/>
                <a:gd name="T4" fmla="*/ 7 w 83"/>
                <a:gd name="T5" fmla="*/ 0 h 59"/>
                <a:gd name="T6" fmla="*/ 83 w 83"/>
                <a:gd name="T7" fmla="*/ 45 h 59"/>
                <a:gd name="T8" fmla="*/ 76 w 83"/>
                <a:gd name="T9" fmla="*/ 59 h 59"/>
              </a:gdLst>
              <a:ahLst/>
              <a:cxnLst>
                <a:cxn ang="0">
                  <a:pos x="T0" y="T1"/>
                </a:cxn>
                <a:cxn ang="0">
                  <a:pos x="T2" y="T3"/>
                </a:cxn>
                <a:cxn ang="0">
                  <a:pos x="T4" y="T5"/>
                </a:cxn>
                <a:cxn ang="0">
                  <a:pos x="T6" y="T7"/>
                </a:cxn>
                <a:cxn ang="0">
                  <a:pos x="T8" y="T9"/>
                </a:cxn>
              </a:cxnLst>
              <a:rect l="0" t="0" r="r" b="b"/>
              <a:pathLst>
                <a:path w="83" h="59">
                  <a:moveTo>
                    <a:pt x="76" y="59"/>
                  </a:moveTo>
                  <a:lnTo>
                    <a:pt x="0" y="14"/>
                  </a:lnTo>
                  <a:lnTo>
                    <a:pt x="7" y="0"/>
                  </a:lnTo>
                  <a:lnTo>
                    <a:pt x="83" y="45"/>
                  </a:lnTo>
                  <a:lnTo>
                    <a:pt x="76"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3" name="Freeform 98"/>
            <p:cNvSpPr/>
            <p:nvPr/>
          </p:nvSpPr>
          <p:spPr bwMode="auto">
            <a:xfrm>
              <a:off x="1547813" y="3517900"/>
              <a:ext cx="230188" cy="138113"/>
            </a:xfrm>
            <a:custGeom>
              <a:avLst/>
              <a:gdLst>
                <a:gd name="T0" fmla="*/ 135 w 145"/>
                <a:gd name="T1" fmla="*/ 87 h 87"/>
                <a:gd name="T2" fmla="*/ 0 w 145"/>
                <a:gd name="T3" fmla="*/ 14 h 87"/>
                <a:gd name="T4" fmla="*/ 7 w 145"/>
                <a:gd name="T5" fmla="*/ 0 h 87"/>
                <a:gd name="T6" fmla="*/ 145 w 145"/>
                <a:gd name="T7" fmla="*/ 73 h 87"/>
                <a:gd name="T8" fmla="*/ 135 w 145"/>
                <a:gd name="T9" fmla="*/ 87 h 87"/>
              </a:gdLst>
              <a:ahLst/>
              <a:cxnLst>
                <a:cxn ang="0">
                  <a:pos x="T0" y="T1"/>
                </a:cxn>
                <a:cxn ang="0">
                  <a:pos x="T2" y="T3"/>
                </a:cxn>
                <a:cxn ang="0">
                  <a:pos x="T4" y="T5"/>
                </a:cxn>
                <a:cxn ang="0">
                  <a:pos x="T6" y="T7"/>
                </a:cxn>
                <a:cxn ang="0">
                  <a:pos x="T8" y="T9"/>
                </a:cxn>
              </a:cxnLst>
              <a:rect l="0" t="0" r="r" b="b"/>
              <a:pathLst>
                <a:path w="145" h="87">
                  <a:moveTo>
                    <a:pt x="135" y="87"/>
                  </a:moveTo>
                  <a:lnTo>
                    <a:pt x="0" y="14"/>
                  </a:lnTo>
                  <a:lnTo>
                    <a:pt x="7" y="0"/>
                  </a:lnTo>
                  <a:lnTo>
                    <a:pt x="145" y="73"/>
                  </a:lnTo>
                  <a:lnTo>
                    <a:pt x="135"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4" name="Freeform 99"/>
            <p:cNvSpPr/>
            <p:nvPr/>
          </p:nvSpPr>
          <p:spPr bwMode="auto">
            <a:xfrm>
              <a:off x="1306513" y="3981450"/>
              <a:ext cx="225425" cy="142875"/>
            </a:xfrm>
            <a:custGeom>
              <a:avLst/>
              <a:gdLst>
                <a:gd name="T0" fmla="*/ 135 w 142"/>
                <a:gd name="T1" fmla="*/ 90 h 90"/>
                <a:gd name="T2" fmla="*/ 0 w 142"/>
                <a:gd name="T3" fmla="*/ 17 h 90"/>
                <a:gd name="T4" fmla="*/ 7 w 142"/>
                <a:gd name="T5" fmla="*/ 0 h 90"/>
                <a:gd name="T6" fmla="*/ 142 w 142"/>
                <a:gd name="T7" fmla="*/ 72 h 90"/>
                <a:gd name="T8" fmla="*/ 135 w 142"/>
                <a:gd name="T9" fmla="*/ 90 h 90"/>
              </a:gdLst>
              <a:ahLst/>
              <a:cxnLst>
                <a:cxn ang="0">
                  <a:pos x="T0" y="T1"/>
                </a:cxn>
                <a:cxn ang="0">
                  <a:pos x="T2" y="T3"/>
                </a:cxn>
                <a:cxn ang="0">
                  <a:pos x="T4" y="T5"/>
                </a:cxn>
                <a:cxn ang="0">
                  <a:pos x="T6" y="T7"/>
                </a:cxn>
                <a:cxn ang="0">
                  <a:pos x="T8" y="T9"/>
                </a:cxn>
              </a:cxnLst>
              <a:rect l="0" t="0" r="r" b="b"/>
              <a:pathLst>
                <a:path w="142" h="90">
                  <a:moveTo>
                    <a:pt x="135" y="90"/>
                  </a:moveTo>
                  <a:lnTo>
                    <a:pt x="0" y="17"/>
                  </a:lnTo>
                  <a:lnTo>
                    <a:pt x="7" y="0"/>
                  </a:lnTo>
                  <a:lnTo>
                    <a:pt x="142" y="72"/>
                  </a:lnTo>
                  <a:lnTo>
                    <a:pt x="135"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5" name="Freeform 100"/>
            <p:cNvSpPr>
              <a:spLocks noEditPoints="1"/>
            </p:cNvSpPr>
            <p:nvPr/>
          </p:nvSpPr>
          <p:spPr bwMode="auto">
            <a:xfrm>
              <a:off x="1558926" y="3952875"/>
              <a:ext cx="60325" cy="77788"/>
            </a:xfrm>
            <a:custGeom>
              <a:avLst/>
              <a:gdLst>
                <a:gd name="T0" fmla="*/ 5 w 11"/>
                <a:gd name="T1" fmla="*/ 14 h 14"/>
                <a:gd name="T2" fmla="*/ 5 w 11"/>
                <a:gd name="T3" fmla="*/ 14 h 14"/>
                <a:gd name="T4" fmla="*/ 2 w 11"/>
                <a:gd name="T5" fmla="*/ 12 h 14"/>
                <a:gd name="T6" fmla="*/ 0 w 11"/>
                <a:gd name="T7" fmla="*/ 6 h 14"/>
                <a:gd name="T8" fmla="*/ 6 w 11"/>
                <a:gd name="T9" fmla="*/ 0 h 14"/>
                <a:gd name="T10" fmla="*/ 7 w 11"/>
                <a:gd name="T11" fmla="*/ 0 h 14"/>
                <a:gd name="T12" fmla="*/ 11 w 11"/>
                <a:gd name="T13" fmla="*/ 3 h 14"/>
                <a:gd name="T14" fmla="*/ 11 w 11"/>
                <a:gd name="T15" fmla="*/ 8 h 14"/>
                <a:gd name="T16" fmla="*/ 5 w 11"/>
                <a:gd name="T17" fmla="*/ 14 h 14"/>
                <a:gd name="T18" fmla="*/ 6 w 11"/>
                <a:gd name="T19" fmla="*/ 5 h 14"/>
                <a:gd name="T20" fmla="*/ 5 w 11"/>
                <a:gd name="T21" fmla="*/ 7 h 14"/>
                <a:gd name="T22" fmla="*/ 5 w 11"/>
                <a:gd name="T23" fmla="*/ 9 h 14"/>
                <a:gd name="T24" fmla="*/ 6 w 11"/>
                <a:gd name="T25" fmla="*/ 7 h 14"/>
                <a:gd name="T26" fmla="*/ 6 w 11"/>
                <a:gd name="T27"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4">
                  <a:moveTo>
                    <a:pt x="5" y="14"/>
                  </a:moveTo>
                  <a:cubicBezTo>
                    <a:pt x="5" y="14"/>
                    <a:pt x="5" y="14"/>
                    <a:pt x="5" y="14"/>
                  </a:cubicBezTo>
                  <a:cubicBezTo>
                    <a:pt x="3" y="14"/>
                    <a:pt x="2" y="13"/>
                    <a:pt x="2" y="12"/>
                  </a:cubicBezTo>
                  <a:cubicBezTo>
                    <a:pt x="0" y="10"/>
                    <a:pt x="0" y="8"/>
                    <a:pt x="0" y="6"/>
                  </a:cubicBezTo>
                  <a:cubicBezTo>
                    <a:pt x="1" y="3"/>
                    <a:pt x="3" y="0"/>
                    <a:pt x="6" y="0"/>
                  </a:cubicBezTo>
                  <a:cubicBezTo>
                    <a:pt x="7" y="0"/>
                    <a:pt x="7" y="0"/>
                    <a:pt x="7" y="0"/>
                  </a:cubicBezTo>
                  <a:cubicBezTo>
                    <a:pt x="9" y="0"/>
                    <a:pt x="10" y="1"/>
                    <a:pt x="11" y="3"/>
                  </a:cubicBezTo>
                  <a:cubicBezTo>
                    <a:pt x="11" y="5"/>
                    <a:pt x="11" y="6"/>
                    <a:pt x="11" y="8"/>
                  </a:cubicBezTo>
                  <a:cubicBezTo>
                    <a:pt x="10" y="11"/>
                    <a:pt x="8" y="14"/>
                    <a:pt x="5" y="14"/>
                  </a:cubicBezTo>
                  <a:close/>
                  <a:moveTo>
                    <a:pt x="6" y="5"/>
                  </a:moveTo>
                  <a:cubicBezTo>
                    <a:pt x="6" y="5"/>
                    <a:pt x="5" y="6"/>
                    <a:pt x="5" y="7"/>
                  </a:cubicBezTo>
                  <a:cubicBezTo>
                    <a:pt x="5" y="8"/>
                    <a:pt x="5" y="9"/>
                    <a:pt x="5" y="9"/>
                  </a:cubicBezTo>
                  <a:cubicBezTo>
                    <a:pt x="6" y="9"/>
                    <a:pt x="6" y="8"/>
                    <a:pt x="6" y="7"/>
                  </a:cubicBezTo>
                  <a:cubicBezTo>
                    <a:pt x="6" y="6"/>
                    <a:pt x="6" y="6"/>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6" name="Freeform 101"/>
            <p:cNvSpPr/>
            <p:nvPr/>
          </p:nvSpPr>
          <p:spPr bwMode="auto">
            <a:xfrm>
              <a:off x="1641476" y="5264150"/>
              <a:ext cx="241300" cy="566738"/>
            </a:xfrm>
            <a:custGeom>
              <a:avLst/>
              <a:gdLst>
                <a:gd name="T0" fmla="*/ 4 w 44"/>
                <a:gd name="T1" fmla="*/ 103 h 103"/>
                <a:gd name="T2" fmla="*/ 0 w 44"/>
                <a:gd name="T3" fmla="*/ 99 h 103"/>
                <a:gd name="T4" fmla="*/ 11 w 44"/>
                <a:gd name="T5" fmla="*/ 79 h 103"/>
                <a:gd name="T6" fmla="*/ 14 w 44"/>
                <a:gd name="T7" fmla="*/ 43 h 103"/>
                <a:gd name="T8" fmla="*/ 15 w 44"/>
                <a:gd name="T9" fmla="*/ 35 h 103"/>
                <a:gd name="T10" fmla="*/ 21 w 44"/>
                <a:gd name="T11" fmla="*/ 13 h 103"/>
                <a:gd name="T12" fmla="*/ 38 w 44"/>
                <a:gd name="T13" fmla="*/ 2 h 103"/>
                <a:gd name="T14" fmla="*/ 41 w 44"/>
                <a:gd name="T15" fmla="*/ 0 h 103"/>
                <a:gd name="T16" fmla="*/ 44 w 44"/>
                <a:gd name="T17" fmla="*/ 4 h 103"/>
                <a:gd name="T18" fmla="*/ 40 w 44"/>
                <a:gd name="T19" fmla="*/ 6 h 103"/>
                <a:gd name="T20" fmla="*/ 25 w 44"/>
                <a:gd name="T21" fmla="*/ 16 h 103"/>
                <a:gd name="T22" fmla="*/ 19 w 44"/>
                <a:gd name="T23" fmla="*/ 35 h 103"/>
                <a:gd name="T24" fmla="*/ 19 w 44"/>
                <a:gd name="T25" fmla="*/ 43 h 103"/>
                <a:gd name="T26" fmla="*/ 16 w 44"/>
                <a:gd name="T27" fmla="*/ 79 h 103"/>
                <a:gd name="T28" fmla="*/ 4 w 44"/>
                <a:gd name="T29"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 h="103">
                  <a:moveTo>
                    <a:pt x="4" y="103"/>
                  </a:moveTo>
                  <a:cubicBezTo>
                    <a:pt x="0" y="99"/>
                    <a:pt x="0" y="99"/>
                    <a:pt x="0" y="99"/>
                  </a:cubicBezTo>
                  <a:cubicBezTo>
                    <a:pt x="6" y="92"/>
                    <a:pt x="10" y="87"/>
                    <a:pt x="11" y="79"/>
                  </a:cubicBezTo>
                  <a:cubicBezTo>
                    <a:pt x="12" y="69"/>
                    <a:pt x="13" y="55"/>
                    <a:pt x="14" y="43"/>
                  </a:cubicBezTo>
                  <a:cubicBezTo>
                    <a:pt x="15" y="35"/>
                    <a:pt x="15" y="35"/>
                    <a:pt x="15" y="35"/>
                  </a:cubicBezTo>
                  <a:cubicBezTo>
                    <a:pt x="15" y="28"/>
                    <a:pt x="16" y="20"/>
                    <a:pt x="21" y="13"/>
                  </a:cubicBezTo>
                  <a:cubicBezTo>
                    <a:pt x="24" y="8"/>
                    <a:pt x="32" y="4"/>
                    <a:pt x="38" y="2"/>
                  </a:cubicBezTo>
                  <a:cubicBezTo>
                    <a:pt x="39" y="1"/>
                    <a:pt x="40" y="1"/>
                    <a:pt x="41" y="0"/>
                  </a:cubicBezTo>
                  <a:cubicBezTo>
                    <a:pt x="44" y="4"/>
                    <a:pt x="44" y="4"/>
                    <a:pt x="44" y="4"/>
                  </a:cubicBezTo>
                  <a:cubicBezTo>
                    <a:pt x="43" y="5"/>
                    <a:pt x="41" y="6"/>
                    <a:pt x="40" y="6"/>
                  </a:cubicBezTo>
                  <a:cubicBezTo>
                    <a:pt x="35" y="9"/>
                    <a:pt x="28" y="12"/>
                    <a:pt x="25" y="16"/>
                  </a:cubicBezTo>
                  <a:cubicBezTo>
                    <a:pt x="21" y="21"/>
                    <a:pt x="20" y="29"/>
                    <a:pt x="19" y="35"/>
                  </a:cubicBezTo>
                  <a:cubicBezTo>
                    <a:pt x="19" y="43"/>
                    <a:pt x="19" y="43"/>
                    <a:pt x="19" y="43"/>
                  </a:cubicBezTo>
                  <a:cubicBezTo>
                    <a:pt x="18" y="55"/>
                    <a:pt x="17" y="70"/>
                    <a:pt x="16" y="79"/>
                  </a:cubicBezTo>
                  <a:cubicBezTo>
                    <a:pt x="15" y="88"/>
                    <a:pt x="10" y="95"/>
                    <a:pt x="4" y="1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7" name="Freeform 102"/>
            <p:cNvSpPr/>
            <p:nvPr/>
          </p:nvSpPr>
          <p:spPr bwMode="auto">
            <a:xfrm>
              <a:off x="1822451" y="5021263"/>
              <a:ext cx="725488" cy="1035050"/>
            </a:xfrm>
            <a:custGeom>
              <a:avLst/>
              <a:gdLst>
                <a:gd name="T0" fmla="*/ 13 w 132"/>
                <a:gd name="T1" fmla="*/ 188 h 188"/>
                <a:gd name="T2" fmla="*/ 9 w 132"/>
                <a:gd name="T3" fmla="*/ 185 h 188"/>
                <a:gd name="T4" fmla="*/ 32 w 132"/>
                <a:gd name="T5" fmla="*/ 163 h 188"/>
                <a:gd name="T6" fmla="*/ 41 w 132"/>
                <a:gd name="T7" fmla="*/ 157 h 188"/>
                <a:gd name="T8" fmla="*/ 67 w 132"/>
                <a:gd name="T9" fmla="*/ 139 h 188"/>
                <a:gd name="T10" fmla="*/ 127 w 132"/>
                <a:gd name="T11" fmla="*/ 78 h 188"/>
                <a:gd name="T12" fmla="*/ 121 w 132"/>
                <a:gd name="T13" fmla="*/ 71 h 188"/>
                <a:gd name="T14" fmla="*/ 104 w 132"/>
                <a:gd name="T15" fmla="*/ 75 h 188"/>
                <a:gd name="T16" fmla="*/ 90 w 132"/>
                <a:gd name="T17" fmla="*/ 85 h 188"/>
                <a:gd name="T18" fmla="*/ 68 w 132"/>
                <a:gd name="T19" fmla="*/ 100 h 188"/>
                <a:gd name="T20" fmla="*/ 67 w 132"/>
                <a:gd name="T21" fmla="*/ 101 h 188"/>
                <a:gd name="T22" fmla="*/ 66 w 132"/>
                <a:gd name="T23" fmla="*/ 101 h 188"/>
                <a:gd name="T24" fmla="*/ 37 w 132"/>
                <a:gd name="T25" fmla="*/ 65 h 188"/>
                <a:gd name="T26" fmla="*/ 52 w 132"/>
                <a:gd name="T27" fmla="*/ 28 h 188"/>
                <a:gd name="T28" fmla="*/ 73 w 132"/>
                <a:gd name="T29" fmla="*/ 25 h 188"/>
                <a:gd name="T30" fmla="*/ 94 w 132"/>
                <a:gd name="T31" fmla="*/ 23 h 188"/>
                <a:gd name="T32" fmla="*/ 104 w 132"/>
                <a:gd name="T33" fmla="*/ 12 h 188"/>
                <a:gd name="T34" fmla="*/ 105 w 132"/>
                <a:gd name="T35" fmla="*/ 7 h 188"/>
                <a:gd name="T36" fmla="*/ 46 w 132"/>
                <a:gd name="T37" fmla="*/ 8 h 188"/>
                <a:gd name="T38" fmla="*/ 4 w 132"/>
                <a:gd name="T39" fmla="*/ 58 h 188"/>
                <a:gd name="T40" fmla="*/ 0 w 132"/>
                <a:gd name="T41" fmla="*/ 55 h 188"/>
                <a:gd name="T42" fmla="*/ 43 w 132"/>
                <a:gd name="T43" fmla="*/ 4 h 188"/>
                <a:gd name="T44" fmla="*/ 105 w 132"/>
                <a:gd name="T45" fmla="*/ 2 h 188"/>
                <a:gd name="T46" fmla="*/ 109 w 132"/>
                <a:gd name="T47" fmla="*/ 3 h 188"/>
                <a:gd name="T48" fmla="*/ 109 w 132"/>
                <a:gd name="T49" fmla="*/ 14 h 188"/>
                <a:gd name="T50" fmla="*/ 96 w 132"/>
                <a:gd name="T51" fmla="*/ 27 h 188"/>
                <a:gd name="T52" fmla="*/ 73 w 132"/>
                <a:gd name="T53" fmla="*/ 30 h 188"/>
                <a:gd name="T54" fmla="*/ 55 w 132"/>
                <a:gd name="T55" fmla="*/ 32 h 188"/>
                <a:gd name="T56" fmla="*/ 42 w 132"/>
                <a:gd name="T57" fmla="*/ 65 h 188"/>
                <a:gd name="T58" fmla="*/ 66 w 132"/>
                <a:gd name="T59" fmla="*/ 96 h 188"/>
                <a:gd name="T60" fmla="*/ 87 w 132"/>
                <a:gd name="T61" fmla="*/ 81 h 188"/>
                <a:gd name="T62" fmla="*/ 101 w 132"/>
                <a:gd name="T63" fmla="*/ 71 h 188"/>
                <a:gd name="T64" fmla="*/ 123 w 132"/>
                <a:gd name="T65" fmla="*/ 67 h 188"/>
                <a:gd name="T66" fmla="*/ 132 w 132"/>
                <a:gd name="T67" fmla="*/ 78 h 188"/>
                <a:gd name="T68" fmla="*/ 132 w 132"/>
                <a:gd name="T69" fmla="*/ 79 h 188"/>
                <a:gd name="T70" fmla="*/ 132 w 132"/>
                <a:gd name="T71" fmla="*/ 80 h 188"/>
                <a:gd name="T72" fmla="*/ 70 w 132"/>
                <a:gd name="T73" fmla="*/ 143 h 188"/>
                <a:gd name="T74" fmla="*/ 44 w 132"/>
                <a:gd name="T75" fmla="*/ 161 h 188"/>
                <a:gd name="T76" fmla="*/ 35 w 132"/>
                <a:gd name="T77" fmla="*/ 167 h 188"/>
                <a:gd name="T78" fmla="*/ 13 w 132"/>
                <a:gd name="T79" fmla="*/ 18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 h="188">
                  <a:moveTo>
                    <a:pt x="13" y="188"/>
                  </a:moveTo>
                  <a:cubicBezTo>
                    <a:pt x="9" y="185"/>
                    <a:pt x="9" y="185"/>
                    <a:pt x="9" y="185"/>
                  </a:cubicBezTo>
                  <a:cubicBezTo>
                    <a:pt x="10" y="184"/>
                    <a:pt x="25" y="168"/>
                    <a:pt x="32" y="163"/>
                  </a:cubicBezTo>
                  <a:cubicBezTo>
                    <a:pt x="34" y="162"/>
                    <a:pt x="37" y="159"/>
                    <a:pt x="41" y="157"/>
                  </a:cubicBezTo>
                  <a:cubicBezTo>
                    <a:pt x="50" y="151"/>
                    <a:pt x="62" y="143"/>
                    <a:pt x="67" y="139"/>
                  </a:cubicBezTo>
                  <a:cubicBezTo>
                    <a:pt x="77" y="130"/>
                    <a:pt x="122" y="86"/>
                    <a:pt x="127" y="78"/>
                  </a:cubicBezTo>
                  <a:cubicBezTo>
                    <a:pt x="126" y="75"/>
                    <a:pt x="124" y="72"/>
                    <a:pt x="121" y="71"/>
                  </a:cubicBezTo>
                  <a:cubicBezTo>
                    <a:pt x="116" y="69"/>
                    <a:pt x="108" y="72"/>
                    <a:pt x="104" y="75"/>
                  </a:cubicBezTo>
                  <a:cubicBezTo>
                    <a:pt x="101" y="77"/>
                    <a:pt x="96" y="81"/>
                    <a:pt x="90" y="85"/>
                  </a:cubicBezTo>
                  <a:cubicBezTo>
                    <a:pt x="81" y="91"/>
                    <a:pt x="70" y="99"/>
                    <a:pt x="68" y="100"/>
                  </a:cubicBezTo>
                  <a:cubicBezTo>
                    <a:pt x="67" y="101"/>
                    <a:pt x="67" y="101"/>
                    <a:pt x="67" y="101"/>
                  </a:cubicBezTo>
                  <a:cubicBezTo>
                    <a:pt x="66" y="101"/>
                    <a:pt x="66" y="101"/>
                    <a:pt x="66" y="101"/>
                  </a:cubicBezTo>
                  <a:cubicBezTo>
                    <a:pt x="36" y="92"/>
                    <a:pt x="36" y="71"/>
                    <a:pt x="37" y="65"/>
                  </a:cubicBezTo>
                  <a:cubicBezTo>
                    <a:pt x="38" y="63"/>
                    <a:pt x="49" y="31"/>
                    <a:pt x="52" y="28"/>
                  </a:cubicBezTo>
                  <a:cubicBezTo>
                    <a:pt x="53" y="27"/>
                    <a:pt x="54" y="27"/>
                    <a:pt x="73" y="25"/>
                  </a:cubicBezTo>
                  <a:cubicBezTo>
                    <a:pt x="81" y="24"/>
                    <a:pt x="92" y="23"/>
                    <a:pt x="94" y="23"/>
                  </a:cubicBezTo>
                  <a:cubicBezTo>
                    <a:pt x="98" y="22"/>
                    <a:pt x="102" y="17"/>
                    <a:pt x="104" y="12"/>
                  </a:cubicBezTo>
                  <a:cubicBezTo>
                    <a:pt x="105" y="10"/>
                    <a:pt x="105" y="8"/>
                    <a:pt x="105" y="7"/>
                  </a:cubicBezTo>
                  <a:cubicBezTo>
                    <a:pt x="97" y="5"/>
                    <a:pt x="50" y="5"/>
                    <a:pt x="46" y="8"/>
                  </a:cubicBezTo>
                  <a:cubicBezTo>
                    <a:pt x="30" y="23"/>
                    <a:pt x="10" y="50"/>
                    <a:pt x="4" y="58"/>
                  </a:cubicBezTo>
                  <a:cubicBezTo>
                    <a:pt x="0" y="55"/>
                    <a:pt x="0" y="55"/>
                    <a:pt x="0" y="55"/>
                  </a:cubicBezTo>
                  <a:cubicBezTo>
                    <a:pt x="6" y="47"/>
                    <a:pt x="26" y="20"/>
                    <a:pt x="43" y="4"/>
                  </a:cubicBezTo>
                  <a:cubicBezTo>
                    <a:pt x="48" y="0"/>
                    <a:pt x="98" y="1"/>
                    <a:pt x="105" y="2"/>
                  </a:cubicBezTo>
                  <a:cubicBezTo>
                    <a:pt x="107" y="2"/>
                    <a:pt x="108" y="2"/>
                    <a:pt x="109" y="3"/>
                  </a:cubicBezTo>
                  <a:cubicBezTo>
                    <a:pt x="110" y="6"/>
                    <a:pt x="111" y="10"/>
                    <a:pt x="109" y="14"/>
                  </a:cubicBezTo>
                  <a:cubicBezTo>
                    <a:pt x="107" y="19"/>
                    <a:pt x="102" y="26"/>
                    <a:pt x="96" y="27"/>
                  </a:cubicBezTo>
                  <a:cubicBezTo>
                    <a:pt x="93" y="28"/>
                    <a:pt x="85" y="29"/>
                    <a:pt x="73" y="30"/>
                  </a:cubicBezTo>
                  <a:cubicBezTo>
                    <a:pt x="66" y="31"/>
                    <a:pt x="58" y="32"/>
                    <a:pt x="55" y="32"/>
                  </a:cubicBezTo>
                  <a:cubicBezTo>
                    <a:pt x="53" y="36"/>
                    <a:pt x="43" y="63"/>
                    <a:pt x="42" y="65"/>
                  </a:cubicBezTo>
                  <a:cubicBezTo>
                    <a:pt x="41" y="72"/>
                    <a:pt x="41" y="88"/>
                    <a:pt x="66" y="96"/>
                  </a:cubicBezTo>
                  <a:cubicBezTo>
                    <a:pt x="69" y="93"/>
                    <a:pt x="77" y="88"/>
                    <a:pt x="87" y="81"/>
                  </a:cubicBezTo>
                  <a:cubicBezTo>
                    <a:pt x="93" y="77"/>
                    <a:pt x="98" y="73"/>
                    <a:pt x="101" y="71"/>
                  </a:cubicBezTo>
                  <a:cubicBezTo>
                    <a:pt x="107" y="67"/>
                    <a:pt x="116" y="64"/>
                    <a:pt x="123" y="67"/>
                  </a:cubicBezTo>
                  <a:cubicBezTo>
                    <a:pt x="126" y="68"/>
                    <a:pt x="130" y="71"/>
                    <a:pt x="132" y="78"/>
                  </a:cubicBezTo>
                  <a:cubicBezTo>
                    <a:pt x="132" y="79"/>
                    <a:pt x="132" y="79"/>
                    <a:pt x="132" y="79"/>
                  </a:cubicBezTo>
                  <a:cubicBezTo>
                    <a:pt x="132" y="80"/>
                    <a:pt x="132" y="80"/>
                    <a:pt x="132" y="80"/>
                  </a:cubicBezTo>
                  <a:cubicBezTo>
                    <a:pt x="129" y="86"/>
                    <a:pt x="78" y="136"/>
                    <a:pt x="70" y="143"/>
                  </a:cubicBezTo>
                  <a:cubicBezTo>
                    <a:pt x="65" y="147"/>
                    <a:pt x="53" y="155"/>
                    <a:pt x="44" y="161"/>
                  </a:cubicBezTo>
                  <a:cubicBezTo>
                    <a:pt x="40" y="164"/>
                    <a:pt x="37" y="166"/>
                    <a:pt x="35" y="167"/>
                  </a:cubicBezTo>
                  <a:cubicBezTo>
                    <a:pt x="28" y="172"/>
                    <a:pt x="14" y="187"/>
                    <a:pt x="13" y="1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8" name="Freeform 103"/>
            <p:cNvSpPr/>
            <p:nvPr/>
          </p:nvSpPr>
          <p:spPr bwMode="auto">
            <a:xfrm>
              <a:off x="2081213" y="5213350"/>
              <a:ext cx="307975" cy="220663"/>
            </a:xfrm>
            <a:custGeom>
              <a:avLst/>
              <a:gdLst>
                <a:gd name="T0" fmla="*/ 56 w 56"/>
                <a:gd name="T1" fmla="*/ 40 h 40"/>
                <a:gd name="T2" fmla="*/ 51 w 56"/>
                <a:gd name="T3" fmla="*/ 39 h 40"/>
                <a:gd name="T4" fmla="*/ 48 w 56"/>
                <a:gd name="T5" fmla="*/ 28 h 40"/>
                <a:gd name="T6" fmla="*/ 36 w 56"/>
                <a:gd name="T7" fmla="*/ 18 h 40"/>
                <a:gd name="T8" fmla="*/ 24 w 56"/>
                <a:gd name="T9" fmla="*/ 7 h 40"/>
                <a:gd name="T10" fmla="*/ 4 w 56"/>
                <a:gd name="T11" fmla="*/ 9 h 40"/>
                <a:gd name="T12" fmla="*/ 1 w 56"/>
                <a:gd name="T13" fmla="*/ 10 h 40"/>
                <a:gd name="T14" fmla="*/ 0 w 56"/>
                <a:gd name="T15" fmla="*/ 5 h 40"/>
                <a:gd name="T16" fmla="*/ 3 w 56"/>
                <a:gd name="T17" fmla="*/ 4 h 40"/>
                <a:gd name="T18" fmla="*/ 28 w 56"/>
                <a:gd name="T19" fmla="*/ 3 h 40"/>
                <a:gd name="T20" fmla="*/ 40 w 56"/>
                <a:gd name="T21" fmla="*/ 14 h 40"/>
                <a:gd name="T22" fmla="*/ 52 w 56"/>
                <a:gd name="T23" fmla="*/ 26 h 40"/>
                <a:gd name="T24" fmla="*/ 56 w 56"/>
                <a:gd name="T25"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40">
                  <a:moveTo>
                    <a:pt x="56" y="40"/>
                  </a:moveTo>
                  <a:cubicBezTo>
                    <a:pt x="51" y="39"/>
                    <a:pt x="51" y="39"/>
                    <a:pt x="51" y="39"/>
                  </a:cubicBezTo>
                  <a:cubicBezTo>
                    <a:pt x="51" y="37"/>
                    <a:pt x="49" y="30"/>
                    <a:pt x="48" y="28"/>
                  </a:cubicBezTo>
                  <a:cubicBezTo>
                    <a:pt x="47" y="27"/>
                    <a:pt x="41" y="22"/>
                    <a:pt x="36" y="18"/>
                  </a:cubicBezTo>
                  <a:cubicBezTo>
                    <a:pt x="31" y="13"/>
                    <a:pt x="26" y="9"/>
                    <a:pt x="24" y="7"/>
                  </a:cubicBezTo>
                  <a:cubicBezTo>
                    <a:pt x="22" y="6"/>
                    <a:pt x="9" y="8"/>
                    <a:pt x="4" y="9"/>
                  </a:cubicBezTo>
                  <a:cubicBezTo>
                    <a:pt x="1" y="10"/>
                    <a:pt x="1" y="10"/>
                    <a:pt x="1" y="10"/>
                  </a:cubicBezTo>
                  <a:cubicBezTo>
                    <a:pt x="0" y="5"/>
                    <a:pt x="0" y="5"/>
                    <a:pt x="0" y="5"/>
                  </a:cubicBezTo>
                  <a:cubicBezTo>
                    <a:pt x="3" y="4"/>
                    <a:pt x="3" y="4"/>
                    <a:pt x="3" y="4"/>
                  </a:cubicBezTo>
                  <a:cubicBezTo>
                    <a:pt x="18" y="1"/>
                    <a:pt x="25" y="0"/>
                    <a:pt x="28" y="3"/>
                  </a:cubicBezTo>
                  <a:cubicBezTo>
                    <a:pt x="30" y="5"/>
                    <a:pt x="35" y="10"/>
                    <a:pt x="40" y="14"/>
                  </a:cubicBezTo>
                  <a:cubicBezTo>
                    <a:pt x="49" y="22"/>
                    <a:pt x="52" y="25"/>
                    <a:pt x="52" y="26"/>
                  </a:cubicBezTo>
                  <a:cubicBezTo>
                    <a:pt x="54" y="28"/>
                    <a:pt x="56" y="37"/>
                    <a:pt x="5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9" name="Freeform 104"/>
            <p:cNvSpPr/>
            <p:nvPr/>
          </p:nvSpPr>
          <p:spPr bwMode="auto">
            <a:xfrm>
              <a:off x="2036763" y="5356225"/>
              <a:ext cx="265113" cy="144463"/>
            </a:xfrm>
            <a:custGeom>
              <a:avLst/>
              <a:gdLst>
                <a:gd name="T0" fmla="*/ 44 w 48"/>
                <a:gd name="T1" fmla="*/ 26 h 26"/>
                <a:gd name="T2" fmla="*/ 43 w 48"/>
                <a:gd name="T3" fmla="*/ 22 h 26"/>
                <a:gd name="T4" fmla="*/ 42 w 48"/>
                <a:gd name="T5" fmla="*/ 17 h 26"/>
                <a:gd name="T6" fmla="*/ 40 w 48"/>
                <a:gd name="T7" fmla="*/ 15 h 26"/>
                <a:gd name="T8" fmla="*/ 26 w 48"/>
                <a:gd name="T9" fmla="*/ 5 h 26"/>
                <a:gd name="T10" fmla="*/ 3 w 48"/>
                <a:gd name="T11" fmla="*/ 10 h 26"/>
                <a:gd name="T12" fmla="*/ 1 w 48"/>
                <a:gd name="T13" fmla="*/ 11 h 26"/>
                <a:gd name="T14" fmla="*/ 0 w 48"/>
                <a:gd name="T15" fmla="*/ 6 h 26"/>
                <a:gd name="T16" fmla="*/ 1 w 48"/>
                <a:gd name="T17" fmla="*/ 6 h 26"/>
                <a:gd name="T18" fmla="*/ 26 w 48"/>
                <a:gd name="T19" fmla="*/ 0 h 26"/>
                <a:gd name="T20" fmla="*/ 26 w 48"/>
                <a:gd name="T21" fmla="*/ 0 h 26"/>
                <a:gd name="T22" fmla="*/ 27 w 48"/>
                <a:gd name="T23" fmla="*/ 0 h 26"/>
                <a:gd name="T24" fmla="*/ 43 w 48"/>
                <a:gd name="T25" fmla="*/ 11 h 26"/>
                <a:gd name="T26" fmla="*/ 46 w 48"/>
                <a:gd name="T27" fmla="*/ 14 h 26"/>
                <a:gd name="T28" fmla="*/ 46 w 48"/>
                <a:gd name="T29" fmla="*/ 14 h 26"/>
                <a:gd name="T30" fmla="*/ 47 w 48"/>
                <a:gd name="T31" fmla="*/ 15 h 26"/>
                <a:gd name="T32" fmla="*/ 48 w 48"/>
                <a:gd name="T33" fmla="*/ 21 h 26"/>
                <a:gd name="T34" fmla="*/ 48 w 48"/>
                <a:gd name="T35" fmla="*/ 24 h 26"/>
                <a:gd name="T36" fmla="*/ 44 w 48"/>
                <a:gd name="T3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8" h="26">
                  <a:moveTo>
                    <a:pt x="44" y="26"/>
                  </a:moveTo>
                  <a:cubicBezTo>
                    <a:pt x="44" y="25"/>
                    <a:pt x="43" y="24"/>
                    <a:pt x="43" y="22"/>
                  </a:cubicBezTo>
                  <a:cubicBezTo>
                    <a:pt x="43" y="21"/>
                    <a:pt x="42" y="18"/>
                    <a:pt x="42" y="17"/>
                  </a:cubicBezTo>
                  <a:cubicBezTo>
                    <a:pt x="41" y="16"/>
                    <a:pt x="41" y="16"/>
                    <a:pt x="40" y="15"/>
                  </a:cubicBezTo>
                  <a:cubicBezTo>
                    <a:pt x="36" y="12"/>
                    <a:pt x="30" y="7"/>
                    <a:pt x="26" y="5"/>
                  </a:cubicBezTo>
                  <a:cubicBezTo>
                    <a:pt x="18" y="7"/>
                    <a:pt x="10" y="8"/>
                    <a:pt x="3" y="10"/>
                  </a:cubicBezTo>
                  <a:cubicBezTo>
                    <a:pt x="1" y="11"/>
                    <a:pt x="1" y="11"/>
                    <a:pt x="1" y="11"/>
                  </a:cubicBezTo>
                  <a:cubicBezTo>
                    <a:pt x="0" y="6"/>
                    <a:pt x="0" y="6"/>
                    <a:pt x="0" y="6"/>
                  </a:cubicBezTo>
                  <a:cubicBezTo>
                    <a:pt x="1" y="6"/>
                    <a:pt x="1" y="6"/>
                    <a:pt x="1" y="6"/>
                  </a:cubicBezTo>
                  <a:cubicBezTo>
                    <a:pt x="10" y="4"/>
                    <a:pt x="17" y="2"/>
                    <a:pt x="26" y="0"/>
                  </a:cubicBezTo>
                  <a:cubicBezTo>
                    <a:pt x="26" y="0"/>
                    <a:pt x="26" y="0"/>
                    <a:pt x="26" y="0"/>
                  </a:cubicBezTo>
                  <a:cubicBezTo>
                    <a:pt x="27" y="0"/>
                    <a:pt x="27" y="0"/>
                    <a:pt x="27" y="0"/>
                  </a:cubicBezTo>
                  <a:cubicBezTo>
                    <a:pt x="32" y="3"/>
                    <a:pt x="38" y="8"/>
                    <a:pt x="43" y="11"/>
                  </a:cubicBezTo>
                  <a:cubicBezTo>
                    <a:pt x="44" y="12"/>
                    <a:pt x="45" y="13"/>
                    <a:pt x="46" y="14"/>
                  </a:cubicBezTo>
                  <a:cubicBezTo>
                    <a:pt x="46" y="14"/>
                    <a:pt x="46" y="14"/>
                    <a:pt x="46" y="14"/>
                  </a:cubicBezTo>
                  <a:cubicBezTo>
                    <a:pt x="47" y="15"/>
                    <a:pt x="47" y="15"/>
                    <a:pt x="47" y="15"/>
                  </a:cubicBezTo>
                  <a:cubicBezTo>
                    <a:pt x="47" y="16"/>
                    <a:pt x="47" y="18"/>
                    <a:pt x="48" y="21"/>
                  </a:cubicBezTo>
                  <a:cubicBezTo>
                    <a:pt x="48" y="23"/>
                    <a:pt x="48" y="24"/>
                    <a:pt x="48" y="24"/>
                  </a:cubicBezTo>
                  <a:lnTo>
                    <a:pt x="44"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0" name="Freeform 105"/>
            <p:cNvSpPr/>
            <p:nvPr/>
          </p:nvSpPr>
          <p:spPr bwMode="auto">
            <a:xfrm>
              <a:off x="2065338" y="5461000"/>
              <a:ext cx="103188" cy="82550"/>
            </a:xfrm>
            <a:custGeom>
              <a:avLst/>
              <a:gdLst>
                <a:gd name="T0" fmla="*/ 14 w 19"/>
                <a:gd name="T1" fmla="*/ 15 h 15"/>
                <a:gd name="T2" fmla="*/ 14 w 19"/>
                <a:gd name="T3" fmla="*/ 12 h 15"/>
                <a:gd name="T4" fmla="*/ 13 w 19"/>
                <a:gd name="T5" fmla="*/ 5 h 15"/>
                <a:gd name="T6" fmla="*/ 11 w 19"/>
                <a:gd name="T7" fmla="*/ 5 h 15"/>
                <a:gd name="T8" fmla="*/ 0 w 19"/>
                <a:gd name="T9" fmla="*/ 6 h 15"/>
                <a:gd name="T10" fmla="*/ 1 w 19"/>
                <a:gd name="T11" fmla="*/ 1 h 15"/>
                <a:gd name="T12" fmla="*/ 11 w 19"/>
                <a:gd name="T13" fmla="*/ 1 h 15"/>
                <a:gd name="T14" fmla="*/ 15 w 19"/>
                <a:gd name="T15" fmla="*/ 0 h 15"/>
                <a:gd name="T16" fmla="*/ 17 w 19"/>
                <a:gd name="T17" fmla="*/ 0 h 15"/>
                <a:gd name="T18" fmla="*/ 17 w 19"/>
                <a:gd name="T19" fmla="*/ 2 h 15"/>
                <a:gd name="T20" fmla="*/ 19 w 19"/>
                <a:gd name="T21" fmla="*/ 12 h 15"/>
                <a:gd name="T22" fmla="*/ 19 w 19"/>
                <a:gd name="T23" fmla="*/ 15 h 15"/>
                <a:gd name="T24" fmla="*/ 14 w 19"/>
                <a:gd name="T2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 h="15">
                  <a:moveTo>
                    <a:pt x="14" y="15"/>
                  </a:moveTo>
                  <a:cubicBezTo>
                    <a:pt x="14" y="14"/>
                    <a:pt x="14" y="13"/>
                    <a:pt x="14" y="12"/>
                  </a:cubicBezTo>
                  <a:cubicBezTo>
                    <a:pt x="14" y="10"/>
                    <a:pt x="14" y="8"/>
                    <a:pt x="13" y="5"/>
                  </a:cubicBezTo>
                  <a:cubicBezTo>
                    <a:pt x="12" y="5"/>
                    <a:pt x="12" y="5"/>
                    <a:pt x="11" y="5"/>
                  </a:cubicBezTo>
                  <a:cubicBezTo>
                    <a:pt x="8" y="6"/>
                    <a:pt x="4" y="6"/>
                    <a:pt x="0" y="6"/>
                  </a:cubicBezTo>
                  <a:cubicBezTo>
                    <a:pt x="1" y="1"/>
                    <a:pt x="1" y="1"/>
                    <a:pt x="1" y="1"/>
                  </a:cubicBezTo>
                  <a:cubicBezTo>
                    <a:pt x="4" y="1"/>
                    <a:pt x="8" y="1"/>
                    <a:pt x="11" y="1"/>
                  </a:cubicBezTo>
                  <a:cubicBezTo>
                    <a:pt x="12" y="0"/>
                    <a:pt x="14" y="0"/>
                    <a:pt x="15" y="0"/>
                  </a:cubicBezTo>
                  <a:cubicBezTo>
                    <a:pt x="17" y="0"/>
                    <a:pt x="17" y="0"/>
                    <a:pt x="17" y="0"/>
                  </a:cubicBezTo>
                  <a:cubicBezTo>
                    <a:pt x="17" y="2"/>
                    <a:pt x="17" y="2"/>
                    <a:pt x="17" y="2"/>
                  </a:cubicBezTo>
                  <a:cubicBezTo>
                    <a:pt x="19" y="7"/>
                    <a:pt x="19" y="10"/>
                    <a:pt x="19" y="12"/>
                  </a:cubicBezTo>
                  <a:cubicBezTo>
                    <a:pt x="19" y="13"/>
                    <a:pt x="19" y="14"/>
                    <a:pt x="19" y="15"/>
                  </a:cubicBezTo>
                  <a:lnTo>
                    <a:pt x="14"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1" name="Freeform 106"/>
            <p:cNvSpPr/>
            <p:nvPr/>
          </p:nvSpPr>
          <p:spPr bwMode="auto">
            <a:xfrm>
              <a:off x="2239963" y="5422900"/>
              <a:ext cx="33338" cy="98425"/>
            </a:xfrm>
            <a:custGeom>
              <a:avLst/>
              <a:gdLst>
                <a:gd name="T0" fmla="*/ 5 w 6"/>
                <a:gd name="T1" fmla="*/ 18 h 18"/>
                <a:gd name="T2" fmla="*/ 0 w 6"/>
                <a:gd name="T3" fmla="*/ 18 h 18"/>
                <a:gd name="T4" fmla="*/ 0 w 6"/>
                <a:gd name="T5" fmla="*/ 1 h 18"/>
                <a:gd name="T6" fmla="*/ 5 w 6"/>
                <a:gd name="T7" fmla="*/ 0 h 18"/>
                <a:gd name="T8" fmla="*/ 5 w 6"/>
                <a:gd name="T9" fmla="*/ 18 h 18"/>
              </a:gdLst>
              <a:ahLst/>
              <a:cxnLst>
                <a:cxn ang="0">
                  <a:pos x="T0" y="T1"/>
                </a:cxn>
                <a:cxn ang="0">
                  <a:pos x="T2" y="T3"/>
                </a:cxn>
                <a:cxn ang="0">
                  <a:pos x="T4" y="T5"/>
                </a:cxn>
                <a:cxn ang="0">
                  <a:pos x="T6" y="T7"/>
                </a:cxn>
                <a:cxn ang="0">
                  <a:pos x="T8" y="T9"/>
                </a:cxn>
              </a:cxnLst>
              <a:rect l="0" t="0" r="r" b="b"/>
              <a:pathLst>
                <a:path w="6" h="18">
                  <a:moveTo>
                    <a:pt x="5" y="18"/>
                  </a:moveTo>
                  <a:cubicBezTo>
                    <a:pt x="0" y="18"/>
                    <a:pt x="0" y="18"/>
                    <a:pt x="0" y="18"/>
                  </a:cubicBezTo>
                  <a:cubicBezTo>
                    <a:pt x="0" y="15"/>
                    <a:pt x="1" y="4"/>
                    <a:pt x="0" y="1"/>
                  </a:cubicBezTo>
                  <a:cubicBezTo>
                    <a:pt x="5" y="0"/>
                    <a:pt x="5" y="0"/>
                    <a:pt x="5" y="0"/>
                  </a:cubicBezTo>
                  <a:cubicBezTo>
                    <a:pt x="6" y="4"/>
                    <a:pt x="5" y="17"/>
                    <a:pt x="5"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2" name="Freeform 107"/>
            <p:cNvSpPr/>
            <p:nvPr/>
          </p:nvSpPr>
          <p:spPr bwMode="auto">
            <a:xfrm>
              <a:off x="1608138" y="5741988"/>
              <a:ext cx="385763" cy="347663"/>
            </a:xfrm>
            <a:custGeom>
              <a:avLst/>
              <a:gdLst>
                <a:gd name="T0" fmla="*/ 62 w 70"/>
                <a:gd name="T1" fmla="*/ 63 h 63"/>
                <a:gd name="T2" fmla="*/ 27 w 70"/>
                <a:gd name="T3" fmla="*/ 42 h 63"/>
                <a:gd name="T4" fmla="*/ 5 w 70"/>
                <a:gd name="T5" fmla="*/ 4 h 63"/>
                <a:gd name="T6" fmla="*/ 16 w 70"/>
                <a:gd name="T7" fmla="*/ 3 h 63"/>
                <a:gd name="T8" fmla="*/ 15 w 70"/>
                <a:gd name="T9" fmla="*/ 7 h 63"/>
                <a:gd name="T10" fmla="*/ 10 w 70"/>
                <a:gd name="T11" fmla="*/ 7 h 63"/>
                <a:gd name="T12" fmla="*/ 30 w 70"/>
                <a:gd name="T13" fmla="*/ 39 h 63"/>
                <a:gd name="T14" fmla="*/ 64 w 70"/>
                <a:gd name="T15" fmla="*/ 57 h 63"/>
                <a:gd name="T16" fmla="*/ 59 w 70"/>
                <a:gd name="T17" fmla="*/ 45 h 63"/>
                <a:gd name="T18" fmla="*/ 63 w 70"/>
                <a:gd name="T19" fmla="*/ 43 h 63"/>
                <a:gd name="T20" fmla="*/ 67 w 70"/>
                <a:gd name="T21" fmla="*/ 61 h 63"/>
                <a:gd name="T22" fmla="*/ 62 w 70"/>
                <a:gd name="T23"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63">
                  <a:moveTo>
                    <a:pt x="62" y="63"/>
                  </a:moveTo>
                  <a:cubicBezTo>
                    <a:pt x="53" y="63"/>
                    <a:pt x="39" y="53"/>
                    <a:pt x="27" y="42"/>
                  </a:cubicBezTo>
                  <a:cubicBezTo>
                    <a:pt x="13" y="29"/>
                    <a:pt x="0" y="13"/>
                    <a:pt x="5" y="4"/>
                  </a:cubicBezTo>
                  <a:cubicBezTo>
                    <a:pt x="7" y="2"/>
                    <a:pt x="9" y="0"/>
                    <a:pt x="16" y="3"/>
                  </a:cubicBezTo>
                  <a:cubicBezTo>
                    <a:pt x="15" y="7"/>
                    <a:pt x="15" y="7"/>
                    <a:pt x="15" y="7"/>
                  </a:cubicBezTo>
                  <a:cubicBezTo>
                    <a:pt x="11" y="6"/>
                    <a:pt x="10" y="6"/>
                    <a:pt x="10" y="7"/>
                  </a:cubicBezTo>
                  <a:cubicBezTo>
                    <a:pt x="7" y="10"/>
                    <a:pt x="13" y="23"/>
                    <a:pt x="30" y="39"/>
                  </a:cubicBezTo>
                  <a:cubicBezTo>
                    <a:pt x="49" y="55"/>
                    <a:pt x="62" y="59"/>
                    <a:pt x="64" y="57"/>
                  </a:cubicBezTo>
                  <a:cubicBezTo>
                    <a:pt x="64" y="56"/>
                    <a:pt x="64" y="52"/>
                    <a:pt x="59" y="45"/>
                  </a:cubicBezTo>
                  <a:cubicBezTo>
                    <a:pt x="63" y="43"/>
                    <a:pt x="63" y="43"/>
                    <a:pt x="63" y="43"/>
                  </a:cubicBezTo>
                  <a:cubicBezTo>
                    <a:pt x="69" y="51"/>
                    <a:pt x="70" y="57"/>
                    <a:pt x="67" y="61"/>
                  </a:cubicBezTo>
                  <a:cubicBezTo>
                    <a:pt x="66" y="62"/>
                    <a:pt x="64" y="63"/>
                    <a:pt x="62"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3" name="Freeform 108"/>
            <p:cNvSpPr/>
            <p:nvPr/>
          </p:nvSpPr>
          <p:spPr bwMode="auto">
            <a:xfrm>
              <a:off x="1525588" y="5802313"/>
              <a:ext cx="439738" cy="396875"/>
            </a:xfrm>
            <a:custGeom>
              <a:avLst/>
              <a:gdLst>
                <a:gd name="T0" fmla="*/ 72 w 80"/>
                <a:gd name="T1" fmla="*/ 72 h 72"/>
                <a:gd name="T2" fmla="*/ 58 w 80"/>
                <a:gd name="T3" fmla="*/ 67 h 72"/>
                <a:gd name="T4" fmla="*/ 31 w 80"/>
                <a:gd name="T5" fmla="*/ 46 h 72"/>
                <a:gd name="T6" fmla="*/ 8 w 80"/>
                <a:gd name="T7" fmla="*/ 21 h 72"/>
                <a:gd name="T8" fmla="*/ 3 w 80"/>
                <a:gd name="T9" fmla="*/ 2 h 72"/>
                <a:gd name="T10" fmla="*/ 14 w 80"/>
                <a:gd name="T11" fmla="*/ 2 h 72"/>
                <a:gd name="T12" fmla="*/ 12 w 80"/>
                <a:gd name="T13" fmla="*/ 6 h 72"/>
                <a:gd name="T14" fmla="*/ 7 w 80"/>
                <a:gd name="T15" fmla="*/ 6 h 72"/>
                <a:gd name="T16" fmla="*/ 12 w 80"/>
                <a:gd name="T17" fmla="*/ 18 h 72"/>
                <a:gd name="T18" fmla="*/ 34 w 80"/>
                <a:gd name="T19" fmla="*/ 43 h 72"/>
                <a:gd name="T20" fmla="*/ 61 w 80"/>
                <a:gd name="T21" fmla="*/ 63 h 72"/>
                <a:gd name="T22" fmla="*/ 73 w 80"/>
                <a:gd name="T23" fmla="*/ 67 h 72"/>
                <a:gd name="T24" fmla="*/ 69 w 80"/>
                <a:gd name="T25" fmla="*/ 56 h 72"/>
                <a:gd name="T26" fmla="*/ 73 w 80"/>
                <a:gd name="T27" fmla="*/ 53 h 72"/>
                <a:gd name="T28" fmla="*/ 77 w 80"/>
                <a:gd name="T29" fmla="*/ 70 h 72"/>
                <a:gd name="T30" fmla="*/ 72 w 80"/>
                <a:gd name="T31"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 h="72">
                  <a:moveTo>
                    <a:pt x="72" y="72"/>
                  </a:moveTo>
                  <a:cubicBezTo>
                    <a:pt x="69" y="72"/>
                    <a:pt x="64" y="71"/>
                    <a:pt x="58" y="67"/>
                  </a:cubicBezTo>
                  <a:cubicBezTo>
                    <a:pt x="50" y="63"/>
                    <a:pt x="40" y="55"/>
                    <a:pt x="31" y="46"/>
                  </a:cubicBezTo>
                  <a:cubicBezTo>
                    <a:pt x="21" y="38"/>
                    <a:pt x="13" y="28"/>
                    <a:pt x="8" y="21"/>
                  </a:cubicBezTo>
                  <a:cubicBezTo>
                    <a:pt x="2" y="12"/>
                    <a:pt x="0" y="6"/>
                    <a:pt x="3" y="2"/>
                  </a:cubicBezTo>
                  <a:cubicBezTo>
                    <a:pt x="5" y="0"/>
                    <a:pt x="9" y="0"/>
                    <a:pt x="14" y="2"/>
                  </a:cubicBezTo>
                  <a:cubicBezTo>
                    <a:pt x="12" y="6"/>
                    <a:pt x="12" y="6"/>
                    <a:pt x="12" y="6"/>
                  </a:cubicBezTo>
                  <a:cubicBezTo>
                    <a:pt x="9" y="5"/>
                    <a:pt x="7" y="5"/>
                    <a:pt x="7" y="6"/>
                  </a:cubicBezTo>
                  <a:cubicBezTo>
                    <a:pt x="7" y="6"/>
                    <a:pt x="6" y="9"/>
                    <a:pt x="12" y="18"/>
                  </a:cubicBezTo>
                  <a:cubicBezTo>
                    <a:pt x="17" y="25"/>
                    <a:pt x="25" y="34"/>
                    <a:pt x="34" y="43"/>
                  </a:cubicBezTo>
                  <a:cubicBezTo>
                    <a:pt x="44" y="51"/>
                    <a:pt x="53" y="58"/>
                    <a:pt x="61" y="63"/>
                  </a:cubicBezTo>
                  <a:cubicBezTo>
                    <a:pt x="70" y="68"/>
                    <a:pt x="73" y="67"/>
                    <a:pt x="73" y="67"/>
                  </a:cubicBezTo>
                  <a:cubicBezTo>
                    <a:pt x="74" y="67"/>
                    <a:pt x="74" y="64"/>
                    <a:pt x="69" y="56"/>
                  </a:cubicBezTo>
                  <a:cubicBezTo>
                    <a:pt x="73" y="53"/>
                    <a:pt x="73" y="53"/>
                    <a:pt x="73" y="53"/>
                  </a:cubicBezTo>
                  <a:cubicBezTo>
                    <a:pt x="79" y="62"/>
                    <a:pt x="80" y="67"/>
                    <a:pt x="77" y="70"/>
                  </a:cubicBezTo>
                  <a:cubicBezTo>
                    <a:pt x="76" y="72"/>
                    <a:pt x="74" y="72"/>
                    <a:pt x="72"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4" name="Freeform 109"/>
            <p:cNvSpPr/>
            <p:nvPr/>
          </p:nvSpPr>
          <p:spPr bwMode="auto">
            <a:xfrm>
              <a:off x="1552576" y="5764213"/>
              <a:ext cx="104775" cy="115888"/>
            </a:xfrm>
            <a:custGeom>
              <a:avLst/>
              <a:gdLst>
                <a:gd name="T0" fmla="*/ 11 w 66"/>
                <a:gd name="T1" fmla="*/ 73 h 73"/>
                <a:gd name="T2" fmla="*/ 0 w 66"/>
                <a:gd name="T3" fmla="*/ 59 h 73"/>
                <a:gd name="T4" fmla="*/ 56 w 66"/>
                <a:gd name="T5" fmla="*/ 0 h 73"/>
                <a:gd name="T6" fmla="*/ 66 w 66"/>
                <a:gd name="T7" fmla="*/ 10 h 73"/>
                <a:gd name="T8" fmla="*/ 11 w 66"/>
                <a:gd name="T9" fmla="*/ 73 h 73"/>
              </a:gdLst>
              <a:ahLst/>
              <a:cxnLst>
                <a:cxn ang="0">
                  <a:pos x="T0" y="T1"/>
                </a:cxn>
                <a:cxn ang="0">
                  <a:pos x="T2" y="T3"/>
                </a:cxn>
                <a:cxn ang="0">
                  <a:pos x="T4" y="T5"/>
                </a:cxn>
                <a:cxn ang="0">
                  <a:pos x="T6" y="T7"/>
                </a:cxn>
                <a:cxn ang="0">
                  <a:pos x="T8" y="T9"/>
                </a:cxn>
              </a:cxnLst>
              <a:rect l="0" t="0" r="r" b="b"/>
              <a:pathLst>
                <a:path w="66" h="73">
                  <a:moveTo>
                    <a:pt x="11" y="73"/>
                  </a:moveTo>
                  <a:lnTo>
                    <a:pt x="0" y="59"/>
                  </a:lnTo>
                  <a:lnTo>
                    <a:pt x="56" y="0"/>
                  </a:lnTo>
                  <a:lnTo>
                    <a:pt x="66" y="10"/>
                  </a:lnTo>
                  <a:lnTo>
                    <a:pt x="11" y="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5" name="Freeform 110"/>
            <p:cNvSpPr/>
            <p:nvPr/>
          </p:nvSpPr>
          <p:spPr bwMode="auto">
            <a:xfrm>
              <a:off x="1860551" y="6056313"/>
              <a:ext cx="115888" cy="120650"/>
            </a:xfrm>
            <a:custGeom>
              <a:avLst/>
              <a:gdLst>
                <a:gd name="T0" fmla="*/ 14 w 73"/>
                <a:gd name="T1" fmla="*/ 76 h 76"/>
                <a:gd name="T2" fmla="*/ 0 w 73"/>
                <a:gd name="T3" fmla="*/ 62 h 76"/>
                <a:gd name="T4" fmla="*/ 63 w 73"/>
                <a:gd name="T5" fmla="*/ 0 h 76"/>
                <a:gd name="T6" fmla="*/ 73 w 73"/>
                <a:gd name="T7" fmla="*/ 14 h 76"/>
                <a:gd name="T8" fmla="*/ 14 w 73"/>
                <a:gd name="T9" fmla="*/ 76 h 76"/>
              </a:gdLst>
              <a:ahLst/>
              <a:cxnLst>
                <a:cxn ang="0">
                  <a:pos x="T0" y="T1"/>
                </a:cxn>
                <a:cxn ang="0">
                  <a:pos x="T2" y="T3"/>
                </a:cxn>
                <a:cxn ang="0">
                  <a:pos x="T4" y="T5"/>
                </a:cxn>
                <a:cxn ang="0">
                  <a:pos x="T6" y="T7"/>
                </a:cxn>
                <a:cxn ang="0">
                  <a:pos x="T8" y="T9"/>
                </a:cxn>
              </a:cxnLst>
              <a:rect l="0" t="0" r="r" b="b"/>
              <a:pathLst>
                <a:path w="73" h="76">
                  <a:moveTo>
                    <a:pt x="14" y="76"/>
                  </a:moveTo>
                  <a:lnTo>
                    <a:pt x="0" y="62"/>
                  </a:lnTo>
                  <a:lnTo>
                    <a:pt x="63" y="0"/>
                  </a:lnTo>
                  <a:lnTo>
                    <a:pt x="73" y="14"/>
                  </a:lnTo>
                  <a:lnTo>
                    <a:pt x="14"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6" name="Freeform 111"/>
            <p:cNvSpPr/>
            <p:nvPr/>
          </p:nvSpPr>
          <p:spPr bwMode="auto">
            <a:xfrm>
              <a:off x="1377951" y="5819775"/>
              <a:ext cx="180975" cy="203200"/>
            </a:xfrm>
            <a:custGeom>
              <a:avLst/>
              <a:gdLst>
                <a:gd name="T0" fmla="*/ 10 w 114"/>
                <a:gd name="T1" fmla="*/ 128 h 128"/>
                <a:gd name="T2" fmla="*/ 0 w 114"/>
                <a:gd name="T3" fmla="*/ 114 h 128"/>
                <a:gd name="T4" fmla="*/ 104 w 114"/>
                <a:gd name="T5" fmla="*/ 0 h 128"/>
                <a:gd name="T6" fmla="*/ 114 w 114"/>
                <a:gd name="T7" fmla="*/ 14 h 128"/>
                <a:gd name="T8" fmla="*/ 10 w 114"/>
                <a:gd name="T9" fmla="*/ 128 h 128"/>
              </a:gdLst>
              <a:ahLst/>
              <a:cxnLst>
                <a:cxn ang="0">
                  <a:pos x="T0" y="T1"/>
                </a:cxn>
                <a:cxn ang="0">
                  <a:pos x="T2" y="T3"/>
                </a:cxn>
                <a:cxn ang="0">
                  <a:pos x="T4" y="T5"/>
                </a:cxn>
                <a:cxn ang="0">
                  <a:pos x="T6" y="T7"/>
                </a:cxn>
                <a:cxn ang="0">
                  <a:pos x="T8" y="T9"/>
                </a:cxn>
              </a:cxnLst>
              <a:rect l="0" t="0" r="r" b="b"/>
              <a:pathLst>
                <a:path w="114" h="128">
                  <a:moveTo>
                    <a:pt x="10" y="128"/>
                  </a:moveTo>
                  <a:lnTo>
                    <a:pt x="0" y="114"/>
                  </a:lnTo>
                  <a:lnTo>
                    <a:pt x="104" y="0"/>
                  </a:lnTo>
                  <a:lnTo>
                    <a:pt x="114" y="14"/>
                  </a:lnTo>
                  <a:lnTo>
                    <a:pt x="10"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7" name="Freeform 112"/>
            <p:cNvSpPr/>
            <p:nvPr/>
          </p:nvSpPr>
          <p:spPr bwMode="auto">
            <a:xfrm>
              <a:off x="1768476" y="6172200"/>
              <a:ext cx="185738" cy="196850"/>
            </a:xfrm>
            <a:custGeom>
              <a:avLst/>
              <a:gdLst>
                <a:gd name="T0" fmla="*/ 13 w 117"/>
                <a:gd name="T1" fmla="*/ 124 h 124"/>
                <a:gd name="T2" fmla="*/ 0 w 117"/>
                <a:gd name="T3" fmla="*/ 114 h 124"/>
                <a:gd name="T4" fmla="*/ 103 w 117"/>
                <a:gd name="T5" fmla="*/ 0 h 124"/>
                <a:gd name="T6" fmla="*/ 117 w 117"/>
                <a:gd name="T7" fmla="*/ 10 h 124"/>
                <a:gd name="T8" fmla="*/ 13 w 117"/>
                <a:gd name="T9" fmla="*/ 124 h 124"/>
              </a:gdLst>
              <a:ahLst/>
              <a:cxnLst>
                <a:cxn ang="0">
                  <a:pos x="T0" y="T1"/>
                </a:cxn>
                <a:cxn ang="0">
                  <a:pos x="T2" y="T3"/>
                </a:cxn>
                <a:cxn ang="0">
                  <a:pos x="T4" y="T5"/>
                </a:cxn>
                <a:cxn ang="0">
                  <a:pos x="T6" y="T7"/>
                </a:cxn>
                <a:cxn ang="0">
                  <a:pos x="T8" y="T9"/>
                </a:cxn>
              </a:cxnLst>
              <a:rect l="0" t="0" r="r" b="b"/>
              <a:pathLst>
                <a:path w="117" h="124">
                  <a:moveTo>
                    <a:pt x="13" y="124"/>
                  </a:moveTo>
                  <a:lnTo>
                    <a:pt x="0" y="114"/>
                  </a:lnTo>
                  <a:lnTo>
                    <a:pt x="103" y="0"/>
                  </a:lnTo>
                  <a:lnTo>
                    <a:pt x="117" y="10"/>
                  </a:lnTo>
                  <a:lnTo>
                    <a:pt x="13"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8" name="Freeform 113"/>
            <p:cNvSpPr>
              <a:spLocks noEditPoints="1"/>
            </p:cNvSpPr>
            <p:nvPr/>
          </p:nvSpPr>
          <p:spPr bwMode="auto">
            <a:xfrm>
              <a:off x="1800226" y="6049963"/>
              <a:ext cx="88900" cy="71438"/>
            </a:xfrm>
            <a:custGeom>
              <a:avLst/>
              <a:gdLst>
                <a:gd name="T0" fmla="*/ 9 w 16"/>
                <a:gd name="T1" fmla="*/ 13 h 13"/>
                <a:gd name="T2" fmla="*/ 6 w 16"/>
                <a:gd name="T3" fmla="*/ 12 h 13"/>
                <a:gd name="T4" fmla="*/ 1 w 16"/>
                <a:gd name="T5" fmla="*/ 4 h 13"/>
                <a:gd name="T6" fmla="*/ 10 w 16"/>
                <a:gd name="T7" fmla="*/ 2 h 13"/>
                <a:gd name="T8" fmla="*/ 14 w 16"/>
                <a:gd name="T9" fmla="*/ 10 h 13"/>
                <a:gd name="T10" fmla="*/ 9 w 16"/>
                <a:gd name="T11" fmla="*/ 13 h 13"/>
                <a:gd name="T12" fmla="*/ 6 w 16"/>
                <a:gd name="T13" fmla="*/ 6 h 13"/>
                <a:gd name="T14" fmla="*/ 8 w 16"/>
                <a:gd name="T15" fmla="*/ 7 h 13"/>
                <a:gd name="T16" fmla="*/ 10 w 16"/>
                <a:gd name="T17" fmla="*/ 8 h 13"/>
                <a:gd name="T18" fmla="*/ 8 w 16"/>
                <a:gd name="T19" fmla="*/ 6 h 13"/>
                <a:gd name="T20" fmla="*/ 6 w 16"/>
                <a:gd name="T21"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13">
                  <a:moveTo>
                    <a:pt x="9" y="13"/>
                  </a:moveTo>
                  <a:cubicBezTo>
                    <a:pt x="8" y="13"/>
                    <a:pt x="7" y="12"/>
                    <a:pt x="6" y="12"/>
                  </a:cubicBezTo>
                  <a:cubicBezTo>
                    <a:pt x="2" y="10"/>
                    <a:pt x="0" y="7"/>
                    <a:pt x="1" y="4"/>
                  </a:cubicBezTo>
                  <a:cubicBezTo>
                    <a:pt x="3" y="1"/>
                    <a:pt x="7" y="0"/>
                    <a:pt x="10" y="2"/>
                  </a:cubicBezTo>
                  <a:cubicBezTo>
                    <a:pt x="14" y="3"/>
                    <a:pt x="16" y="7"/>
                    <a:pt x="14" y="10"/>
                  </a:cubicBezTo>
                  <a:cubicBezTo>
                    <a:pt x="14" y="11"/>
                    <a:pt x="12" y="13"/>
                    <a:pt x="9" y="13"/>
                  </a:cubicBezTo>
                  <a:close/>
                  <a:moveTo>
                    <a:pt x="6" y="6"/>
                  </a:moveTo>
                  <a:cubicBezTo>
                    <a:pt x="6" y="6"/>
                    <a:pt x="7" y="7"/>
                    <a:pt x="8" y="7"/>
                  </a:cubicBezTo>
                  <a:cubicBezTo>
                    <a:pt x="8" y="8"/>
                    <a:pt x="9" y="8"/>
                    <a:pt x="10" y="8"/>
                  </a:cubicBezTo>
                  <a:cubicBezTo>
                    <a:pt x="9" y="7"/>
                    <a:pt x="9" y="7"/>
                    <a:pt x="8" y="6"/>
                  </a:cubicBezTo>
                  <a:cubicBezTo>
                    <a:pt x="7" y="6"/>
                    <a:pt x="7" y="6"/>
                    <a:pt x="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9" name="Freeform 114"/>
            <p:cNvSpPr/>
            <p:nvPr/>
          </p:nvSpPr>
          <p:spPr bwMode="auto">
            <a:xfrm>
              <a:off x="2690813" y="4564063"/>
              <a:ext cx="39688" cy="209550"/>
            </a:xfrm>
            <a:custGeom>
              <a:avLst/>
              <a:gdLst>
                <a:gd name="T0" fmla="*/ 3 w 7"/>
                <a:gd name="T1" fmla="*/ 38 h 38"/>
                <a:gd name="T2" fmla="*/ 2 w 7"/>
                <a:gd name="T3" fmla="*/ 38 h 38"/>
                <a:gd name="T4" fmla="*/ 0 w 7"/>
                <a:gd name="T5" fmla="*/ 35 h 38"/>
                <a:gd name="T6" fmla="*/ 1 w 7"/>
                <a:gd name="T7" fmla="*/ 3 h 38"/>
                <a:gd name="T8" fmla="*/ 4 w 7"/>
                <a:gd name="T9" fmla="*/ 0 h 38"/>
                <a:gd name="T10" fmla="*/ 7 w 7"/>
                <a:gd name="T11" fmla="*/ 4 h 38"/>
                <a:gd name="T12" fmla="*/ 6 w 7"/>
                <a:gd name="T13" fmla="*/ 36 h 38"/>
                <a:gd name="T14" fmla="*/ 3 w 7"/>
                <a:gd name="T15" fmla="*/ 38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38">
                  <a:moveTo>
                    <a:pt x="3" y="38"/>
                  </a:moveTo>
                  <a:cubicBezTo>
                    <a:pt x="3" y="38"/>
                    <a:pt x="3" y="38"/>
                    <a:pt x="2" y="38"/>
                  </a:cubicBezTo>
                  <a:cubicBezTo>
                    <a:pt x="1" y="38"/>
                    <a:pt x="0" y="37"/>
                    <a:pt x="0" y="35"/>
                  </a:cubicBezTo>
                  <a:cubicBezTo>
                    <a:pt x="0" y="26"/>
                    <a:pt x="0" y="17"/>
                    <a:pt x="1" y="3"/>
                  </a:cubicBezTo>
                  <a:cubicBezTo>
                    <a:pt x="1" y="1"/>
                    <a:pt x="3" y="0"/>
                    <a:pt x="4" y="0"/>
                  </a:cubicBezTo>
                  <a:cubicBezTo>
                    <a:pt x="6" y="0"/>
                    <a:pt x="7" y="2"/>
                    <a:pt x="7" y="4"/>
                  </a:cubicBezTo>
                  <a:cubicBezTo>
                    <a:pt x="6" y="17"/>
                    <a:pt x="6" y="26"/>
                    <a:pt x="6" y="36"/>
                  </a:cubicBezTo>
                  <a:cubicBezTo>
                    <a:pt x="6" y="37"/>
                    <a:pt x="4" y="38"/>
                    <a:pt x="3"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0" name="Freeform 115"/>
            <p:cNvSpPr/>
            <p:nvPr/>
          </p:nvSpPr>
          <p:spPr bwMode="auto">
            <a:xfrm>
              <a:off x="2614613" y="4559300"/>
              <a:ext cx="198438" cy="42863"/>
            </a:xfrm>
            <a:custGeom>
              <a:avLst/>
              <a:gdLst>
                <a:gd name="T0" fmla="*/ 33 w 36"/>
                <a:gd name="T1" fmla="*/ 8 h 8"/>
                <a:gd name="T2" fmla="*/ 32 w 36"/>
                <a:gd name="T3" fmla="*/ 8 h 8"/>
                <a:gd name="T4" fmla="*/ 22 w 36"/>
                <a:gd name="T5" fmla="*/ 8 h 8"/>
                <a:gd name="T6" fmla="*/ 3 w 36"/>
                <a:gd name="T7" fmla="*/ 6 h 8"/>
                <a:gd name="T8" fmla="*/ 0 w 36"/>
                <a:gd name="T9" fmla="*/ 3 h 8"/>
                <a:gd name="T10" fmla="*/ 3 w 36"/>
                <a:gd name="T11" fmla="*/ 0 h 8"/>
                <a:gd name="T12" fmla="*/ 23 w 36"/>
                <a:gd name="T13" fmla="*/ 2 h 8"/>
                <a:gd name="T14" fmla="*/ 33 w 36"/>
                <a:gd name="T15" fmla="*/ 2 h 8"/>
                <a:gd name="T16" fmla="*/ 36 w 36"/>
                <a:gd name="T17" fmla="*/ 6 h 8"/>
                <a:gd name="T18" fmla="*/ 33 w 36"/>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8">
                  <a:moveTo>
                    <a:pt x="33" y="8"/>
                  </a:moveTo>
                  <a:cubicBezTo>
                    <a:pt x="33" y="8"/>
                    <a:pt x="33" y="8"/>
                    <a:pt x="32" y="8"/>
                  </a:cubicBezTo>
                  <a:cubicBezTo>
                    <a:pt x="29" y="8"/>
                    <a:pt x="26" y="8"/>
                    <a:pt x="22" y="8"/>
                  </a:cubicBezTo>
                  <a:cubicBezTo>
                    <a:pt x="16" y="7"/>
                    <a:pt x="9" y="6"/>
                    <a:pt x="3" y="6"/>
                  </a:cubicBezTo>
                  <a:cubicBezTo>
                    <a:pt x="2" y="6"/>
                    <a:pt x="0" y="5"/>
                    <a:pt x="0" y="3"/>
                  </a:cubicBezTo>
                  <a:cubicBezTo>
                    <a:pt x="0" y="2"/>
                    <a:pt x="2" y="0"/>
                    <a:pt x="3" y="0"/>
                  </a:cubicBezTo>
                  <a:cubicBezTo>
                    <a:pt x="9" y="0"/>
                    <a:pt x="16" y="1"/>
                    <a:pt x="23" y="2"/>
                  </a:cubicBezTo>
                  <a:cubicBezTo>
                    <a:pt x="26" y="2"/>
                    <a:pt x="30" y="2"/>
                    <a:pt x="33" y="2"/>
                  </a:cubicBezTo>
                  <a:cubicBezTo>
                    <a:pt x="35" y="2"/>
                    <a:pt x="36" y="4"/>
                    <a:pt x="36" y="6"/>
                  </a:cubicBezTo>
                  <a:cubicBezTo>
                    <a:pt x="36" y="7"/>
                    <a:pt x="34" y="8"/>
                    <a:pt x="3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1" name="Freeform 116"/>
            <p:cNvSpPr/>
            <p:nvPr/>
          </p:nvSpPr>
          <p:spPr bwMode="auto">
            <a:xfrm>
              <a:off x="3152776" y="4987925"/>
              <a:ext cx="220663" cy="198438"/>
            </a:xfrm>
            <a:custGeom>
              <a:avLst/>
              <a:gdLst>
                <a:gd name="T0" fmla="*/ 38 w 40"/>
                <a:gd name="T1" fmla="*/ 36 h 36"/>
                <a:gd name="T2" fmla="*/ 36 w 40"/>
                <a:gd name="T3" fmla="*/ 34 h 36"/>
                <a:gd name="T4" fmla="*/ 34 w 40"/>
                <a:gd name="T5" fmla="*/ 23 h 36"/>
                <a:gd name="T6" fmla="*/ 31 w 40"/>
                <a:gd name="T7" fmla="*/ 11 h 36"/>
                <a:gd name="T8" fmla="*/ 26 w 40"/>
                <a:gd name="T9" fmla="*/ 23 h 36"/>
                <a:gd name="T10" fmla="*/ 21 w 40"/>
                <a:gd name="T11" fmla="*/ 33 h 36"/>
                <a:gd name="T12" fmla="*/ 19 w 40"/>
                <a:gd name="T13" fmla="*/ 34 h 36"/>
                <a:gd name="T14" fmla="*/ 18 w 40"/>
                <a:gd name="T15" fmla="*/ 33 h 36"/>
                <a:gd name="T16" fmla="*/ 10 w 40"/>
                <a:gd name="T17" fmla="*/ 8 h 36"/>
                <a:gd name="T18" fmla="*/ 4 w 40"/>
                <a:gd name="T19" fmla="*/ 31 h 36"/>
                <a:gd name="T20" fmla="*/ 2 w 40"/>
                <a:gd name="T21" fmla="*/ 33 h 36"/>
                <a:gd name="T22" fmla="*/ 0 w 40"/>
                <a:gd name="T23" fmla="*/ 31 h 36"/>
                <a:gd name="T24" fmla="*/ 8 w 40"/>
                <a:gd name="T25" fmla="*/ 1 h 36"/>
                <a:gd name="T26" fmla="*/ 10 w 40"/>
                <a:gd name="T27" fmla="*/ 0 h 36"/>
                <a:gd name="T28" fmla="*/ 12 w 40"/>
                <a:gd name="T29" fmla="*/ 1 h 36"/>
                <a:gd name="T30" fmla="*/ 20 w 40"/>
                <a:gd name="T31" fmla="*/ 26 h 36"/>
                <a:gd name="T32" fmla="*/ 22 w 40"/>
                <a:gd name="T33" fmla="*/ 21 h 36"/>
                <a:gd name="T34" fmla="*/ 30 w 40"/>
                <a:gd name="T35" fmla="*/ 3 h 36"/>
                <a:gd name="T36" fmla="*/ 32 w 40"/>
                <a:gd name="T37" fmla="*/ 2 h 36"/>
                <a:gd name="T38" fmla="*/ 34 w 40"/>
                <a:gd name="T39" fmla="*/ 3 h 36"/>
                <a:gd name="T40" fmla="*/ 38 w 40"/>
                <a:gd name="T41" fmla="*/ 22 h 36"/>
                <a:gd name="T42" fmla="*/ 40 w 40"/>
                <a:gd name="T43" fmla="*/ 33 h 36"/>
                <a:gd name="T44" fmla="*/ 38 w 40"/>
                <a:gd name="T45" fmla="*/ 36 h 36"/>
                <a:gd name="T46" fmla="*/ 38 w 40"/>
                <a:gd name="T4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 h="36">
                  <a:moveTo>
                    <a:pt x="38" y="36"/>
                  </a:moveTo>
                  <a:cubicBezTo>
                    <a:pt x="37" y="36"/>
                    <a:pt x="36" y="35"/>
                    <a:pt x="36" y="34"/>
                  </a:cubicBezTo>
                  <a:cubicBezTo>
                    <a:pt x="35" y="31"/>
                    <a:pt x="35" y="27"/>
                    <a:pt x="34" y="23"/>
                  </a:cubicBezTo>
                  <a:cubicBezTo>
                    <a:pt x="33" y="19"/>
                    <a:pt x="32" y="15"/>
                    <a:pt x="31" y="11"/>
                  </a:cubicBezTo>
                  <a:cubicBezTo>
                    <a:pt x="30" y="15"/>
                    <a:pt x="28" y="19"/>
                    <a:pt x="26" y="23"/>
                  </a:cubicBezTo>
                  <a:cubicBezTo>
                    <a:pt x="24" y="26"/>
                    <a:pt x="23" y="30"/>
                    <a:pt x="21" y="33"/>
                  </a:cubicBezTo>
                  <a:cubicBezTo>
                    <a:pt x="21" y="34"/>
                    <a:pt x="20" y="34"/>
                    <a:pt x="19" y="34"/>
                  </a:cubicBezTo>
                  <a:cubicBezTo>
                    <a:pt x="18" y="34"/>
                    <a:pt x="18" y="33"/>
                    <a:pt x="18" y="33"/>
                  </a:cubicBezTo>
                  <a:cubicBezTo>
                    <a:pt x="15" y="25"/>
                    <a:pt x="13" y="16"/>
                    <a:pt x="10" y="8"/>
                  </a:cubicBezTo>
                  <a:cubicBezTo>
                    <a:pt x="8" y="17"/>
                    <a:pt x="4" y="29"/>
                    <a:pt x="4" y="31"/>
                  </a:cubicBezTo>
                  <a:cubicBezTo>
                    <a:pt x="4" y="32"/>
                    <a:pt x="3" y="33"/>
                    <a:pt x="2" y="33"/>
                  </a:cubicBezTo>
                  <a:cubicBezTo>
                    <a:pt x="1" y="33"/>
                    <a:pt x="0" y="32"/>
                    <a:pt x="0" y="31"/>
                  </a:cubicBezTo>
                  <a:cubicBezTo>
                    <a:pt x="1" y="26"/>
                    <a:pt x="7" y="6"/>
                    <a:pt x="8" y="1"/>
                  </a:cubicBezTo>
                  <a:cubicBezTo>
                    <a:pt x="8" y="0"/>
                    <a:pt x="9" y="0"/>
                    <a:pt x="10" y="0"/>
                  </a:cubicBezTo>
                  <a:cubicBezTo>
                    <a:pt x="11" y="0"/>
                    <a:pt x="12" y="0"/>
                    <a:pt x="12" y="1"/>
                  </a:cubicBezTo>
                  <a:cubicBezTo>
                    <a:pt x="15" y="9"/>
                    <a:pt x="17" y="18"/>
                    <a:pt x="20" y="26"/>
                  </a:cubicBezTo>
                  <a:cubicBezTo>
                    <a:pt x="21" y="24"/>
                    <a:pt x="21" y="23"/>
                    <a:pt x="22" y="21"/>
                  </a:cubicBezTo>
                  <a:cubicBezTo>
                    <a:pt x="25" y="15"/>
                    <a:pt x="28" y="9"/>
                    <a:pt x="30" y="3"/>
                  </a:cubicBezTo>
                  <a:cubicBezTo>
                    <a:pt x="30" y="2"/>
                    <a:pt x="31" y="2"/>
                    <a:pt x="32" y="2"/>
                  </a:cubicBezTo>
                  <a:cubicBezTo>
                    <a:pt x="33" y="2"/>
                    <a:pt x="34" y="2"/>
                    <a:pt x="34" y="3"/>
                  </a:cubicBezTo>
                  <a:cubicBezTo>
                    <a:pt x="35" y="9"/>
                    <a:pt x="36" y="16"/>
                    <a:pt x="38" y="22"/>
                  </a:cubicBezTo>
                  <a:cubicBezTo>
                    <a:pt x="38" y="26"/>
                    <a:pt x="39" y="30"/>
                    <a:pt x="40" y="33"/>
                  </a:cubicBezTo>
                  <a:cubicBezTo>
                    <a:pt x="40" y="34"/>
                    <a:pt x="39" y="36"/>
                    <a:pt x="38" y="36"/>
                  </a:cubicBezTo>
                  <a:cubicBezTo>
                    <a:pt x="38" y="36"/>
                    <a:pt x="38" y="36"/>
                    <a:pt x="38"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2" name="Freeform 117"/>
            <p:cNvSpPr/>
            <p:nvPr/>
          </p:nvSpPr>
          <p:spPr bwMode="auto">
            <a:xfrm>
              <a:off x="3148013" y="4487863"/>
              <a:ext cx="169863" cy="230188"/>
            </a:xfrm>
            <a:custGeom>
              <a:avLst/>
              <a:gdLst>
                <a:gd name="T0" fmla="*/ 28 w 31"/>
                <a:gd name="T1" fmla="*/ 42 h 42"/>
                <a:gd name="T2" fmla="*/ 27 w 31"/>
                <a:gd name="T3" fmla="*/ 42 h 42"/>
                <a:gd name="T4" fmla="*/ 11 w 31"/>
                <a:gd name="T5" fmla="*/ 42 h 42"/>
                <a:gd name="T6" fmla="*/ 3 w 31"/>
                <a:gd name="T7" fmla="*/ 42 h 42"/>
                <a:gd name="T8" fmla="*/ 3 w 31"/>
                <a:gd name="T9" fmla="*/ 42 h 42"/>
                <a:gd name="T10" fmla="*/ 0 w 31"/>
                <a:gd name="T11" fmla="*/ 39 h 42"/>
                <a:gd name="T12" fmla="*/ 0 w 31"/>
                <a:gd name="T13" fmla="*/ 14 h 42"/>
                <a:gd name="T14" fmla="*/ 0 w 31"/>
                <a:gd name="T15" fmla="*/ 3 h 42"/>
                <a:gd name="T16" fmla="*/ 3 w 31"/>
                <a:gd name="T17" fmla="*/ 0 h 42"/>
                <a:gd name="T18" fmla="*/ 26 w 31"/>
                <a:gd name="T19" fmla="*/ 1 h 42"/>
                <a:gd name="T20" fmla="*/ 28 w 31"/>
                <a:gd name="T21" fmla="*/ 1 h 42"/>
                <a:gd name="T22" fmla="*/ 31 w 31"/>
                <a:gd name="T23" fmla="*/ 4 h 42"/>
                <a:gd name="T24" fmla="*/ 28 w 31"/>
                <a:gd name="T25" fmla="*/ 7 h 42"/>
                <a:gd name="T26" fmla="*/ 26 w 31"/>
                <a:gd name="T27" fmla="*/ 7 h 42"/>
                <a:gd name="T28" fmla="*/ 6 w 31"/>
                <a:gd name="T29" fmla="*/ 6 h 42"/>
                <a:gd name="T30" fmla="*/ 6 w 31"/>
                <a:gd name="T31" fmla="*/ 14 h 42"/>
                <a:gd name="T32" fmla="*/ 6 w 31"/>
                <a:gd name="T33" fmla="*/ 36 h 42"/>
                <a:gd name="T34" fmla="*/ 11 w 31"/>
                <a:gd name="T35" fmla="*/ 36 h 42"/>
                <a:gd name="T36" fmla="*/ 28 w 31"/>
                <a:gd name="T37" fmla="*/ 36 h 42"/>
                <a:gd name="T38" fmla="*/ 31 w 31"/>
                <a:gd name="T39" fmla="*/ 40 h 42"/>
                <a:gd name="T40" fmla="*/ 28 w 31"/>
                <a:gd name="T4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1" h="42">
                  <a:moveTo>
                    <a:pt x="28" y="42"/>
                  </a:moveTo>
                  <a:cubicBezTo>
                    <a:pt x="28" y="42"/>
                    <a:pt x="27" y="42"/>
                    <a:pt x="27" y="42"/>
                  </a:cubicBezTo>
                  <a:cubicBezTo>
                    <a:pt x="22" y="42"/>
                    <a:pt x="16" y="42"/>
                    <a:pt x="11" y="42"/>
                  </a:cubicBezTo>
                  <a:cubicBezTo>
                    <a:pt x="8" y="42"/>
                    <a:pt x="6" y="42"/>
                    <a:pt x="3" y="42"/>
                  </a:cubicBezTo>
                  <a:cubicBezTo>
                    <a:pt x="3" y="42"/>
                    <a:pt x="3" y="42"/>
                    <a:pt x="3" y="42"/>
                  </a:cubicBezTo>
                  <a:cubicBezTo>
                    <a:pt x="2" y="42"/>
                    <a:pt x="0" y="41"/>
                    <a:pt x="0" y="39"/>
                  </a:cubicBezTo>
                  <a:cubicBezTo>
                    <a:pt x="0" y="33"/>
                    <a:pt x="0" y="23"/>
                    <a:pt x="0" y="14"/>
                  </a:cubicBezTo>
                  <a:cubicBezTo>
                    <a:pt x="0" y="10"/>
                    <a:pt x="0" y="6"/>
                    <a:pt x="0" y="3"/>
                  </a:cubicBezTo>
                  <a:cubicBezTo>
                    <a:pt x="0" y="2"/>
                    <a:pt x="1" y="0"/>
                    <a:pt x="3" y="0"/>
                  </a:cubicBezTo>
                  <a:cubicBezTo>
                    <a:pt x="11" y="0"/>
                    <a:pt x="19" y="0"/>
                    <a:pt x="26" y="1"/>
                  </a:cubicBezTo>
                  <a:cubicBezTo>
                    <a:pt x="28" y="1"/>
                    <a:pt x="28" y="1"/>
                    <a:pt x="28" y="1"/>
                  </a:cubicBezTo>
                  <a:cubicBezTo>
                    <a:pt x="30" y="1"/>
                    <a:pt x="31" y="2"/>
                    <a:pt x="31" y="4"/>
                  </a:cubicBezTo>
                  <a:cubicBezTo>
                    <a:pt x="31" y="6"/>
                    <a:pt x="30" y="7"/>
                    <a:pt x="28" y="7"/>
                  </a:cubicBezTo>
                  <a:cubicBezTo>
                    <a:pt x="26" y="7"/>
                    <a:pt x="26" y="7"/>
                    <a:pt x="26" y="7"/>
                  </a:cubicBezTo>
                  <a:cubicBezTo>
                    <a:pt x="19" y="6"/>
                    <a:pt x="13" y="6"/>
                    <a:pt x="6" y="6"/>
                  </a:cubicBezTo>
                  <a:cubicBezTo>
                    <a:pt x="6" y="9"/>
                    <a:pt x="6" y="11"/>
                    <a:pt x="6" y="14"/>
                  </a:cubicBezTo>
                  <a:cubicBezTo>
                    <a:pt x="6" y="22"/>
                    <a:pt x="6" y="30"/>
                    <a:pt x="6" y="36"/>
                  </a:cubicBezTo>
                  <a:cubicBezTo>
                    <a:pt x="8" y="36"/>
                    <a:pt x="9" y="36"/>
                    <a:pt x="11" y="36"/>
                  </a:cubicBezTo>
                  <a:cubicBezTo>
                    <a:pt x="16" y="36"/>
                    <a:pt x="22" y="36"/>
                    <a:pt x="28" y="36"/>
                  </a:cubicBezTo>
                  <a:cubicBezTo>
                    <a:pt x="30" y="37"/>
                    <a:pt x="31" y="38"/>
                    <a:pt x="31" y="40"/>
                  </a:cubicBezTo>
                  <a:cubicBezTo>
                    <a:pt x="30" y="41"/>
                    <a:pt x="29" y="42"/>
                    <a:pt x="2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3" name="Freeform 118"/>
            <p:cNvSpPr/>
            <p:nvPr/>
          </p:nvSpPr>
          <p:spPr bwMode="auto">
            <a:xfrm>
              <a:off x="3148013" y="4592638"/>
              <a:ext cx="165100" cy="31750"/>
            </a:xfrm>
            <a:custGeom>
              <a:avLst/>
              <a:gdLst>
                <a:gd name="T0" fmla="*/ 27 w 30"/>
                <a:gd name="T1" fmla="*/ 6 h 6"/>
                <a:gd name="T2" fmla="*/ 27 w 30"/>
                <a:gd name="T3" fmla="*/ 6 h 6"/>
                <a:gd name="T4" fmla="*/ 3 w 30"/>
                <a:gd name="T5" fmla="*/ 6 h 6"/>
                <a:gd name="T6" fmla="*/ 0 w 30"/>
                <a:gd name="T7" fmla="*/ 3 h 6"/>
                <a:gd name="T8" fmla="*/ 3 w 30"/>
                <a:gd name="T9" fmla="*/ 0 h 6"/>
                <a:gd name="T10" fmla="*/ 27 w 30"/>
                <a:gd name="T11" fmla="*/ 0 h 6"/>
                <a:gd name="T12" fmla="*/ 30 w 30"/>
                <a:gd name="T13" fmla="*/ 3 h 6"/>
                <a:gd name="T14" fmla="*/ 27 w 30"/>
                <a:gd name="T15" fmla="*/ 6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6">
                  <a:moveTo>
                    <a:pt x="27" y="6"/>
                  </a:moveTo>
                  <a:cubicBezTo>
                    <a:pt x="27" y="6"/>
                    <a:pt x="27" y="6"/>
                    <a:pt x="27" y="6"/>
                  </a:cubicBezTo>
                  <a:cubicBezTo>
                    <a:pt x="16" y="6"/>
                    <a:pt x="10" y="6"/>
                    <a:pt x="3" y="6"/>
                  </a:cubicBezTo>
                  <a:cubicBezTo>
                    <a:pt x="1" y="6"/>
                    <a:pt x="0" y="4"/>
                    <a:pt x="0" y="3"/>
                  </a:cubicBezTo>
                  <a:cubicBezTo>
                    <a:pt x="0" y="1"/>
                    <a:pt x="1" y="0"/>
                    <a:pt x="3" y="0"/>
                  </a:cubicBezTo>
                  <a:cubicBezTo>
                    <a:pt x="10" y="0"/>
                    <a:pt x="16" y="0"/>
                    <a:pt x="27" y="0"/>
                  </a:cubicBezTo>
                  <a:cubicBezTo>
                    <a:pt x="28" y="0"/>
                    <a:pt x="30" y="2"/>
                    <a:pt x="30" y="3"/>
                  </a:cubicBezTo>
                  <a:cubicBezTo>
                    <a:pt x="30" y="5"/>
                    <a:pt x="28"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4" name="Freeform 119"/>
            <p:cNvSpPr/>
            <p:nvPr/>
          </p:nvSpPr>
          <p:spPr bwMode="auto">
            <a:xfrm>
              <a:off x="2636838" y="5037138"/>
              <a:ext cx="158750" cy="209550"/>
            </a:xfrm>
            <a:custGeom>
              <a:avLst/>
              <a:gdLst>
                <a:gd name="T0" fmla="*/ 27 w 29"/>
                <a:gd name="T1" fmla="*/ 38 h 38"/>
                <a:gd name="T2" fmla="*/ 25 w 29"/>
                <a:gd name="T3" fmla="*/ 36 h 38"/>
                <a:gd name="T4" fmla="*/ 21 w 29"/>
                <a:gd name="T5" fmla="*/ 27 h 38"/>
                <a:gd name="T6" fmla="*/ 14 w 29"/>
                <a:gd name="T7" fmla="*/ 7 h 38"/>
                <a:gd name="T8" fmla="*/ 9 w 29"/>
                <a:gd name="T9" fmla="*/ 21 h 38"/>
                <a:gd name="T10" fmla="*/ 4 w 29"/>
                <a:gd name="T11" fmla="*/ 35 h 38"/>
                <a:gd name="T12" fmla="*/ 1 w 29"/>
                <a:gd name="T13" fmla="*/ 36 h 38"/>
                <a:gd name="T14" fmla="*/ 0 w 29"/>
                <a:gd name="T15" fmla="*/ 34 h 38"/>
                <a:gd name="T16" fmla="*/ 5 w 29"/>
                <a:gd name="T17" fmla="*/ 20 h 38"/>
                <a:gd name="T18" fmla="*/ 12 w 29"/>
                <a:gd name="T19" fmla="*/ 1 h 38"/>
                <a:gd name="T20" fmla="*/ 14 w 29"/>
                <a:gd name="T21" fmla="*/ 0 h 38"/>
                <a:gd name="T22" fmla="*/ 14 w 29"/>
                <a:gd name="T23" fmla="*/ 0 h 38"/>
                <a:gd name="T24" fmla="*/ 16 w 29"/>
                <a:gd name="T25" fmla="*/ 1 h 38"/>
                <a:gd name="T26" fmla="*/ 25 w 29"/>
                <a:gd name="T27" fmla="*/ 25 h 38"/>
                <a:gd name="T28" fmla="*/ 28 w 29"/>
                <a:gd name="T29" fmla="*/ 35 h 38"/>
                <a:gd name="T30" fmla="*/ 27 w 29"/>
                <a:gd name="T31" fmla="*/ 38 h 38"/>
                <a:gd name="T32" fmla="*/ 27 w 29"/>
                <a:gd name="T3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38">
                  <a:moveTo>
                    <a:pt x="27" y="38"/>
                  </a:moveTo>
                  <a:cubicBezTo>
                    <a:pt x="26" y="38"/>
                    <a:pt x="25" y="37"/>
                    <a:pt x="25" y="36"/>
                  </a:cubicBezTo>
                  <a:cubicBezTo>
                    <a:pt x="24" y="35"/>
                    <a:pt x="23" y="31"/>
                    <a:pt x="21" y="27"/>
                  </a:cubicBezTo>
                  <a:cubicBezTo>
                    <a:pt x="19" y="21"/>
                    <a:pt x="16" y="13"/>
                    <a:pt x="14" y="7"/>
                  </a:cubicBezTo>
                  <a:cubicBezTo>
                    <a:pt x="12" y="11"/>
                    <a:pt x="11" y="16"/>
                    <a:pt x="9" y="21"/>
                  </a:cubicBezTo>
                  <a:cubicBezTo>
                    <a:pt x="7" y="27"/>
                    <a:pt x="5" y="32"/>
                    <a:pt x="4" y="35"/>
                  </a:cubicBezTo>
                  <a:cubicBezTo>
                    <a:pt x="3" y="36"/>
                    <a:pt x="2" y="37"/>
                    <a:pt x="1" y="36"/>
                  </a:cubicBezTo>
                  <a:cubicBezTo>
                    <a:pt x="0" y="36"/>
                    <a:pt x="0" y="35"/>
                    <a:pt x="0" y="34"/>
                  </a:cubicBezTo>
                  <a:cubicBezTo>
                    <a:pt x="2" y="30"/>
                    <a:pt x="3" y="25"/>
                    <a:pt x="5" y="20"/>
                  </a:cubicBezTo>
                  <a:cubicBezTo>
                    <a:pt x="8" y="13"/>
                    <a:pt x="10" y="6"/>
                    <a:pt x="12" y="1"/>
                  </a:cubicBezTo>
                  <a:cubicBezTo>
                    <a:pt x="12" y="1"/>
                    <a:pt x="13" y="0"/>
                    <a:pt x="14" y="0"/>
                  </a:cubicBezTo>
                  <a:cubicBezTo>
                    <a:pt x="14" y="0"/>
                    <a:pt x="14" y="0"/>
                    <a:pt x="14" y="0"/>
                  </a:cubicBezTo>
                  <a:cubicBezTo>
                    <a:pt x="15" y="0"/>
                    <a:pt x="15" y="1"/>
                    <a:pt x="16" y="1"/>
                  </a:cubicBezTo>
                  <a:cubicBezTo>
                    <a:pt x="19" y="8"/>
                    <a:pt x="22" y="18"/>
                    <a:pt x="25" y="25"/>
                  </a:cubicBezTo>
                  <a:cubicBezTo>
                    <a:pt x="26" y="30"/>
                    <a:pt x="28" y="33"/>
                    <a:pt x="28" y="35"/>
                  </a:cubicBezTo>
                  <a:cubicBezTo>
                    <a:pt x="29" y="36"/>
                    <a:pt x="28" y="37"/>
                    <a:pt x="27" y="38"/>
                  </a:cubicBezTo>
                  <a:cubicBezTo>
                    <a:pt x="27" y="38"/>
                    <a:pt x="27" y="38"/>
                    <a:pt x="27"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5" name="Freeform 120"/>
            <p:cNvSpPr/>
            <p:nvPr/>
          </p:nvSpPr>
          <p:spPr bwMode="auto">
            <a:xfrm>
              <a:off x="2630488" y="5153025"/>
              <a:ext cx="165100" cy="22225"/>
            </a:xfrm>
            <a:custGeom>
              <a:avLst/>
              <a:gdLst>
                <a:gd name="T0" fmla="*/ 28 w 30"/>
                <a:gd name="T1" fmla="*/ 4 h 4"/>
                <a:gd name="T2" fmla="*/ 18 w 30"/>
                <a:gd name="T3" fmla="*/ 4 h 4"/>
                <a:gd name="T4" fmla="*/ 2 w 30"/>
                <a:gd name="T5" fmla="*/ 4 h 4"/>
                <a:gd name="T6" fmla="*/ 2 w 30"/>
                <a:gd name="T7" fmla="*/ 4 h 4"/>
                <a:gd name="T8" fmla="*/ 0 w 30"/>
                <a:gd name="T9" fmla="*/ 2 h 4"/>
                <a:gd name="T10" fmla="*/ 2 w 30"/>
                <a:gd name="T11" fmla="*/ 0 h 4"/>
                <a:gd name="T12" fmla="*/ 18 w 30"/>
                <a:gd name="T13" fmla="*/ 0 h 4"/>
                <a:gd name="T14" fmla="*/ 28 w 30"/>
                <a:gd name="T15" fmla="*/ 0 h 4"/>
                <a:gd name="T16" fmla="*/ 30 w 30"/>
                <a:gd name="T17" fmla="*/ 2 h 4"/>
                <a:gd name="T18" fmla="*/ 28 w 30"/>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4">
                  <a:moveTo>
                    <a:pt x="28" y="4"/>
                  </a:moveTo>
                  <a:cubicBezTo>
                    <a:pt x="25" y="4"/>
                    <a:pt x="22" y="4"/>
                    <a:pt x="18" y="4"/>
                  </a:cubicBezTo>
                  <a:cubicBezTo>
                    <a:pt x="12" y="4"/>
                    <a:pt x="6" y="4"/>
                    <a:pt x="2" y="4"/>
                  </a:cubicBezTo>
                  <a:cubicBezTo>
                    <a:pt x="2" y="4"/>
                    <a:pt x="2" y="4"/>
                    <a:pt x="2" y="4"/>
                  </a:cubicBezTo>
                  <a:cubicBezTo>
                    <a:pt x="1" y="4"/>
                    <a:pt x="0" y="3"/>
                    <a:pt x="0" y="2"/>
                  </a:cubicBezTo>
                  <a:cubicBezTo>
                    <a:pt x="0" y="1"/>
                    <a:pt x="1" y="0"/>
                    <a:pt x="2" y="0"/>
                  </a:cubicBezTo>
                  <a:cubicBezTo>
                    <a:pt x="6" y="0"/>
                    <a:pt x="12" y="0"/>
                    <a:pt x="18" y="0"/>
                  </a:cubicBezTo>
                  <a:cubicBezTo>
                    <a:pt x="22" y="0"/>
                    <a:pt x="25" y="0"/>
                    <a:pt x="28" y="0"/>
                  </a:cubicBezTo>
                  <a:cubicBezTo>
                    <a:pt x="29" y="0"/>
                    <a:pt x="30" y="1"/>
                    <a:pt x="30" y="2"/>
                  </a:cubicBezTo>
                  <a:cubicBezTo>
                    <a:pt x="30" y="3"/>
                    <a:pt x="29" y="4"/>
                    <a:pt x="2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66" name="文本框 165"/>
          <p:cNvSpPr txBox="1"/>
          <p:nvPr/>
        </p:nvSpPr>
        <p:spPr>
          <a:xfrm>
            <a:off x="8557113" y="1900637"/>
            <a:ext cx="1157689" cy="523220"/>
          </a:xfrm>
          <a:prstGeom prst="rect">
            <a:avLst/>
          </a:prstGeom>
          <a:noFill/>
        </p:spPr>
        <p:txBody>
          <a:bodyPr wrap="none" rtlCol="0">
            <a:spAutoFit/>
          </a:bodyPr>
          <a:lstStyle/>
          <a:p>
            <a:r>
              <a:rPr lang="zh-CN" altLang="en-US" sz="2800" b="1" spc="-300" dirty="0">
                <a:solidFill>
                  <a:schemeClr val="bg1"/>
                </a:solidFill>
                <a:cs typeface="+mn-ea"/>
                <a:sym typeface="+mn-lt"/>
              </a:rPr>
              <a:t>小标题</a:t>
            </a:r>
            <a:endParaRPr lang="zh-CN" altLang="en-US" sz="2800" b="1" spc="-300" dirty="0">
              <a:solidFill>
                <a:schemeClr val="bg1"/>
              </a:solidFill>
              <a:cs typeface="+mn-ea"/>
              <a:sym typeface="+mn-lt"/>
            </a:endParaRPr>
          </a:p>
        </p:txBody>
      </p:sp>
      <p:sp>
        <p:nvSpPr>
          <p:cNvPr id="167" name="文本框 166"/>
          <p:cNvSpPr txBox="1"/>
          <p:nvPr/>
        </p:nvSpPr>
        <p:spPr>
          <a:xfrm>
            <a:off x="8233841" y="2433601"/>
            <a:ext cx="3084399"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bg1"/>
                </a:solidFill>
                <a:latin typeface="+mn-lt"/>
                <a:ea typeface="+mn-ea"/>
                <a:cs typeface="+mn-ea"/>
                <a:sym typeface="+mn-lt"/>
              </a:rPr>
              <a:t>请在这里输入文字请在这里输入文字请在这里输入文字请在这里</a:t>
            </a:r>
            <a:r>
              <a:rPr lang="zh-CN" altLang="en-US">
                <a:solidFill>
                  <a:schemeClr val="bg1"/>
                </a:solidFill>
                <a:latin typeface="+mn-lt"/>
                <a:ea typeface="+mn-ea"/>
                <a:cs typeface="+mn-ea"/>
                <a:sym typeface="+mn-lt"/>
              </a:rPr>
              <a:t>输入</a:t>
            </a:r>
            <a:r>
              <a:rPr lang="zh-CN" altLang="en-US" smtClean="0">
                <a:solidFill>
                  <a:schemeClr val="bg1"/>
                </a:solidFill>
                <a:latin typeface="+mn-lt"/>
                <a:ea typeface="+mn-ea"/>
                <a:cs typeface="+mn-ea"/>
                <a:sym typeface="+mn-lt"/>
              </a:rPr>
              <a:t>文字</a:t>
            </a:r>
            <a:endParaRPr lang="zh-CN" altLang="en-US" dirty="0">
              <a:solidFill>
                <a:schemeClr val="bg1"/>
              </a:solidFill>
              <a:latin typeface="+mn-lt"/>
              <a:ea typeface="+mn-ea"/>
              <a:cs typeface="+mn-ea"/>
              <a:sym typeface="+mn-lt"/>
            </a:endParaRPr>
          </a:p>
        </p:txBody>
      </p:sp>
      <p:sp>
        <p:nvSpPr>
          <p:cNvPr id="168" name="Freeform 30"/>
          <p:cNvSpPr>
            <a:spLocks noEditPoints="1"/>
          </p:cNvSpPr>
          <p:nvPr/>
        </p:nvSpPr>
        <p:spPr bwMode="auto">
          <a:xfrm>
            <a:off x="8233841" y="1956239"/>
            <a:ext cx="335491" cy="324806"/>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50000"/>
                </a:schemeClr>
              </a:solidFill>
              <a:cs typeface="+mn-ea"/>
              <a:sym typeface="+mn-lt"/>
            </a:endParaRPr>
          </a:p>
        </p:txBody>
      </p:sp>
      <p:sp>
        <p:nvSpPr>
          <p:cNvPr id="169" name="文本框 168"/>
          <p:cNvSpPr txBox="1"/>
          <p:nvPr/>
        </p:nvSpPr>
        <p:spPr>
          <a:xfrm>
            <a:off x="8616742" y="4001558"/>
            <a:ext cx="1157689" cy="523220"/>
          </a:xfrm>
          <a:prstGeom prst="rect">
            <a:avLst/>
          </a:prstGeom>
          <a:noFill/>
        </p:spPr>
        <p:txBody>
          <a:bodyPr wrap="none" rtlCol="0">
            <a:spAutoFit/>
          </a:bodyPr>
          <a:lstStyle/>
          <a:p>
            <a:r>
              <a:rPr lang="zh-CN" altLang="en-US" sz="2800" b="1" spc="-300" dirty="0">
                <a:solidFill>
                  <a:schemeClr val="bg1"/>
                </a:solidFill>
                <a:cs typeface="+mn-ea"/>
                <a:sym typeface="+mn-lt"/>
              </a:rPr>
              <a:t>小标题</a:t>
            </a:r>
            <a:endParaRPr lang="zh-CN" altLang="en-US" sz="2800" b="1" spc="-300" dirty="0">
              <a:solidFill>
                <a:schemeClr val="bg1"/>
              </a:solidFill>
              <a:cs typeface="+mn-ea"/>
              <a:sym typeface="+mn-lt"/>
            </a:endParaRPr>
          </a:p>
        </p:txBody>
      </p:sp>
      <p:sp>
        <p:nvSpPr>
          <p:cNvPr id="170" name="文本框 169"/>
          <p:cNvSpPr txBox="1"/>
          <p:nvPr/>
        </p:nvSpPr>
        <p:spPr>
          <a:xfrm>
            <a:off x="8293470" y="4534522"/>
            <a:ext cx="3084399"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bg1"/>
                </a:solidFill>
                <a:latin typeface="+mn-lt"/>
                <a:ea typeface="+mn-ea"/>
                <a:cs typeface="+mn-ea"/>
                <a:sym typeface="+mn-lt"/>
              </a:rPr>
              <a:t>请在这里输入文字请在这里输入文字请在这里输入文字请在这里</a:t>
            </a:r>
            <a:r>
              <a:rPr lang="zh-CN" altLang="en-US">
                <a:solidFill>
                  <a:schemeClr val="bg1"/>
                </a:solidFill>
                <a:latin typeface="+mn-lt"/>
                <a:ea typeface="+mn-ea"/>
                <a:cs typeface="+mn-ea"/>
                <a:sym typeface="+mn-lt"/>
              </a:rPr>
              <a:t>输入</a:t>
            </a:r>
            <a:r>
              <a:rPr lang="zh-CN" altLang="en-US" smtClean="0">
                <a:solidFill>
                  <a:schemeClr val="bg1"/>
                </a:solidFill>
                <a:latin typeface="+mn-lt"/>
                <a:ea typeface="+mn-ea"/>
                <a:cs typeface="+mn-ea"/>
                <a:sym typeface="+mn-lt"/>
              </a:rPr>
              <a:t>文字</a:t>
            </a:r>
            <a:endParaRPr lang="zh-CN" altLang="en-US" dirty="0">
              <a:solidFill>
                <a:schemeClr val="bg1"/>
              </a:solidFill>
              <a:latin typeface="+mn-lt"/>
              <a:ea typeface="+mn-ea"/>
              <a:cs typeface="+mn-ea"/>
              <a:sym typeface="+mn-lt"/>
            </a:endParaRPr>
          </a:p>
        </p:txBody>
      </p:sp>
      <p:sp>
        <p:nvSpPr>
          <p:cNvPr id="171" name="Freeform 30"/>
          <p:cNvSpPr>
            <a:spLocks noEditPoints="1"/>
          </p:cNvSpPr>
          <p:nvPr/>
        </p:nvSpPr>
        <p:spPr bwMode="auto">
          <a:xfrm>
            <a:off x="8293470" y="4057160"/>
            <a:ext cx="335491" cy="324806"/>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50000"/>
                </a:schemeClr>
              </a:solidFill>
              <a:cs typeface="+mn-ea"/>
              <a:sym typeface="+mn-lt"/>
            </a:endParaRPr>
          </a:p>
        </p:txBody>
      </p:sp>
      <p:sp>
        <p:nvSpPr>
          <p:cNvPr id="172" name="文本框 171"/>
          <p:cNvSpPr txBox="1"/>
          <p:nvPr/>
        </p:nvSpPr>
        <p:spPr>
          <a:xfrm>
            <a:off x="1108942" y="1787827"/>
            <a:ext cx="1157689" cy="523220"/>
          </a:xfrm>
          <a:prstGeom prst="rect">
            <a:avLst/>
          </a:prstGeom>
          <a:noFill/>
        </p:spPr>
        <p:txBody>
          <a:bodyPr wrap="none" rtlCol="0">
            <a:spAutoFit/>
          </a:bodyPr>
          <a:lstStyle/>
          <a:p>
            <a:r>
              <a:rPr lang="zh-CN" altLang="en-US" sz="2800" b="1" spc="-300" dirty="0">
                <a:solidFill>
                  <a:schemeClr val="bg1"/>
                </a:solidFill>
                <a:cs typeface="+mn-ea"/>
                <a:sym typeface="+mn-lt"/>
              </a:rPr>
              <a:t>小标题</a:t>
            </a:r>
            <a:endParaRPr lang="zh-CN" altLang="en-US" sz="2800" b="1" spc="-300" dirty="0">
              <a:solidFill>
                <a:schemeClr val="bg1"/>
              </a:solidFill>
              <a:cs typeface="+mn-ea"/>
              <a:sym typeface="+mn-lt"/>
            </a:endParaRPr>
          </a:p>
        </p:txBody>
      </p:sp>
      <p:sp>
        <p:nvSpPr>
          <p:cNvPr id="173" name="文本框 172"/>
          <p:cNvSpPr txBox="1"/>
          <p:nvPr/>
        </p:nvSpPr>
        <p:spPr>
          <a:xfrm>
            <a:off x="785670" y="2320791"/>
            <a:ext cx="3084399"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bg1"/>
                </a:solidFill>
                <a:latin typeface="+mn-lt"/>
                <a:ea typeface="+mn-ea"/>
                <a:cs typeface="+mn-ea"/>
                <a:sym typeface="+mn-lt"/>
              </a:rPr>
              <a:t>请在这里输入文字请在这里输入文字请在这里输入文字请在这里</a:t>
            </a:r>
            <a:r>
              <a:rPr lang="zh-CN" altLang="en-US">
                <a:solidFill>
                  <a:schemeClr val="bg1"/>
                </a:solidFill>
                <a:latin typeface="+mn-lt"/>
                <a:ea typeface="+mn-ea"/>
                <a:cs typeface="+mn-ea"/>
                <a:sym typeface="+mn-lt"/>
              </a:rPr>
              <a:t>输入</a:t>
            </a:r>
            <a:r>
              <a:rPr lang="zh-CN" altLang="en-US" smtClean="0">
                <a:solidFill>
                  <a:schemeClr val="bg1"/>
                </a:solidFill>
                <a:latin typeface="+mn-lt"/>
                <a:ea typeface="+mn-ea"/>
                <a:cs typeface="+mn-ea"/>
                <a:sym typeface="+mn-lt"/>
              </a:rPr>
              <a:t>文字</a:t>
            </a:r>
            <a:endParaRPr lang="zh-CN" altLang="en-US" dirty="0">
              <a:solidFill>
                <a:schemeClr val="bg1"/>
              </a:solidFill>
              <a:latin typeface="+mn-lt"/>
              <a:ea typeface="+mn-ea"/>
              <a:cs typeface="+mn-ea"/>
              <a:sym typeface="+mn-lt"/>
            </a:endParaRPr>
          </a:p>
        </p:txBody>
      </p:sp>
      <p:sp>
        <p:nvSpPr>
          <p:cNvPr id="174" name="Freeform 30"/>
          <p:cNvSpPr>
            <a:spLocks noEditPoints="1"/>
          </p:cNvSpPr>
          <p:nvPr/>
        </p:nvSpPr>
        <p:spPr bwMode="auto">
          <a:xfrm>
            <a:off x="785670" y="1843429"/>
            <a:ext cx="335491" cy="324806"/>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50000"/>
                </a:schemeClr>
              </a:solidFill>
              <a:cs typeface="+mn-ea"/>
              <a:sym typeface="+mn-lt"/>
            </a:endParaRPr>
          </a:p>
        </p:txBody>
      </p:sp>
      <p:sp>
        <p:nvSpPr>
          <p:cNvPr id="175" name="文本框 174"/>
          <p:cNvSpPr txBox="1"/>
          <p:nvPr/>
        </p:nvSpPr>
        <p:spPr>
          <a:xfrm>
            <a:off x="1168571" y="3888748"/>
            <a:ext cx="1157689" cy="523220"/>
          </a:xfrm>
          <a:prstGeom prst="rect">
            <a:avLst/>
          </a:prstGeom>
          <a:noFill/>
        </p:spPr>
        <p:txBody>
          <a:bodyPr wrap="none" rtlCol="0">
            <a:spAutoFit/>
          </a:bodyPr>
          <a:lstStyle/>
          <a:p>
            <a:r>
              <a:rPr lang="zh-CN" altLang="en-US" sz="2800" b="1" spc="-300" dirty="0">
                <a:solidFill>
                  <a:schemeClr val="bg1"/>
                </a:solidFill>
                <a:cs typeface="+mn-ea"/>
                <a:sym typeface="+mn-lt"/>
              </a:rPr>
              <a:t>小标题</a:t>
            </a:r>
            <a:endParaRPr lang="zh-CN" altLang="en-US" sz="2800" b="1" spc="-300" dirty="0">
              <a:solidFill>
                <a:schemeClr val="bg1"/>
              </a:solidFill>
              <a:cs typeface="+mn-ea"/>
              <a:sym typeface="+mn-lt"/>
            </a:endParaRPr>
          </a:p>
        </p:txBody>
      </p:sp>
      <p:sp>
        <p:nvSpPr>
          <p:cNvPr id="176" name="文本框 175"/>
          <p:cNvSpPr txBox="1"/>
          <p:nvPr/>
        </p:nvSpPr>
        <p:spPr>
          <a:xfrm>
            <a:off x="845299" y="4421712"/>
            <a:ext cx="3084399"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bg1"/>
                </a:solidFill>
                <a:latin typeface="+mn-lt"/>
                <a:ea typeface="+mn-ea"/>
                <a:cs typeface="+mn-ea"/>
                <a:sym typeface="+mn-lt"/>
              </a:rPr>
              <a:t>请在这里输入文字请在这里输入文字请在这里输入文字请在这里</a:t>
            </a:r>
            <a:r>
              <a:rPr lang="zh-CN" altLang="en-US">
                <a:solidFill>
                  <a:schemeClr val="bg1"/>
                </a:solidFill>
                <a:latin typeface="+mn-lt"/>
                <a:ea typeface="+mn-ea"/>
                <a:cs typeface="+mn-ea"/>
                <a:sym typeface="+mn-lt"/>
              </a:rPr>
              <a:t>输入</a:t>
            </a:r>
            <a:r>
              <a:rPr lang="zh-CN" altLang="en-US" smtClean="0">
                <a:solidFill>
                  <a:schemeClr val="bg1"/>
                </a:solidFill>
                <a:latin typeface="+mn-lt"/>
                <a:ea typeface="+mn-ea"/>
                <a:cs typeface="+mn-ea"/>
                <a:sym typeface="+mn-lt"/>
              </a:rPr>
              <a:t>文字</a:t>
            </a:r>
            <a:endParaRPr lang="zh-CN" altLang="en-US" dirty="0">
              <a:solidFill>
                <a:schemeClr val="bg1"/>
              </a:solidFill>
              <a:latin typeface="+mn-lt"/>
              <a:ea typeface="+mn-ea"/>
              <a:cs typeface="+mn-ea"/>
              <a:sym typeface="+mn-lt"/>
            </a:endParaRPr>
          </a:p>
        </p:txBody>
      </p:sp>
      <p:sp>
        <p:nvSpPr>
          <p:cNvPr id="177" name="Freeform 30"/>
          <p:cNvSpPr>
            <a:spLocks noEditPoints="1"/>
          </p:cNvSpPr>
          <p:nvPr/>
        </p:nvSpPr>
        <p:spPr bwMode="auto">
          <a:xfrm>
            <a:off x="845299" y="3944350"/>
            <a:ext cx="335491" cy="324806"/>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50000"/>
                </a:schemeClr>
              </a:solidFill>
              <a:cs typeface="+mn-ea"/>
              <a:sym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49" name="Group 4"/>
          <p:cNvGrpSpPr>
            <a:grpSpLocks noChangeAspect="1"/>
          </p:cNvGrpSpPr>
          <p:nvPr/>
        </p:nvGrpSpPr>
        <p:grpSpPr bwMode="auto">
          <a:xfrm rot="10800000">
            <a:off x="3726962" y="-2576002"/>
            <a:ext cx="4738075" cy="6557452"/>
            <a:chOff x="586" y="743"/>
            <a:chExt cx="2586" cy="3579"/>
          </a:xfrm>
        </p:grpSpPr>
        <p:sp>
          <p:nvSpPr>
            <p:cNvPr id="50"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1"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2"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54"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5"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6"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7"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8"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9"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0"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1"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3"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4"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5"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6"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7"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8"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9"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0"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1"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2"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3"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4"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5"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6"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7"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19" name="文本框 118"/>
          <p:cNvSpPr txBox="1"/>
          <p:nvPr/>
        </p:nvSpPr>
        <p:spPr>
          <a:xfrm>
            <a:off x="4522855" y="3816856"/>
            <a:ext cx="3071167" cy="711663"/>
          </a:xfrm>
          <a:prstGeom prst="rect">
            <a:avLst/>
          </a:prstGeom>
          <a:noFill/>
        </p:spPr>
        <p:txBody>
          <a:bodyPr wrap="square" rtlCol="0" anchor="ctr" anchorCtr="0">
            <a:noAutofit/>
          </a:bodyPr>
          <a:lstStyle/>
          <a:p>
            <a:pPr algn="ctr"/>
            <a:r>
              <a:rPr lang="zh-CN" altLang="en-US" sz="6000" dirty="0" smtClean="0">
                <a:solidFill>
                  <a:schemeClr val="bg1"/>
                </a:solidFill>
                <a:cs typeface="+mn-ea"/>
                <a:sym typeface="+mn-lt"/>
              </a:rPr>
              <a:t>第</a:t>
            </a:r>
            <a:r>
              <a:rPr lang="en-US" altLang="zh-CN" sz="6000" dirty="0" smtClean="0">
                <a:solidFill>
                  <a:schemeClr val="bg1"/>
                </a:solidFill>
                <a:cs typeface="+mn-ea"/>
                <a:sym typeface="+mn-lt"/>
              </a:rPr>
              <a:t>4</a:t>
            </a:r>
            <a:r>
              <a:rPr lang="zh-CN" altLang="en-US" sz="6000" dirty="0" smtClean="0">
                <a:solidFill>
                  <a:schemeClr val="bg1"/>
                </a:solidFill>
                <a:cs typeface="+mn-ea"/>
                <a:sym typeface="+mn-lt"/>
              </a:rPr>
              <a:t>章</a:t>
            </a:r>
            <a:endParaRPr lang="zh-CN" altLang="en-US" sz="11500" dirty="0">
              <a:solidFill>
                <a:schemeClr val="bg1"/>
              </a:solidFill>
              <a:cs typeface="+mn-ea"/>
              <a:sym typeface="+mn-lt"/>
            </a:endParaRPr>
          </a:p>
        </p:txBody>
      </p:sp>
      <p:sp>
        <p:nvSpPr>
          <p:cNvPr id="120" name="Freeform 21"/>
          <p:cNvSpPr/>
          <p:nvPr/>
        </p:nvSpPr>
        <p:spPr bwMode="auto">
          <a:xfrm>
            <a:off x="4632181" y="4732244"/>
            <a:ext cx="2880000" cy="120829"/>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rgbClr val="34322F"/>
              </a:solidFill>
              <a:cs typeface="+mn-ea"/>
              <a:sym typeface="+mn-lt"/>
            </a:endParaRPr>
          </a:p>
        </p:txBody>
      </p:sp>
      <p:sp>
        <p:nvSpPr>
          <p:cNvPr id="121" name="文本框 120"/>
          <p:cNvSpPr txBox="1"/>
          <p:nvPr/>
        </p:nvSpPr>
        <p:spPr>
          <a:xfrm>
            <a:off x="4329337" y="5056798"/>
            <a:ext cx="3533325" cy="584775"/>
          </a:xfrm>
          <a:prstGeom prst="rect">
            <a:avLst/>
          </a:prstGeom>
          <a:noFill/>
        </p:spPr>
        <p:txBody>
          <a:bodyPr wrap="square" rtlCol="0">
            <a:spAutoFit/>
          </a:bodyPr>
          <a:lstStyle/>
          <a:p>
            <a:pPr algn="dist"/>
            <a:r>
              <a:rPr lang="zh-CN" altLang="en-US" sz="3200" dirty="0" smtClean="0">
                <a:solidFill>
                  <a:schemeClr val="bg1"/>
                </a:solidFill>
                <a:cs typeface="+mn-ea"/>
                <a:sym typeface="+mn-lt"/>
              </a:rPr>
              <a:t>请添加您的标题</a:t>
            </a:r>
            <a:endParaRPr lang="zh-CN" altLang="en-US" sz="3200" dirty="0">
              <a:solidFill>
                <a:schemeClr val="bg1"/>
              </a:solidFill>
              <a:cs typeface="+mn-ea"/>
              <a:sym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193" name="Shape 29"/>
          <p:cNvSpPr/>
          <p:nvPr/>
        </p:nvSpPr>
        <p:spPr>
          <a:xfrm rot="6300000">
            <a:off x="5056947" y="534277"/>
            <a:ext cx="1635898" cy="6102898"/>
          </a:xfrm>
          <a:custGeom>
            <a:avLst/>
            <a:gdLst>
              <a:gd name="connsiteX0" fmla="*/ 15178 w 19871"/>
              <a:gd name="connsiteY0" fmla="*/ 0 h 21600"/>
              <a:gd name="connsiteX1" fmla="*/ 0 w 19871"/>
              <a:gd name="connsiteY1" fmla="*/ 2538 h 21600"/>
              <a:gd name="connsiteX2" fmla="*/ 4463 w 19871"/>
              <a:gd name="connsiteY2" fmla="*/ 21600 h 21600"/>
              <a:gd name="connsiteX3" fmla="*/ 19871 w 19871"/>
              <a:gd name="connsiteY3" fmla="*/ 18777 h 21600"/>
              <a:gd name="connsiteX4" fmla="*/ 17450 w 19871"/>
              <a:gd name="connsiteY4" fmla="*/ 8748 h 21600"/>
              <a:gd name="connsiteX5" fmla="*/ 15178 w 19871"/>
              <a:gd name="connsiteY5" fmla="*/ 0 h 21600"/>
              <a:gd name="connsiteX0-1" fmla="*/ 14798 w 19871"/>
              <a:gd name="connsiteY0-2" fmla="*/ 0 h 22890"/>
              <a:gd name="connsiteX1-3" fmla="*/ 0 w 19871"/>
              <a:gd name="connsiteY1-4" fmla="*/ 3828 h 22890"/>
              <a:gd name="connsiteX2-5" fmla="*/ 4463 w 19871"/>
              <a:gd name="connsiteY2-6" fmla="*/ 22890 h 22890"/>
              <a:gd name="connsiteX3-7" fmla="*/ 19871 w 19871"/>
              <a:gd name="connsiteY3-8" fmla="*/ 20067 h 22890"/>
              <a:gd name="connsiteX4-9" fmla="*/ 17450 w 19871"/>
              <a:gd name="connsiteY4-10" fmla="*/ 10038 h 22890"/>
              <a:gd name="connsiteX5-11" fmla="*/ 14798 w 19871"/>
              <a:gd name="connsiteY5-12" fmla="*/ 0 h 22890"/>
              <a:gd name="connsiteX0-13" fmla="*/ 14798 w 19871"/>
              <a:gd name="connsiteY0-14" fmla="*/ 0 h 22785"/>
              <a:gd name="connsiteX1-15" fmla="*/ 0 w 19871"/>
              <a:gd name="connsiteY1-16" fmla="*/ 3828 h 22785"/>
              <a:gd name="connsiteX2-17" fmla="*/ 5300 w 19871"/>
              <a:gd name="connsiteY2-18" fmla="*/ 22785 h 22785"/>
              <a:gd name="connsiteX3-19" fmla="*/ 19871 w 19871"/>
              <a:gd name="connsiteY3-20" fmla="*/ 20067 h 22785"/>
              <a:gd name="connsiteX4-21" fmla="*/ 17450 w 19871"/>
              <a:gd name="connsiteY4-22" fmla="*/ 10038 h 22785"/>
              <a:gd name="connsiteX5-23" fmla="*/ 14798 w 19871"/>
              <a:gd name="connsiteY5-24" fmla="*/ 0 h 22785"/>
              <a:gd name="connsiteX0-25" fmla="*/ 14798 w 19871"/>
              <a:gd name="connsiteY0-26" fmla="*/ 0 h 23019"/>
              <a:gd name="connsiteX1-27" fmla="*/ 0 w 19871"/>
              <a:gd name="connsiteY1-28" fmla="*/ 3828 h 23019"/>
              <a:gd name="connsiteX2-29" fmla="*/ 5152 w 19871"/>
              <a:gd name="connsiteY2-30" fmla="*/ 23019 h 23019"/>
              <a:gd name="connsiteX3-31" fmla="*/ 19871 w 19871"/>
              <a:gd name="connsiteY3-32" fmla="*/ 20067 h 23019"/>
              <a:gd name="connsiteX4-33" fmla="*/ 17450 w 19871"/>
              <a:gd name="connsiteY4-34" fmla="*/ 10038 h 23019"/>
              <a:gd name="connsiteX5-35" fmla="*/ 14798 w 19871"/>
              <a:gd name="connsiteY5-36" fmla="*/ 0 h 23019"/>
              <a:gd name="connsiteX0-37" fmla="*/ 14798 w 20350"/>
              <a:gd name="connsiteY0-38" fmla="*/ 0 h 23019"/>
              <a:gd name="connsiteX1-39" fmla="*/ 0 w 20350"/>
              <a:gd name="connsiteY1-40" fmla="*/ 3828 h 23019"/>
              <a:gd name="connsiteX2-41" fmla="*/ 5152 w 20350"/>
              <a:gd name="connsiteY2-42" fmla="*/ 23019 h 23019"/>
              <a:gd name="connsiteX3-43" fmla="*/ 20350 w 20350"/>
              <a:gd name="connsiteY3-44" fmla="*/ 19851 h 23019"/>
              <a:gd name="connsiteX4-45" fmla="*/ 17450 w 20350"/>
              <a:gd name="connsiteY4-46" fmla="*/ 10038 h 23019"/>
              <a:gd name="connsiteX5-47" fmla="*/ 14798 w 20350"/>
              <a:gd name="connsiteY5-48" fmla="*/ 0 h 23019"/>
              <a:gd name="connsiteX0-49" fmla="*/ 14798 w 20350"/>
              <a:gd name="connsiteY0-50" fmla="*/ 0 h 23019"/>
              <a:gd name="connsiteX1-51" fmla="*/ 0 w 20350"/>
              <a:gd name="connsiteY1-52" fmla="*/ 3828 h 23019"/>
              <a:gd name="connsiteX2-53" fmla="*/ 5152 w 20350"/>
              <a:gd name="connsiteY2-54" fmla="*/ 23019 h 23019"/>
              <a:gd name="connsiteX3-55" fmla="*/ 20350 w 20350"/>
              <a:gd name="connsiteY3-56" fmla="*/ 19851 h 23019"/>
              <a:gd name="connsiteX4-57" fmla="*/ 17450 w 20350"/>
              <a:gd name="connsiteY4-58" fmla="*/ 10038 h 23019"/>
              <a:gd name="connsiteX5-59" fmla="*/ 14798 w 20350"/>
              <a:gd name="connsiteY5-60" fmla="*/ 0 h 23019"/>
              <a:gd name="connsiteX0-61" fmla="*/ 14798 w 20370"/>
              <a:gd name="connsiteY0-62" fmla="*/ 0 h 23019"/>
              <a:gd name="connsiteX1-63" fmla="*/ 0 w 20370"/>
              <a:gd name="connsiteY1-64" fmla="*/ 3828 h 23019"/>
              <a:gd name="connsiteX2-65" fmla="*/ 5152 w 20370"/>
              <a:gd name="connsiteY2-66" fmla="*/ 23019 h 23019"/>
              <a:gd name="connsiteX3-67" fmla="*/ 20370 w 20370"/>
              <a:gd name="connsiteY3-68" fmla="*/ 19550 h 23019"/>
              <a:gd name="connsiteX4-69" fmla="*/ 17450 w 20370"/>
              <a:gd name="connsiteY4-70" fmla="*/ 10038 h 23019"/>
              <a:gd name="connsiteX5-71" fmla="*/ 14798 w 20370"/>
              <a:gd name="connsiteY5-72" fmla="*/ 0 h 23019"/>
              <a:gd name="connsiteX0-73" fmla="*/ 14798 w 20370"/>
              <a:gd name="connsiteY0-74" fmla="*/ 0 h 23019"/>
              <a:gd name="connsiteX1-75" fmla="*/ 0 w 20370"/>
              <a:gd name="connsiteY1-76" fmla="*/ 3828 h 23019"/>
              <a:gd name="connsiteX2-77" fmla="*/ 5152 w 20370"/>
              <a:gd name="connsiteY2-78" fmla="*/ 23019 h 23019"/>
              <a:gd name="connsiteX3-79" fmla="*/ 20370 w 20370"/>
              <a:gd name="connsiteY3-80" fmla="*/ 19550 h 23019"/>
              <a:gd name="connsiteX4-81" fmla="*/ 17754 w 20370"/>
              <a:gd name="connsiteY4-82" fmla="*/ 9964 h 23019"/>
              <a:gd name="connsiteX5-83" fmla="*/ 14798 w 20370"/>
              <a:gd name="connsiteY5-84" fmla="*/ 0 h 23019"/>
              <a:gd name="connsiteX0-85" fmla="*/ 14907 w 20370"/>
              <a:gd name="connsiteY0-86" fmla="*/ 0 h 22650"/>
              <a:gd name="connsiteX1-87" fmla="*/ 0 w 20370"/>
              <a:gd name="connsiteY1-88" fmla="*/ 3459 h 22650"/>
              <a:gd name="connsiteX2-89" fmla="*/ 5152 w 20370"/>
              <a:gd name="connsiteY2-90" fmla="*/ 22650 h 22650"/>
              <a:gd name="connsiteX3-91" fmla="*/ 20370 w 20370"/>
              <a:gd name="connsiteY3-92" fmla="*/ 19181 h 22650"/>
              <a:gd name="connsiteX4-93" fmla="*/ 17754 w 20370"/>
              <a:gd name="connsiteY4-94" fmla="*/ 9595 h 22650"/>
              <a:gd name="connsiteX5-95" fmla="*/ 14907 w 20370"/>
              <a:gd name="connsiteY5-96" fmla="*/ 0 h 22650"/>
              <a:gd name="connsiteX0-97" fmla="*/ 14407 w 19870"/>
              <a:gd name="connsiteY0-98" fmla="*/ 0 h 22650"/>
              <a:gd name="connsiteX1-99" fmla="*/ 0 w 19870"/>
              <a:gd name="connsiteY1-100" fmla="*/ 4384 h 22650"/>
              <a:gd name="connsiteX2-101" fmla="*/ 4652 w 19870"/>
              <a:gd name="connsiteY2-102" fmla="*/ 22650 h 22650"/>
              <a:gd name="connsiteX3-103" fmla="*/ 19870 w 19870"/>
              <a:gd name="connsiteY3-104" fmla="*/ 19181 h 22650"/>
              <a:gd name="connsiteX4-105" fmla="*/ 17254 w 19870"/>
              <a:gd name="connsiteY4-106" fmla="*/ 9595 h 22650"/>
              <a:gd name="connsiteX5-107" fmla="*/ 14407 w 19870"/>
              <a:gd name="connsiteY5-108" fmla="*/ 0 h 22650"/>
              <a:gd name="connsiteX0-109" fmla="*/ 14407 w 19870"/>
              <a:gd name="connsiteY0-110" fmla="*/ 0 h 23857"/>
              <a:gd name="connsiteX1-111" fmla="*/ 0 w 19870"/>
              <a:gd name="connsiteY1-112" fmla="*/ 4384 h 23857"/>
              <a:gd name="connsiteX2-113" fmla="*/ 4935 w 19870"/>
              <a:gd name="connsiteY2-114" fmla="*/ 23857 h 23857"/>
              <a:gd name="connsiteX3-115" fmla="*/ 19870 w 19870"/>
              <a:gd name="connsiteY3-116" fmla="*/ 19181 h 23857"/>
              <a:gd name="connsiteX4-117" fmla="*/ 17254 w 19870"/>
              <a:gd name="connsiteY4-118" fmla="*/ 9595 h 23857"/>
              <a:gd name="connsiteX5-119" fmla="*/ 14407 w 19870"/>
              <a:gd name="connsiteY5-120" fmla="*/ 0 h 23857"/>
              <a:gd name="connsiteX0-121" fmla="*/ 14407 w 19870"/>
              <a:gd name="connsiteY0-122" fmla="*/ 0 h 23857"/>
              <a:gd name="connsiteX1-123" fmla="*/ 0 w 19870"/>
              <a:gd name="connsiteY1-124" fmla="*/ 4384 h 23857"/>
              <a:gd name="connsiteX2-125" fmla="*/ 4935 w 19870"/>
              <a:gd name="connsiteY2-126" fmla="*/ 23857 h 23857"/>
              <a:gd name="connsiteX3-127" fmla="*/ 19870 w 19870"/>
              <a:gd name="connsiteY3-128" fmla="*/ 19181 h 23857"/>
              <a:gd name="connsiteX4-129" fmla="*/ 17254 w 19870"/>
              <a:gd name="connsiteY4-130" fmla="*/ 9595 h 23857"/>
              <a:gd name="connsiteX5-131" fmla="*/ 14407 w 19870"/>
              <a:gd name="connsiteY5-132" fmla="*/ 0 h 23857"/>
              <a:gd name="connsiteX0-133" fmla="*/ 14407 w 19870"/>
              <a:gd name="connsiteY0-134" fmla="*/ 0 h 23663"/>
              <a:gd name="connsiteX1-135" fmla="*/ 0 w 19870"/>
              <a:gd name="connsiteY1-136" fmla="*/ 4384 h 23663"/>
              <a:gd name="connsiteX2-137" fmla="*/ 4512 w 19870"/>
              <a:gd name="connsiteY2-138" fmla="*/ 23663 h 23663"/>
              <a:gd name="connsiteX3-139" fmla="*/ 19870 w 19870"/>
              <a:gd name="connsiteY3-140" fmla="*/ 19181 h 23663"/>
              <a:gd name="connsiteX4-141" fmla="*/ 17254 w 19870"/>
              <a:gd name="connsiteY4-142" fmla="*/ 9595 h 23663"/>
              <a:gd name="connsiteX5-143" fmla="*/ 14407 w 19870"/>
              <a:gd name="connsiteY5-144" fmla="*/ 0 h 23663"/>
              <a:gd name="connsiteX0-145" fmla="*/ 14407 w 19078"/>
              <a:gd name="connsiteY0-146" fmla="*/ 0 h 23663"/>
              <a:gd name="connsiteX1-147" fmla="*/ 0 w 19078"/>
              <a:gd name="connsiteY1-148" fmla="*/ 4384 h 23663"/>
              <a:gd name="connsiteX2-149" fmla="*/ 4512 w 19078"/>
              <a:gd name="connsiteY2-150" fmla="*/ 23663 h 23663"/>
              <a:gd name="connsiteX3-151" fmla="*/ 19078 w 19078"/>
              <a:gd name="connsiteY3-152" fmla="*/ 19424 h 23663"/>
              <a:gd name="connsiteX4-153" fmla="*/ 17254 w 19078"/>
              <a:gd name="connsiteY4-154" fmla="*/ 9595 h 23663"/>
              <a:gd name="connsiteX5-155" fmla="*/ 14407 w 19078"/>
              <a:gd name="connsiteY5-156" fmla="*/ 0 h 23663"/>
              <a:gd name="connsiteX0-157" fmla="*/ 14407 w 19078"/>
              <a:gd name="connsiteY0-158" fmla="*/ 0 h 23663"/>
              <a:gd name="connsiteX1-159" fmla="*/ 0 w 19078"/>
              <a:gd name="connsiteY1-160" fmla="*/ 4384 h 23663"/>
              <a:gd name="connsiteX2-161" fmla="*/ 4512 w 19078"/>
              <a:gd name="connsiteY2-162" fmla="*/ 23663 h 23663"/>
              <a:gd name="connsiteX3-163" fmla="*/ 19078 w 19078"/>
              <a:gd name="connsiteY3-164" fmla="*/ 19424 h 23663"/>
              <a:gd name="connsiteX4-165" fmla="*/ 16878 w 19078"/>
              <a:gd name="connsiteY4-166" fmla="*/ 9602 h 23663"/>
              <a:gd name="connsiteX5-167" fmla="*/ 14407 w 19078"/>
              <a:gd name="connsiteY5-168" fmla="*/ 0 h 23663"/>
              <a:gd name="connsiteX0-169" fmla="*/ 0 w 19078"/>
              <a:gd name="connsiteY0-170" fmla="*/ 4384 h 23663"/>
              <a:gd name="connsiteX1-171" fmla="*/ 4512 w 19078"/>
              <a:gd name="connsiteY1-172" fmla="*/ 23663 h 23663"/>
              <a:gd name="connsiteX2-173" fmla="*/ 19078 w 19078"/>
              <a:gd name="connsiteY2-174" fmla="*/ 19424 h 23663"/>
              <a:gd name="connsiteX3-175" fmla="*/ 16878 w 19078"/>
              <a:gd name="connsiteY3-176" fmla="*/ 9602 h 23663"/>
              <a:gd name="connsiteX4-177" fmla="*/ 14407 w 19078"/>
              <a:gd name="connsiteY4-178" fmla="*/ 0 h 23663"/>
              <a:gd name="connsiteX5-179" fmla="*/ 587 w 19078"/>
              <a:gd name="connsiteY5-180" fmla="*/ 5055 h 23663"/>
              <a:gd name="connsiteX0-181" fmla="*/ 3925 w 18491"/>
              <a:gd name="connsiteY0-182" fmla="*/ 23663 h 23663"/>
              <a:gd name="connsiteX1-183" fmla="*/ 18491 w 18491"/>
              <a:gd name="connsiteY1-184" fmla="*/ 19424 h 23663"/>
              <a:gd name="connsiteX2-185" fmla="*/ 16291 w 18491"/>
              <a:gd name="connsiteY2-186" fmla="*/ 9602 h 23663"/>
              <a:gd name="connsiteX3-187" fmla="*/ 13820 w 18491"/>
              <a:gd name="connsiteY3-188" fmla="*/ 0 h 23663"/>
              <a:gd name="connsiteX4-189" fmla="*/ 0 w 18491"/>
              <a:gd name="connsiteY4-190" fmla="*/ 5055 h 23663"/>
              <a:gd name="connsiteX0-191" fmla="*/ 0 w 14566"/>
              <a:gd name="connsiteY0-192" fmla="*/ 23663 h 23663"/>
              <a:gd name="connsiteX1-193" fmla="*/ 14566 w 14566"/>
              <a:gd name="connsiteY1-194" fmla="*/ 19424 h 23663"/>
              <a:gd name="connsiteX2-195" fmla="*/ 12366 w 14566"/>
              <a:gd name="connsiteY2-196" fmla="*/ 9602 h 23663"/>
              <a:gd name="connsiteX3-197" fmla="*/ 9895 w 14566"/>
              <a:gd name="connsiteY3-198" fmla="*/ 0 h 23663"/>
              <a:gd name="connsiteX0-199" fmla="*/ 4671 w 4671"/>
              <a:gd name="connsiteY0-200" fmla="*/ 19424 h 19424"/>
              <a:gd name="connsiteX1-201" fmla="*/ 2471 w 4671"/>
              <a:gd name="connsiteY1-202" fmla="*/ 9602 h 19424"/>
              <a:gd name="connsiteX2-203" fmla="*/ 0 w 4671"/>
              <a:gd name="connsiteY2-204" fmla="*/ 0 h 19424"/>
              <a:gd name="connsiteX0-205" fmla="*/ 7486 w 7486"/>
              <a:gd name="connsiteY0-206" fmla="*/ 7669 h 7669"/>
              <a:gd name="connsiteX1-207" fmla="*/ 2776 w 7486"/>
              <a:gd name="connsiteY1-208" fmla="*/ 2612 h 7669"/>
              <a:gd name="connsiteX2-209" fmla="*/ 0 w 7486"/>
              <a:gd name="connsiteY2-210" fmla="*/ 0 h 7669"/>
              <a:gd name="connsiteX0-211" fmla="*/ 8267 w 8267"/>
              <a:gd name="connsiteY0-212" fmla="*/ 7620 h 7620"/>
              <a:gd name="connsiteX1-213" fmla="*/ 3708 w 8267"/>
              <a:gd name="connsiteY1-214" fmla="*/ 3406 h 7620"/>
              <a:gd name="connsiteX2-215" fmla="*/ 0 w 8267"/>
              <a:gd name="connsiteY2-216" fmla="*/ 0 h 7620"/>
              <a:gd name="connsiteX0-217" fmla="*/ 36336 w 36336"/>
              <a:gd name="connsiteY0-218" fmla="*/ 39449 h 39449"/>
              <a:gd name="connsiteX1-219" fmla="*/ 30821 w 36336"/>
              <a:gd name="connsiteY1-220" fmla="*/ 33919 h 39449"/>
              <a:gd name="connsiteX2-221" fmla="*/ 0 w 36336"/>
              <a:gd name="connsiteY2-222" fmla="*/ 0 h 39449"/>
            </a:gdLst>
            <a:ahLst/>
            <a:cxnLst>
              <a:cxn ang="0">
                <a:pos x="connsiteX0-1" y="connsiteY0-2"/>
              </a:cxn>
              <a:cxn ang="0">
                <a:pos x="connsiteX1-3" y="connsiteY1-4"/>
              </a:cxn>
              <a:cxn ang="0">
                <a:pos x="connsiteX2-5" y="connsiteY2-6"/>
              </a:cxn>
            </a:cxnLst>
            <a:rect l="l" t="t" r="r" b="b"/>
            <a:pathLst>
              <a:path w="36336" h="39449" extrusionOk="0">
                <a:moveTo>
                  <a:pt x="36336" y="39449"/>
                </a:moveTo>
                <a:cubicBezTo>
                  <a:pt x="32770" y="36694"/>
                  <a:pt x="34872" y="36713"/>
                  <a:pt x="30821" y="33919"/>
                </a:cubicBezTo>
                <a:cubicBezTo>
                  <a:pt x="27179" y="31407"/>
                  <a:pt x="2908" y="2543"/>
                  <a:pt x="0" y="0"/>
                </a:cubicBezTo>
              </a:path>
            </a:pathLst>
          </a:custGeom>
          <a:noFill/>
          <a:ln w="38100" cap="flat">
            <a:solidFill>
              <a:schemeClr val="bg1"/>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cs typeface="+mn-ea"/>
              <a:sym typeface="+mn-lt"/>
            </a:endParaRPr>
          </a:p>
        </p:txBody>
      </p:sp>
      <p:grpSp>
        <p:nvGrpSpPr>
          <p:cNvPr id="194" name="Group 59"/>
          <p:cNvGrpSpPr/>
          <p:nvPr/>
        </p:nvGrpSpPr>
        <p:grpSpPr>
          <a:xfrm rot="2086424">
            <a:off x="9314817" y="2752517"/>
            <a:ext cx="1418849" cy="1430666"/>
            <a:chOff x="0" y="0"/>
            <a:chExt cx="1378195" cy="1389675"/>
          </a:xfrm>
        </p:grpSpPr>
        <p:grpSp>
          <p:nvGrpSpPr>
            <p:cNvPr id="195" name="Group 55"/>
            <p:cNvGrpSpPr/>
            <p:nvPr/>
          </p:nvGrpSpPr>
          <p:grpSpPr>
            <a:xfrm>
              <a:off x="228599" y="0"/>
              <a:ext cx="1149597" cy="1132531"/>
              <a:chOff x="0" y="0"/>
              <a:chExt cx="1149595" cy="1132530"/>
            </a:xfrm>
          </p:grpSpPr>
          <p:sp>
            <p:nvSpPr>
              <p:cNvPr id="199" name="Shape 50"/>
              <p:cNvSpPr/>
              <p:nvPr/>
            </p:nvSpPr>
            <p:spPr>
              <a:xfrm>
                <a:off x="495300" y="419100"/>
                <a:ext cx="288999" cy="341770"/>
              </a:xfrm>
              <a:custGeom>
                <a:avLst/>
                <a:gdLst/>
                <a:ahLst/>
                <a:cxnLst>
                  <a:cxn ang="0">
                    <a:pos x="wd2" y="hd2"/>
                  </a:cxn>
                  <a:cxn ang="5400000">
                    <a:pos x="wd2" y="hd2"/>
                  </a:cxn>
                  <a:cxn ang="10800000">
                    <a:pos x="wd2" y="hd2"/>
                  </a:cxn>
                  <a:cxn ang="16200000">
                    <a:pos x="wd2" y="hd2"/>
                  </a:cxn>
                </a:cxnLst>
                <a:rect l="0" t="0" r="r" b="b"/>
                <a:pathLst>
                  <a:path w="20587" h="20953" extrusionOk="0">
                    <a:moveTo>
                      <a:pt x="310" y="19339"/>
                    </a:moveTo>
                    <a:cubicBezTo>
                      <a:pt x="1970" y="21600"/>
                      <a:pt x="8627" y="20962"/>
                      <a:pt x="10626" y="20516"/>
                    </a:cubicBezTo>
                    <a:cubicBezTo>
                      <a:pt x="14392" y="19676"/>
                      <a:pt x="17603" y="17645"/>
                      <a:pt x="19255" y="14542"/>
                    </a:cubicBezTo>
                    <a:cubicBezTo>
                      <a:pt x="21291" y="10718"/>
                      <a:pt x="21600" y="1795"/>
                      <a:pt x="15756" y="0"/>
                    </a:cubicBezTo>
                    <a:cubicBezTo>
                      <a:pt x="14569" y="3871"/>
                      <a:pt x="15031" y="8421"/>
                      <a:pt x="12815" y="11999"/>
                    </a:cubicBezTo>
                    <a:cubicBezTo>
                      <a:pt x="10327" y="16013"/>
                      <a:pt x="4821" y="17658"/>
                      <a:pt x="0" y="18694"/>
                    </a:cubicBezTo>
                    <a:cubicBezTo>
                      <a:pt x="63" y="18932"/>
                      <a:pt x="168" y="19146"/>
                      <a:pt x="310" y="19339"/>
                    </a:cubicBezTo>
                    <a:close/>
                  </a:path>
                </a:pathLst>
              </a:custGeom>
              <a:solidFill>
                <a:srgbClr val="E7E4EA"/>
              </a:solidFill>
              <a:ln w="12700" cap="flat">
                <a:solidFill>
                  <a:schemeClr val="bg1"/>
                </a:solid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cs typeface="+mn-ea"/>
                  <a:sym typeface="+mn-lt"/>
                </a:endParaRPr>
              </a:p>
            </p:txBody>
          </p:sp>
          <p:grpSp>
            <p:nvGrpSpPr>
              <p:cNvPr id="200" name="Group 54"/>
              <p:cNvGrpSpPr/>
              <p:nvPr/>
            </p:nvGrpSpPr>
            <p:grpSpPr>
              <a:xfrm>
                <a:off x="-1" y="0"/>
                <a:ext cx="1149597" cy="1132531"/>
                <a:chOff x="0" y="0"/>
                <a:chExt cx="1149595" cy="1132530"/>
              </a:xfrm>
            </p:grpSpPr>
            <p:sp>
              <p:nvSpPr>
                <p:cNvPr id="201" name="Shape 51"/>
                <p:cNvSpPr/>
                <p:nvPr/>
              </p:nvSpPr>
              <p:spPr>
                <a:xfrm>
                  <a:off x="0" y="0"/>
                  <a:ext cx="1149596" cy="1132531"/>
                </a:xfrm>
                <a:custGeom>
                  <a:avLst/>
                  <a:gdLst/>
                  <a:ahLst/>
                  <a:cxnLst>
                    <a:cxn ang="0">
                      <a:pos x="wd2" y="hd2"/>
                    </a:cxn>
                    <a:cxn ang="5400000">
                      <a:pos x="wd2" y="hd2"/>
                    </a:cxn>
                    <a:cxn ang="10800000">
                      <a:pos x="wd2" y="hd2"/>
                    </a:cxn>
                    <a:cxn ang="16200000">
                      <a:pos x="wd2" y="hd2"/>
                    </a:cxn>
                  </a:cxnLst>
                  <a:rect l="0" t="0" r="r" b="b"/>
                  <a:pathLst>
                    <a:path w="18835" h="18188" extrusionOk="0">
                      <a:moveTo>
                        <a:pt x="5118" y="17138"/>
                      </a:moveTo>
                      <a:cubicBezTo>
                        <a:pt x="9702" y="19314"/>
                        <a:pt x="15760" y="18135"/>
                        <a:pt x="17999" y="13346"/>
                      </a:cubicBezTo>
                      <a:cubicBezTo>
                        <a:pt x="21410" y="6050"/>
                        <a:pt x="13777" y="-2286"/>
                        <a:pt x="5944" y="578"/>
                      </a:cubicBezTo>
                      <a:cubicBezTo>
                        <a:pt x="2990" y="1657"/>
                        <a:pt x="197" y="6129"/>
                        <a:pt x="12" y="9065"/>
                      </a:cubicBezTo>
                      <a:cubicBezTo>
                        <a:pt x="-190" y="12266"/>
                        <a:pt x="2170" y="15739"/>
                        <a:pt x="5118" y="17138"/>
                      </a:cubicBezTo>
                      <a:close/>
                    </a:path>
                  </a:pathLst>
                </a:custGeom>
                <a:noFill/>
                <a:ln w="38100" cap="flat">
                  <a:solidFill>
                    <a:schemeClr val="bg1"/>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cs typeface="+mn-ea"/>
                    <a:sym typeface="+mn-lt"/>
                  </a:endParaRPr>
                </a:p>
              </p:txBody>
            </p:sp>
            <p:sp>
              <p:nvSpPr>
                <p:cNvPr id="202" name="Shape 52"/>
                <p:cNvSpPr/>
                <p:nvPr/>
              </p:nvSpPr>
              <p:spPr>
                <a:xfrm>
                  <a:off x="190500" y="177800"/>
                  <a:ext cx="789686" cy="777962"/>
                </a:xfrm>
                <a:custGeom>
                  <a:avLst/>
                  <a:gdLst/>
                  <a:ahLst/>
                  <a:cxnLst>
                    <a:cxn ang="0">
                      <a:pos x="wd2" y="hd2"/>
                    </a:cxn>
                    <a:cxn ang="5400000">
                      <a:pos x="wd2" y="hd2"/>
                    </a:cxn>
                    <a:cxn ang="10800000">
                      <a:pos x="wd2" y="hd2"/>
                    </a:cxn>
                    <a:cxn ang="16200000">
                      <a:pos x="wd2" y="hd2"/>
                    </a:cxn>
                  </a:cxnLst>
                  <a:rect l="0" t="0" r="r" b="b"/>
                  <a:pathLst>
                    <a:path w="18835" h="18188" extrusionOk="0">
                      <a:moveTo>
                        <a:pt x="5118" y="17138"/>
                      </a:moveTo>
                      <a:cubicBezTo>
                        <a:pt x="9703" y="19314"/>
                        <a:pt x="15760" y="18135"/>
                        <a:pt x="18000" y="13346"/>
                      </a:cubicBezTo>
                      <a:cubicBezTo>
                        <a:pt x="21411" y="6050"/>
                        <a:pt x="13778" y="-2286"/>
                        <a:pt x="5945" y="577"/>
                      </a:cubicBezTo>
                      <a:cubicBezTo>
                        <a:pt x="2991" y="1657"/>
                        <a:pt x="198" y="6129"/>
                        <a:pt x="12" y="9065"/>
                      </a:cubicBezTo>
                      <a:cubicBezTo>
                        <a:pt x="-189" y="12266"/>
                        <a:pt x="2171" y="15739"/>
                        <a:pt x="5118" y="17138"/>
                      </a:cubicBezTo>
                      <a:close/>
                    </a:path>
                  </a:pathLst>
                </a:custGeom>
                <a:noFill/>
                <a:ln w="38100" cap="flat">
                  <a:solidFill>
                    <a:schemeClr val="bg1"/>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cs typeface="+mn-ea"/>
                    <a:sym typeface="+mn-lt"/>
                  </a:endParaRPr>
                </a:p>
              </p:txBody>
            </p:sp>
            <p:sp>
              <p:nvSpPr>
                <p:cNvPr id="203" name="Shape 53"/>
                <p:cNvSpPr/>
                <p:nvPr/>
              </p:nvSpPr>
              <p:spPr>
                <a:xfrm>
                  <a:off x="381000" y="368300"/>
                  <a:ext cx="396756" cy="390866"/>
                </a:xfrm>
                <a:custGeom>
                  <a:avLst/>
                  <a:gdLst/>
                  <a:ahLst/>
                  <a:cxnLst>
                    <a:cxn ang="0">
                      <a:pos x="wd2" y="hd2"/>
                    </a:cxn>
                    <a:cxn ang="5400000">
                      <a:pos x="wd2" y="hd2"/>
                    </a:cxn>
                    <a:cxn ang="10800000">
                      <a:pos x="wd2" y="hd2"/>
                    </a:cxn>
                    <a:cxn ang="16200000">
                      <a:pos x="wd2" y="hd2"/>
                    </a:cxn>
                  </a:cxnLst>
                  <a:rect l="0" t="0" r="r" b="b"/>
                  <a:pathLst>
                    <a:path w="18835" h="18188" extrusionOk="0">
                      <a:moveTo>
                        <a:pt x="5118" y="17138"/>
                      </a:moveTo>
                      <a:cubicBezTo>
                        <a:pt x="9702" y="19314"/>
                        <a:pt x="15760" y="18135"/>
                        <a:pt x="17999" y="13346"/>
                      </a:cubicBezTo>
                      <a:cubicBezTo>
                        <a:pt x="21410" y="6050"/>
                        <a:pt x="13777" y="-2286"/>
                        <a:pt x="5944" y="578"/>
                      </a:cubicBezTo>
                      <a:cubicBezTo>
                        <a:pt x="2991" y="1657"/>
                        <a:pt x="197" y="6129"/>
                        <a:pt x="12" y="9065"/>
                      </a:cubicBezTo>
                      <a:cubicBezTo>
                        <a:pt x="-190" y="12266"/>
                        <a:pt x="2170" y="15739"/>
                        <a:pt x="5118" y="17138"/>
                      </a:cubicBezTo>
                      <a:close/>
                    </a:path>
                  </a:pathLst>
                </a:custGeom>
                <a:solidFill>
                  <a:srgbClr val="FF9899"/>
                </a:solidFill>
                <a:ln w="38100" cap="flat">
                  <a:solidFill>
                    <a:schemeClr val="bg1"/>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cs typeface="+mn-ea"/>
                    <a:sym typeface="+mn-lt"/>
                  </a:endParaRPr>
                </a:p>
              </p:txBody>
            </p:sp>
          </p:grpSp>
        </p:grpSp>
        <p:grpSp>
          <p:nvGrpSpPr>
            <p:cNvPr id="196" name="Group 58"/>
            <p:cNvGrpSpPr/>
            <p:nvPr/>
          </p:nvGrpSpPr>
          <p:grpSpPr>
            <a:xfrm>
              <a:off x="0" y="558800"/>
              <a:ext cx="803140" cy="830876"/>
              <a:chOff x="0" y="0"/>
              <a:chExt cx="803139" cy="830875"/>
            </a:xfrm>
          </p:grpSpPr>
          <p:sp>
            <p:nvSpPr>
              <p:cNvPr id="197" name="Shape 56"/>
              <p:cNvSpPr/>
              <p:nvPr/>
            </p:nvSpPr>
            <p:spPr>
              <a:xfrm>
                <a:off x="0" y="431800"/>
                <a:ext cx="377118" cy="399076"/>
              </a:xfrm>
              <a:custGeom>
                <a:avLst/>
                <a:gdLst/>
                <a:ahLst/>
                <a:cxnLst>
                  <a:cxn ang="0">
                    <a:pos x="wd2" y="hd2"/>
                  </a:cxn>
                  <a:cxn ang="5400000">
                    <a:pos x="wd2" y="hd2"/>
                  </a:cxn>
                  <a:cxn ang="10800000">
                    <a:pos x="wd2" y="hd2"/>
                  </a:cxn>
                  <a:cxn ang="16200000">
                    <a:pos x="wd2" y="hd2"/>
                  </a:cxn>
                </a:cxnLst>
                <a:rect l="0" t="0" r="r" b="b"/>
                <a:pathLst>
                  <a:path w="21600" h="21600" extrusionOk="0">
                    <a:moveTo>
                      <a:pt x="9127" y="12126"/>
                    </a:moveTo>
                    <a:lnTo>
                      <a:pt x="0" y="9668"/>
                    </a:lnTo>
                    <a:lnTo>
                      <a:pt x="12334" y="0"/>
                    </a:lnTo>
                    <a:lnTo>
                      <a:pt x="19930" y="2881"/>
                    </a:lnTo>
                    <a:lnTo>
                      <a:pt x="21600" y="12126"/>
                    </a:lnTo>
                    <a:lnTo>
                      <a:pt x="10800" y="21600"/>
                    </a:lnTo>
                    <a:cubicBezTo>
                      <a:pt x="10800" y="21600"/>
                      <a:pt x="9127" y="12126"/>
                      <a:pt x="9127" y="12126"/>
                    </a:cubicBezTo>
                    <a:close/>
                  </a:path>
                </a:pathLst>
              </a:custGeom>
              <a:solidFill>
                <a:srgbClr val="FF9899"/>
              </a:solidFill>
              <a:ln w="38100" cap="flat">
                <a:solidFill>
                  <a:schemeClr val="bg1"/>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cs typeface="+mn-ea"/>
                  <a:sym typeface="+mn-lt"/>
                </a:endParaRPr>
              </a:p>
            </p:txBody>
          </p:sp>
          <p:sp>
            <p:nvSpPr>
              <p:cNvPr id="198" name="Shape 57"/>
              <p:cNvSpPr/>
              <p:nvPr/>
            </p:nvSpPr>
            <p:spPr>
              <a:xfrm>
                <a:off x="165100" y="0"/>
                <a:ext cx="638040" cy="6619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0"/>
                      <a:pt x="4432" y="18069"/>
                      <a:pt x="0" y="21600"/>
                    </a:cubicBezTo>
                  </a:path>
                </a:pathLst>
              </a:custGeom>
              <a:noFill/>
              <a:ln w="38100" cap="flat">
                <a:solidFill>
                  <a:schemeClr val="bg1"/>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cs typeface="+mn-ea"/>
                  <a:sym typeface="+mn-lt"/>
                </a:endParaRPr>
              </a:p>
            </p:txBody>
          </p:sp>
        </p:grpSp>
      </p:grpSp>
      <p:sp>
        <p:nvSpPr>
          <p:cNvPr id="204" name="Shape 232"/>
          <p:cNvSpPr/>
          <p:nvPr/>
        </p:nvSpPr>
        <p:spPr>
          <a:xfrm>
            <a:off x="1990953" y="3125303"/>
            <a:ext cx="667580" cy="786703"/>
          </a:xfrm>
          <a:custGeom>
            <a:avLst/>
            <a:gdLst/>
            <a:ahLst/>
            <a:cxnLst>
              <a:cxn ang="0">
                <a:pos x="wd2" y="hd2"/>
              </a:cxn>
              <a:cxn ang="5400000">
                <a:pos x="wd2" y="hd2"/>
              </a:cxn>
              <a:cxn ang="10800000">
                <a:pos x="wd2" y="hd2"/>
              </a:cxn>
              <a:cxn ang="16200000">
                <a:pos x="wd2" y="hd2"/>
              </a:cxn>
            </a:cxnLst>
            <a:rect l="0" t="0" r="r" b="b"/>
            <a:pathLst>
              <a:path w="21600" h="21600" extrusionOk="0">
                <a:moveTo>
                  <a:pt x="0" y="10919"/>
                </a:moveTo>
                <a:cubicBezTo>
                  <a:pt x="5348" y="11844"/>
                  <a:pt x="8764" y="3907"/>
                  <a:pt x="11380" y="0"/>
                </a:cubicBezTo>
                <a:cubicBezTo>
                  <a:pt x="11376" y="5932"/>
                  <a:pt x="16649" y="9489"/>
                  <a:pt x="21600" y="13177"/>
                </a:cubicBezTo>
                <a:cubicBezTo>
                  <a:pt x="16544" y="13853"/>
                  <a:pt x="13668" y="17355"/>
                  <a:pt x="11962" y="21600"/>
                </a:cubicBezTo>
                <a:cubicBezTo>
                  <a:pt x="10717" y="16355"/>
                  <a:pt x="5962" y="13260"/>
                  <a:pt x="0" y="12019"/>
                </a:cubicBezTo>
              </a:path>
            </a:pathLst>
          </a:custGeom>
          <a:solidFill>
            <a:srgbClr val="FF9899"/>
          </a:solidFill>
          <a:ln w="38100">
            <a:solidFill>
              <a:schemeClr val="bg1"/>
            </a:solidFill>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sz="6600">
              <a:cs typeface="+mn-ea"/>
              <a:sym typeface="+mn-lt"/>
            </a:endParaRPr>
          </a:p>
        </p:txBody>
      </p:sp>
      <p:sp>
        <p:nvSpPr>
          <p:cNvPr id="205" name="Shape 232"/>
          <p:cNvSpPr/>
          <p:nvPr/>
        </p:nvSpPr>
        <p:spPr>
          <a:xfrm>
            <a:off x="4378553" y="3125303"/>
            <a:ext cx="667580" cy="786703"/>
          </a:xfrm>
          <a:custGeom>
            <a:avLst/>
            <a:gdLst/>
            <a:ahLst/>
            <a:cxnLst>
              <a:cxn ang="0">
                <a:pos x="wd2" y="hd2"/>
              </a:cxn>
              <a:cxn ang="5400000">
                <a:pos x="wd2" y="hd2"/>
              </a:cxn>
              <a:cxn ang="10800000">
                <a:pos x="wd2" y="hd2"/>
              </a:cxn>
              <a:cxn ang="16200000">
                <a:pos x="wd2" y="hd2"/>
              </a:cxn>
            </a:cxnLst>
            <a:rect l="0" t="0" r="r" b="b"/>
            <a:pathLst>
              <a:path w="21600" h="21600" extrusionOk="0">
                <a:moveTo>
                  <a:pt x="0" y="10919"/>
                </a:moveTo>
                <a:cubicBezTo>
                  <a:pt x="5348" y="11844"/>
                  <a:pt x="8764" y="3907"/>
                  <a:pt x="11380" y="0"/>
                </a:cubicBezTo>
                <a:cubicBezTo>
                  <a:pt x="11376" y="5932"/>
                  <a:pt x="16649" y="9489"/>
                  <a:pt x="21600" y="13177"/>
                </a:cubicBezTo>
                <a:cubicBezTo>
                  <a:pt x="16544" y="13853"/>
                  <a:pt x="13668" y="17355"/>
                  <a:pt x="11962" y="21600"/>
                </a:cubicBezTo>
                <a:cubicBezTo>
                  <a:pt x="10717" y="16355"/>
                  <a:pt x="5962" y="13260"/>
                  <a:pt x="0" y="12019"/>
                </a:cubicBezTo>
              </a:path>
            </a:pathLst>
          </a:custGeom>
          <a:solidFill>
            <a:srgbClr val="FF9899"/>
          </a:solidFill>
          <a:ln w="38100">
            <a:solidFill>
              <a:schemeClr val="bg1"/>
            </a:solidFill>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sz="6600">
              <a:cs typeface="+mn-ea"/>
              <a:sym typeface="+mn-lt"/>
            </a:endParaRPr>
          </a:p>
        </p:txBody>
      </p:sp>
      <p:sp>
        <p:nvSpPr>
          <p:cNvPr id="206" name="Shape 232"/>
          <p:cNvSpPr/>
          <p:nvPr/>
        </p:nvSpPr>
        <p:spPr>
          <a:xfrm>
            <a:off x="6766153" y="3125303"/>
            <a:ext cx="667580" cy="786703"/>
          </a:xfrm>
          <a:custGeom>
            <a:avLst/>
            <a:gdLst/>
            <a:ahLst/>
            <a:cxnLst>
              <a:cxn ang="0">
                <a:pos x="wd2" y="hd2"/>
              </a:cxn>
              <a:cxn ang="5400000">
                <a:pos x="wd2" y="hd2"/>
              </a:cxn>
              <a:cxn ang="10800000">
                <a:pos x="wd2" y="hd2"/>
              </a:cxn>
              <a:cxn ang="16200000">
                <a:pos x="wd2" y="hd2"/>
              </a:cxn>
            </a:cxnLst>
            <a:rect l="0" t="0" r="r" b="b"/>
            <a:pathLst>
              <a:path w="21600" h="21600" extrusionOk="0">
                <a:moveTo>
                  <a:pt x="0" y="10919"/>
                </a:moveTo>
                <a:cubicBezTo>
                  <a:pt x="5348" y="11844"/>
                  <a:pt x="8764" y="3907"/>
                  <a:pt x="11380" y="0"/>
                </a:cubicBezTo>
                <a:cubicBezTo>
                  <a:pt x="11376" y="5932"/>
                  <a:pt x="16649" y="9489"/>
                  <a:pt x="21600" y="13177"/>
                </a:cubicBezTo>
                <a:cubicBezTo>
                  <a:pt x="16544" y="13853"/>
                  <a:pt x="13668" y="17355"/>
                  <a:pt x="11962" y="21600"/>
                </a:cubicBezTo>
                <a:cubicBezTo>
                  <a:pt x="10717" y="16355"/>
                  <a:pt x="5962" y="13260"/>
                  <a:pt x="0" y="12019"/>
                </a:cubicBezTo>
              </a:path>
            </a:pathLst>
          </a:custGeom>
          <a:solidFill>
            <a:srgbClr val="FF9899"/>
          </a:solidFill>
          <a:ln w="38100">
            <a:solidFill>
              <a:schemeClr val="bg1"/>
            </a:solidFill>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sz="6600">
              <a:cs typeface="+mn-ea"/>
              <a:sym typeface="+mn-lt"/>
            </a:endParaRPr>
          </a:p>
        </p:txBody>
      </p:sp>
      <p:sp>
        <p:nvSpPr>
          <p:cNvPr id="207" name="文本框 206"/>
          <p:cNvSpPr txBox="1"/>
          <p:nvPr/>
        </p:nvSpPr>
        <p:spPr>
          <a:xfrm>
            <a:off x="1515937" y="4242596"/>
            <a:ext cx="1512404" cy="461665"/>
          </a:xfrm>
          <a:prstGeom prst="rect">
            <a:avLst/>
          </a:prstGeom>
          <a:noFill/>
        </p:spPr>
        <p:txBody>
          <a:bodyPr wrap="square" rtlCol="0">
            <a:spAutoFit/>
          </a:bodyPr>
          <a:lstStyle/>
          <a:p>
            <a:pPr algn="ctr"/>
            <a:r>
              <a:rPr lang="zh-CN" altLang="en-US" sz="2400" spc="-300" dirty="0">
                <a:solidFill>
                  <a:schemeClr val="bg1"/>
                </a:solidFill>
                <a:cs typeface="+mn-ea"/>
                <a:sym typeface="+mn-lt"/>
              </a:rPr>
              <a:t>这是文字</a:t>
            </a:r>
            <a:endParaRPr lang="zh-CN" altLang="en-US" sz="2400" spc="-300" dirty="0">
              <a:solidFill>
                <a:schemeClr val="bg1"/>
              </a:solidFill>
              <a:cs typeface="+mn-ea"/>
              <a:sym typeface="+mn-lt"/>
            </a:endParaRPr>
          </a:p>
        </p:txBody>
      </p:sp>
      <p:sp>
        <p:nvSpPr>
          <p:cNvPr id="208" name="文本框 207"/>
          <p:cNvSpPr txBox="1"/>
          <p:nvPr/>
        </p:nvSpPr>
        <p:spPr>
          <a:xfrm>
            <a:off x="1244233" y="4775756"/>
            <a:ext cx="2055812" cy="678391"/>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a:t>
            </a:r>
            <a:endParaRPr lang="zh-CN" altLang="en-US" sz="1600" dirty="0">
              <a:solidFill>
                <a:schemeClr val="bg1"/>
              </a:solidFill>
              <a:cs typeface="+mn-ea"/>
              <a:sym typeface="+mn-lt"/>
            </a:endParaRPr>
          </a:p>
        </p:txBody>
      </p:sp>
      <p:sp>
        <p:nvSpPr>
          <p:cNvPr id="209" name="文本框 208"/>
          <p:cNvSpPr txBox="1"/>
          <p:nvPr/>
        </p:nvSpPr>
        <p:spPr>
          <a:xfrm>
            <a:off x="4015752" y="1775041"/>
            <a:ext cx="1512404" cy="461665"/>
          </a:xfrm>
          <a:prstGeom prst="rect">
            <a:avLst/>
          </a:prstGeom>
          <a:noFill/>
        </p:spPr>
        <p:txBody>
          <a:bodyPr wrap="square" rtlCol="0">
            <a:spAutoFit/>
          </a:bodyPr>
          <a:lstStyle/>
          <a:p>
            <a:pPr algn="ctr"/>
            <a:r>
              <a:rPr lang="zh-CN" altLang="en-US" sz="2400" spc="-300" dirty="0">
                <a:solidFill>
                  <a:schemeClr val="bg1"/>
                </a:solidFill>
                <a:cs typeface="+mn-ea"/>
                <a:sym typeface="+mn-lt"/>
              </a:rPr>
              <a:t>这是文字</a:t>
            </a:r>
            <a:endParaRPr lang="zh-CN" altLang="en-US" sz="2400" spc="-300" dirty="0">
              <a:solidFill>
                <a:schemeClr val="bg1"/>
              </a:solidFill>
              <a:cs typeface="+mn-ea"/>
              <a:sym typeface="+mn-lt"/>
            </a:endParaRPr>
          </a:p>
        </p:txBody>
      </p:sp>
      <p:sp>
        <p:nvSpPr>
          <p:cNvPr id="210" name="文本框 209"/>
          <p:cNvSpPr txBox="1"/>
          <p:nvPr/>
        </p:nvSpPr>
        <p:spPr>
          <a:xfrm>
            <a:off x="3744048" y="2308201"/>
            <a:ext cx="2055812" cy="678391"/>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a:t>
            </a:r>
            <a:endParaRPr lang="zh-CN" altLang="en-US" sz="1600" dirty="0">
              <a:solidFill>
                <a:schemeClr val="bg1"/>
              </a:solidFill>
              <a:cs typeface="+mn-ea"/>
              <a:sym typeface="+mn-lt"/>
            </a:endParaRPr>
          </a:p>
        </p:txBody>
      </p:sp>
      <p:sp>
        <p:nvSpPr>
          <p:cNvPr id="211" name="文本框 210"/>
          <p:cNvSpPr txBox="1"/>
          <p:nvPr/>
        </p:nvSpPr>
        <p:spPr>
          <a:xfrm>
            <a:off x="6394749" y="4242596"/>
            <a:ext cx="1512404" cy="461665"/>
          </a:xfrm>
          <a:prstGeom prst="rect">
            <a:avLst/>
          </a:prstGeom>
          <a:noFill/>
        </p:spPr>
        <p:txBody>
          <a:bodyPr wrap="square" rtlCol="0">
            <a:spAutoFit/>
          </a:bodyPr>
          <a:lstStyle/>
          <a:p>
            <a:pPr algn="ctr"/>
            <a:r>
              <a:rPr lang="zh-CN" altLang="en-US" sz="2400" spc="-300" dirty="0">
                <a:solidFill>
                  <a:schemeClr val="bg1"/>
                </a:solidFill>
                <a:cs typeface="+mn-ea"/>
                <a:sym typeface="+mn-lt"/>
              </a:rPr>
              <a:t>这是文字</a:t>
            </a:r>
            <a:endParaRPr lang="zh-CN" altLang="en-US" sz="2400" spc="-300" dirty="0">
              <a:solidFill>
                <a:schemeClr val="bg1"/>
              </a:solidFill>
              <a:cs typeface="+mn-ea"/>
              <a:sym typeface="+mn-lt"/>
            </a:endParaRPr>
          </a:p>
        </p:txBody>
      </p:sp>
      <p:sp>
        <p:nvSpPr>
          <p:cNvPr id="212" name="文本框 211"/>
          <p:cNvSpPr txBox="1"/>
          <p:nvPr/>
        </p:nvSpPr>
        <p:spPr>
          <a:xfrm>
            <a:off x="6123045" y="4775756"/>
            <a:ext cx="2055812" cy="678391"/>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a:t>
            </a:r>
            <a:endParaRPr lang="zh-CN" altLang="en-US" sz="1600" dirty="0">
              <a:solidFill>
                <a:schemeClr val="bg1"/>
              </a:solidFill>
              <a:cs typeface="+mn-ea"/>
              <a:sym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51" name="Freeform 5"/>
          <p:cNvSpPr>
            <a:spLocks noEditPoints="1"/>
          </p:cNvSpPr>
          <p:nvPr/>
        </p:nvSpPr>
        <p:spPr bwMode="auto">
          <a:xfrm>
            <a:off x="3805300" y="3478805"/>
            <a:ext cx="2579634" cy="1575548"/>
          </a:xfrm>
          <a:custGeom>
            <a:avLst/>
            <a:gdLst>
              <a:gd name="T0" fmla="*/ 52 w 231"/>
              <a:gd name="T1" fmla="*/ 126 h 141"/>
              <a:gd name="T2" fmla="*/ 5 w 231"/>
              <a:gd name="T3" fmla="*/ 101 h 141"/>
              <a:gd name="T4" fmla="*/ 116 w 231"/>
              <a:gd name="T5" fmla="*/ 2 h 141"/>
              <a:gd name="T6" fmla="*/ 228 w 231"/>
              <a:gd name="T7" fmla="*/ 52 h 141"/>
              <a:gd name="T8" fmla="*/ 224 w 231"/>
              <a:gd name="T9" fmla="*/ 109 h 141"/>
              <a:gd name="T10" fmla="*/ 190 w 231"/>
              <a:gd name="T11" fmla="*/ 133 h 141"/>
              <a:gd name="T12" fmla="*/ 138 w 231"/>
              <a:gd name="T13" fmla="*/ 117 h 141"/>
              <a:gd name="T14" fmla="*/ 130 w 231"/>
              <a:gd name="T15" fmla="*/ 128 h 141"/>
              <a:gd name="T16" fmla="*/ 129 w 231"/>
              <a:gd name="T17" fmla="*/ 131 h 141"/>
              <a:gd name="T18" fmla="*/ 123 w 231"/>
              <a:gd name="T19" fmla="*/ 116 h 141"/>
              <a:gd name="T20" fmla="*/ 117 w 231"/>
              <a:gd name="T21" fmla="*/ 127 h 141"/>
              <a:gd name="T22" fmla="*/ 109 w 231"/>
              <a:gd name="T23" fmla="*/ 123 h 141"/>
              <a:gd name="T24" fmla="*/ 148 w 231"/>
              <a:gd name="T25" fmla="*/ 134 h 141"/>
              <a:gd name="T26" fmla="*/ 166 w 231"/>
              <a:gd name="T27" fmla="*/ 129 h 141"/>
              <a:gd name="T28" fmla="*/ 106 w 231"/>
              <a:gd name="T29" fmla="*/ 131 h 141"/>
              <a:gd name="T30" fmla="*/ 103 w 231"/>
              <a:gd name="T31" fmla="*/ 119 h 141"/>
              <a:gd name="T32" fmla="*/ 184 w 231"/>
              <a:gd name="T33" fmla="*/ 126 h 141"/>
              <a:gd name="T34" fmla="*/ 87 w 231"/>
              <a:gd name="T35" fmla="*/ 109 h 141"/>
              <a:gd name="T36" fmla="*/ 94 w 231"/>
              <a:gd name="T37" fmla="*/ 113 h 141"/>
              <a:gd name="T38" fmla="*/ 83 w 231"/>
              <a:gd name="T39" fmla="*/ 108 h 141"/>
              <a:gd name="T40" fmla="*/ 75 w 231"/>
              <a:gd name="T41" fmla="*/ 109 h 141"/>
              <a:gd name="T42" fmla="*/ 71 w 231"/>
              <a:gd name="T43" fmla="*/ 127 h 141"/>
              <a:gd name="T44" fmla="*/ 194 w 231"/>
              <a:gd name="T45" fmla="*/ 126 h 141"/>
              <a:gd name="T46" fmla="*/ 176 w 231"/>
              <a:gd name="T47" fmla="*/ 123 h 141"/>
              <a:gd name="T48" fmla="*/ 53 w 231"/>
              <a:gd name="T49" fmla="*/ 121 h 141"/>
              <a:gd name="T50" fmla="*/ 44 w 231"/>
              <a:gd name="T51" fmla="*/ 98 h 141"/>
              <a:gd name="T52" fmla="*/ 186 w 231"/>
              <a:gd name="T53" fmla="*/ 105 h 141"/>
              <a:gd name="T54" fmla="*/ 107 w 231"/>
              <a:gd name="T55" fmla="*/ 111 h 141"/>
              <a:gd name="T56" fmla="*/ 42 w 231"/>
              <a:gd name="T57" fmla="*/ 97 h 141"/>
              <a:gd name="T58" fmla="*/ 200 w 231"/>
              <a:gd name="T59" fmla="*/ 115 h 141"/>
              <a:gd name="T60" fmla="*/ 27 w 231"/>
              <a:gd name="T61" fmla="*/ 102 h 141"/>
              <a:gd name="T62" fmla="*/ 214 w 231"/>
              <a:gd name="T63" fmla="*/ 111 h 141"/>
              <a:gd name="T64" fmla="*/ 189 w 231"/>
              <a:gd name="T65" fmla="*/ 109 h 141"/>
              <a:gd name="T66" fmla="*/ 199 w 231"/>
              <a:gd name="T67" fmla="*/ 105 h 141"/>
              <a:gd name="T68" fmla="*/ 107 w 231"/>
              <a:gd name="T69" fmla="*/ 107 h 141"/>
              <a:gd name="T70" fmla="*/ 217 w 231"/>
              <a:gd name="T71" fmla="*/ 57 h 141"/>
              <a:gd name="T72" fmla="*/ 120 w 231"/>
              <a:gd name="T73" fmla="*/ 53 h 141"/>
              <a:gd name="T74" fmla="*/ 116 w 231"/>
              <a:gd name="T75" fmla="*/ 40 h 141"/>
              <a:gd name="T76" fmla="*/ 15 w 231"/>
              <a:gd name="T77" fmla="*/ 78 h 141"/>
              <a:gd name="T78" fmla="*/ 219 w 231"/>
              <a:gd name="T79" fmla="*/ 108 h 141"/>
              <a:gd name="T80" fmla="*/ 210 w 231"/>
              <a:gd name="T81" fmla="*/ 105 h 141"/>
              <a:gd name="T82" fmla="*/ 183 w 231"/>
              <a:gd name="T83" fmla="*/ 106 h 141"/>
              <a:gd name="T84" fmla="*/ 19 w 231"/>
              <a:gd name="T85" fmla="*/ 86 h 141"/>
              <a:gd name="T86" fmla="*/ 14 w 231"/>
              <a:gd name="T87" fmla="*/ 102 h 141"/>
              <a:gd name="T88" fmla="*/ 9 w 231"/>
              <a:gd name="T89" fmla="*/ 85 h 141"/>
              <a:gd name="T90" fmla="*/ 219 w 231"/>
              <a:gd name="T91" fmla="*/ 99 h 141"/>
              <a:gd name="T92" fmla="*/ 220 w 231"/>
              <a:gd name="T93" fmla="*/ 86 h 141"/>
              <a:gd name="T94" fmla="*/ 225 w 231"/>
              <a:gd name="T95" fmla="*/ 46 h 141"/>
              <a:gd name="T96" fmla="*/ 225 w 231"/>
              <a:gd name="T97" fmla="*/ 54 h 141"/>
              <a:gd name="T98" fmla="*/ 211 w 231"/>
              <a:gd name="T99" fmla="*/ 46 h 141"/>
              <a:gd name="T100" fmla="*/ 193 w 231"/>
              <a:gd name="T101" fmla="*/ 46 h 141"/>
              <a:gd name="T102" fmla="*/ 178 w 231"/>
              <a:gd name="T103" fmla="*/ 48 h 141"/>
              <a:gd name="T104" fmla="*/ 171 w 231"/>
              <a:gd name="T105" fmla="*/ 46 h 141"/>
              <a:gd name="T106" fmla="*/ 173 w 231"/>
              <a:gd name="T107" fmla="*/ 52 h 141"/>
              <a:gd name="T108" fmla="*/ 153 w 231"/>
              <a:gd name="T109" fmla="*/ 43 h 141"/>
              <a:gd name="T110" fmla="*/ 146 w 231"/>
              <a:gd name="T111" fmla="*/ 43 h 141"/>
              <a:gd name="T112" fmla="*/ 131 w 231"/>
              <a:gd name="T113" fmla="*/ 50 h 141"/>
              <a:gd name="T114" fmla="*/ 144 w 231"/>
              <a:gd name="T115" fmla="*/ 39 h 141"/>
              <a:gd name="T116" fmla="*/ 132 w 231"/>
              <a:gd name="T117" fmla="*/ 3 h 141"/>
              <a:gd name="T118" fmla="*/ 127 w 231"/>
              <a:gd name="T119" fmla="*/ 4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1" h="141">
                <a:moveTo>
                  <a:pt x="143" y="141"/>
                </a:moveTo>
                <a:cubicBezTo>
                  <a:pt x="142" y="141"/>
                  <a:pt x="142" y="141"/>
                  <a:pt x="142" y="140"/>
                </a:cubicBezTo>
                <a:cubicBezTo>
                  <a:pt x="141" y="139"/>
                  <a:pt x="141" y="138"/>
                  <a:pt x="141" y="137"/>
                </a:cubicBezTo>
                <a:cubicBezTo>
                  <a:pt x="139" y="137"/>
                  <a:pt x="136" y="137"/>
                  <a:pt x="133" y="137"/>
                </a:cubicBezTo>
                <a:cubicBezTo>
                  <a:pt x="120" y="137"/>
                  <a:pt x="106" y="136"/>
                  <a:pt x="92" y="134"/>
                </a:cubicBezTo>
                <a:cubicBezTo>
                  <a:pt x="92" y="134"/>
                  <a:pt x="92" y="135"/>
                  <a:pt x="92" y="135"/>
                </a:cubicBezTo>
                <a:cubicBezTo>
                  <a:pt x="91" y="136"/>
                  <a:pt x="91" y="136"/>
                  <a:pt x="91" y="136"/>
                </a:cubicBezTo>
                <a:cubicBezTo>
                  <a:pt x="90" y="136"/>
                  <a:pt x="90" y="136"/>
                  <a:pt x="89" y="135"/>
                </a:cubicBezTo>
                <a:cubicBezTo>
                  <a:pt x="89" y="135"/>
                  <a:pt x="89" y="134"/>
                  <a:pt x="89" y="133"/>
                </a:cubicBezTo>
                <a:cubicBezTo>
                  <a:pt x="89" y="133"/>
                  <a:pt x="89" y="133"/>
                  <a:pt x="89" y="133"/>
                </a:cubicBezTo>
                <a:cubicBezTo>
                  <a:pt x="86" y="133"/>
                  <a:pt x="84" y="133"/>
                  <a:pt x="81" y="132"/>
                </a:cubicBezTo>
                <a:cubicBezTo>
                  <a:pt x="81" y="132"/>
                  <a:pt x="81" y="132"/>
                  <a:pt x="81" y="132"/>
                </a:cubicBezTo>
                <a:cubicBezTo>
                  <a:pt x="80" y="132"/>
                  <a:pt x="80" y="132"/>
                  <a:pt x="80" y="132"/>
                </a:cubicBezTo>
                <a:cubicBezTo>
                  <a:pt x="72" y="131"/>
                  <a:pt x="62" y="129"/>
                  <a:pt x="52" y="126"/>
                </a:cubicBezTo>
                <a:cubicBezTo>
                  <a:pt x="52" y="127"/>
                  <a:pt x="51" y="127"/>
                  <a:pt x="51" y="127"/>
                </a:cubicBezTo>
                <a:cubicBezTo>
                  <a:pt x="50" y="127"/>
                  <a:pt x="50" y="126"/>
                  <a:pt x="50" y="126"/>
                </a:cubicBezTo>
                <a:cubicBezTo>
                  <a:pt x="50" y="126"/>
                  <a:pt x="50" y="126"/>
                  <a:pt x="50" y="125"/>
                </a:cubicBezTo>
                <a:cubicBezTo>
                  <a:pt x="49" y="125"/>
                  <a:pt x="48" y="125"/>
                  <a:pt x="47" y="125"/>
                </a:cubicBezTo>
                <a:cubicBezTo>
                  <a:pt x="40" y="122"/>
                  <a:pt x="33" y="118"/>
                  <a:pt x="27" y="114"/>
                </a:cubicBezTo>
                <a:cubicBezTo>
                  <a:pt x="27" y="115"/>
                  <a:pt x="27" y="115"/>
                  <a:pt x="26" y="115"/>
                </a:cubicBezTo>
                <a:cubicBezTo>
                  <a:pt x="26" y="115"/>
                  <a:pt x="26" y="114"/>
                  <a:pt x="25" y="114"/>
                </a:cubicBezTo>
                <a:cubicBezTo>
                  <a:pt x="25" y="114"/>
                  <a:pt x="25" y="113"/>
                  <a:pt x="25" y="113"/>
                </a:cubicBezTo>
                <a:cubicBezTo>
                  <a:pt x="25" y="113"/>
                  <a:pt x="21" y="111"/>
                  <a:pt x="20" y="110"/>
                </a:cubicBezTo>
                <a:cubicBezTo>
                  <a:pt x="20" y="110"/>
                  <a:pt x="20" y="110"/>
                  <a:pt x="20" y="110"/>
                </a:cubicBezTo>
                <a:cubicBezTo>
                  <a:pt x="20" y="110"/>
                  <a:pt x="19" y="110"/>
                  <a:pt x="19" y="109"/>
                </a:cubicBezTo>
                <a:cubicBezTo>
                  <a:pt x="16" y="108"/>
                  <a:pt x="13" y="105"/>
                  <a:pt x="9" y="103"/>
                </a:cubicBezTo>
                <a:cubicBezTo>
                  <a:pt x="9" y="103"/>
                  <a:pt x="8" y="103"/>
                  <a:pt x="8" y="103"/>
                </a:cubicBezTo>
                <a:cubicBezTo>
                  <a:pt x="7" y="103"/>
                  <a:pt x="5" y="102"/>
                  <a:pt x="5" y="101"/>
                </a:cubicBezTo>
                <a:cubicBezTo>
                  <a:pt x="5" y="100"/>
                  <a:pt x="5" y="99"/>
                  <a:pt x="5" y="97"/>
                </a:cubicBezTo>
                <a:cubicBezTo>
                  <a:pt x="4" y="97"/>
                  <a:pt x="4" y="97"/>
                  <a:pt x="4" y="96"/>
                </a:cubicBezTo>
                <a:cubicBezTo>
                  <a:pt x="4" y="93"/>
                  <a:pt x="4" y="89"/>
                  <a:pt x="4" y="86"/>
                </a:cubicBezTo>
                <a:cubicBezTo>
                  <a:pt x="4" y="80"/>
                  <a:pt x="4" y="74"/>
                  <a:pt x="4" y="67"/>
                </a:cubicBezTo>
                <a:cubicBezTo>
                  <a:pt x="0" y="45"/>
                  <a:pt x="26" y="29"/>
                  <a:pt x="42" y="21"/>
                </a:cubicBezTo>
                <a:cubicBezTo>
                  <a:pt x="49" y="18"/>
                  <a:pt x="56" y="15"/>
                  <a:pt x="62" y="14"/>
                </a:cubicBezTo>
                <a:cubicBezTo>
                  <a:pt x="67" y="13"/>
                  <a:pt x="72" y="12"/>
                  <a:pt x="76" y="11"/>
                </a:cubicBezTo>
                <a:cubicBezTo>
                  <a:pt x="78" y="11"/>
                  <a:pt x="79" y="11"/>
                  <a:pt x="80" y="11"/>
                </a:cubicBezTo>
                <a:cubicBezTo>
                  <a:pt x="80" y="11"/>
                  <a:pt x="80" y="11"/>
                  <a:pt x="80" y="11"/>
                </a:cubicBezTo>
                <a:cubicBezTo>
                  <a:pt x="89" y="9"/>
                  <a:pt x="97" y="8"/>
                  <a:pt x="106" y="8"/>
                </a:cubicBezTo>
                <a:cubicBezTo>
                  <a:pt x="110" y="8"/>
                  <a:pt x="113" y="8"/>
                  <a:pt x="116" y="8"/>
                </a:cubicBezTo>
                <a:cubicBezTo>
                  <a:pt x="116" y="8"/>
                  <a:pt x="116" y="8"/>
                  <a:pt x="116" y="8"/>
                </a:cubicBezTo>
                <a:cubicBezTo>
                  <a:pt x="116" y="6"/>
                  <a:pt x="116" y="4"/>
                  <a:pt x="116" y="3"/>
                </a:cubicBezTo>
                <a:cubicBezTo>
                  <a:pt x="116" y="3"/>
                  <a:pt x="116" y="2"/>
                  <a:pt x="116" y="2"/>
                </a:cubicBezTo>
                <a:cubicBezTo>
                  <a:pt x="115" y="1"/>
                  <a:pt x="116" y="1"/>
                  <a:pt x="117" y="0"/>
                </a:cubicBezTo>
                <a:cubicBezTo>
                  <a:pt x="118" y="0"/>
                  <a:pt x="119" y="0"/>
                  <a:pt x="121" y="0"/>
                </a:cubicBezTo>
                <a:cubicBezTo>
                  <a:pt x="124" y="0"/>
                  <a:pt x="128" y="0"/>
                  <a:pt x="131" y="0"/>
                </a:cubicBezTo>
                <a:cubicBezTo>
                  <a:pt x="151" y="0"/>
                  <a:pt x="168" y="2"/>
                  <a:pt x="183" y="7"/>
                </a:cubicBezTo>
                <a:cubicBezTo>
                  <a:pt x="194" y="10"/>
                  <a:pt x="203" y="14"/>
                  <a:pt x="210" y="20"/>
                </a:cubicBezTo>
                <a:cubicBezTo>
                  <a:pt x="215" y="23"/>
                  <a:pt x="218" y="26"/>
                  <a:pt x="221" y="30"/>
                </a:cubicBezTo>
                <a:cubicBezTo>
                  <a:pt x="221" y="30"/>
                  <a:pt x="221" y="30"/>
                  <a:pt x="221" y="30"/>
                </a:cubicBezTo>
                <a:cubicBezTo>
                  <a:pt x="223" y="32"/>
                  <a:pt x="225" y="35"/>
                  <a:pt x="226" y="38"/>
                </a:cubicBezTo>
                <a:cubicBezTo>
                  <a:pt x="227" y="38"/>
                  <a:pt x="227" y="38"/>
                  <a:pt x="228" y="39"/>
                </a:cubicBezTo>
                <a:cubicBezTo>
                  <a:pt x="228" y="40"/>
                  <a:pt x="228" y="41"/>
                  <a:pt x="228" y="42"/>
                </a:cubicBezTo>
                <a:cubicBezTo>
                  <a:pt x="228" y="42"/>
                  <a:pt x="228" y="42"/>
                  <a:pt x="228" y="43"/>
                </a:cubicBezTo>
                <a:cubicBezTo>
                  <a:pt x="228" y="43"/>
                  <a:pt x="229" y="44"/>
                  <a:pt x="229" y="44"/>
                </a:cubicBezTo>
                <a:cubicBezTo>
                  <a:pt x="228" y="46"/>
                  <a:pt x="228" y="49"/>
                  <a:pt x="228" y="51"/>
                </a:cubicBezTo>
                <a:cubicBezTo>
                  <a:pt x="228" y="51"/>
                  <a:pt x="228" y="52"/>
                  <a:pt x="228" y="52"/>
                </a:cubicBezTo>
                <a:cubicBezTo>
                  <a:pt x="228" y="52"/>
                  <a:pt x="228" y="53"/>
                  <a:pt x="228" y="53"/>
                </a:cubicBezTo>
                <a:cubicBezTo>
                  <a:pt x="228" y="53"/>
                  <a:pt x="228" y="53"/>
                  <a:pt x="228" y="53"/>
                </a:cubicBezTo>
                <a:cubicBezTo>
                  <a:pt x="229" y="55"/>
                  <a:pt x="229" y="57"/>
                  <a:pt x="230" y="59"/>
                </a:cubicBezTo>
                <a:cubicBezTo>
                  <a:pt x="230" y="59"/>
                  <a:pt x="230" y="59"/>
                  <a:pt x="230" y="59"/>
                </a:cubicBezTo>
                <a:cubicBezTo>
                  <a:pt x="230" y="60"/>
                  <a:pt x="231" y="60"/>
                  <a:pt x="230" y="60"/>
                </a:cubicBezTo>
                <a:cubicBezTo>
                  <a:pt x="229" y="65"/>
                  <a:pt x="229" y="69"/>
                  <a:pt x="230" y="74"/>
                </a:cubicBezTo>
                <a:cubicBezTo>
                  <a:pt x="230" y="75"/>
                  <a:pt x="230" y="76"/>
                  <a:pt x="230" y="78"/>
                </a:cubicBezTo>
                <a:cubicBezTo>
                  <a:pt x="230" y="80"/>
                  <a:pt x="230" y="83"/>
                  <a:pt x="230" y="86"/>
                </a:cubicBezTo>
                <a:cubicBezTo>
                  <a:pt x="230" y="87"/>
                  <a:pt x="230" y="88"/>
                  <a:pt x="230" y="89"/>
                </a:cubicBezTo>
                <a:cubicBezTo>
                  <a:pt x="230" y="92"/>
                  <a:pt x="229" y="95"/>
                  <a:pt x="229" y="98"/>
                </a:cubicBezTo>
                <a:cubicBezTo>
                  <a:pt x="230" y="99"/>
                  <a:pt x="230" y="99"/>
                  <a:pt x="231" y="100"/>
                </a:cubicBezTo>
                <a:cubicBezTo>
                  <a:pt x="231" y="100"/>
                  <a:pt x="231" y="101"/>
                  <a:pt x="230" y="102"/>
                </a:cubicBezTo>
                <a:cubicBezTo>
                  <a:pt x="229" y="104"/>
                  <a:pt x="226" y="106"/>
                  <a:pt x="224" y="108"/>
                </a:cubicBezTo>
                <a:cubicBezTo>
                  <a:pt x="224" y="109"/>
                  <a:pt x="224" y="109"/>
                  <a:pt x="224" y="109"/>
                </a:cubicBezTo>
                <a:cubicBezTo>
                  <a:pt x="224" y="110"/>
                  <a:pt x="224" y="110"/>
                  <a:pt x="223" y="110"/>
                </a:cubicBezTo>
                <a:cubicBezTo>
                  <a:pt x="223" y="110"/>
                  <a:pt x="223" y="110"/>
                  <a:pt x="223" y="110"/>
                </a:cubicBezTo>
                <a:cubicBezTo>
                  <a:pt x="223" y="110"/>
                  <a:pt x="223" y="110"/>
                  <a:pt x="223" y="110"/>
                </a:cubicBezTo>
                <a:cubicBezTo>
                  <a:pt x="219" y="113"/>
                  <a:pt x="216" y="117"/>
                  <a:pt x="212" y="120"/>
                </a:cubicBezTo>
                <a:cubicBezTo>
                  <a:pt x="211" y="120"/>
                  <a:pt x="211" y="120"/>
                  <a:pt x="211" y="120"/>
                </a:cubicBezTo>
                <a:cubicBezTo>
                  <a:pt x="211" y="120"/>
                  <a:pt x="211" y="120"/>
                  <a:pt x="211" y="120"/>
                </a:cubicBezTo>
                <a:cubicBezTo>
                  <a:pt x="211" y="120"/>
                  <a:pt x="210" y="121"/>
                  <a:pt x="210" y="121"/>
                </a:cubicBezTo>
                <a:cubicBezTo>
                  <a:pt x="209" y="121"/>
                  <a:pt x="209" y="121"/>
                  <a:pt x="209" y="121"/>
                </a:cubicBezTo>
                <a:cubicBezTo>
                  <a:pt x="209" y="122"/>
                  <a:pt x="209" y="122"/>
                  <a:pt x="208" y="122"/>
                </a:cubicBezTo>
                <a:cubicBezTo>
                  <a:pt x="208" y="122"/>
                  <a:pt x="208" y="122"/>
                  <a:pt x="208" y="122"/>
                </a:cubicBezTo>
                <a:cubicBezTo>
                  <a:pt x="203" y="126"/>
                  <a:pt x="198" y="129"/>
                  <a:pt x="193" y="131"/>
                </a:cubicBezTo>
                <a:cubicBezTo>
                  <a:pt x="193" y="132"/>
                  <a:pt x="193" y="133"/>
                  <a:pt x="192" y="133"/>
                </a:cubicBezTo>
                <a:cubicBezTo>
                  <a:pt x="192" y="134"/>
                  <a:pt x="192" y="134"/>
                  <a:pt x="191" y="134"/>
                </a:cubicBezTo>
                <a:cubicBezTo>
                  <a:pt x="190" y="134"/>
                  <a:pt x="190" y="134"/>
                  <a:pt x="190" y="133"/>
                </a:cubicBezTo>
                <a:cubicBezTo>
                  <a:pt x="190" y="133"/>
                  <a:pt x="190" y="132"/>
                  <a:pt x="190" y="132"/>
                </a:cubicBezTo>
                <a:cubicBezTo>
                  <a:pt x="189" y="132"/>
                  <a:pt x="187" y="132"/>
                  <a:pt x="186" y="133"/>
                </a:cubicBezTo>
                <a:cubicBezTo>
                  <a:pt x="175" y="136"/>
                  <a:pt x="162" y="137"/>
                  <a:pt x="145" y="137"/>
                </a:cubicBezTo>
                <a:cubicBezTo>
                  <a:pt x="145" y="137"/>
                  <a:pt x="145" y="137"/>
                  <a:pt x="144" y="137"/>
                </a:cubicBezTo>
                <a:cubicBezTo>
                  <a:pt x="144" y="138"/>
                  <a:pt x="144" y="139"/>
                  <a:pt x="144" y="140"/>
                </a:cubicBezTo>
                <a:cubicBezTo>
                  <a:pt x="144" y="141"/>
                  <a:pt x="143" y="141"/>
                  <a:pt x="143" y="141"/>
                </a:cubicBezTo>
                <a:close/>
                <a:moveTo>
                  <a:pt x="109" y="132"/>
                </a:moveTo>
                <a:cubicBezTo>
                  <a:pt x="119" y="133"/>
                  <a:pt x="129" y="134"/>
                  <a:pt x="138" y="134"/>
                </a:cubicBezTo>
                <a:cubicBezTo>
                  <a:pt x="138" y="133"/>
                  <a:pt x="138" y="133"/>
                  <a:pt x="138" y="133"/>
                </a:cubicBezTo>
                <a:cubicBezTo>
                  <a:pt x="138" y="132"/>
                  <a:pt x="138" y="132"/>
                  <a:pt x="138" y="132"/>
                </a:cubicBezTo>
                <a:cubicBezTo>
                  <a:pt x="138" y="130"/>
                  <a:pt x="138" y="128"/>
                  <a:pt x="138" y="126"/>
                </a:cubicBezTo>
                <a:cubicBezTo>
                  <a:pt x="139" y="125"/>
                  <a:pt x="139" y="123"/>
                  <a:pt x="138" y="121"/>
                </a:cubicBezTo>
                <a:cubicBezTo>
                  <a:pt x="138" y="120"/>
                  <a:pt x="138" y="120"/>
                  <a:pt x="138" y="120"/>
                </a:cubicBezTo>
                <a:cubicBezTo>
                  <a:pt x="138" y="119"/>
                  <a:pt x="138" y="118"/>
                  <a:pt x="138" y="117"/>
                </a:cubicBezTo>
                <a:cubicBezTo>
                  <a:pt x="138" y="117"/>
                  <a:pt x="138" y="116"/>
                  <a:pt x="138" y="116"/>
                </a:cubicBezTo>
                <a:cubicBezTo>
                  <a:pt x="138" y="115"/>
                  <a:pt x="138" y="115"/>
                  <a:pt x="139" y="115"/>
                </a:cubicBezTo>
                <a:cubicBezTo>
                  <a:pt x="139" y="115"/>
                  <a:pt x="139" y="115"/>
                  <a:pt x="140" y="115"/>
                </a:cubicBezTo>
                <a:cubicBezTo>
                  <a:pt x="140" y="116"/>
                  <a:pt x="141" y="117"/>
                  <a:pt x="141" y="118"/>
                </a:cubicBezTo>
                <a:cubicBezTo>
                  <a:pt x="141" y="116"/>
                  <a:pt x="141" y="114"/>
                  <a:pt x="141" y="112"/>
                </a:cubicBezTo>
                <a:cubicBezTo>
                  <a:pt x="139" y="112"/>
                  <a:pt x="137" y="112"/>
                  <a:pt x="134" y="112"/>
                </a:cubicBezTo>
                <a:cubicBezTo>
                  <a:pt x="134" y="113"/>
                  <a:pt x="134" y="113"/>
                  <a:pt x="134" y="114"/>
                </a:cubicBezTo>
                <a:cubicBezTo>
                  <a:pt x="133" y="114"/>
                  <a:pt x="133" y="116"/>
                  <a:pt x="133" y="122"/>
                </a:cubicBezTo>
                <a:cubicBezTo>
                  <a:pt x="133" y="122"/>
                  <a:pt x="133" y="122"/>
                  <a:pt x="133" y="123"/>
                </a:cubicBezTo>
                <a:cubicBezTo>
                  <a:pt x="133" y="123"/>
                  <a:pt x="133" y="124"/>
                  <a:pt x="133" y="125"/>
                </a:cubicBezTo>
                <a:cubicBezTo>
                  <a:pt x="133" y="127"/>
                  <a:pt x="134" y="130"/>
                  <a:pt x="133" y="132"/>
                </a:cubicBezTo>
                <a:cubicBezTo>
                  <a:pt x="133" y="133"/>
                  <a:pt x="132" y="133"/>
                  <a:pt x="132" y="133"/>
                </a:cubicBezTo>
                <a:cubicBezTo>
                  <a:pt x="131" y="133"/>
                  <a:pt x="131" y="133"/>
                  <a:pt x="131" y="132"/>
                </a:cubicBezTo>
                <a:cubicBezTo>
                  <a:pt x="130" y="131"/>
                  <a:pt x="130" y="129"/>
                  <a:pt x="130" y="128"/>
                </a:cubicBezTo>
                <a:cubicBezTo>
                  <a:pt x="130" y="127"/>
                  <a:pt x="130" y="127"/>
                  <a:pt x="130" y="127"/>
                </a:cubicBezTo>
                <a:cubicBezTo>
                  <a:pt x="130" y="124"/>
                  <a:pt x="130" y="122"/>
                  <a:pt x="130" y="119"/>
                </a:cubicBezTo>
                <a:cubicBezTo>
                  <a:pt x="130" y="119"/>
                  <a:pt x="130" y="119"/>
                  <a:pt x="130" y="119"/>
                </a:cubicBezTo>
                <a:cubicBezTo>
                  <a:pt x="130" y="117"/>
                  <a:pt x="130" y="114"/>
                  <a:pt x="131" y="112"/>
                </a:cubicBezTo>
                <a:cubicBezTo>
                  <a:pt x="131" y="112"/>
                  <a:pt x="130" y="112"/>
                  <a:pt x="130" y="112"/>
                </a:cubicBezTo>
                <a:cubicBezTo>
                  <a:pt x="130" y="113"/>
                  <a:pt x="130" y="113"/>
                  <a:pt x="130" y="113"/>
                </a:cubicBezTo>
                <a:cubicBezTo>
                  <a:pt x="130" y="113"/>
                  <a:pt x="130" y="113"/>
                  <a:pt x="130" y="113"/>
                </a:cubicBezTo>
                <a:cubicBezTo>
                  <a:pt x="130" y="113"/>
                  <a:pt x="130" y="114"/>
                  <a:pt x="130" y="114"/>
                </a:cubicBezTo>
                <a:cubicBezTo>
                  <a:pt x="130" y="115"/>
                  <a:pt x="130" y="115"/>
                  <a:pt x="130" y="115"/>
                </a:cubicBezTo>
                <a:cubicBezTo>
                  <a:pt x="130" y="116"/>
                  <a:pt x="130" y="116"/>
                  <a:pt x="130" y="117"/>
                </a:cubicBezTo>
                <a:cubicBezTo>
                  <a:pt x="130" y="118"/>
                  <a:pt x="130" y="120"/>
                  <a:pt x="129" y="121"/>
                </a:cubicBezTo>
                <a:cubicBezTo>
                  <a:pt x="129" y="122"/>
                  <a:pt x="129" y="123"/>
                  <a:pt x="129" y="124"/>
                </a:cubicBezTo>
                <a:cubicBezTo>
                  <a:pt x="129" y="125"/>
                  <a:pt x="129" y="126"/>
                  <a:pt x="129" y="127"/>
                </a:cubicBezTo>
                <a:cubicBezTo>
                  <a:pt x="129" y="128"/>
                  <a:pt x="129" y="130"/>
                  <a:pt x="129" y="131"/>
                </a:cubicBezTo>
                <a:cubicBezTo>
                  <a:pt x="129" y="132"/>
                  <a:pt x="129" y="132"/>
                  <a:pt x="128" y="132"/>
                </a:cubicBezTo>
                <a:cubicBezTo>
                  <a:pt x="128" y="132"/>
                  <a:pt x="127" y="132"/>
                  <a:pt x="127" y="131"/>
                </a:cubicBezTo>
                <a:cubicBezTo>
                  <a:pt x="127" y="131"/>
                  <a:pt x="126" y="130"/>
                  <a:pt x="126" y="130"/>
                </a:cubicBezTo>
                <a:cubicBezTo>
                  <a:pt x="126" y="130"/>
                  <a:pt x="126" y="130"/>
                  <a:pt x="126" y="131"/>
                </a:cubicBezTo>
                <a:cubicBezTo>
                  <a:pt x="126" y="131"/>
                  <a:pt x="125" y="131"/>
                  <a:pt x="125" y="131"/>
                </a:cubicBezTo>
                <a:cubicBezTo>
                  <a:pt x="124" y="131"/>
                  <a:pt x="124" y="131"/>
                  <a:pt x="124" y="131"/>
                </a:cubicBezTo>
                <a:cubicBezTo>
                  <a:pt x="123" y="128"/>
                  <a:pt x="123" y="125"/>
                  <a:pt x="123" y="122"/>
                </a:cubicBezTo>
                <a:cubicBezTo>
                  <a:pt x="123" y="122"/>
                  <a:pt x="123" y="121"/>
                  <a:pt x="123" y="121"/>
                </a:cubicBezTo>
                <a:cubicBezTo>
                  <a:pt x="123" y="117"/>
                  <a:pt x="124" y="115"/>
                  <a:pt x="124" y="112"/>
                </a:cubicBezTo>
                <a:cubicBezTo>
                  <a:pt x="124" y="112"/>
                  <a:pt x="124" y="112"/>
                  <a:pt x="123" y="112"/>
                </a:cubicBezTo>
                <a:cubicBezTo>
                  <a:pt x="123" y="112"/>
                  <a:pt x="123" y="112"/>
                  <a:pt x="123" y="113"/>
                </a:cubicBezTo>
                <a:cubicBezTo>
                  <a:pt x="123" y="113"/>
                  <a:pt x="123" y="113"/>
                  <a:pt x="123" y="114"/>
                </a:cubicBezTo>
                <a:cubicBezTo>
                  <a:pt x="123" y="114"/>
                  <a:pt x="123" y="114"/>
                  <a:pt x="123" y="114"/>
                </a:cubicBezTo>
                <a:cubicBezTo>
                  <a:pt x="123" y="115"/>
                  <a:pt x="123" y="115"/>
                  <a:pt x="123" y="116"/>
                </a:cubicBezTo>
                <a:cubicBezTo>
                  <a:pt x="123" y="116"/>
                  <a:pt x="123" y="116"/>
                  <a:pt x="123" y="117"/>
                </a:cubicBezTo>
                <a:cubicBezTo>
                  <a:pt x="123" y="118"/>
                  <a:pt x="123" y="118"/>
                  <a:pt x="123" y="119"/>
                </a:cubicBezTo>
                <a:cubicBezTo>
                  <a:pt x="123" y="120"/>
                  <a:pt x="123" y="120"/>
                  <a:pt x="123" y="120"/>
                </a:cubicBezTo>
                <a:cubicBezTo>
                  <a:pt x="123" y="124"/>
                  <a:pt x="123" y="128"/>
                  <a:pt x="122" y="132"/>
                </a:cubicBezTo>
                <a:cubicBezTo>
                  <a:pt x="122" y="132"/>
                  <a:pt x="121" y="133"/>
                  <a:pt x="121" y="133"/>
                </a:cubicBezTo>
                <a:cubicBezTo>
                  <a:pt x="120" y="133"/>
                  <a:pt x="120" y="132"/>
                  <a:pt x="120" y="132"/>
                </a:cubicBezTo>
                <a:cubicBezTo>
                  <a:pt x="119" y="129"/>
                  <a:pt x="119" y="125"/>
                  <a:pt x="119" y="122"/>
                </a:cubicBezTo>
                <a:cubicBezTo>
                  <a:pt x="119" y="120"/>
                  <a:pt x="120" y="118"/>
                  <a:pt x="119" y="116"/>
                </a:cubicBezTo>
                <a:cubicBezTo>
                  <a:pt x="119" y="116"/>
                  <a:pt x="119" y="116"/>
                  <a:pt x="119" y="116"/>
                </a:cubicBezTo>
                <a:cubicBezTo>
                  <a:pt x="119" y="114"/>
                  <a:pt x="119" y="113"/>
                  <a:pt x="120" y="112"/>
                </a:cubicBezTo>
                <a:cubicBezTo>
                  <a:pt x="119" y="112"/>
                  <a:pt x="119" y="112"/>
                  <a:pt x="118" y="112"/>
                </a:cubicBezTo>
                <a:cubicBezTo>
                  <a:pt x="118" y="114"/>
                  <a:pt x="118" y="116"/>
                  <a:pt x="118" y="117"/>
                </a:cubicBezTo>
                <a:cubicBezTo>
                  <a:pt x="117" y="119"/>
                  <a:pt x="117" y="120"/>
                  <a:pt x="117" y="121"/>
                </a:cubicBezTo>
                <a:cubicBezTo>
                  <a:pt x="117" y="123"/>
                  <a:pt x="117" y="125"/>
                  <a:pt x="117" y="127"/>
                </a:cubicBezTo>
                <a:cubicBezTo>
                  <a:pt x="117" y="128"/>
                  <a:pt x="117" y="128"/>
                  <a:pt x="117" y="129"/>
                </a:cubicBezTo>
                <a:cubicBezTo>
                  <a:pt x="117" y="130"/>
                  <a:pt x="117" y="131"/>
                  <a:pt x="116" y="131"/>
                </a:cubicBezTo>
                <a:cubicBezTo>
                  <a:pt x="116" y="131"/>
                  <a:pt x="115" y="130"/>
                  <a:pt x="115" y="130"/>
                </a:cubicBezTo>
                <a:cubicBezTo>
                  <a:pt x="113" y="126"/>
                  <a:pt x="114" y="121"/>
                  <a:pt x="114" y="117"/>
                </a:cubicBezTo>
                <a:cubicBezTo>
                  <a:pt x="115" y="115"/>
                  <a:pt x="115" y="113"/>
                  <a:pt x="115" y="112"/>
                </a:cubicBezTo>
                <a:cubicBezTo>
                  <a:pt x="114" y="112"/>
                  <a:pt x="114" y="112"/>
                  <a:pt x="113" y="112"/>
                </a:cubicBezTo>
                <a:cubicBezTo>
                  <a:pt x="113" y="112"/>
                  <a:pt x="113" y="113"/>
                  <a:pt x="113" y="114"/>
                </a:cubicBezTo>
                <a:cubicBezTo>
                  <a:pt x="113" y="119"/>
                  <a:pt x="113" y="124"/>
                  <a:pt x="112" y="129"/>
                </a:cubicBezTo>
                <a:cubicBezTo>
                  <a:pt x="111" y="129"/>
                  <a:pt x="111" y="129"/>
                  <a:pt x="110" y="129"/>
                </a:cubicBezTo>
                <a:cubicBezTo>
                  <a:pt x="110" y="129"/>
                  <a:pt x="109" y="129"/>
                  <a:pt x="109" y="128"/>
                </a:cubicBezTo>
                <a:cubicBezTo>
                  <a:pt x="109" y="125"/>
                  <a:pt x="109" y="122"/>
                  <a:pt x="110" y="119"/>
                </a:cubicBezTo>
                <a:cubicBezTo>
                  <a:pt x="110" y="116"/>
                  <a:pt x="110" y="114"/>
                  <a:pt x="110" y="111"/>
                </a:cubicBezTo>
                <a:cubicBezTo>
                  <a:pt x="110" y="111"/>
                  <a:pt x="110" y="111"/>
                  <a:pt x="110" y="111"/>
                </a:cubicBezTo>
                <a:cubicBezTo>
                  <a:pt x="109" y="115"/>
                  <a:pt x="109" y="118"/>
                  <a:pt x="109" y="123"/>
                </a:cubicBezTo>
                <a:cubicBezTo>
                  <a:pt x="109" y="123"/>
                  <a:pt x="109" y="124"/>
                  <a:pt x="109" y="125"/>
                </a:cubicBezTo>
                <a:cubicBezTo>
                  <a:pt x="109" y="127"/>
                  <a:pt x="109" y="130"/>
                  <a:pt x="109" y="132"/>
                </a:cubicBezTo>
                <a:close/>
                <a:moveTo>
                  <a:pt x="144" y="112"/>
                </a:moveTo>
                <a:cubicBezTo>
                  <a:pt x="144" y="116"/>
                  <a:pt x="144" y="119"/>
                  <a:pt x="144" y="123"/>
                </a:cubicBezTo>
                <a:cubicBezTo>
                  <a:pt x="144" y="124"/>
                  <a:pt x="144" y="125"/>
                  <a:pt x="144" y="126"/>
                </a:cubicBezTo>
                <a:cubicBezTo>
                  <a:pt x="144" y="126"/>
                  <a:pt x="144" y="134"/>
                  <a:pt x="144" y="134"/>
                </a:cubicBezTo>
                <a:cubicBezTo>
                  <a:pt x="145" y="134"/>
                  <a:pt x="145" y="134"/>
                  <a:pt x="145" y="134"/>
                </a:cubicBezTo>
                <a:cubicBezTo>
                  <a:pt x="145" y="131"/>
                  <a:pt x="145" y="129"/>
                  <a:pt x="145" y="126"/>
                </a:cubicBezTo>
                <a:cubicBezTo>
                  <a:pt x="145" y="126"/>
                  <a:pt x="145" y="125"/>
                  <a:pt x="145" y="124"/>
                </a:cubicBezTo>
                <a:cubicBezTo>
                  <a:pt x="145" y="121"/>
                  <a:pt x="145" y="121"/>
                  <a:pt x="145" y="121"/>
                </a:cubicBezTo>
                <a:cubicBezTo>
                  <a:pt x="145" y="119"/>
                  <a:pt x="145" y="116"/>
                  <a:pt x="145" y="113"/>
                </a:cubicBezTo>
                <a:cubicBezTo>
                  <a:pt x="145" y="113"/>
                  <a:pt x="145" y="112"/>
                  <a:pt x="146" y="112"/>
                </a:cubicBezTo>
                <a:cubicBezTo>
                  <a:pt x="145" y="112"/>
                  <a:pt x="145" y="112"/>
                  <a:pt x="144" y="112"/>
                </a:cubicBezTo>
                <a:close/>
                <a:moveTo>
                  <a:pt x="148" y="134"/>
                </a:moveTo>
                <a:cubicBezTo>
                  <a:pt x="148" y="134"/>
                  <a:pt x="148" y="134"/>
                  <a:pt x="148" y="134"/>
                </a:cubicBezTo>
                <a:cubicBezTo>
                  <a:pt x="148" y="133"/>
                  <a:pt x="148" y="133"/>
                  <a:pt x="148" y="133"/>
                </a:cubicBezTo>
                <a:cubicBezTo>
                  <a:pt x="148" y="133"/>
                  <a:pt x="148" y="133"/>
                  <a:pt x="148" y="134"/>
                </a:cubicBezTo>
                <a:close/>
                <a:moveTo>
                  <a:pt x="156" y="112"/>
                </a:moveTo>
                <a:cubicBezTo>
                  <a:pt x="156" y="112"/>
                  <a:pt x="156" y="112"/>
                  <a:pt x="157" y="113"/>
                </a:cubicBezTo>
                <a:cubicBezTo>
                  <a:pt x="157" y="113"/>
                  <a:pt x="157" y="113"/>
                  <a:pt x="157" y="114"/>
                </a:cubicBezTo>
                <a:cubicBezTo>
                  <a:pt x="156" y="118"/>
                  <a:pt x="156" y="121"/>
                  <a:pt x="156" y="125"/>
                </a:cubicBezTo>
                <a:cubicBezTo>
                  <a:pt x="156" y="127"/>
                  <a:pt x="156" y="129"/>
                  <a:pt x="156" y="131"/>
                </a:cubicBezTo>
                <a:cubicBezTo>
                  <a:pt x="156" y="131"/>
                  <a:pt x="156" y="132"/>
                  <a:pt x="156" y="132"/>
                </a:cubicBezTo>
                <a:cubicBezTo>
                  <a:pt x="156" y="132"/>
                  <a:pt x="156" y="133"/>
                  <a:pt x="156" y="133"/>
                </a:cubicBezTo>
                <a:cubicBezTo>
                  <a:pt x="156" y="133"/>
                  <a:pt x="157" y="133"/>
                  <a:pt x="157" y="133"/>
                </a:cubicBezTo>
                <a:cubicBezTo>
                  <a:pt x="160" y="133"/>
                  <a:pt x="164" y="133"/>
                  <a:pt x="167" y="132"/>
                </a:cubicBezTo>
                <a:cubicBezTo>
                  <a:pt x="167" y="132"/>
                  <a:pt x="167" y="131"/>
                  <a:pt x="167" y="130"/>
                </a:cubicBezTo>
                <a:cubicBezTo>
                  <a:pt x="167" y="130"/>
                  <a:pt x="166" y="129"/>
                  <a:pt x="166" y="129"/>
                </a:cubicBezTo>
                <a:cubicBezTo>
                  <a:pt x="166" y="128"/>
                  <a:pt x="166" y="126"/>
                  <a:pt x="166" y="124"/>
                </a:cubicBezTo>
                <a:cubicBezTo>
                  <a:pt x="166" y="124"/>
                  <a:pt x="166" y="123"/>
                  <a:pt x="166" y="123"/>
                </a:cubicBezTo>
                <a:cubicBezTo>
                  <a:pt x="166" y="121"/>
                  <a:pt x="166" y="120"/>
                  <a:pt x="166" y="118"/>
                </a:cubicBezTo>
                <a:cubicBezTo>
                  <a:pt x="166" y="117"/>
                  <a:pt x="166" y="117"/>
                  <a:pt x="166" y="117"/>
                </a:cubicBezTo>
                <a:cubicBezTo>
                  <a:pt x="166" y="116"/>
                  <a:pt x="166" y="115"/>
                  <a:pt x="166" y="114"/>
                </a:cubicBezTo>
                <a:cubicBezTo>
                  <a:pt x="166" y="112"/>
                  <a:pt x="166" y="111"/>
                  <a:pt x="166" y="109"/>
                </a:cubicBezTo>
                <a:cubicBezTo>
                  <a:pt x="162" y="110"/>
                  <a:pt x="158" y="111"/>
                  <a:pt x="154" y="111"/>
                </a:cubicBezTo>
                <a:cubicBezTo>
                  <a:pt x="154" y="111"/>
                  <a:pt x="154" y="112"/>
                  <a:pt x="154" y="112"/>
                </a:cubicBezTo>
                <a:cubicBezTo>
                  <a:pt x="154" y="112"/>
                  <a:pt x="154" y="113"/>
                  <a:pt x="154" y="113"/>
                </a:cubicBezTo>
                <a:cubicBezTo>
                  <a:pt x="154" y="113"/>
                  <a:pt x="154" y="113"/>
                  <a:pt x="154" y="113"/>
                </a:cubicBezTo>
                <a:cubicBezTo>
                  <a:pt x="154" y="112"/>
                  <a:pt x="155" y="112"/>
                  <a:pt x="156" y="112"/>
                </a:cubicBezTo>
                <a:close/>
                <a:moveTo>
                  <a:pt x="106" y="132"/>
                </a:moveTo>
                <a:cubicBezTo>
                  <a:pt x="106" y="131"/>
                  <a:pt x="106" y="130"/>
                  <a:pt x="106" y="129"/>
                </a:cubicBezTo>
                <a:cubicBezTo>
                  <a:pt x="106" y="130"/>
                  <a:pt x="106" y="131"/>
                  <a:pt x="106" y="131"/>
                </a:cubicBezTo>
                <a:cubicBezTo>
                  <a:pt x="106" y="131"/>
                  <a:pt x="105" y="132"/>
                  <a:pt x="105" y="132"/>
                </a:cubicBezTo>
                <a:cubicBezTo>
                  <a:pt x="106" y="132"/>
                  <a:pt x="106" y="132"/>
                  <a:pt x="106" y="132"/>
                </a:cubicBezTo>
                <a:close/>
                <a:moveTo>
                  <a:pt x="174" y="129"/>
                </a:moveTo>
                <a:cubicBezTo>
                  <a:pt x="174" y="130"/>
                  <a:pt x="174" y="131"/>
                  <a:pt x="174" y="132"/>
                </a:cubicBezTo>
                <a:cubicBezTo>
                  <a:pt x="174" y="132"/>
                  <a:pt x="175" y="131"/>
                  <a:pt x="176" y="131"/>
                </a:cubicBezTo>
                <a:cubicBezTo>
                  <a:pt x="176" y="130"/>
                  <a:pt x="176" y="129"/>
                  <a:pt x="176" y="128"/>
                </a:cubicBezTo>
                <a:cubicBezTo>
                  <a:pt x="175" y="128"/>
                  <a:pt x="175" y="128"/>
                  <a:pt x="175" y="128"/>
                </a:cubicBezTo>
                <a:cubicBezTo>
                  <a:pt x="175" y="128"/>
                  <a:pt x="175" y="128"/>
                  <a:pt x="175" y="128"/>
                </a:cubicBezTo>
                <a:cubicBezTo>
                  <a:pt x="175" y="129"/>
                  <a:pt x="175" y="129"/>
                  <a:pt x="174" y="129"/>
                </a:cubicBezTo>
                <a:close/>
                <a:moveTo>
                  <a:pt x="100" y="131"/>
                </a:moveTo>
                <a:cubicBezTo>
                  <a:pt x="101" y="131"/>
                  <a:pt x="102" y="131"/>
                  <a:pt x="103" y="131"/>
                </a:cubicBezTo>
                <a:cubicBezTo>
                  <a:pt x="103" y="131"/>
                  <a:pt x="103" y="131"/>
                  <a:pt x="103" y="131"/>
                </a:cubicBezTo>
                <a:cubicBezTo>
                  <a:pt x="103" y="129"/>
                  <a:pt x="103" y="126"/>
                  <a:pt x="103" y="123"/>
                </a:cubicBezTo>
                <a:cubicBezTo>
                  <a:pt x="103" y="122"/>
                  <a:pt x="103" y="120"/>
                  <a:pt x="103" y="119"/>
                </a:cubicBezTo>
                <a:cubicBezTo>
                  <a:pt x="103" y="116"/>
                  <a:pt x="103" y="113"/>
                  <a:pt x="103" y="111"/>
                </a:cubicBezTo>
                <a:cubicBezTo>
                  <a:pt x="102" y="111"/>
                  <a:pt x="101" y="110"/>
                  <a:pt x="100" y="110"/>
                </a:cubicBezTo>
                <a:cubicBezTo>
                  <a:pt x="100" y="112"/>
                  <a:pt x="101" y="114"/>
                  <a:pt x="101" y="116"/>
                </a:cubicBezTo>
                <a:cubicBezTo>
                  <a:pt x="101" y="121"/>
                  <a:pt x="102" y="126"/>
                  <a:pt x="100" y="131"/>
                </a:cubicBezTo>
                <a:cubicBezTo>
                  <a:pt x="100" y="131"/>
                  <a:pt x="100" y="131"/>
                  <a:pt x="100" y="131"/>
                </a:cubicBezTo>
                <a:close/>
                <a:moveTo>
                  <a:pt x="179" y="129"/>
                </a:moveTo>
                <a:cubicBezTo>
                  <a:pt x="179" y="130"/>
                  <a:pt x="179" y="130"/>
                  <a:pt x="178" y="131"/>
                </a:cubicBezTo>
                <a:cubicBezTo>
                  <a:pt x="181" y="130"/>
                  <a:pt x="184" y="130"/>
                  <a:pt x="187" y="129"/>
                </a:cubicBezTo>
                <a:cubicBezTo>
                  <a:pt x="186" y="129"/>
                  <a:pt x="186" y="129"/>
                  <a:pt x="186" y="129"/>
                </a:cubicBezTo>
                <a:cubicBezTo>
                  <a:pt x="186" y="128"/>
                  <a:pt x="186" y="128"/>
                  <a:pt x="186" y="128"/>
                </a:cubicBezTo>
                <a:cubicBezTo>
                  <a:pt x="186" y="128"/>
                  <a:pt x="186" y="128"/>
                  <a:pt x="186" y="128"/>
                </a:cubicBezTo>
                <a:cubicBezTo>
                  <a:pt x="185" y="128"/>
                  <a:pt x="185" y="127"/>
                  <a:pt x="185" y="127"/>
                </a:cubicBezTo>
                <a:cubicBezTo>
                  <a:pt x="185" y="127"/>
                  <a:pt x="185" y="126"/>
                  <a:pt x="185" y="126"/>
                </a:cubicBezTo>
                <a:cubicBezTo>
                  <a:pt x="184" y="126"/>
                  <a:pt x="184" y="126"/>
                  <a:pt x="184" y="126"/>
                </a:cubicBezTo>
                <a:cubicBezTo>
                  <a:pt x="184" y="127"/>
                  <a:pt x="184" y="127"/>
                  <a:pt x="183" y="128"/>
                </a:cubicBezTo>
                <a:cubicBezTo>
                  <a:pt x="183" y="128"/>
                  <a:pt x="183" y="129"/>
                  <a:pt x="182" y="129"/>
                </a:cubicBezTo>
                <a:cubicBezTo>
                  <a:pt x="182" y="129"/>
                  <a:pt x="181" y="128"/>
                  <a:pt x="181" y="128"/>
                </a:cubicBezTo>
                <a:cubicBezTo>
                  <a:pt x="181" y="127"/>
                  <a:pt x="181" y="127"/>
                  <a:pt x="181" y="127"/>
                </a:cubicBezTo>
                <a:cubicBezTo>
                  <a:pt x="181" y="127"/>
                  <a:pt x="181" y="127"/>
                  <a:pt x="181" y="127"/>
                </a:cubicBezTo>
                <a:cubicBezTo>
                  <a:pt x="180" y="128"/>
                  <a:pt x="180" y="128"/>
                  <a:pt x="180" y="129"/>
                </a:cubicBezTo>
                <a:cubicBezTo>
                  <a:pt x="180" y="129"/>
                  <a:pt x="180" y="129"/>
                  <a:pt x="179" y="129"/>
                </a:cubicBezTo>
                <a:cubicBezTo>
                  <a:pt x="179" y="129"/>
                  <a:pt x="179" y="129"/>
                  <a:pt x="179" y="129"/>
                </a:cubicBezTo>
                <a:close/>
                <a:moveTo>
                  <a:pt x="95" y="130"/>
                </a:moveTo>
                <a:cubicBezTo>
                  <a:pt x="94" y="129"/>
                  <a:pt x="94" y="127"/>
                  <a:pt x="95" y="125"/>
                </a:cubicBezTo>
                <a:cubicBezTo>
                  <a:pt x="95" y="123"/>
                  <a:pt x="95" y="122"/>
                  <a:pt x="95" y="121"/>
                </a:cubicBezTo>
                <a:cubicBezTo>
                  <a:pt x="95" y="118"/>
                  <a:pt x="95" y="114"/>
                  <a:pt x="94" y="110"/>
                </a:cubicBezTo>
                <a:cubicBezTo>
                  <a:pt x="94" y="110"/>
                  <a:pt x="94" y="110"/>
                  <a:pt x="94" y="110"/>
                </a:cubicBezTo>
                <a:cubicBezTo>
                  <a:pt x="92" y="109"/>
                  <a:pt x="89" y="109"/>
                  <a:pt x="87" y="109"/>
                </a:cubicBezTo>
                <a:cubicBezTo>
                  <a:pt x="87" y="111"/>
                  <a:pt x="86" y="114"/>
                  <a:pt x="86" y="117"/>
                </a:cubicBezTo>
                <a:cubicBezTo>
                  <a:pt x="86" y="118"/>
                  <a:pt x="86" y="119"/>
                  <a:pt x="86" y="120"/>
                </a:cubicBezTo>
                <a:cubicBezTo>
                  <a:pt x="86" y="122"/>
                  <a:pt x="86" y="124"/>
                  <a:pt x="86" y="126"/>
                </a:cubicBezTo>
                <a:cubicBezTo>
                  <a:pt x="86" y="127"/>
                  <a:pt x="86" y="127"/>
                  <a:pt x="86" y="128"/>
                </a:cubicBezTo>
                <a:cubicBezTo>
                  <a:pt x="86" y="128"/>
                  <a:pt x="86" y="129"/>
                  <a:pt x="86" y="129"/>
                </a:cubicBezTo>
                <a:cubicBezTo>
                  <a:pt x="87" y="129"/>
                  <a:pt x="88" y="130"/>
                  <a:pt x="89" y="130"/>
                </a:cubicBezTo>
                <a:cubicBezTo>
                  <a:pt x="89" y="130"/>
                  <a:pt x="89" y="129"/>
                  <a:pt x="89" y="129"/>
                </a:cubicBezTo>
                <a:cubicBezTo>
                  <a:pt x="89" y="126"/>
                  <a:pt x="90" y="123"/>
                  <a:pt x="90" y="120"/>
                </a:cubicBezTo>
                <a:cubicBezTo>
                  <a:pt x="90" y="120"/>
                  <a:pt x="90" y="119"/>
                  <a:pt x="90" y="119"/>
                </a:cubicBezTo>
                <a:cubicBezTo>
                  <a:pt x="90" y="114"/>
                  <a:pt x="91" y="110"/>
                  <a:pt x="93" y="110"/>
                </a:cubicBezTo>
                <a:cubicBezTo>
                  <a:pt x="93" y="110"/>
                  <a:pt x="93" y="110"/>
                  <a:pt x="93" y="110"/>
                </a:cubicBezTo>
                <a:cubicBezTo>
                  <a:pt x="94" y="110"/>
                  <a:pt x="94" y="111"/>
                  <a:pt x="94" y="112"/>
                </a:cubicBezTo>
                <a:cubicBezTo>
                  <a:pt x="94" y="112"/>
                  <a:pt x="94" y="112"/>
                  <a:pt x="94" y="112"/>
                </a:cubicBezTo>
                <a:cubicBezTo>
                  <a:pt x="94" y="112"/>
                  <a:pt x="94" y="113"/>
                  <a:pt x="94" y="113"/>
                </a:cubicBezTo>
                <a:cubicBezTo>
                  <a:pt x="94" y="113"/>
                  <a:pt x="94" y="113"/>
                  <a:pt x="94" y="113"/>
                </a:cubicBezTo>
                <a:cubicBezTo>
                  <a:pt x="94" y="114"/>
                  <a:pt x="94" y="114"/>
                  <a:pt x="94" y="114"/>
                </a:cubicBezTo>
                <a:cubicBezTo>
                  <a:pt x="94" y="115"/>
                  <a:pt x="94" y="115"/>
                  <a:pt x="94" y="116"/>
                </a:cubicBezTo>
                <a:cubicBezTo>
                  <a:pt x="93" y="118"/>
                  <a:pt x="93" y="121"/>
                  <a:pt x="93" y="123"/>
                </a:cubicBezTo>
                <a:cubicBezTo>
                  <a:pt x="93" y="124"/>
                  <a:pt x="93" y="125"/>
                  <a:pt x="93" y="126"/>
                </a:cubicBezTo>
                <a:cubicBezTo>
                  <a:pt x="93" y="127"/>
                  <a:pt x="93" y="129"/>
                  <a:pt x="93" y="130"/>
                </a:cubicBezTo>
                <a:cubicBezTo>
                  <a:pt x="93" y="130"/>
                  <a:pt x="94" y="130"/>
                  <a:pt x="95" y="130"/>
                </a:cubicBezTo>
                <a:close/>
                <a:moveTo>
                  <a:pt x="83" y="129"/>
                </a:moveTo>
                <a:cubicBezTo>
                  <a:pt x="82" y="126"/>
                  <a:pt x="83" y="124"/>
                  <a:pt x="83" y="122"/>
                </a:cubicBezTo>
                <a:cubicBezTo>
                  <a:pt x="83" y="121"/>
                  <a:pt x="83" y="121"/>
                  <a:pt x="83" y="120"/>
                </a:cubicBezTo>
                <a:cubicBezTo>
                  <a:pt x="83" y="119"/>
                  <a:pt x="83" y="117"/>
                  <a:pt x="83" y="115"/>
                </a:cubicBezTo>
                <a:cubicBezTo>
                  <a:pt x="84" y="113"/>
                  <a:pt x="84" y="111"/>
                  <a:pt x="84" y="108"/>
                </a:cubicBezTo>
                <a:cubicBezTo>
                  <a:pt x="84" y="108"/>
                  <a:pt x="84" y="108"/>
                  <a:pt x="84" y="108"/>
                </a:cubicBezTo>
                <a:cubicBezTo>
                  <a:pt x="84" y="108"/>
                  <a:pt x="83" y="108"/>
                  <a:pt x="83" y="108"/>
                </a:cubicBezTo>
                <a:cubicBezTo>
                  <a:pt x="83" y="112"/>
                  <a:pt x="83" y="116"/>
                  <a:pt x="82" y="120"/>
                </a:cubicBezTo>
                <a:cubicBezTo>
                  <a:pt x="82" y="121"/>
                  <a:pt x="82" y="122"/>
                  <a:pt x="82" y="123"/>
                </a:cubicBezTo>
                <a:cubicBezTo>
                  <a:pt x="82" y="126"/>
                  <a:pt x="82" y="126"/>
                  <a:pt x="82" y="126"/>
                </a:cubicBezTo>
                <a:cubicBezTo>
                  <a:pt x="82" y="126"/>
                  <a:pt x="82" y="127"/>
                  <a:pt x="82" y="127"/>
                </a:cubicBezTo>
                <a:cubicBezTo>
                  <a:pt x="82" y="128"/>
                  <a:pt x="82" y="128"/>
                  <a:pt x="82" y="129"/>
                </a:cubicBezTo>
                <a:cubicBezTo>
                  <a:pt x="82" y="129"/>
                  <a:pt x="83" y="129"/>
                  <a:pt x="83" y="129"/>
                </a:cubicBezTo>
                <a:close/>
                <a:moveTo>
                  <a:pt x="74" y="127"/>
                </a:moveTo>
                <a:cubicBezTo>
                  <a:pt x="75" y="127"/>
                  <a:pt x="76" y="128"/>
                  <a:pt x="77" y="128"/>
                </a:cubicBezTo>
                <a:cubicBezTo>
                  <a:pt x="77" y="125"/>
                  <a:pt x="77" y="123"/>
                  <a:pt x="77" y="120"/>
                </a:cubicBezTo>
                <a:cubicBezTo>
                  <a:pt x="77" y="120"/>
                  <a:pt x="78" y="119"/>
                  <a:pt x="78" y="118"/>
                </a:cubicBezTo>
                <a:cubicBezTo>
                  <a:pt x="78" y="115"/>
                  <a:pt x="78" y="111"/>
                  <a:pt x="78" y="108"/>
                </a:cubicBezTo>
                <a:cubicBezTo>
                  <a:pt x="78" y="108"/>
                  <a:pt x="78" y="107"/>
                  <a:pt x="78" y="107"/>
                </a:cubicBezTo>
                <a:cubicBezTo>
                  <a:pt x="77" y="107"/>
                  <a:pt x="76" y="107"/>
                  <a:pt x="75" y="107"/>
                </a:cubicBezTo>
                <a:cubicBezTo>
                  <a:pt x="75" y="107"/>
                  <a:pt x="75" y="108"/>
                  <a:pt x="75" y="109"/>
                </a:cubicBezTo>
                <a:cubicBezTo>
                  <a:pt x="75" y="109"/>
                  <a:pt x="75" y="109"/>
                  <a:pt x="75" y="109"/>
                </a:cubicBezTo>
                <a:cubicBezTo>
                  <a:pt x="74" y="111"/>
                  <a:pt x="74" y="113"/>
                  <a:pt x="74" y="116"/>
                </a:cubicBezTo>
                <a:cubicBezTo>
                  <a:pt x="74" y="118"/>
                  <a:pt x="74" y="121"/>
                  <a:pt x="74" y="123"/>
                </a:cubicBezTo>
                <a:cubicBezTo>
                  <a:pt x="74" y="123"/>
                  <a:pt x="74" y="123"/>
                  <a:pt x="74" y="124"/>
                </a:cubicBezTo>
                <a:cubicBezTo>
                  <a:pt x="74" y="125"/>
                  <a:pt x="74" y="126"/>
                  <a:pt x="74" y="127"/>
                </a:cubicBezTo>
                <a:close/>
                <a:moveTo>
                  <a:pt x="189" y="126"/>
                </a:moveTo>
                <a:cubicBezTo>
                  <a:pt x="189" y="126"/>
                  <a:pt x="190" y="127"/>
                  <a:pt x="190" y="127"/>
                </a:cubicBezTo>
                <a:cubicBezTo>
                  <a:pt x="190" y="127"/>
                  <a:pt x="190" y="127"/>
                  <a:pt x="190" y="127"/>
                </a:cubicBezTo>
                <a:cubicBezTo>
                  <a:pt x="190" y="127"/>
                  <a:pt x="190" y="126"/>
                  <a:pt x="190" y="125"/>
                </a:cubicBezTo>
                <a:cubicBezTo>
                  <a:pt x="190" y="124"/>
                  <a:pt x="190" y="124"/>
                  <a:pt x="190" y="124"/>
                </a:cubicBezTo>
                <a:cubicBezTo>
                  <a:pt x="190" y="124"/>
                  <a:pt x="190" y="124"/>
                  <a:pt x="190" y="124"/>
                </a:cubicBezTo>
                <a:cubicBezTo>
                  <a:pt x="190" y="124"/>
                  <a:pt x="190" y="124"/>
                  <a:pt x="190" y="124"/>
                </a:cubicBezTo>
                <a:cubicBezTo>
                  <a:pt x="189" y="125"/>
                  <a:pt x="189" y="126"/>
                  <a:pt x="189" y="126"/>
                </a:cubicBezTo>
                <a:close/>
                <a:moveTo>
                  <a:pt x="71" y="127"/>
                </a:moveTo>
                <a:cubicBezTo>
                  <a:pt x="71" y="126"/>
                  <a:pt x="71" y="124"/>
                  <a:pt x="71" y="123"/>
                </a:cubicBezTo>
                <a:cubicBezTo>
                  <a:pt x="71" y="123"/>
                  <a:pt x="71" y="122"/>
                  <a:pt x="71" y="122"/>
                </a:cubicBezTo>
                <a:cubicBezTo>
                  <a:pt x="71" y="119"/>
                  <a:pt x="71" y="116"/>
                  <a:pt x="72" y="114"/>
                </a:cubicBezTo>
                <a:cubicBezTo>
                  <a:pt x="72" y="111"/>
                  <a:pt x="72" y="109"/>
                  <a:pt x="73" y="107"/>
                </a:cubicBezTo>
                <a:cubicBezTo>
                  <a:pt x="73" y="107"/>
                  <a:pt x="73" y="106"/>
                  <a:pt x="73" y="106"/>
                </a:cubicBezTo>
                <a:cubicBezTo>
                  <a:pt x="72" y="106"/>
                  <a:pt x="71" y="106"/>
                  <a:pt x="70" y="106"/>
                </a:cubicBezTo>
                <a:cubicBezTo>
                  <a:pt x="70" y="106"/>
                  <a:pt x="69" y="106"/>
                  <a:pt x="68" y="105"/>
                </a:cubicBezTo>
                <a:cubicBezTo>
                  <a:pt x="68" y="108"/>
                  <a:pt x="69" y="110"/>
                  <a:pt x="69" y="113"/>
                </a:cubicBezTo>
                <a:cubicBezTo>
                  <a:pt x="69" y="117"/>
                  <a:pt x="69" y="122"/>
                  <a:pt x="69" y="126"/>
                </a:cubicBezTo>
                <a:cubicBezTo>
                  <a:pt x="69" y="126"/>
                  <a:pt x="69" y="126"/>
                  <a:pt x="69" y="126"/>
                </a:cubicBezTo>
                <a:cubicBezTo>
                  <a:pt x="70" y="127"/>
                  <a:pt x="71" y="127"/>
                  <a:pt x="71" y="127"/>
                </a:cubicBezTo>
                <a:close/>
                <a:moveTo>
                  <a:pt x="193" y="123"/>
                </a:moveTo>
                <a:cubicBezTo>
                  <a:pt x="193" y="124"/>
                  <a:pt x="193" y="125"/>
                  <a:pt x="193" y="126"/>
                </a:cubicBezTo>
                <a:cubicBezTo>
                  <a:pt x="194" y="126"/>
                  <a:pt x="194" y="126"/>
                  <a:pt x="194" y="126"/>
                </a:cubicBezTo>
                <a:cubicBezTo>
                  <a:pt x="195" y="125"/>
                  <a:pt x="195" y="123"/>
                  <a:pt x="195" y="122"/>
                </a:cubicBezTo>
                <a:cubicBezTo>
                  <a:pt x="194" y="122"/>
                  <a:pt x="194" y="123"/>
                  <a:pt x="193" y="123"/>
                </a:cubicBezTo>
                <a:close/>
                <a:moveTo>
                  <a:pt x="60" y="125"/>
                </a:moveTo>
                <a:cubicBezTo>
                  <a:pt x="63" y="125"/>
                  <a:pt x="65" y="126"/>
                  <a:pt x="67" y="126"/>
                </a:cubicBezTo>
                <a:cubicBezTo>
                  <a:pt x="66" y="119"/>
                  <a:pt x="66" y="112"/>
                  <a:pt x="66" y="105"/>
                </a:cubicBezTo>
                <a:cubicBezTo>
                  <a:pt x="66" y="105"/>
                  <a:pt x="66" y="105"/>
                  <a:pt x="66" y="105"/>
                </a:cubicBezTo>
                <a:cubicBezTo>
                  <a:pt x="64" y="105"/>
                  <a:pt x="62" y="104"/>
                  <a:pt x="60" y="104"/>
                </a:cubicBezTo>
                <a:cubicBezTo>
                  <a:pt x="60" y="107"/>
                  <a:pt x="60" y="111"/>
                  <a:pt x="60" y="115"/>
                </a:cubicBezTo>
                <a:cubicBezTo>
                  <a:pt x="60" y="116"/>
                  <a:pt x="60" y="117"/>
                  <a:pt x="60" y="118"/>
                </a:cubicBezTo>
                <a:cubicBezTo>
                  <a:pt x="61" y="120"/>
                  <a:pt x="61" y="122"/>
                  <a:pt x="60" y="125"/>
                </a:cubicBezTo>
                <a:close/>
                <a:moveTo>
                  <a:pt x="176" y="123"/>
                </a:moveTo>
                <a:cubicBezTo>
                  <a:pt x="176" y="123"/>
                  <a:pt x="176" y="124"/>
                  <a:pt x="176" y="125"/>
                </a:cubicBezTo>
                <a:cubicBezTo>
                  <a:pt x="176" y="125"/>
                  <a:pt x="176" y="125"/>
                  <a:pt x="176" y="125"/>
                </a:cubicBezTo>
                <a:cubicBezTo>
                  <a:pt x="176" y="124"/>
                  <a:pt x="176" y="123"/>
                  <a:pt x="176" y="123"/>
                </a:cubicBezTo>
                <a:close/>
                <a:moveTo>
                  <a:pt x="197" y="123"/>
                </a:moveTo>
                <a:cubicBezTo>
                  <a:pt x="197" y="123"/>
                  <a:pt x="197" y="124"/>
                  <a:pt x="197" y="124"/>
                </a:cubicBezTo>
                <a:cubicBezTo>
                  <a:pt x="197" y="124"/>
                  <a:pt x="197" y="124"/>
                  <a:pt x="198" y="124"/>
                </a:cubicBezTo>
                <a:cubicBezTo>
                  <a:pt x="198" y="124"/>
                  <a:pt x="198" y="123"/>
                  <a:pt x="197" y="123"/>
                </a:cubicBezTo>
                <a:close/>
                <a:moveTo>
                  <a:pt x="53" y="123"/>
                </a:moveTo>
                <a:cubicBezTo>
                  <a:pt x="54" y="123"/>
                  <a:pt x="56" y="123"/>
                  <a:pt x="57" y="124"/>
                </a:cubicBezTo>
                <a:cubicBezTo>
                  <a:pt x="57" y="121"/>
                  <a:pt x="57" y="119"/>
                  <a:pt x="57" y="116"/>
                </a:cubicBezTo>
                <a:cubicBezTo>
                  <a:pt x="57" y="115"/>
                  <a:pt x="57" y="115"/>
                  <a:pt x="57" y="114"/>
                </a:cubicBezTo>
                <a:cubicBezTo>
                  <a:pt x="57" y="109"/>
                  <a:pt x="57" y="106"/>
                  <a:pt x="58" y="103"/>
                </a:cubicBezTo>
                <a:cubicBezTo>
                  <a:pt x="56" y="102"/>
                  <a:pt x="55" y="102"/>
                  <a:pt x="54" y="102"/>
                </a:cubicBezTo>
                <a:cubicBezTo>
                  <a:pt x="54" y="106"/>
                  <a:pt x="54" y="109"/>
                  <a:pt x="53" y="113"/>
                </a:cubicBezTo>
                <a:cubicBezTo>
                  <a:pt x="53" y="115"/>
                  <a:pt x="53" y="115"/>
                  <a:pt x="53" y="115"/>
                </a:cubicBezTo>
                <a:cubicBezTo>
                  <a:pt x="53" y="116"/>
                  <a:pt x="53" y="118"/>
                  <a:pt x="53" y="120"/>
                </a:cubicBezTo>
                <a:cubicBezTo>
                  <a:pt x="53" y="120"/>
                  <a:pt x="53" y="121"/>
                  <a:pt x="53" y="121"/>
                </a:cubicBezTo>
                <a:cubicBezTo>
                  <a:pt x="53" y="122"/>
                  <a:pt x="53" y="122"/>
                  <a:pt x="53" y="123"/>
                </a:cubicBezTo>
                <a:close/>
                <a:moveTo>
                  <a:pt x="98" y="119"/>
                </a:moveTo>
                <a:cubicBezTo>
                  <a:pt x="98" y="120"/>
                  <a:pt x="98" y="121"/>
                  <a:pt x="98" y="121"/>
                </a:cubicBezTo>
                <a:cubicBezTo>
                  <a:pt x="98" y="122"/>
                  <a:pt x="98" y="122"/>
                  <a:pt x="98" y="122"/>
                </a:cubicBezTo>
                <a:cubicBezTo>
                  <a:pt x="98" y="122"/>
                  <a:pt x="98" y="121"/>
                  <a:pt x="98" y="120"/>
                </a:cubicBezTo>
                <a:cubicBezTo>
                  <a:pt x="98" y="120"/>
                  <a:pt x="98" y="120"/>
                  <a:pt x="98" y="119"/>
                </a:cubicBezTo>
                <a:close/>
                <a:moveTo>
                  <a:pt x="44" y="119"/>
                </a:moveTo>
                <a:cubicBezTo>
                  <a:pt x="45" y="120"/>
                  <a:pt x="45" y="120"/>
                  <a:pt x="46" y="120"/>
                </a:cubicBezTo>
                <a:cubicBezTo>
                  <a:pt x="47" y="121"/>
                  <a:pt x="48" y="121"/>
                  <a:pt x="49" y="121"/>
                </a:cubicBezTo>
                <a:cubicBezTo>
                  <a:pt x="49" y="120"/>
                  <a:pt x="50" y="118"/>
                  <a:pt x="50" y="116"/>
                </a:cubicBezTo>
                <a:cubicBezTo>
                  <a:pt x="50" y="116"/>
                  <a:pt x="50" y="115"/>
                  <a:pt x="50" y="114"/>
                </a:cubicBezTo>
                <a:cubicBezTo>
                  <a:pt x="50" y="112"/>
                  <a:pt x="50" y="112"/>
                  <a:pt x="50" y="112"/>
                </a:cubicBezTo>
                <a:cubicBezTo>
                  <a:pt x="51" y="108"/>
                  <a:pt x="51" y="104"/>
                  <a:pt x="51" y="101"/>
                </a:cubicBezTo>
                <a:cubicBezTo>
                  <a:pt x="49" y="100"/>
                  <a:pt x="46" y="99"/>
                  <a:pt x="44" y="98"/>
                </a:cubicBezTo>
                <a:cubicBezTo>
                  <a:pt x="44" y="102"/>
                  <a:pt x="45" y="105"/>
                  <a:pt x="45" y="108"/>
                </a:cubicBezTo>
                <a:cubicBezTo>
                  <a:pt x="45" y="109"/>
                  <a:pt x="45" y="110"/>
                  <a:pt x="45" y="111"/>
                </a:cubicBezTo>
                <a:cubicBezTo>
                  <a:pt x="45" y="113"/>
                  <a:pt x="45" y="116"/>
                  <a:pt x="44" y="119"/>
                </a:cubicBezTo>
                <a:cubicBezTo>
                  <a:pt x="44" y="119"/>
                  <a:pt x="44" y="119"/>
                  <a:pt x="44" y="119"/>
                </a:cubicBezTo>
                <a:close/>
                <a:moveTo>
                  <a:pt x="203" y="120"/>
                </a:moveTo>
                <a:cubicBezTo>
                  <a:pt x="203" y="120"/>
                  <a:pt x="203" y="120"/>
                  <a:pt x="203" y="121"/>
                </a:cubicBezTo>
                <a:cubicBezTo>
                  <a:pt x="204" y="120"/>
                  <a:pt x="205" y="119"/>
                  <a:pt x="206" y="119"/>
                </a:cubicBezTo>
                <a:cubicBezTo>
                  <a:pt x="206" y="118"/>
                  <a:pt x="206" y="117"/>
                  <a:pt x="206" y="117"/>
                </a:cubicBezTo>
                <a:cubicBezTo>
                  <a:pt x="206" y="117"/>
                  <a:pt x="206" y="117"/>
                  <a:pt x="206" y="117"/>
                </a:cubicBezTo>
                <a:cubicBezTo>
                  <a:pt x="206" y="117"/>
                  <a:pt x="205" y="117"/>
                  <a:pt x="205" y="117"/>
                </a:cubicBezTo>
                <a:cubicBezTo>
                  <a:pt x="205" y="118"/>
                  <a:pt x="205" y="118"/>
                  <a:pt x="204" y="119"/>
                </a:cubicBezTo>
                <a:cubicBezTo>
                  <a:pt x="204" y="120"/>
                  <a:pt x="204" y="120"/>
                  <a:pt x="203" y="120"/>
                </a:cubicBezTo>
                <a:cubicBezTo>
                  <a:pt x="203" y="120"/>
                  <a:pt x="203" y="120"/>
                  <a:pt x="203" y="120"/>
                </a:cubicBezTo>
                <a:close/>
                <a:moveTo>
                  <a:pt x="186" y="105"/>
                </a:moveTo>
                <a:cubicBezTo>
                  <a:pt x="186" y="106"/>
                  <a:pt x="186" y="107"/>
                  <a:pt x="186" y="108"/>
                </a:cubicBezTo>
                <a:cubicBezTo>
                  <a:pt x="186" y="108"/>
                  <a:pt x="186" y="109"/>
                  <a:pt x="186" y="109"/>
                </a:cubicBezTo>
                <a:cubicBezTo>
                  <a:pt x="185" y="111"/>
                  <a:pt x="185" y="113"/>
                  <a:pt x="185" y="116"/>
                </a:cubicBezTo>
                <a:cubicBezTo>
                  <a:pt x="185" y="117"/>
                  <a:pt x="185" y="118"/>
                  <a:pt x="185" y="119"/>
                </a:cubicBezTo>
                <a:cubicBezTo>
                  <a:pt x="185" y="120"/>
                  <a:pt x="185" y="120"/>
                  <a:pt x="185" y="120"/>
                </a:cubicBezTo>
                <a:cubicBezTo>
                  <a:pt x="185" y="120"/>
                  <a:pt x="185" y="119"/>
                  <a:pt x="185" y="119"/>
                </a:cubicBezTo>
                <a:cubicBezTo>
                  <a:pt x="185" y="118"/>
                  <a:pt x="185" y="118"/>
                  <a:pt x="185" y="118"/>
                </a:cubicBezTo>
                <a:cubicBezTo>
                  <a:pt x="185" y="116"/>
                  <a:pt x="185" y="115"/>
                  <a:pt x="186" y="114"/>
                </a:cubicBezTo>
                <a:cubicBezTo>
                  <a:pt x="186" y="113"/>
                  <a:pt x="186" y="111"/>
                  <a:pt x="186" y="109"/>
                </a:cubicBezTo>
                <a:cubicBezTo>
                  <a:pt x="186" y="108"/>
                  <a:pt x="186" y="107"/>
                  <a:pt x="186" y="106"/>
                </a:cubicBezTo>
                <a:cubicBezTo>
                  <a:pt x="186" y="106"/>
                  <a:pt x="186" y="105"/>
                  <a:pt x="186" y="105"/>
                </a:cubicBezTo>
                <a:close/>
                <a:moveTo>
                  <a:pt x="106" y="111"/>
                </a:moveTo>
                <a:cubicBezTo>
                  <a:pt x="106" y="114"/>
                  <a:pt x="106" y="116"/>
                  <a:pt x="106" y="119"/>
                </a:cubicBezTo>
                <a:cubicBezTo>
                  <a:pt x="106" y="116"/>
                  <a:pt x="107" y="113"/>
                  <a:pt x="107" y="111"/>
                </a:cubicBezTo>
                <a:lnTo>
                  <a:pt x="106" y="111"/>
                </a:lnTo>
                <a:close/>
                <a:moveTo>
                  <a:pt x="193" y="119"/>
                </a:moveTo>
                <a:cubicBezTo>
                  <a:pt x="193" y="119"/>
                  <a:pt x="193" y="118"/>
                  <a:pt x="194" y="118"/>
                </a:cubicBezTo>
                <a:cubicBezTo>
                  <a:pt x="194" y="118"/>
                  <a:pt x="195" y="118"/>
                  <a:pt x="195" y="117"/>
                </a:cubicBezTo>
                <a:cubicBezTo>
                  <a:pt x="195" y="117"/>
                  <a:pt x="195" y="117"/>
                  <a:pt x="195" y="116"/>
                </a:cubicBezTo>
                <a:cubicBezTo>
                  <a:pt x="194" y="117"/>
                  <a:pt x="194" y="117"/>
                  <a:pt x="193" y="117"/>
                </a:cubicBezTo>
                <a:cubicBezTo>
                  <a:pt x="193" y="118"/>
                  <a:pt x="193" y="118"/>
                  <a:pt x="193" y="119"/>
                </a:cubicBezTo>
                <a:cubicBezTo>
                  <a:pt x="193" y="119"/>
                  <a:pt x="193" y="119"/>
                  <a:pt x="193" y="119"/>
                </a:cubicBezTo>
                <a:close/>
                <a:moveTo>
                  <a:pt x="35" y="115"/>
                </a:moveTo>
                <a:cubicBezTo>
                  <a:pt x="38" y="117"/>
                  <a:pt x="40" y="118"/>
                  <a:pt x="42" y="119"/>
                </a:cubicBezTo>
                <a:cubicBezTo>
                  <a:pt x="41" y="116"/>
                  <a:pt x="41" y="114"/>
                  <a:pt x="42" y="111"/>
                </a:cubicBezTo>
                <a:cubicBezTo>
                  <a:pt x="42" y="110"/>
                  <a:pt x="42" y="109"/>
                  <a:pt x="42" y="108"/>
                </a:cubicBezTo>
                <a:cubicBezTo>
                  <a:pt x="42" y="107"/>
                  <a:pt x="42" y="107"/>
                  <a:pt x="42" y="107"/>
                </a:cubicBezTo>
                <a:cubicBezTo>
                  <a:pt x="42" y="104"/>
                  <a:pt x="42" y="101"/>
                  <a:pt x="42" y="97"/>
                </a:cubicBezTo>
                <a:cubicBezTo>
                  <a:pt x="39" y="96"/>
                  <a:pt x="37" y="95"/>
                  <a:pt x="35" y="94"/>
                </a:cubicBezTo>
                <a:cubicBezTo>
                  <a:pt x="35" y="98"/>
                  <a:pt x="35" y="102"/>
                  <a:pt x="35" y="106"/>
                </a:cubicBezTo>
                <a:cubicBezTo>
                  <a:pt x="35" y="106"/>
                  <a:pt x="35" y="107"/>
                  <a:pt x="35" y="108"/>
                </a:cubicBezTo>
                <a:cubicBezTo>
                  <a:pt x="35" y="110"/>
                  <a:pt x="36" y="113"/>
                  <a:pt x="35" y="115"/>
                </a:cubicBezTo>
                <a:close/>
                <a:moveTo>
                  <a:pt x="97" y="110"/>
                </a:moveTo>
                <a:cubicBezTo>
                  <a:pt x="97" y="112"/>
                  <a:pt x="98" y="115"/>
                  <a:pt x="98" y="118"/>
                </a:cubicBezTo>
                <a:cubicBezTo>
                  <a:pt x="98" y="118"/>
                  <a:pt x="98" y="118"/>
                  <a:pt x="98" y="117"/>
                </a:cubicBezTo>
                <a:cubicBezTo>
                  <a:pt x="98" y="115"/>
                  <a:pt x="97" y="112"/>
                  <a:pt x="97" y="110"/>
                </a:cubicBezTo>
                <a:cubicBezTo>
                  <a:pt x="97" y="110"/>
                  <a:pt x="97" y="110"/>
                  <a:pt x="97" y="110"/>
                </a:cubicBezTo>
                <a:close/>
                <a:moveTo>
                  <a:pt x="210" y="114"/>
                </a:moveTo>
                <a:cubicBezTo>
                  <a:pt x="210" y="115"/>
                  <a:pt x="210" y="115"/>
                  <a:pt x="210" y="115"/>
                </a:cubicBezTo>
                <a:cubicBezTo>
                  <a:pt x="210" y="115"/>
                  <a:pt x="210" y="114"/>
                  <a:pt x="210" y="114"/>
                </a:cubicBezTo>
                <a:cubicBezTo>
                  <a:pt x="210" y="114"/>
                  <a:pt x="210" y="114"/>
                  <a:pt x="210" y="114"/>
                </a:cubicBezTo>
                <a:close/>
                <a:moveTo>
                  <a:pt x="200" y="115"/>
                </a:moveTo>
                <a:cubicBezTo>
                  <a:pt x="200" y="114"/>
                  <a:pt x="200" y="114"/>
                  <a:pt x="200" y="114"/>
                </a:cubicBezTo>
                <a:cubicBezTo>
                  <a:pt x="200" y="114"/>
                  <a:pt x="200" y="113"/>
                  <a:pt x="200" y="113"/>
                </a:cubicBezTo>
                <a:cubicBezTo>
                  <a:pt x="200" y="113"/>
                  <a:pt x="200" y="113"/>
                  <a:pt x="199" y="113"/>
                </a:cubicBezTo>
                <a:cubicBezTo>
                  <a:pt x="199" y="113"/>
                  <a:pt x="199" y="114"/>
                  <a:pt x="200" y="115"/>
                </a:cubicBezTo>
                <a:close/>
                <a:moveTo>
                  <a:pt x="27" y="110"/>
                </a:moveTo>
                <a:cubicBezTo>
                  <a:pt x="29" y="111"/>
                  <a:pt x="31" y="112"/>
                  <a:pt x="32" y="113"/>
                </a:cubicBezTo>
                <a:cubicBezTo>
                  <a:pt x="32" y="112"/>
                  <a:pt x="32" y="110"/>
                  <a:pt x="32" y="108"/>
                </a:cubicBezTo>
                <a:cubicBezTo>
                  <a:pt x="32" y="107"/>
                  <a:pt x="32" y="106"/>
                  <a:pt x="32" y="105"/>
                </a:cubicBezTo>
                <a:cubicBezTo>
                  <a:pt x="32" y="100"/>
                  <a:pt x="32" y="97"/>
                  <a:pt x="32" y="93"/>
                </a:cubicBezTo>
                <a:cubicBezTo>
                  <a:pt x="32" y="93"/>
                  <a:pt x="32" y="93"/>
                  <a:pt x="32" y="93"/>
                </a:cubicBezTo>
                <a:cubicBezTo>
                  <a:pt x="32" y="93"/>
                  <a:pt x="31" y="93"/>
                  <a:pt x="31" y="92"/>
                </a:cubicBezTo>
                <a:cubicBezTo>
                  <a:pt x="30" y="92"/>
                  <a:pt x="29" y="91"/>
                  <a:pt x="28" y="91"/>
                </a:cubicBezTo>
                <a:cubicBezTo>
                  <a:pt x="28" y="93"/>
                  <a:pt x="27" y="96"/>
                  <a:pt x="27" y="99"/>
                </a:cubicBezTo>
                <a:cubicBezTo>
                  <a:pt x="27" y="100"/>
                  <a:pt x="27" y="101"/>
                  <a:pt x="27" y="102"/>
                </a:cubicBezTo>
                <a:cubicBezTo>
                  <a:pt x="27" y="104"/>
                  <a:pt x="27" y="106"/>
                  <a:pt x="27" y="108"/>
                </a:cubicBezTo>
                <a:cubicBezTo>
                  <a:pt x="27" y="109"/>
                  <a:pt x="27" y="109"/>
                  <a:pt x="27" y="109"/>
                </a:cubicBezTo>
                <a:cubicBezTo>
                  <a:pt x="27" y="110"/>
                  <a:pt x="27" y="110"/>
                  <a:pt x="27" y="110"/>
                </a:cubicBezTo>
                <a:close/>
                <a:moveTo>
                  <a:pt x="150" y="112"/>
                </a:moveTo>
                <a:cubicBezTo>
                  <a:pt x="150" y="112"/>
                  <a:pt x="151" y="112"/>
                  <a:pt x="151" y="113"/>
                </a:cubicBezTo>
                <a:cubicBezTo>
                  <a:pt x="151" y="112"/>
                  <a:pt x="151" y="112"/>
                  <a:pt x="151" y="112"/>
                </a:cubicBezTo>
                <a:cubicBezTo>
                  <a:pt x="150" y="112"/>
                  <a:pt x="149" y="112"/>
                  <a:pt x="148" y="112"/>
                </a:cubicBezTo>
                <a:cubicBezTo>
                  <a:pt x="148" y="112"/>
                  <a:pt x="148" y="112"/>
                  <a:pt x="148" y="113"/>
                </a:cubicBezTo>
                <a:cubicBezTo>
                  <a:pt x="149" y="112"/>
                  <a:pt x="149" y="112"/>
                  <a:pt x="150" y="112"/>
                </a:cubicBezTo>
                <a:close/>
                <a:moveTo>
                  <a:pt x="214" y="111"/>
                </a:moveTo>
                <a:cubicBezTo>
                  <a:pt x="214" y="112"/>
                  <a:pt x="214" y="112"/>
                  <a:pt x="214" y="113"/>
                </a:cubicBezTo>
                <a:cubicBezTo>
                  <a:pt x="214" y="113"/>
                  <a:pt x="215" y="112"/>
                  <a:pt x="215" y="112"/>
                </a:cubicBezTo>
                <a:cubicBezTo>
                  <a:pt x="215" y="111"/>
                  <a:pt x="215" y="111"/>
                  <a:pt x="215" y="110"/>
                </a:cubicBezTo>
                <a:cubicBezTo>
                  <a:pt x="215" y="110"/>
                  <a:pt x="214" y="111"/>
                  <a:pt x="214" y="111"/>
                </a:cubicBezTo>
                <a:close/>
                <a:moveTo>
                  <a:pt x="193" y="102"/>
                </a:moveTo>
                <a:cubicBezTo>
                  <a:pt x="194" y="102"/>
                  <a:pt x="194" y="103"/>
                  <a:pt x="194" y="103"/>
                </a:cubicBezTo>
                <a:cubicBezTo>
                  <a:pt x="195" y="106"/>
                  <a:pt x="195" y="109"/>
                  <a:pt x="194" y="113"/>
                </a:cubicBezTo>
                <a:cubicBezTo>
                  <a:pt x="194" y="112"/>
                  <a:pt x="195" y="112"/>
                  <a:pt x="195" y="112"/>
                </a:cubicBezTo>
                <a:cubicBezTo>
                  <a:pt x="195" y="112"/>
                  <a:pt x="195" y="111"/>
                  <a:pt x="195" y="111"/>
                </a:cubicBezTo>
                <a:cubicBezTo>
                  <a:pt x="195" y="110"/>
                  <a:pt x="195" y="109"/>
                  <a:pt x="195" y="108"/>
                </a:cubicBezTo>
                <a:cubicBezTo>
                  <a:pt x="195" y="105"/>
                  <a:pt x="194" y="102"/>
                  <a:pt x="194" y="99"/>
                </a:cubicBezTo>
                <a:cubicBezTo>
                  <a:pt x="193" y="100"/>
                  <a:pt x="191" y="100"/>
                  <a:pt x="189" y="101"/>
                </a:cubicBezTo>
                <a:cubicBezTo>
                  <a:pt x="190" y="101"/>
                  <a:pt x="190" y="102"/>
                  <a:pt x="190" y="102"/>
                </a:cubicBezTo>
                <a:cubicBezTo>
                  <a:pt x="189" y="102"/>
                  <a:pt x="189" y="102"/>
                  <a:pt x="189" y="102"/>
                </a:cubicBezTo>
                <a:cubicBezTo>
                  <a:pt x="189" y="102"/>
                  <a:pt x="189" y="102"/>
                  <a:pt x="189" y="102"/>
                </a:cubicBezTo>
                <a:cubicBezTo>
                  <a:pt x="189" y="103"/>
                  <a:pt x="189" y="103"/>
                  <a:pt x="189" y="104"/>
                </a:cubicBezTo>
                <a:cubicBezTo>
                  <a:pt x="189" y="104"/>
                  <a:pt x="189" y="105"/>
                  <a:pt x="189" y="105"/>
                </a:cubicBezTo>
                <a:cubicBezTo>
                  <a:pt x="189" y="106"/>
                  <a:pt x="189" y="108"/>
                  <a:pt x="189" y="109"/>
                </a:cubicBezTo>
                <a:cubicBezTo>
                  <a:pt x="189" y="110"/>
                  <a:pt x="189" y="111"/>
                  <a:pt x="189" y="112"/>
                </a:cubicBezTo>
                <a:cubicBezTo>
                  <a:pt x="189" y="110"/>
                  <a:pt x="190" y="107"/>
                  <a:pt x="190" y="105"/>
                </a:cubicBezTo>
                <a:cubicBezTo>
                  <a:pt x="190" y="104"/>
                  <a:pt x="190" y="104"/>
                  <a:pt x="190" y="104"/>
                </a:cubicBezTo>
                <a:cubicBezTo>
                  <a:pt x="190" y="103"/>
                  <a:pt x="191" y="102"/>
                  <a:pt x="191" y="101"/>
                </a:cubicBezTo>
                <a:cubicBezTo>
                  <a:pt x="191" y="101"/>
                  <a:pt x="191" y="100"/>
                  <a:pt x="192" y="100"/>
                </a:cubicBezTo>
                <a:cubicBezTo>
                  <a:pt x="192" y="100"/>
                  <a:pt x="193" y="100"/>
                  <a:pt x="193" y="101"/>
                </a:cubicBezTo>
                <a:cubicBezTo>
                  <a:pt x="193" y="101"/>
                  <a:pt x="193" y="101"/>
                  <a:pt x="193" y="102"/>
                </a:cubicBezTo>
                <a:cubicBezTo>
                  <a:pt x="193" y="102"/>
                  <a:pt x="193" y="102"/>
                  <a:pt x="193" y="102"/>
                </a:cubicBezTo>
                <a:close/>
                <a:moveTo>
                  <a:pt x="198" y="97"/>
                </a:moveTo>
                <a:cubicBezTo>
                  <a:pt x="198" y="101"/>
                  <a:pt x="198" y="105"/>
                  <a:pt x="199" y="109"/>
                </a:cubicBezTo>
                <a:cubicBezTo>
                  <a:pt x="199" y="109"/>
                  <a:pt x="200" y="108"/>
                  <a:pt x="200" y="108"/>
                </a:cubicBezTo>
                <a:cubicBezTo>
                  <a:pt x="200" y="107"/>
                  <a:pt x="200" y="106"/>
                  <a:pt x="200" y="106"/>
                </a:cubicBezTo>
                <a:cubicBezTo>
                  <a:pt x="200" y="106"/>
                  <a:pt x="200" y="106"/>
                  <a:pt x="200" y="106"/>
                </a:cubicBezTo>
                <a:cubicBezTo>
                  <a:pt x="199" y="106"/>
                  <a:pt x="199" y="105"/>
                  <a:pt x="199" y="105"/>
                </a:cubicBezTo>
                <a:cubicBezTo>
                  <a:pt x="199" y="104"/>
                  <a:pt x="199" y="104"/>
                  <a:pt x="199" y="104"/>
                </a:cubicBezTo>
                <a:cubicBezTo>
                  <a:pt x="199" y="103"/>
                  <a:pt x="200" y="103"/>
                  <a:pt x="200" y="103"/>
                </a:cubicBezTo>
                <a:cubicBezTo>
                  <a:pt x="200" y="101"/>
                  <a:pt x="200" y="100"/>
                  <a:pt x="200" y="99"/>
                </a:cubicBezTo>
                <a:cubicBezTo>
                  <a:pt x="200" y="99"/>
                  <a:pt x="200" y="99"/>
                  <a:pt x="200" y="99"/>
                </a:cubicBezTo>
                <a:cubicBezTo>
                  <a:pt x="199" y="98"/>
                  <a:pt x="199" y="98"/>
                  <a:pt x="200" y="97"/>
                </a:cubicBezTo>
                <a:cubicBezTo>
                  <a:pt x="200" y="97"/>
                  <a:pt x="200" y="97"/>
                  <a:pt x="200" y="97"/>
                </a:cubicBezTo>
                <a:cubicBezTo>
                  <a:pt x="200" y="97"/>
                  <a:pt x="200" y="96"/>
                  <a:pt x="200" y="96"/>
                </a:cubicBezTo>
                <a:cubicBezTo>
                  <a:pt x="199" y="96"/>
                  <a:pt x="199" y="96"/>
                  <a:pt x="198" y="97"/>
                </a:cubicBezTo>
                <a:close/>
                <a:moveTo>
                  <a:pt x="81" y="108"/>
                </a:moveTo>
                <a:cubicBezTo>
                  <a:pt x="81" y="108"/>
                  <a:pt x="81" y="108"/>
                  <a:pt x="81" y="108"/>
                </a:cubicBezTo>
                <a:cubicBezTo>
                  <a:pt x="81" y="108"/>
                  <a:pt x="81" y="109"/>
                  <a:pt x="81" y="109"/>
                </a:cubicBezTo>
                <a:cubicBezTo>
                  <a:pt x="81" y="109"/>
                  <a:pt x="81" y="108"/>
                  <a:pt x="81" y="108"/>
                </a:cubicBezTo>
                <a:cubicBezTo>
                  <a:pt x="81" y="108"/>
                  <a:pt x="81" y="108"/>
                  <a:pt x="81" y="108"/>
                </a:cubicBezTo>
                <a:close/>
                <a:moveTo>
                  <a:pt x="107" y="107"/>
                </a:moveTo>
                <a:cubicBezTo>
                  <a:pt x="116" y="108"/>
                  <a:pt x="125" y="109"/>
                  <a:pt x="132" y="109"/>
                </a:cubicBezTo>
                <a:cubicBezTo>
                  <a:pt x="145" y="109"/>
                  <a:pt x="156" y="108"/>
                  <a:pt x="166" y="105"/>
                </a:cubicBezTo>
                <a:cubicBezTo>
                  <a:pt x="166" y="105"/>
                  <a:pt x="166" y="105"/>
                  <a:pt x="166" y="105"/>
                </a:cubicBezTo>
                <a:cubicBezTo>
                  <a:pt x="166" y="104"/>
                  <a:pt x="167" y="104"/>
                  <a:pt x="168" y="104"/>
                </a:cubicBezTo>
                <a:cubicBezTo>
                  <a:pt x="168" y="104"/>
                  <a:pt x="169" y="104"/>
                  <a:pt x="169" y="105"/>
                </a:cubicBezTo>
                <a:cubicBezTo>
                  <a:pt x="171" y="104"/>
                  <a:pt x="174" y="103"/>
                  <a:pt x="176" y="103"/>
                </a:cubicBezTo>
                <a:cubicBezTo>
                  <a:pt x="188" y="99"/>
                  <a:pt x="200" y="93"/>
                  <a:pt x="210" y="85"/>
                </a:cubicBezTo>
                <a:cubicBezTo>
                  <a:pt x="219" y="77"/>
                  <a:pt x="228" y="69"/>
                  <a:pt x="226" y="57"/>
                </a:cubicBezTo>
                <a:cubicBezTo>
                  <a:pt x="224" y="57"/>
                  <a:pt x="222" y="57"/>
                  <a:pt x="220" y="57"/>
                </a:cubicBezTo>
                <a:cubicBezTo>
                  <a:pt x="220" y="58"/>
                  <a:pt x="220" y="58"/>
                  <a:pt x="219" y="59"/>
                </a:cubicBezTo>
                <a:cubicBezTo>
                  <a:pt x="219" y="59"/>
                  <a:pt x="219" y="59"/>
                  <a:pt x="218" y="59"/>
                </a:cubicBezTo>
                <a:cubicBezTo>
                  <a:pt x="218" y="59"/>
                  <a:pt x="218" y="59"/>
                  <a:pt x="217" y="59"/>
                </a:cubicBezTo>
                <a:cubicBezTo>
                  <a:pt x="217" y="59"/>
                  <a:pt x="217" y="58"/>
                  <a:pt x="217" y="58"/>
                </a:cubicBezTo>
                <a:cubicBezTo>
                  <a:pt x="217" y="58"/>
                  <a:pt x="217" y="57"/>
                  <a:pt x="217" y="57"/>
                </a:cubicBezTo>
                <a:cubicBezTo>
                  <a:pt x="217" y="57"/>
                  <a:pt x="216" y="57"/>
                  <a:pt x="215" y="57"/>
                </a:cubicBezTo>
                <a:cubicBezTo>
                  <a:pt x="215" y="57"/>
                  <a:pt x="215" y="57"/>
                  <a:pt x="215" y="57"/>
                </a:cubicBezTo>
                <a:cubicBezTo>
                  <a:pt x="214" y="57"/>
                  <a:pt x="214" y="57"/>
                  <a:pt x="214" y="57"/>
                </a:cubicBezTo>
                <a:cubicBezTo>
                  <a:pt x="209" y="57"/>
                  <a:pt x="204" y="57"/>
                  <a:pt x="198" y="57"/>
                </a:cubicBezTo>
                <a:cubicBezTo>
                  <a:pt x="198" y="57"/>
                  <a:pt x="198" y="57"/>
                  <a:pt x="198" y="57"/>
                </a:cubicBezTo>
                <a:cubicBezTo>
                  <a:pt x="198" y="57"/>
                  <a:pt x="198" y="57"/>
                  <a:pt x="197" y="57"/>
                </a:cubicBezTo>
                <a:cubicBezTo>
                  <a:pt x="192" y="57"/>
                  <a:pt x="186" y="56"/>
                  <a:pt x="180" y="56"/>
                </a:cubicBezTo>
                <a:cubicBezTo>
                  <a:pt x="177" y="56"/>
                  <a:pt x="174" y="56"/>
                  <a:pt x="171" y="56"/>
                </a:cubicBezTo>
                <a:cubicBezTo>
                  <a:pt x="161" y="55"/>
                  <a:pt x="151" y="55"/>
                  <a:pt x="140" y="54"/>
                </a:cubicBezTo>
                <a:cubicBezTo>
                  <a:pt x="138" y="54"/>
                  <a:pt x="135" y="54"/>
                  <a:pt x="132" y="54"/>
                </a:cubicBezTo>
                <a:cubicBezTo>
                  <a:pt x="131" y="54"/>
                  <a:pt x="129" y="54"/>
                  <a:pt x="127" y="53"/>
                </a:cubicBezTo>
                <a:cubicBezTo>
                  <a:pt x="125" y="53"/>
                  <a:pt x="123" y="53"/>
                  <a:pt x="121" y="53"/>
                </a:cubicBezTo>
                <a:cubicBezTo>
                  <a:pt x="121" y="53"/>
                  <a:pt x="121" y="53"/>
                  <a:pt x="121" y="53"/>
                </a:cubicBezTo>
                <a:cubicBezTo>
                  <a:pt x="120" y="53"/>
                  <a:pt x="120" y="53"/>
                  <a:pt x="120" y="53"/>
                </a:cubicBezTo>
                <a:cubicBezTo>
                  <a:pt x="120" y="53"/>
                  <a:pt x="119" y="53"/>
                  <a:pt x="119" y="52"/>
                </a:cubicBezTo>
                <a:cubicBezTo>
                  <a:pt x="119" y="52"/>
                  <a:pt x="119" y="52"/>
                  <a:pt x="119" y="52"/>
                </a:cubicBezTo>
                <a:cubicBezTo>
                  <a:pt x="118" y="53"/>
                  <a:pt x="118" y="53"/>
                  <a:pt x="118" y="53"/>
                </a:cubicBezTo>
                <a:cubicBezTo>
                  <a:pt x="118" y="53"/>
                  <a:pt x="118" y="53"/>
                  <a:pt x="117" y="53"/>
                </a:cubicBezTo>
                <a:cubicBezTo>
                  <a:pt x="117" y="53"/>
                  <a:pt x="117" y="53"/>
                  <a:pt x="117" y="53"/>
                </a:cubicBezTo>
                <a:cubicBezTo>
                  <a:pt x="117" y="53"/>
                  <a:pt x="117" y="53"/>
                  <a:pt x="117" y="53"/>
                </a:cubicBezTo>
                <a:cubicBezTo>
                  <a:pt x="116" y="53"/>
                  <a:pt x="116" y="53"/>
                  <a:pt x="116" y="52"/>
                </a:cubicBezTo>
                <a:cubicBezTo>
                  <a:pt x="116" y="52"/>
                  <a:pt x="116" y="52"/>
                  <a:pt x="116" y="51"/>
                </a:cubicBezTo>
                <a:cubicBezTo>
                  <a:pt x="116" y="51"/>
                  <a:pt x="116" y="51"/>
                  <a:pt x="115" y="52"/>
                </a:cubicBezTo>
                <a:cubicBezTo>
                  <a:pt x="115" y="52"/>
                  <a:pt x="115" y="52"/>
                  <a:pt x="115" y="52"/>
                </a:cubicBezTo>
                <a:cubicBezTo>
                  <a:pt x="114" y="52"/>
                  <a:pt x="114" y="51"/>
                  <a:pt x="114" y="51"/>
                </a:cubicBezTo>
                <a:cubicBezTo>
                  <a:pt x="114" y="49"/>
                  <a:pt x="115" y="48"/>
                  <a:pt x="116" y="47"/>
                </a:cubicBezTo>
                <a:cubicBezTo>
                  <a:pt x="116" y="47"/>
                  <a:pt x="116" y="46"/>
                  <a:pt x="116" y="45"/>
                </a:cubicBezTo>
                <a:cubicBezTo>
                  <a:pt x="116" y="43"/>
                  <a:pt x="116" y="42"/>
                  <a:pt x="116" y="40"/>
                </a:cubicBezTo>
                <a:cubicBezTo>
                  <a:pt x="116" y="40"/>
                  <a:pt x="116" y="39"/>
                  <a:pt x="116" y="39"/>
                </a:cubicBezTo>
                <a:cubicBezTo>
                  <a:pt x="117" y="31"/>
                  <a:pt x="117" y="23"/>
                  <a:pt x="116" y="14"/>
                </a:cubicBezTo>
                <a:cubicBezTo>
                  <a:pt x="116" y="13"/>
                  <a:pt x="116" y="12"/>
                  <a:pt x="116" y="11"/>
                </a:cubicBezTo>
                <a:cubicBezTo>
                  <a:pt x="113" y="11"/>
                  <a:pt x="110" y="11"/>
                  <a:pt x="106" y="11"/>
                </a:cubicBezTo>
                <a:cubicBezTo>
                  <a:pt x="96" y="11"/>
                  <a:pt x="86" y="12"/>
                  <a:pt x="77" y="14"/>
                </a:cubicBezTo>
                <a:cubicBezTo>
                  <a:pt x="76" y="14"/>
                  <a:pt x="74" y="15"/>
                  <a:pt x="73" y="15"/>
                </a:cubicBezTo>
                <a:cubicBezTo>
                  <a:pt x="66" y="16"/>
                  <a:pt x="58" y="18"/>
                  <a:pt x="50" y="21"/>
                </a:cubicBezTo>
                <a:cubicBezTo>
                  <a:pt x="43" y="24"/>
                  <a:pt x="36" y="27"/>
                  <a:pt x="29" y="32"/>
                </a:cubicBezTo>
                <a:cubicBezTo>
                  <a:pt x="19" y="39"/>
                  <a:pt x="9" y="47"/>
                  <a:pt x="7" y="58"/>
                </a:cubicBezTo>
                <a:cubicBezTo>
                  <a:pt x="6" y="65"/>
                  <a:pt x="8" y="71"/>
                  <a:pt x="14" y="77"/>
                </a:cubicBezTo>
                <a:cubicBezTo>
                  <a:pt x="14" y="77"/>
                  <a:pt x="14" y="77"/>
                  <a:pt x="14" y="77"/>
                </a:cubicBezTo>
                <a:cubicBezTo>
                  <a:pt x="14" y="77"/>
                  <a:pt x="14" y="77"/>
                  <a:pt x="15" y="77"/>
                </a:cubicBezTo>
                <a:cubicBezTo>
                  <a:pt x="15" y="77"/>
                  <a:pt x="15" y="78"/>
                  <a:pt x="15" y="78"/>
                </a:cubicBezTo>
                <a:cubicBezTo>
                  <a:pt x="15" y="78"/>
                  <a:pt x="15" y="78"/>
                  <a:pt x="15" y="78"/>
                </a:cubicBezTo>
                <a:cubicBezTo>
                  <a:pt x="17" y="80"/>
                  <a:pt x="20" y="82"/>
                  <a:pt x="23" y="84"/>
                </a:cubicBezTo>
                <a:cubicBezTo>
                  <a:pt x="35" y="91"/>
                  <a:pt x="48" y="97"/>
                  <a:pt x="62" y="100"/>
                </a:cubicBezTo>
                <a:cubicBezTo>
                  <a:pt x="74" y="103"/>
                  <a:pt x="86" y="105"/>
                  <a:pt x="101" y="107"/>
                </a:cubicBezTo>
                <a:cubicBezTo>
                  <a:pt x="102" y="107"/>
                  <a:pt x="103" y="107"/>
                  <a:pt x="104" y="107"/>
                </a:cubicBezTo>
                <a:cubicBezTo>
                  <a:pt x="104" y="107"/>
                  <a:pt x="104" y="107"/>
                  <a:pt x="104" y="107"/>
                </a:cubicBezTo>
                <a:cubicBezTo>
                  <a:pt x="105" y="107"/>
                  <a:pt x="105" y="106"/>
                  <a:pt x="106" y="106"/>
                </a:cubicBezTo>
                <a:cubicBezTo>
                  <a:pt x="106" y="106"/>
                  <a:pt x="107" y="106"/>
                  <a:pt x="107" y="107"/>
                </a:cubicBezTo>
                <a:cubicBezTo>
                  <a:pt x="107" y="107"/>
                  <a:pt x="107" y="107"/>
                  <a:pt x="107" y="107"/>
                </a:cubicBezTo>
                <a:close/>
                <a:moveTo>
                  <a:pt x="218" y="109"/>
                </a:moveTo>
                <a:cubicBezTo>
                  <a:pt x="219" y="108"/>
                  <a:pt x="220" y="107"/>
                  <a:pt x="221" y="106"/>
                </a:cubicBezTo>
                <a:cubicBezTo>
                  <a:pt x="221" y="106"/>
                  <a:pt x="221" y="106"/>
                  <a:pt x="221" y="106"/>
                </a:cubicBezTo>
                <a:cubicBezTo>
                  <a:pt x="220" y="105"/>
                  <a:pt x="220" y="104"/>
                  <a:pt x="220" y="103"/>
                </a:cubicBezTo>
                <a:cubicBezTo>
                  <a:pt x="220" y="104"/>
                  <a:pt x="220" y="105"/>
                  <a:pt x="219" y="106"/>
                </a:cubicBezTo>
                <a:cubicBezTo>
                  <a:pt x="219" y="107"/>
                  <a:pt x="219" y="107"/>
                  <a:pt x="219" y="108"/>
                </a:cubicBezTo>
                <a:cubicBezTo>
                  <a:pt x="218" y="108"/>
                  <a:pt x="218" y="108"/>
                  <a:pt x="218" y="108"/>
                </a:cubicBezTo>
                <a:cubicBezTo>
                  <a:pt x="218" y="109"/>
                  <a:pt x="218" y="109"/>
                  <a:pt x="218" y="109"/>
                </a:cubicBezTo>
                <a:close/>
                <a:moveTo>
                  <a:pt x="24" y="108"/>
                </a:moveTo>
                <a:cubicBezTo>
                  <a:pt x="24" y="107"/>
                  <a:pt x="24" y="105"/>
                  <a:pt x="24" y="104"/>
                </a:cubicBezTo>
                <a:cubicBezTo>
                  <a:pt x="24" y="103"/>
                  <a:pt x="24" y="103"/>
                  <a:pt x="24" y="102"/>
                </a:cubicBezTo>
                <a:cubicBezTo>
                  <a:pt x="24" y="100"/>
                  <a:pt x="25" y="99"/>
                  <a:pt x="25" y="97"/>
                </a:cubicBezTo>
                <a:cubicBezTo>
                  <a:pt x="25" y="95"/>
                  <a:pt x="25" y="92"/>
                  <a:pt x="25" y="90"/>
                </a:cubicBezTo>
                <a:cubicBezTo>
                  <a:pt x="25" y="90"/>
                  <a:pt x="25" y="90"/>
                  <a:pt x="25" y="89"/>
                </a:cubicBezTo>
                <a:cubicBezTo>
                  <a:pt x="24" y="89"/>
                  <a:pt x="23" y="88"/>
                  <a:pt x="21" y="87"/>
                </a:cubicBezTo>
                <a:cubicBezTo>
                  <a:pt x="22" y="90"/>
                  <a:pt x="22" y="94"/>
                  <a:pt x="22" y="98"/>
                </a:cubicBezTo>
                <a:cubicBezTo>
                  <a:pt x="22" y="99"/>
                  <a:pt x="22" y="99"/>
                  <a:pt x="22" y="100"/>
                </a:cubicBezTo>
                <a:cubicBezTo>
                  <a:pt x="22" y="102"/>
                  <a:pt x="22" y="105"/>
                  <a:pt x="22" y="107"/>
                </a:cubicBezTo>
                <a:cubicBezTo>
                  <a:pt x="22" y="107"/>
                  <a:pt x="24" y="108"/>
                  <a:pt x="24" y="108"/>
                </a:cubicBezTo>
                <a:close/>
                <a:moveTo>
                  <a:pt x="210" y="105"/>
                </a:moveTo>
                <a:cubicBezTo>
                  <a:pt x="210" y="106"/>
                  <a:pt x="210" y="106"/>
                  <a:pt x="209" y="107"/>
                </a:cubicBezTo>
                <a:cubicBezTo>
                  <a:pt x="210" y="107"/>
                  <a:pt x="212" y="105"/>
                  <a:pt x="212" y="105"/>
                </a:cubicBezTo>
                <a:cubicBezTo>
                  <a:pt x="212" y="105"/>
                  <a:pt x="212" y="104"/>
                  <a:pt x="212" y="104"/>
                </a:cubicBezTo>
                <a:cubicBezTo>
                  <a:pt x="212" y="103"/>
                  <a:pt x="212" y="103"/>
                  <a:pt x="212" y="103"/>
                </a:cubicBezTo>
                <a:cubicBezTo>
                  <a:pt x="211" y="103"/>
                  <a:pt x="210" y="104"/>
                  <a:pt x="210" y="105"/>
                </a:cubicBezTo>
                <a:close/>
                <a:moveTo>
                  <a:pt x="177" y="106"/>
                </a:moveTo>
                <a:cubicBezTo>
                  <a:pt x="177" y="106"/>
                  <a:pt x="177" y="106"/>
                  <a:pt x="177" y="106"/>
                </a:cubicBezTo>
                <a:cubicBezTo>
                  <a:pt x="177" y="107"/>
                  <a:pt x="177" y="107"/>
                  <a:pt x="177" y="107"/>
                </a:cubicBezTo>
                <a:cubicBezTo>
                  <a:pt x="177" y="107"/>
                  <a:pt x="178" y="106"/>
                  <a:pt x="178" y="106"/>
                </a:cubicBezTo>
                <a:cubicBezTo>
                  <a:pt x="178" y="106"/>
                  <a:pt x="177" y="106"/>
                  <a:pt x="177" y="106"/>
                </a:cubicBezTo>
                <a:close/>
                <a:moveTo>
                  <a:pt x="183" y="104"/>
                </a:moveTo>
                <a:cubicBezTo>
                  <a:pt x="183" y="104"/>
                  <a:pt x="183" y="104"/>
                  <a:pt x="183" y="105"/>
                </a:cubicBezTo>
                <a:cubicBezTo>
                  <a:pt x="183" y="105"/>
                  <a:pt x="183" y="106"/>
                  <a:pt x="183" y="107"/>
                </a:cubicBezTo>
                <a:cubicBezTo>
                  <a:pt x="183" y="107"/>
                  <a:pt x="183" y="106"/>
                  <a:pt x="183" y="106"/>
                </a:cubicBezTo>
                <a:cubicBezTo>
                  <a:pt x="183" y="105"/>
                  <a:pt x="183" y="104"/>
                  <a:pt x="184" y="104"/>
                </a:cubicBezTo>
                <a:cubicBezTo>
                  <a:pt x="184" y="104"/>
                  <a:pt x="183" y="104"/>
                  <a:pt x="183" y="104"/>
                </a:cubicBezTo>
                <a:close/>
                <a:moveTo>
                  <a:pt x="203" y="106"/>
                </a:moveTo>
                <a:cubicBezTo>
                  <a:pt x="203" y="106"/>
                  <a:pt x="203" y="106"/>
                  <a:pt x="203" y="106"/>
                </a:cubicBezTo>
                <a:cubicBezTo>
                  <a:pt x="203" y="106"/>
                  <a:pt x="203" y="106"/>
                  <a:pt x="203" y="106"/>
                </a:cubicBezTo>
                <a:cubicBezTo>
                  <a:pt x="203" y="105"/>
                  <a:pt x="203" y="105"/>
                  <a:pt x="203" y="104"/>
                </a:cubicBezTo>
                <a:cubicBezTo>
                  <a:pt x="203" y="104"/>
                  <a:pt x="203" y="104"/>
                  <a:pt x="202" y="104"/>
                </a:cubicBezTo>
                <a:cubicBezTo>
                  <a:pt x="202" y="105"/>
                  <a:pt x="203" y="105"/>
                  <a:pt x="203" y="106"/>
                </a:cubicBezTo>
                <a:close/>
                <a:moveTo>
                  <a:pt x="16" y="104"/>
                </a:moveTo>
                <a:cubicBezTo>
                  <a:pt x="17" y="104"/>
                  <a:pt x="18" y="105"/>
                  <a:pt x="19" y="105"/>
                </a:cubicBezTo>
                <a:cubicBezTo>
                  <a:pt x="19" y="104"/>
                  <a:pt x="19" y="102"/>
                  <a:pt x="19" y="101"/>
                </a:cubicBezTo>
                <a:cubicBezTo>
                  <a:pt x="19" y="100"/>
                  <a:pt x="19" y="99"/>
                  <a:pt x="19" y="98"/>
                </a:cubicBezTo>
                <a:cubicBezTo>
                  <a:pt x="19" y="94"/>
                  <a:pt x="20" y="90"/>
                  <a:pt x="19" y="86"/>
                </a:cubicBezTo>
                <a:cubicBezTo>
                  <a:pt x="19" y="86"/>
                  <a:pt x="19" y="86"/>
                  <a:pt x="19" y="86"/>
                </a:cubicBezTo>
                <a:cubicBezTo>
                  <a:pt x="18" y="85"/>
                  <a:pt x="18" y="85"/>
                  <a:pt x="17" y="84"/>
                </a:cubicBezTo>
                <a:cubicBezTo>
                  <a:pt x="17" y="85"/>
                  <a:pt x="17" y="86"/>
                  <a:pt x="17" y="87"/>
                </a:cubicBezTo>
                <a:cubicBezTo>
                  <a:pt x="17" y="89"/>
                  <a:pt x="17" y="91"/>
                  <a:pt x="17" y="94"/>
                </a:cubicBezTo>
                <a:cubicBezTo>
                  <a:pt x="17" y="94"/>
                  <a:pt x="17" y="94"/>
                  <a:pt x="17" y="94"/>
                </a:cubicBezTo>
                <a:cubicBezTo>
                  <a:pt x="17" y="97"/>
                  <a:pt x="17" y="101"/>
                  <a:pt x="16" y="104"/>
                </a:cubicBezTo>
                <a:close/>
                <a:moveTo>
                  <a:pt x="186" y="103"/>
                </a:moveTo>
                <a:cubicBezTo>
                  <a:pt x="186" y="103"/>
                  <a:pt x="186" y="103"/>
                  <a:pt x="187" y="103"/>
                </a:cubicBezTo>
                <a:cubicBezTo>
                  <a:pt x="187" y="103"/>
                  <a:pt x="187" y="103"/>
                  <a:pt x="187" y="102"/>
                </a:cubicBezTo>
                <a:cubicBezTo>
                  <a:pt x="187" y="102"/>
                  <a:pt x="186" y="103"/>
                  <a:pt x="186" y="103"/>
                </a:cubicBezTo>
                <a:close/>
                <a:moveTo>
                  <a:pt x="224" y="103"/>
                </a:moveTo>
                <a:cubicBezTo>
                  <a:pt x="224" y="103"/>
                  <a:pt x="224" y="103"/>
                  <a:pt x="224" y="103"/>
                </a:cubicBezTo>
                <a:cubicBezTo>
                  <a:pt x="224" y="102"/>
                  <a:pt x="224" y="102"/>
                  <a:pt x="224" y="102"/>
                </a:cubicBezTo>
                <a:cubicBezTo>
                  <a:pt x="224" y="102"/>
                  <a:pt x="224" y="103"/>
                  <a:pt x="224" y="103"/>
                </a:cubicBezTo>
                <a:close/>
                <a:moveTo>
                  <a:pt x="14" y="102"/>
                </a:moveTo>
                <a:cubicBezTo>
                  <a:pt x="14" y="101"/>
                  <a:pt x="14" y="101"/>
                  <a:pt x="14" y="100"/>
                </a:cubicBezTo>
                <a:cubicBezTo>
                  <a:pt x="14" y="101"/>
                  <a:pt x="14" y="101"/>
                  <a:pt x="14" y="102"/>
                </a:cubicBezTo>
                <a:cubicBezTo>
                  <a:pt x="14" y="102"/>
                  <a:pt x="14" y="102"/>
                  <a:pt x="14" y="102"/>
                </a:cubicBezTo>
                <a:close/>
                <a:moveTo>
                  <a:pt x="7" y="73"/>
                </a:moveTo>
                <a:cubicBezTo>
                  <a:pt x="7" y="79"/>
                  <a:pt x="7" y="85"/>
                  <a:pt x="7" y="91"/>
                </a:cubicBezTo>
                <a:cubicBezTo>
                  <a:pt x="7" y="93"/>
                  <a:pt x="8" y="95"/>
                  <a:pt x="8" y="98"/>
                </a:cubicBezTo>
                <a:cubicBezTo>
                  <a:pt x="8" y="99"/>
                  <a:pt x="9" y="99"/>
                  <a:pt x="10" y="100"/>
                </a:cubicBezTo>
                <a:cubicBezTo>
                  <a:pt x="10" y="100"/>
                  <a:pt x="11" y="100"/>
                  <a:pt x="11" y="100"/>
                </a:cubicBezTo>
                <a:cubicBezTo>
                  <a:pt x="11" y="100"/>
                  <a:pt x="11" y="99"/>
                  <a:pt x="11" y="99"/>
                </a:cubicBezTo>
                <a:cubicBezTo>
                  <a:pt x="11" y="99"/>
                  <a:pt x="10" y="99"/>
                  <a:pt x="10" y="99"/>
                </a:cubicBezTo>
                <a:cubicBezTo>
                  <a:pt x="9" y="99"/>
                  <a:pt x="9" y="99"/>
                  <a:pt x="9" y="98"/>
                </a:cubicBezTo>
                <a:cubicBezTo>
                  <a:pt x="8" y="97"/>
                  <a:pt x="8" y="95"/>
                  <a:pt x="9" y="94"/>
                </a:cubicBezTo>
                <a:cubicBezTo>
                  <a:pt x="9" y="93"/>
                  <a:pt x="9" y="93"/>
                  <a:pt x="9" y="92"/>
                </a:cubicBezTo>
                <a:cubicBezTo>
                  <a:pt x="9" y="90"/>
                  <a:pt x="9" y="88"/>
                  <a:pt x="9" y="85"/>
                </a:cubicBezTo>
                <a:cubicBezTo>
                  <a:pt x="9" y="82"/>
                  <a:pt x="9" y="79"/>
                  <a:pt x="8" y="76"/>
                </a:cubicBezTo>
                <a:cubicBezTo>
                  <a:pt x="8" y="75"/>
                  <a:pt x="7" y="74"/>
                  <a:pt x="7" y="73"/>
                </a:cubicBezTo>
                <a:close/>
                <a:moveTo>
                  <a:pt x="202" y="99"/>
                </a:moveTo>
                <a:cubicBezTo>
                  <a:pt x="202" y="99"/>
                  <a:pt x="202" y="100"/>
                  <a:pt x="202" y="100"/>
                </a:cubicBezTo>
                <a:cubicBezTo>
                  <a:pt x="202" y="100"/>
                  <a:pt x="202" y="100"/>
                  <a:pt x="202" y="100"/>
                </a:cubicBezTo>
                <a:cubicBezTo>
                  <a:pt x="202" y="100"/>
                  <a:pt x="202" y="99"/>
                  <a:pt x="202" y="99"/>
                </a:cubicBezTo>
                <a:cubicBezTo>
                  <a:pt x="202" y="99"/>
                  <a:pt x="202" y="99"/>
                  <a:pt x="202" y="99"/>
                </a:cubicBezTo>
                <a:close/>
                <a:moveTo>
                  <a:pt x="210" y="97"/>
                </a:moveTo>
                <a:cubicBezTo>
                  <a:pt x="210" y="98"/>
                  <a:pt x="210" y="99"/>
                  <a:pt x="210" y="100"/>
                </a:cubicBezTo>
                <a:cubicBezTo>
                  <a:pt x="211" y="99"/>
                  <a:pt x="212" y="98"/>
                  <a:pt x="212" y="98"/>
                </a:cubicBezTo>
                <a:cubicBezTo>
                  <a:pt x="212" y="97"/>
                  <a:pt x="212" y="96"/>
                  <a:pt x="212" y="95"/>
                </a:cubicBezTo>
                <a:cubicBezTo>
                  <a:pt x="212" y="96"/>
                  <a:pt x="211" y="96"/>
                  <a:pt x="210" y="97"/>
                </a:cubicBezTo>
                <a:close/>
                <a:moveTo>
                  <a:pt x="219" y="96"/>
                </a:moveTo>
                <a:cubicBezTo>
                  <a:pt x="219" y="97"/>
                  <a:pt x="219" y="98"/>
                  <a:pt x="219" y="99"/>
                </a:cubicBezTo>
                <a:cubicBezTo>
                  <a:pt x="220" y="99"/>
                  <a:pt x="220" y="99"/>
                  <a:pt x="220" y="99"/>
                </a:cubicBezTo>
                <a:cubicBezTo>
                  <a:pt x="220" y="97"/>
                  <a:pt x="220" y="96"/>
                  <a:pt x="220" y="95"/>
                </a:cubicBezTo>
                <a:cubicBezTo>
                  <a:pt x="220" y="96"/>
                  <a:pt x="220" y="96"/>
                  <a:pt x="219" y="96"/>
                </a:cubicBezTo>
                <a:close/>
                <a:moveTo>
                  <a:pt x="14" y="91"/>
                </a:moveTo>
                <a:cubicBezTo>
                  <a:pt x="14" y="92"/>
                  <a:pt x="14" y="93"/>
                  <a:pt x="14" y="94"/>
                </a:cubicBezTo>
                <a:cubicBezTo>
                  <a:pt x="14" y="94"/>
                  <a:pt x="14" y="94"/>
                  <a:pt x="14" y="94"/>
                </a:cubicBezTo>
                <a:cubicBezTo>
                  <a:pt x="14" y="94"/>
                  <a:pt x="14" y="93"/>
                  <a:pt x="14" y="92"/>
                </a:cubicBezTo>
                <a:cubicBezTo>
                  <a:pt x="14" y="92"/>
                  <a:pt x="14" y="91"/>
                  <a:pt x="14" y="91"/>
                </a:cubicBezTo>
                <a:close/>
                <a:moveTo>
                  <a:pt x="204" y="94"/>
                </a:moveTo>
                <a:cubicBezTo>
                  <a:pt x="205" y="94"/>
                  <a:pt x="205" y="94"/>
                  <a:pt x="205" y="94"/>
                </a:cubicBezTo>
                <a:cubicBezTo>
                  <a:pt x="205" y="93"/>
                  <a:pt x="205" y="93"/>
                  <a:pt x="205" y="93"/>
                </a:cubicBezTo>
                <a:cubicBezTo>
                  <a:pt x="205" y="93"/>
                  <a:pt x="205" y="93"/>
                  <a:pt x="204" y="93"/>
                </a:cubicBezTo>
                <a:cubicBezTo>
                  <a:pt x="204" y="93"/>
                  <a:pt x="204" y="93"/>
                  <a:pt x="204" y="94"/>
                </a:cubicBezTo>
                <a:close/>
                <a:moveTo>
                  <a:pt x="220" y="86"/>
                </a:moveTo>
                <a:cubicBezTo>
                  <a:pt x="220" y="88"/>
                  <a:pt x="220" y="89"/>
                  <a:pt x="220" y="91"/>
                </a:cubicBezTo>
                <a:cubicBezTo>
                  <a:pt x="220" y="91"/>
                  <a:pt x="220" y="91"/>
                  <a:pt x="220" y="91"/>
                </a:cubicBezTo>
                <a:cubicBezTo>
                  <a:pt x="220" y="89"/>
                  <a:pt x="220" y="87"/>
                  <a:pt x="220" y="86"/>
                </a:cubicBezTo>
                <a:cubicBezTo>
                  <a:pt x="220" y="86"/>
                  <a:pt x="220" y="86"/>
                  <a:pt x="220" y="86"/>
                </a:cubicBezTo>
                <a:close/>
                <a:moveTo>
                  <a:pt x="224" y="81"/>
                </a:moveTo>
                <a:cubicBezTo>
                  <a:pt x="224" y="83"/>
                  <a:pt x="225" y="84"/>
                  <a:pt x="225" y="85"/>
                </a:cubicBezTo>
                <a:cubicBezTo>
                  <a:pt x="225" y="83"/>
                  <a:pt x="225" y="82"/>
                  <a:pt x="225" y="81"/>
                </a:cubicBezTo>
                <a:cubicBezTo>
                  <a:pt x="225" y="81"/>
                  <a:pt x="224" y="81"/>
                  <a:pt x="224" y="81"/>
                </a:cubicBezTo>
                <a:close/>
                <a:moveTo>
                  <a:pt x="225" y="54"/>
                </a:moveTo>
                <a:cubicBezTo>
                  <a:pt x="225" y="54"/>
                  <a:pt x="225" y="53"/>
                  <a:pt x="225" y="53"/>
                </a:cubicBezTo>
                <a:cubicBezTo>
                  <a:pt x="225" y="52"/>
                  <a:pt x="225" y="52"/>
                  <a:pt x="225" y="51"/>
                </a:cubicBezTo>
                <a:cubicBezTo>
                  <a:pt x="225" y="51"/>
                  <a:pt x="225" y="51"/>
                  <a:pt x="225" y="50"/>
                </a:cubicBezTo>
                <a:cubicBezTo>
                  <a:pt x="225" y="49"/>
                  <a:pt x="225" y="47"/>
                  <a:pt x="225" y="46"/>
                </a:cubicBezTo>
                <a:cubicBezTo>
                  <a:pt x="225" y="46"/>
                  <a:pt x="225" y="46"/>
                  <a:pt x="225" y="46"/>
                </a:cubicBezTo>
                <a:cubicBezTo>
                  <a:pt x="225" y="46"/>
                  <a:pt x="225" y="46"/>
                  <a:pt x="224" y="46"/>
                </a:cubicBezTo>
                <a:cubicBezTo>
                  <a:pt x="224" y="46"/>
                  <a:pt x="224" y="46"/>
                  <a:pt x="224" y="46"/>
                </a:cubicBezTo>
                <a:cubicBezTo>
                  <a:pt x="224" y="46"/>
                  <a:pt x="224" y="46"/>
                  <a:pt x="223" y="46"/>
                </a:cubicBezTo>
                <a:cubicBezTo>
                  <a:pt x="222" y="46"/>
                  <a:pt x="222" y="46"/>
                  <a:pt x="221" y="46"/>
                </a:cubicBezTo>
                <a:cubicBezTo>
                  <a:pt x="221" y="46"/>
                  <a:pt x="221" y="47"/>
                  <a:pt x="222" y="47"/>
                </a:cubicBezTo>
                <a:cubicBezTo>
                  <a:pt x="222" y="47"/>
                  <a:pt x="222" y="47"/>
                  <a:pt x="222" y="47"/>
                </a:cubicBezTo>
                <a:cubicBezTo>
                  <a:pt x="223" y="47"/>
                  <a:pt x="223" y="47"/>
                  <a:pt x="223" y="48"/>
                </a:cubicBezTo>
                <a:cubicBezTo>
                  <a:pt x="223" y="49"/>
                  <a:pt x="223" y="49"/>
                  <a:pt x="223" y="50"/>
                </a:cubicBezTo>
                <a:cubicBezTo>
                  <a:pt x="223" y="50"/>
                  <a:pt x="223" y="50"/>
                  <a:pt x="223" y="50"/>
                </a:cubicBezTo>
                <a:cubicBezTo>
                  <a:pt x="223" y="50"/>
                  <a:pt x="223" y="50"/>
                  <a:pt x="223" y="50"/>
                </a:cubicBezTo>
                <a:cubicBezTo>
                  <a:pt x="224" y="50"/>
                  <a:pt x="224" y="50"/>
                  <a:pt x="224" y="51"/>
                </a:cubicBezTo>
                <a:cubicBezTo>
                  <a:pt x="225" y="51"/>
                  <a:pt x="225" y="52"/>
                  <a:pt x="224" y="52"/>
                </a:cubicBezTo>
                <a:cubicBezTo>
                  <a:pt x="224" y="53"/>
                  <a:pt x="223" y="53"/>
                  <a:pt x="223" y="54"/>
                </a:cubicBezTo>
                <a:cubicBezTo>
                  <a:pt x="224" y="54"/>
                  <a:pt x="224" y="54"/>
                  <a:pt x="225" y="54"/>
                </a:cubicBezTo>
                <a:close/>
                <a:moveTo>
                  <a:pt x="219" y="54"/>
                </a:moveTo>
                <a:cubicBezTo>
                  <a:pt x="219" y="53"/>
                  <a:pt x="221" y="51"/>
                  <a:pt x="221" y="51"/>
                </a:cubicBezTo>
                <a:cubicBezTo>
                  <a:pt x="221" y="51"/>
                  <a:pt x="221" y="51"/>
                  <a:pt x="221" y="51"/>
                </a:cubicBezTo>
                <a:cubicBezTo>
                  <a:pt x="220" y="52"/>
                  <a:pt x="219" y="53"/>
                  <a:pt x="218" y="54"/>
                </a:cubicBezTo>
                <a:cubicBezTo>
                  <a:pt x="218" y="54"/>
                  <a:pt x="218" y="54"/>
                  <a:pt x="218" y="54"/>
                </a:cubicBezTo>
                <a:cubicBezTo>
                  <a:pt x="218" y="54"/>
                  <a:pt x="219" y="54"/>
                  <a:pt x="219" y="54"/>
                </a:cubicBezTo>
                <a:close/>
                <a:moveTo>
                  <a:pt x="202" y="53"/>
                </a:moveTo>
                <a:cubicBezTo>
                  <a:pt x="203" y="53"/>
                  <a:pt x="205" y="54"/>
                  <a:pt x="206" y="54"/>
                </a:cubicBezTo>
                <a:cubicBezTo>
                  <a:pt x="206" y="53"/>
                  <a:pt x="206" y="53"/>
                  <a:pt x="206" y="53"/>
                </a:cubicBezTo>
                <a:cubicBezTo>
                  <a:pt x="207" y="51"/>
                  <a:pt x="209" y="50"/>
                  <a:pt x="210" y="48"/>
                </a:cubicBezTo>
                <a:cubicBezTo>
                  <a:pt x="211" y="48"/>
                  <a:pt x="211" y="48"/>
                  <a:pt x="211" y="48"/>
                </a:cubicBezTo>
                <a:cubicBezTo>
                  <a:pt x="212" y="47"/>
                  <a:pt x="212" y="47"/>
                  <a:pt x="212" y="47"/>
                </a:cubicBezTo>
                <a:cubicBezTo>
                  <a:pt x="212" y="47"/>
                  <a:pt x="212" y="46"/>
                  <a:pt x="213" y="46"/>
                </a:cubicBezTo>
                <a:cubicBezTo>
                  <a:pt x="212" y="46"/>
                  <a:pt x="211" y="46"/>
                  <a:pt x="211" y="46"/>
                </a:cubicBezTo>
                <a:cubicBezTo>
                  <a:pt x="208" y="47"/>
                  <a:pt x="206" y="49"/>
                  <a:pt x="204" y="51"/>
                </a:cubicBezTo>
                <a:cubicBezTo>
                  <a:pt x="203" y="52"/>
                  <a:pt x="203" y="52"/>
                  <a:pt x="202" y="53"/>
                </a:cubicBezTo>
                <a:cubicBezTo>
                  <a:pt x="202" y="53"/>
                  <a:pt x="202" y="53"/>
                  <a:pt x="202" y="53"/>
                </a:cubicBezTo>
                <a:close/>
                <a:moveTo>
                  <a:pt x="198" y="53"/>
                </a:moveTo>
                <a:cubicBezTo>
                  <a:pt x="199" y="51"/>
                  <a:pt x="201" y="49"/>
                  <a:pt x="203" y="48"/>
                </a:cubicBezTo>
                <a:cubicBezTo>
                  <a:pt x="202" y="48"/>
                  <a:pt x="200" y="50"/>
                  <a:pt x="199" y="51"/>
                </a:cubicBezTo>
                <a:cubicBezTo>
                  <a:pt x="198" y="52"/>
                  <a:pt x="197" y="53"/>
                  <a:pt x="196" y="53"/>
                </a:cubicBezTo>
                <a:lnTo>
                  <a:pt x="198" y="53"/>
                </a:lnTo>
                <a:close/>
                <a:moveTo>
                  <a:pt x="185" y="53"/>
                </a:moveTo>
                <a:cubicBezTo>
                  <a:pt x="187" y="53"/>
                  <a:pt x="190" y="53"/>
                  <a:pt x="193" y="53"/>
                </a:cubicBezTo>
                <a:cubicBezTo>
                  <a:pt x="193" y="53"/>
                  <a:pt x="193" y="53"/>
                  <a:pt x="193" y="53"/>
                </a:cubicBezTo>
                <a:cubicBezTo>
                  <a:pt x="195" y="50"/>
                  <a:pt x="198" y="47"/>
                  <a:pt x="202" y="46"/>
                </a:cubicBezTo>
                <a:cubicBezTo>
                  <a:pt x="199" y="45"/>
                  <a:pt x="196" y="45"/>
                  <a:pt x="193" y="45"/>
                </a:cubicBezTo>
                <a:cubicBezTo>
                  <a:pt x="193" y="45"/>
                  <a:pt x="193" y="46"/>
                  <a:pt x="193" y="46"/>
                </a:cubicBezTo>
                <a:cubicBezTo>
                  <a:pt x="191" y="47"/>
                  <a:pt x="189" y="49"/>
                  <a:pt x="187" y="51"/>
                </a:cubicBezTo>
                <a:cubicBezTo>
                  <a:pt x="186" y="51"/>
                  <a:pt x="185" y="52"/>
                  <a:pt x="185" y="53"/>
                </a:cubicBezTo>
                <a:close/>
                <a:moveTo>
                  <a:pt x="181" y="53"/>
                </a:moveTo>
                <a:cubicBezTo>
                  <a:pt x="184" y="49"/>
                  <a:pt x="187" y="47"/>
                  <a:pt x="190" y="45"/>
                </a:cubicBezTo>
                <a:cubicBezTo>
                  <a:pt x="188" y="45"/>
                  <a:pt x="187" y="45"/>
                  <a:pt x="185" y="45"/>
                </a:cubicBezTo>
                <a:cubicBezTo>
                  <a:pt x="185" y="45"/>
                  <a:pt x="185" y="45"/>
                  <a:pt x="185" y="45"/>
                </a:cubicBezTo>
                <a:cubicBezTo>
                  <a:pt x="186" y="45"/>
                  <a:pt x="185" y="46"/>
                  <a:pt x="185" y="46"/>
                </a:cubicBezTo>
                <a:cubicBezTo>
                  <a:pt x="183" y="48"/>
                  <a:pt x="181" y="49"/>
                  <a:pt x="179" y="51"/>
                </a:cubicBezTo>
                <a:cubicBezTo>
                  <a:pt x="179" y="51"/>
                  <a:pt x="179" y="52"/>
                  <a:pt x="178" y="52"/>
                </a:cubicBezTo>
                <a:cubicBezTo>
                  <a:pt x="178" y="52"/>
                  <a:pt x="178" y="52"/>
                  <a:pt x="178" y="53"/>
                </a:cubicBezTo>
                <a:cubicBezTo>
                  <a:pt x="179" y="53"/>
                  <a:pt x="180" y="53"/>
                  <a:pt x="181" y="53"/>
                </a:cubicBezTo>
                <a:close/>
                <a:moveTo>
                  <a:pt x="174" y="52"/>
                </a:moveTo>
                <a:cubicBezTo>
                  <a:pt x="175" y="51"/>
                  <a:pt x="177" y="49"/>
                  <a:pt x="178" y="48"/>
                </a:cubicBezTo>
                <a:cubicBezTo>
                  <a:pt x="178" y="48"/>
                  <a:pt x="178" y="48"/>
                  <a:pt x="178" y="48"/>
                </a:cubicBezTo>
                <a:cubicBezTo>
                  <a:pt x="179" y="47"/>
                  <a:pt x="181" y="45"/>
                  <a:pt x="183" y="44"/>
                </a:cubicBezTo>
                <a:cubicBezTo>
                  <a:pt x="180" y="44"/>
                  <a:pt x="170" y="44"/>
                  <a:pt x="170" y="44"/>
                </a:cubicBezTo>
                <a:cubicBezTo>
                  <a:pt x="168" y="44"/>
                  <a:pt x="166" y="43"/>
                  <a:pt x="165" y="43"/>
                </a:cubicBezTo>
                <a:cubicBezTo>
                  <a:pt x="165" y="43"/>
                  <a:pt x="165" y="43"/>
                  <a:pt x="165" y="43"/>
                </a:cubicBezTo>
                <a:cubicBezTo>
                  <a:pt x="165" y="43"/>
                  <a:pt x="164" y="44"/>
                  <a:pt x="164" y="44"/>
                </a:cubicBezTo>
                <a:cubicBezTo>
                  <a:pt x="163" y="45"/>
                  <a:pt x="161" y="47"/>
                  <a:pt x="159" y="48"/>
                </a:cubicBezTo>
                <a:cubicBezTo>
                  <a:pt x="159" y="49"/>
                  <a:pt x="158" y="50"/>
                  <a:pt x="157" y="51"/>
                </a:cubicBezTo>
                <a:cubicBezTo>
                  <a:pt x="157" y="51"/>
                  <a:pt x="157" y="52"/>
                  <a:pt x="157" y="52"/>
                </a:cubicBezTo>
                <a:cubicBezTo>
                  <a:pt x="158" y="52"/>
                  <a:pt x="160" y="52"/>
                  <a:pt x="161" y="52"/>
                </a:cubicBezTo>
                <a:cubicBezTo>
                  <a:pt x="162" y="50"/>
                  <a:pt x="163" y="49"/>
                  <a:pt x="165" y="47"/>
                </a:cubicBezTo>
                <a:cubicBezTo>
                  <a:pt x="167" y="46"/>
                  <a:pt x="168" y="45"/>
                  <a:pt x="170" y="44"/>
                </a:cubicBezTo>
                <a:cubicBezTo>
                  <a:pt x="170" y="44"/>
                  <a:pt x="170" y="44"/>
                  <a:pt x="170" y="44"/>
                </a:cubicBezTo>
                <a:cubicBezTo>
                  <a:pt x="171" y="44"/>
                  <a:pt x="171" y="44"/>
                  <a:pt x="171" y="45"/>
                </a:cubicBezTo>
                <a:cubicBezTo>
                  <a:pt x="172" y="45"/>
                  <a:pt x="171" y="46"/>
                  <a:pt x="171" y="46"/>
                </a:cubicBezTo>
                <a:cubicBezTo>
                  <a:pt x="169" y="47"/>
                  <a:pt x="168" y="48"/>
                  <a:pt x="166" y="50"/>
                </a:cubicBezTo>
                <a:cubicBezTo>
                  <a:pt x="166" y="50"/>
                  <a:pt x="165" y="51"/>
                  <a:pt x="165" y="51"/>
                </a:cubicBezTo>
                <a:cubicBezTo>
                  <a:pt x="165" y="52"/>
                  <a:pt x="165" y="52"/>
                  <a:pt x="164" y="52"/>
                </a:cubicBezTo>
                <a:cubicBezTo>
                  <a:pt x="166" y="52"/>
                  <a:pt x="167" y="52"/>
                  <a:pt x="169" y="52"/>
                </a:cubicBezTo>
                <a:cubicBezTo>
                  <a:pt x="169" y="51"/>
                  <a:pt x="170" y="49"/>
                  <a:pt x="171" y="48"/>
                </a:cubicBezTo>
                <a:cubicBezTo>
                  <a:pt x="172" y="48"/>
                  <a:pt x="172" y="48"/>
                  <a:pt x="172" y="48"/>
                </a:cubicBezTo>
                <a:cubicBezTo>
                  <a:pt x="173" y="47"/>
                  <a:pt x="174" y="45"/>
                  <a:pt x="176" y="44"/>
                </a:cubicBezTo>
                <a:cubicBezTo>
                  <a:pt x="176" y="44"/>
                  <a:pt x="177" y="44"/>
                  <a:pt x="177" y="44"/>
                </a:cubicBezTo>
                <a:cubicBezTo>
                  <a:pt x="177" y="44"/>
                  <a:pt x="178" y="45"/>
                  <a:pt x="178" y="45"/>
                </a:cubicBezTo>
                <a:cubicBezTo>
                  <a:pt x="178" y="46"/>
                  <a:pt x="178" y="47"/>
                  <a:pt x="177" y="47"/>
                </a:cubicBezTo>
                <a:cubicBezTo>
                  <a:pt x="176" y="48"/>
                  <a:pt x="175" y="49"/>
                  <a:pt x="174" y="50"/>
                </a:cubicBezTo>
                <a:cubicBezTo>
                  <a:pt x="174" y="50"/>
                  <a:pt x="174" y="50"/>
                  <a:pt x="174" y="50"/>
                </a:cubicBezTo>
                <a:cubicBezTo>
                  <a:pt x="174" y="51"/>
                  <a:pt x="174" y="51"/>
                  <a:pt x="173" y="51"/>
                </a:cubicBezTo>
                <a:cubicBezTo>
                  <a:pt x="173" y="52"/>
                  <a:pt x="173" y="52"/>
                  <a:pt x="173" y="52"/>
                </a:cubicBezTo>
                <a:cubicBezTo>
                  <a:pt x="173" y="52"/>
                  <a:pt x="174" y="52"/>
                  <a:pt x="174" y="52"/>
                </a:cubicBezTo>
                <a:close/>
                <a:moveTo>
                  <a:pt x="154" y="51"/>
                </a:moveTo>
                <a:cubicBezTo>
                  <a:pt x="154" y="48"/>
                  <a:pt x="158" y="45"/>
                  <a:pt x="161" y="43"/>
                </a:cubicBezTo>
                <a:cubicBezTo>
                  <a:pt x="159" y="43"/>
                  <a:pt x="157" y="43"/>
                  <a:pt x="155" y="43"/>
                </a:cubicBezTo>
                <a:cubicBezTo>
                  <a:pt x="155" y="44"/>
                  <a:pt x="154" y="46"/>
                  <a:pt x="152" y="48"/>
                </a:cubicBezTo>
                <a:cubicBezTo>
                  <a:pt x="152" y="48"/>
                  <a:pt x="152" y="48"/>
                  <a:pt x="152" y="48"/>
                </a:cubicBezTo>
                <a:cubicBezTo>
                  <a:pt x="152" y="49"/>
                  <a:pt x="151" y="50"/>
                  <a:pt x="150" y="51"/>
                </a:cubicBezTo>
                <a:cubicBezTo>
                  <a:pt x="151" y="51"/>
                  <a:pt x="152" y="51"/>
                  <a:pt x="154" y="51"/>
                </a:cubicBezTo>
                <a:close/>
                <a:moveTo>
                  <a:pt x="142" y="51"/>
                </a:moveTo>
                <a:cubicBezTo>
                  <a:pt x="142" y="51"/>
                  <a:pt x="143" y="51"/>
                  <a:pt x="143" y="51"/>
                </a:cubicBezTo>
                <a:cubicBezTo>
                  <a:pt x="146" y="51"/>
                  <a:pt x="146" y="51"/>
                  <a:pt x="146" y="51"/>
                </a:cubicBezTo>
                <a:cubicBezTo>
                  <a:pt x="147" y="50"/>
                  <a:pt x="148" y="49"/>
                  <a:pt x="148" y="49"/>
                </a:cubicBezTo>
                <a:cubicBezTo>
                  <a:pt x="149" y="48"/>
                  <a:pt x="149" y="48"/>
                  <a:pt x="150" y="47"/>
                </a:cubicBezTo>
                <a:cubicBezTo>
                  <a:pt x="151" y="46"/>
                  <a:pt x="152" y="44"/>
                  <a:pt x="153" y="43"/>
                </a:cubicBezTo>
                <a:cubicBezTo>
                  <a:pt x="153" y="43"/>
                  <a:pt x="153" y="43"/>
                  <a:pt x="153" y="43"/>
                </a:cubicBezTo>
                <a:cubicBezTo>
                  <a:pt x="151" y="43"/>
                  <a:pt x="150" y="43"/>
                  <a:pt x="149" y="42"/>
                </a:cubicBezTo>
                <a:cubicBezTo>
                  <a:pt x="149" y="44"/>
                  <a:pt x="147" y="45"/>
                  <a:pt x="146" y="46"/>
                </a:cubicBezTo>
                <a:cubicBezTo>
                  <a:pt x="146" y="47"/>
                  <a:pt x="146" y="47"/>
                  <a:pt x="145" y="47"/>
                </a:cubicBezTo>
                <a:cubicBezTo>
                  <a:pt x="145" y="47"/>
                  <a:pt x="145" y="48"/>
                  <a:pt x="144" y="48"/>
                </a:cubicBezTo>
                <a:cubicBezTo>
                  <a:pt x="143" y="49"/>
                  <a:pt x="143" y="50"/>
                  <a:pt x="142" y="51"/>
                </a:cubicBezTo>
                <a:cubicBezTo>
                  <a:pt x="142" y="51"/>
                  <a:pt x="142" y="51"/>
                  <a:pt x="142" y="51"/>
                </a:cubicBezTo>
                <a:close/>
                <a:moveTo>
                  <a:pt x="136" y="50"/>
                </a:moveTo>
                <a:cubicBezTo>
                  <a:pt x="137" y="50"/>
                  <a:pt x="137" y="50"/>
                  <a:pt x="138" y="51"/>
                </a:cubicBezTo>
                <a:cubicBezTo>
                  <a:pt x="139" y="49"/>
                  <a:pt x="140" y="48"/>
                  <a:pt x="141" y="47"/>
                </a:cubicBezTo>
                <a:cubicBezTo>
                  <a:pt x="142" y="46"/>
                  <a:pt x="142" y="46"/>
                  <a:pt x="142" y="46"/>
                </a:cubicBezTo>
                <a:cubicBezTo>
                  <a:pt x="143" y="46"/>
                  <a:pt x="143" y="45"/>
                  <a:pt x="143" y="45"/>
                </a:cubicBezTo>
                <a:cubicBezTo>
                  <a:pt x="144" y="44"/>
                  <a:pt x="145" y="44"/>
                  <a:pt x="145" y="43"/>
                </a:cubicBezTo>
                <a:cubicBezTo>
                  <a:pt x="145" y="43"/>
                  <a:pt x="146" y="43"/>
                  <a:pt x="146" y="43"/>
                </a:cubicBezTo>
                <a:cubicBezTo>
                  <a:pt x="146" y="42"/>
                  <a:pt x="146" y="42"/>
                  <a:pt x="146" y="42"/>
                </a:cubicBezTo>
                <a:cubicBezTo>
                  <a:pt x="145" y="42"/>
                  <a:pt x="143" y="42"/>
                  <a:pt x="143" y="42"/>
                </a:cubicBezTo>
                <a:cubicBezTo>
                  <a:pt x="143" y="42"/>
                  <a:pt x="143" y="42"/>
                  <a:pt x="143" y="42"/>
                </a:cubicBezTo>
                <a:cubicBezTo>
                  <a:pt x="142" y="44"/>
                  <a:pt x="141" y="45"/>
                  <a:pt x="140" y="46"/>
                </a:cubicBezTo>
                <a:cubicBezTo>
                  <a:pt x="140" y="47"/>
                  <a:pt x="139" y="47"/>
                  <a:pt x="139" y="47"/>
                </a:cubicBezTo>
                <a:cubicBezTo>
                  <a:pt x="139" y="48"/>
                  <a:pt x="139" y="48"/>
                  <a:pt x="139" y="48"/>
                </a:cubicBezTo>
                <a:cubicBezTo>
                  <a:pt x="138" y="49"/>
                  <a:pt x="137" y="50"/>
                  <a:pt x="136" y="50"/>
                </a:cubicBezTo>
                <a:close/>
                <a:moveTo>
                  <a:pt x="132" y="50"/>
                </a:moveTo>
                <a:cubicBezTo>
                  <a:pt x="133" y="50"/>
                  <a:pt x="133" y="49"/>
                  <a:pt x="134" y="48"/>
                </a:cubicBezTo>
                <a:cubicBezTo>
                  <a:pt x="134" y="48"/>
                  <a:pt x="134" y="48"/>
                  <a:pt x="134" y="48"/>
                </a:cubicBezTo>
                <a:cubicBezTo>
                  <a:pt x="135" y="47"/>
                  <a:pt x="136" y="46"/>
                  <a:pt x="137" y="45"/>
                </a:cubicBezTo>
                <a:cubicBezTo>
                  <a:pt x="136" y="46"/>
                  <a:pt x="135" y="47"/>
                  <a:pt x="133" y="48"/>
                </a:cubicBezTo>
                <a:cubicBezTo>
                  <a:pt x="133" y="48"/>
                  <a:pt x="132" y="49"/>
                  <a:pt x="132" y="49"/>
                </a:cubicBezTo>
                <a:cubicBezTo>
                  <a:pt x="131" y="50"/>
                  <a:pt x="131" y="50"/>
                  <a:pt x="131" y="50"/>
                </a:cubicBezTo>
                <a:cubicBezTo>
                  <a:pt x="131" y="50"/>
                  <a:pt x="132" y="50"/>
                  <a:pt x="132" y="50"/>
                </a:cubicBezTo>
                <a:close/>
                <a:moveTo>
                  <a:pt x="128" y="46"/>
                </a:moveTo>
                <a:cubicBezTo>
                  <a:pt x="127" y="46"/>
                  <a:pt x="127" y="47"/>
                  <a:pt x="126" y="48"/>
                </a:cubicBezTo>
                <a:cubicBezTo>
                  <a:pt x="126" y="47"/>
                  <a:pt x="126" y="47"/>
                  <a:pt x="127" y="47"/>
                </a:cubicBezTo>
                <a:cubicBezTo>
                  <a:pt x="127" y="46"/>
                  <a:pt x="128" y="46"/>
                  <a:pt x="128" y="46"/>
                </a:cubicBezTo>
                <a:cubicBezTo>
                  <a:pt x="128" y="46"/>
                  <a:pt x="128" y="46"/>
                  <a:pt x="128" y="46"/>
                </a:cubicBezTo>
                <a:close/>
                <a:moveTo>
                  <a:pt x="119" y="41"/>
                </a:moveTo>
                <a:cubicBezTo>
                  <a:pt x="119" y="42"/>
                  <a:pt x="119" y="43"/>
                  <a:pt x="119" y="44"/>
                </a:cubicBezTo>
                <a:cubicBezTo>
                  <a:pt x="120" y="43"/>
                  <a:pt x="121" y="43"/>
                  <a:pt x="121" y="42"/>
                </a:cubicBezTo>
                <a:cubicBezTo>
                  <a:pt x="121" y="42"/>
                  <a:pt x="121" y="42"/>
                  <a:pt x="121" y="42"/>
                </a:cubicBezTo>
                <a:cubicBezTo>
                  <a:pt x="120" y="42"/>
                  <a:pt x="120" y="41"/>
                  <a:pt x="119" y="41"/>
                </a:cubicBezTo>
                <a:close/>
                <a:moveTo>
                  <a:pt x="125" y="39"/>
                </a:moveTo>
                <a:cubicBezTo>
                  <a:pt x="130" y="39"/>
                  <a:pt x="135" y="39"/>
                  <a:pt x="140" y="39"/>
                </a:cubicBezTo>
                <a:cubicBezTo>
                  <a:pt x="142" y="39"/>
                  <a:pt x="143" y="39"/>
                  <a:pt x="144" y="39"/>
                </a:cubicBezTo>
                <a:cubicBezTo>
                  <a:pt x="154" y="40"/>
                  <a:pt x="163" y="40"/>
                  <a:pt x="171" y="41"/>
                </a:cubicBezTo>
                <a:cubicBezTo>
                  <a:pt x="174" y="41"/>
                  <a:pt x="174" y="41"/>
                  <a:pt x="174" y="41"/>
                </a:cubicBezTo>
                <a:cubicBezTo>
                  <a:pt x="190" y="42"/>
                  <a:pt x="206" y="43"/>
                  <a:pt x="222" y="43"/>
                </a:cubicBezTo>
                <a:cubicBezTo>
                  <a:pt x="223" y="43"/>
                  <a:pt x="223" y="43"/>
                  <a:pt x="223" y="43"/>
                </a:cubicBezTo>
                <a:cubicBezTo>
                  <a:pt x="224" y="42"/>
                  <a:pt x="224" y="41"/>
                  <a:pt x="223" y="39"/>
                </a:cubicBezTo>
                <a:cubicBezTo>
                  <a:pt x="223" y="39"/>
                  <a:pt x="223" y="39"/>
                  <a:pt x="223" y="39"/>
                </a:cubicBezTo>
                <a:cubicBezTo>
                  <a:pt x="223" y="39"/>
                  <a:pt x="222" y="38"/>
                  <a:pt x="222" y="38"/>
                </a:cubicBezTo>
                <a:cubicBezTo>
                  <a:pt x="222" y="38"/>
                  <a:pt x="222" y="37"/>
                  <a:pt x="222" y="37"/>
                </a:cubicBezTo>
                <a:cubicBezTo>
                  <a:pt x="222" y="37"/>
                  <a:pt x="222" y="37"/>
                  <a:pt x="222" y="37"/>
                </a:cubicBezTo>
                <a:cubicBezTo>
                  <a:pt x="220" y="34"/>
                  <a:pt x="217" y="31"/>
                  <a:pt x="216" y="29"/>
                </a:cubicBezTo>
                <a:cubicBezTo>
                  <a:pt x="212" y="25"/>
                  <a:pt x="208" y="22"/>
                  <a:pt x="204" y="20"/>
                </a:cubicBezTo>
                <a:cubicBezTo>
                  <a:pt x="197" y="15"/>
                  <a:pt x="187" y="11"/>
                  <a:pt x="177" y="8"/>
                </a:cubicBezTo>
                <a:cubicBezTo>
                  <a:pt x="167" y="6"/>
                  <a:pt x="156" y="4"/>
                  <a:pt x="145" y="3"/>
                </a:cubicBezTo>
                <a:cubicBezTo>
                  <a:pt x="140" y="3"/>
                  <a:pt x="136" y="3"/>
                  <a:pt x="132" y="3"/>
                </a:cubicBezTo>
                <a:cubicBezTo>
                  <a:pt x="130" y="3"/>
                  <a:pt x="128" y="3"/>
                  <a:pt x="126" y="3"/>
                </a:cubicBezTo>
                <a:cubicBezTo>
                  <a:pt x="124" y="3"/>
                  <a:pt x="122" y="3"/>
                  <a:pt x="120" y="3"/>
                </a:cubicBezTo>
                <a:cubicBezTo>
                  <a:pt x="120" y="3"/>
                  <a:pt x="120" y="3"/>
                  <a:pt x="119" y="3"/>
                </a:cubicBezTo>
                <a:cubicBezTo>
                  <a:pt x="119" y="6"/>
                  <a:pt x="119" y="10"/>
                  <a:pt x="120" y="13"/>
                </a:cubicBezTo>
                <a:cubicBezTo>
                  <a:pt x="120" y="21"/>
                  <a:pt x="120" y="30"/>
                  <a:pt x="119" y="39"/>
                </a:cubicBezTo>
                <a:cubicBezTo>
                  <a:pt x="121" y="39"/>
                  <a:pt x="123" y="39"/>
                  <a:pt x="125" y="39"/>
                </a:cubicBezTo>
                <a:close/>
                <a:moveTo>
                  <a:pt x="122" y="42"/>
                </a:moveTo>
                <a:cubicBezTo>
                  <a:pt x="123" y="42"/>
                  <a:pt x="123" y="42"/>
                  <a:pt x="123" y="42"/>
                </a:cubicBezTo>
                <a:cubicBezTo>
                  <a:pt x="123" y="42"/>
                  <a:pt x="123" y="43"/>
                  <a:pt x="123" y="43"/>
                </a:cubicBezTo>
                <a:cubicBezTo>
                  <a:pt x="123" y="43"/>
                  <a:pt x="124" y="42"/>
                  <a:pt x="124" y="42"/>
                </a:cubicBezTo>
                <a:cubicBezTo>
                  <a:pt x="124" y="42"/>
                  <a:pt x="123" y="42"/>
                  <a:pt x="122" y="42"/>
                </a:cubicBezTo>
                <a:close/>
                <a:moveTo>
                  <a:pt x="127" y="42"/>
                </a:moveTo>
                <a:cubicBezTo>
                  <a:pt x="127" y="42"/>
                  <a:pt x="127" y="43"/>
                  <a:pt x="127" y="43"/>
                </a:cubicBezTo>
                <a:cubicBezTo>
                  <a:pt x="127" y="43"/>
                  <a:pt x="127" y="43"/>
                  <a:pt x="127" y="43"/>
                </a:cubicBezTo>
                <a:cubicBezTo>
                  <a:pt x="127" y="43"/>
                  <a:pt x="128" y="42"/>
                  <a:pt x="129" y="42"/>
                </a:cubicBezTo>
                <a:cubicBezTo>
                  <a:pt x="128" y="42"/>
                  <a:pt x="128" y="42"/>
                  <a:pt x="127" y="42"/>
                </a:cubicBezTo>
                <a:close/>
                <a:moveTo>
                  <a:pt x="131" y="42"/>
                </a:moveTo>
                <a:cubicBezTo>
                  <a:pt x="131" y="42"/>
                  <a:pt x="131" y="42"/>
                  <a:pt x="131" y="43"/>
                </a:cubicBezTo>
                <a:cubicBezTo>
                  <a:pt x="131" y="43"/>
                  <a:pt x="131" y="43"/>
                  <a:pt x="131" y="43"/>
                </a:cubicBezTo>
                <a:cubicBezTo>
                  <a:pt x="132" y="43"/>
                  <a:pt x="132" y="42"/>
                  <a:pt x="133" y="42"/>
                </a:cubicBezTo>
                <a:cubicBezTo>
                  <a:pt x="132" y="42"/>
                  <a:pt x="131" y="42"/>
                  <a:pt x="131" y="42"/>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2" name="Freeform 5"/>
          <p:cNvSpPr>
            <a:spLocks noEditPoints="1"/>
          </p:cNvSpPr>
          <p:nvPr/>
        </p:nvSpPr>
        <p:spPr bwMode="auto">
          <a:xfrm>
            <a:off x="6592075" y="2952993"/>
            <a:ext cx="2084794" cy="1283709"/>
          </a:xfrm>
          <a:custGeom>
            <a:avLst/>
            <a:gdLst>
              <a:gd name="T0" fmla="*/ 52 w 231"/>
              <a:gd name="T1" fmla="*/ 126 h 141"/>
              <a:gd name="T2" fmla="*/ 5 w 231"/>
              <a:gd name="T3" fmla="*/ 101 h 141"/>
              <a:gd name="T4" fmla="*/ 116 w 231"/>
              <a:gd name="T5" fmla="*/ 2 h 141"/>
              <a:gd name="T6" fmla="*/ 228 w 231"/>
              <a:gd name="T7" fmla="*/ 52 h 141"/>
              <a:gd name="T8" fmla="*/ 224 w 231"/>
              <a:gd name="T9" fmla="*/ 109 h 141"/>
              <a:gd name="T10" fmla="*/ 190 w 231"/>
              <a:gd name="T11" fmla="*/ 133 h 141"/>
              <a:gd name="T12" fmla="*/ 138 w 231"/>
              <a:gd name="T13" fmla="*/ 117 h 141"/>
              <a:gd name="T14" fmla="*/ 130 w 231"/>
              <a:gd name="T15" fmla="*/ 128 h 141"/>
              <a:gd name="T16" fmla="*/ 129 w 231"/>
              <a:gd name="T17" fmla="*/ 131 h 141"/>
              <a:gd name="T18" fmla="*/ 123 w 231"/>
              <a:gd name="T19" fmla="*/ 116 h 141"/>
              <a:gd name="T20" fmla="*/ 117 w 231"/>
              <a:gd name="T21" fmla="*/ 127 h 141"/>
              <a:gd name="T22" fmla="*/ 109 w 231"/>
              <a:gd name="T23" fmla="*/ 123 h 141"/>
              <a:gd name="T24" fmla="*/ 148 w 231"/>
              <a:gd name="T25" fmla="*/ 134 h 141"/>
              <a:gd name="T26" fmla="*/ 166 w 231"/>
              <a:gd name="T27" fmla="*/ 129 h 141"/>
              <a:gd name="T28" fmla="*/ 106 w 231"/>
              <a:gd name="T29" fmla="*/ 131 h 141"/>
              <a:gd name="T30" fmla="*/ 103 w 231"/>
              <a:gd name="T31" fmla="*/ 119 h 141"/>
              <a:gd name="T32" fmla="*/ 184 w 231"/>
              <a:gd name="T33" fmla="*/ 126 h 141"/>
              <a:gd name="T34" fmla="*/ 87 w 231"/>
              <a:gd name="T35" fmla="*/ 109 h 141"/>
              <a:gd name="T36" fmla="*/ 94 w 231"/>
              <a:gd name="T37" fmla="*/ 113 h 141"/>
              <a:gd name="T38" fmla="*/ 83 w 231"/>
              <a:gd name="T39" fmla="*/ 108 h 141"/>
              <a:gd name="T40" fmla="*/ 75 w 231"/>
              <a:gd name="T41" fmla="*/ 109 h 141"/>
              <a:gd name="T42" fmla="*/ 71 w 231"/>
              <a:gd name="T43" fmla="*/ 127 h 141"/>
              <a:gd name="T44" fmla="*/ 194 w 231"/>
              <a:gd name="T45" fmla="*/ 126 h 141"/>
              <a:gd name="T46" fmla="*/ 176 w 231"/>
              <a:gd name="T47" fmla="*/ 123 h 141"/>
              <a:gd name="T48" fmla="*/ 53 w 231"/>
              <a:gd name="T49" fmla="*/ 121 h 141"/>
              <a:gd name="T50" fmla="*/ 44 w 231"/>
              <a:gd name="T51" fmla="*/ 98 h 141"/>
              <a:gd name="T52" fmla="*/ 186 w 231"/>
              <a:gd name="T53" fmla="*/ 105 h 141"/>
              <a:gd name="T54" fmla="*/ 107 w 231"/>
              <a:gd name="T55" fmla="*/ 111 h 141"/>
              <a:gd name="T56" fmla="*/ 42 w 231"/>
              <a:gd name="T57" fmla="*/ 97 h 141"/>
              <a:gd name="T58" fmla="*/ 200 w 231"/>
              <a:gd name="T59" fmla="*/ 115 h 141"/>
              <a:gd name="T60" fmla="*/ 27 w 231"/>
              <a:gd name="T61" fmla="*/ 102 h 141"/>
              <a:gd name="T62" fmla="*/ 214 w 231"/>
              <a:gd name="T63" fmla="*/ 111 h 141"/>
              <a:gd name="T64" fmla="*/ 189 w 231"/>
              <a:gd name="T65" fmla="*/ 109 h 141"/>
              <a:gd name="T66" fmla="*/ 199 w 231"/>
              <a:gd name="T67" fmla="*/ 105 h 141"/>
              <a:gd name="T68" fmla="*/ 107 w 231"/>
              <a:gd name="T69" fmla="*/ 107 h 141"/>
              <a:gd name="T70" fmla="*/ 217 w 231"/>
              <a:gd name="T71" fmla="*/ 57 h 141"/>
              <a:gd name="T72" fmla="*/ 120 w 231"/>
              <a:gd name="T73" fmla="*/ 53 h 141"/>
              <a:gd name="T74" fmla="*/ 116 w 231"/>
              <a:gd name="T75" fmla="*/ 40 h 141"/>
              <a:gd name="T76" fmla="*/ 15 w 231"/>
              <a:gd name="T77" fmla="*/ 78 h 141"/>
              <a:gd name="T78" fmla="*/ 219 w 231"/>
              <a:gd name="T79" fmla="*/ 108 h 141"/>
              <a:gd name="T80" fmla="*/ 210 w 231"/>
              <a:gd name="T81" fmla="*/ 105 h 141"/>
              <a:gd name="T82" fmla="*/ 183 w 231"/>
              <a:gd name="T83" fmla="*/ 106 h 141"/>
              <a:gd name="T84" fmla="*/ 19 w 231"/>
              <a:gd name="T85" fmla="*/ 86 h 141"/>
              <a:gd name="T86" fmla="*/ 14 w 231"/>
              <a:gd name="T87" fmla="*/ 102 h 141"/>
              <a:gd name="T88" fmla="*/ 9 w 231"/>
              <a:gd name="T89" fmla="*/ 85 h 141"/>
              <a:gd name="T90" fmla="*/ 219 w 231"/>
              <a:gd name="T91" fmla="*/ 99 h 141"/>
              <a:gd name="T92" fmla="*/ 220 w 231"/>
              <a:gd name="T93" fmla="*/ 86 h 141"/>
              <a:gd name="T94" fmla="*/ 225 w 231"/>
              <a:gd name="T95" fmla="*/ 46 h 141"/>
              <a:gd name="T96" fmla="*/ 225 w 231"/>
              <a:gd name="T97" fmla="*/ 54 h 141"/>
              <a:gd name="T98" fmla="*/ 211 w 231"/>
              <a:gd name="T99" fmla="*/ 46 h 141"/>
              <a:gd name="T100" fmla="*/ 193 w 231"/>
              <a:gd name="T101" fmla="*/ 46 h 141"/>
              <a:gd name="T102" fmla="*/ 178 w 231"/>
              <a:gd name="T103" fmla="*/ 48 h 141"/>
              <a:gd name="T104" fmla="*/ 171 w 231"/>
              <a:gd name="T105" fmla="*/ 46 h 141"/>
              <a:gd name="T106" fmla="*/ 173 w 231"/>
              <a:gd name="T107" fmla="*/ 52 h 141"/>
              <a:gd name="T108" fmla="*/ 153 w 231"/>
              <a:gd name="T109" fmla="*/ 43 h 141"/>
              <a:gd name="T110" fmla="*/ 146 w 231"/>
              <a:gd name="T111" fmla="*/ 43 h 141"/>
              <a:gd name="T112" fmla="*/ 131 w 231"/>
              <a:gd name="T113" fmla="*/ 50 h 141"/>
              <a:gd name="T114" fmla="*/ 144 w 231"/>
              <a:gd name="T115" fmla="*/ 39 h 141"/>
              <a:gd name="T116" fmla="*/ 132 w 231"/>
              <a:gd name="T117" fmla="*/ 3 h 141"/>
              <a:gd name="T118" fmla="*/ 127 w 231"/>
              <a:gd name="T119" fmla="*/ 4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1" h="141">
                <a:moveTo>
                  <a:pt x="143" y="141"/>
                </a:moveTo>
                <a:cubicBezTo>
                  <a:pt x="142" y="141"/>
                  <a:pt x="142" y="141"/>
                  <a:pt x="142" y="140"/>
                </a:cubicBezTo>
                <a:cubicBezTo>
                  <a:pt x="141" y="139"/>
                  <a:pt x="141" y="138"/>
                  <a:pt x="141" y="137"/>
                </a:cubicBezTo>
                <a:cubicBezTo>
                  <a:pt x="139" y="137"/>
                  <a:pt x="136" y="137"/>
                  <a:pt x="133" y="137"/>
                </a:cubicBezTo>
                <a:cubicBezTo>
                  <a:pt x="120" y="137"/>
                  <a:pt x="106" y="136"/>
                  <a:pt x="92" y="134"/>
                </a:cubicBezTo>
                <a:cubicBezTo>
                  <a:pt x="92" y="134"/>
                  <a:pt x="92" y="135"/>
                  <a:pt x="92" y="135"/>
                </a:cubicBezTo>
                <a:cubicBezTo>
                  <a:pt x="91" y="136"/>
                  <a:pt x="91" y="136"/>
                  <a:pt x="91" y="136"/>
                </a:cubicBezTo>
                <a:cubicBezTo>
                  <a:pt x="90" y="136"/>
                  <a:pt x="90" y="136"/>
                  <a:pt x="89" y="135"/>
                </a:cubicBezTo>
                <a:cubicBezTo>
                  <a:pt x="89" y="135"/>
                  <a:pt x="89" y="134"/>
                  <a:pt x="89" y="133"/>
                </a:cubicBezTo>
                <a:cubicBezTo>
                  <a:pt x="89" y="133"/>
                  <a:pt x="89" y="133"/>
                  <a:pt x="89" y="133"/>
                </a:cubicBezTo>
                <a:cubicBezTo>
                  <a:pt x="86" y="133"/>
                  <a:pt x="84" y="133"/>
                  <a:pt x="81" y="132"/>
                </a:cubicBezTo>
                <a:cubicBezTo>
                  <a:pt x="81" y="132"/>
                  <a:pt x="81" y="132"/>
                  <a:pt x="81" y="132"/>
                </a:cubicBezTo>
                <a:cubicBezTo>
                  <a:pt x="80" y="132"/>
                  <a:pt x="80" y="132"/>
                  <a:pt x="80" y="132"/>
                </a:cubicBezTo>
                <a:cubicBezTo>
                  <a:pt x="72" y="131"/>
                  <a:pt x="62" y="129"/>
                  <a:pt x="52" y="126"/>
                </a:cubicBezTo>
                <a:cubicBezTo>
                  <a:pt x="52" y="127"/>
                  <a:pt x="51" y="127"/>
                  <a:pt x="51" y="127"/>
                </a:cubicBezTo>
                <a:cubicBezTo>
                  <a:pt x="50" y="127"/>
                  <a:pt x="50" y="126"/>
                  <a:pt x="50" y="126"/>
                </a:cubicBezTo>
                <a:cubicBezTo>
                  <a:pt x="50" y="126"/>
                  <a:pt x="50" y="126"/>
                  <a:pt x="50" y="125"/>
                </a:cubicBezTo>
                <a:cubicBezTo>
                  <a:pt x="49" y="125"/>
                  <a:pt x="48" y="125"/>
                  <a:pt x="47" y="125"/>
                </a:cubicBezTo>
                <a:cubicBezTo>
                  <a:pt x="40" y="122"/>
                  <a:pt x="33" y="118"/>
                  <a:pt x="27" y="114"/>
                </a:cubicBezTo>
                <a:cubicBezTo>
                  <a:pt x="27" y="115"/>
                  <a:pt x="27" y="115"/>
                  <a:pt x="26" y="115"/>
                </a:cubicBezTo>
                <a:cubicBezTo>
                  <a:pt x="26" y="115"/>
                  <a:pt x="26" y="114"/>
                  <a:pt x="25" y="114"/>
                </a:cubicBezTo>
                <a:cubicBezTo>
                  <a:pt x="25" y="114"/>
                  <a:pt x="25" y="113"/>
                  <a:pt x="25" y="113"/>
                </a:cubicBezTo>
                <a:cubicBezTo>
                  <a:pt x="25" y="113"/>
                  <a:pt x="21" y="111"/>
                  <a:pt x="20" y="110"/>
                </a:cubicBezTo>
                <a:cubicBezTo>
                  <a:pt x="20" y="110"/>
                  <a:pt x="20" y="110"/>
                  <a:pt x="20" y="110"/>
                </a:cubicBezTo>
                <a:cubicBezTo>
                  <a:pt x="20" y="110"/>
                  <a:pt x="19" y="110"/>
                  <a:pt x="19" y="109"/>
                </a:cubicBezTo>
                <a:cubicBezTo>
                  <a:pt x="16" y="108"/>
                  <a:pt x="13" y="105"/>
                  <a:pt x="9" y="103"/>
                </a:cubicBezTo>
                <a:cubicBezTo>
                  <a:pt x="9" y="103"/>
                  <a:pt x="8" y="103"/>
                  <a:pt x="8" y="103"/>
                </a:cubicBezTo>
                <a:cubicBezTo>
                  <a:pt x="7" y="103"/>
                  <a:pt x="5" y="102"/>
                  <a:pt x="5" y="101"/>
                </a:cubicBezTo>
                <a:cubicBezTo>
                  <a:pt x="5" y="100"/>
                  <a:pt x="5" y="99"/>
                  <a:pt x="5" y="97"/>
                </a:cubicBezTo>
                <a:cubicBezTo>
                  <a:pt x="4" y="97"/>
                  <a:pt x="4" y="97"/>
                  <a:pt x="4" y="96"/>
                </a:cubicBezTo>
                <a:cubicBezTo>
                  <a:pt x="4" y="93"/>
                  <a:pt x="4" y="89"/>
                  <a:pt x="4" y="86"/>
                </a:cubicBezTo>
                <a:cubicBezTo>
                  <a:pt x="4" y="80"/>
                  <a:pt x="4" y="74"/>
                  <a:pt x="4" y="67"/>
                </a:cubicBezTo>
                <a:cubicBezTo>
                  <a:pt x="0" y="45"/>
                  <a:pt x="26" y="29"/>
                  <a:pt x="42" y="21"/>
                </a:cubicBezTo>
                <a:cubicBezTo>
                  <a:pt x="49" y="18"/>
                  <a:pt x="56" y="15"/>
                  <a:pt x="62" y="14"/>
                </a:cubicBezTo>
                <a:cubicBezTo>
                  <a:pt x="67" y="13"/>
                  <a:pt x="72" y="12"/>
                  <a:pt x="76" y="11"/>
                </a:cubicBezTo>
                <a:cubicBezTo>
                  <a:pt x="78" y="11"/>
                  <a:pt x="79" y="11"/>
                  <a:pt x="80" y="11"/>
                </a:cubicBezTo>
                <a:cubicBezTo>
                  <a:pt x="80" y="11"/>
                  <a:pt x="80" y="11"/>
                  <a:pt x="80" y="11"/>
                </a:cubicBezTo>
                <a:cubicBezTo>
                  <a:pt x="89" y="9"/>
                  <a:pt x="97" y="8"/>
                  <a:pt x="106" y="8"/>
                </a:cubicBezTo>
                <a:cubicBezTo>
                  <a:pt x="110" y="8"/>
                  <a:pt x="113" y="8"/>
                  <a:pt x="116" y="8"/>
                </a:cubicBezTo>
                <a:cubicBezTo>
                  <a:pt x="116" y="8"/>
                  <a:pt x="116" y="8"/>
                  <a:pt x="116" y="8"/>
                </a:cubicBezTo>
                <a:cubicBezTo>
                  <a:pt x="116" y="6"/>
                  <a:pt x="116" y="4"/>
                  <a:pt x="116" y="3"/>
                </a:cubicBezTo>
                <a:cubicBezTo>
                  <a:pt x="116" y="3"/>
                  <a:pt x="116" y="2"/>
                  <a:pt x="116" y="2"/>
                </a:cubicBezTo>
                <a:cubicBezTo>
                  <a:pt x="115" y="1"/>
                  <a:pt x="116" y="1"/>
                  <a:pt x="117" y="0"/>
                </a:cubicBezTo>
                <a:cubicBezTo>
                  <a:pt x="118" y="0"/>
                  <a:pt x="119" y="0"/>
                  <a:pt x="121" y="0"/>
                </a:cubicBezTo>
                <a:cubicBezTo>
                  <a:pt x="124" y="0"/>
                  <a:pt x="128" y="0"/>
                  <a:pt x="131" y="0"/>
                </a:cubicBezTo>
                <a:cubicBezTo>
                  <a:pt x="151" y="0"/>
                  <a:pt x="168" y="2"/>
                  <a:pt x="183" y="7"/>
                </a:cubicBezTo>
                <a:cubicBezTo>
                  <a:pt x="194" y="10"/>
                  <a:pt x="203" y="14"/>
                  <a:pt x="210" y="20"/>
                </a:cubicBezTo>
                <a:cubicBezTo>
                  <a:pt x="215" y="23"/>
                  <a:pt x="218" y="26"/>
                  <a:pt x="221" y="30"/>
                </a:cubicBezTo>
                <a:cubicBezTo>
                  <a:pt x="221" y="30"/>
                  <a:pt x="221" y="30"/>
                  <a:pt x="221" y="30"/>
                </a:cubicBezTo>
                <a:cubicBezTo>
                  <a:pt x="223" y="32"/>
                  <a:pt x="225" y="35"/>
                  <a:pt x="226" y="38"/>
                </a:cubicBezTo>
                <a:cubicBezTo>
                  <a:pt x="227" y="38"/>
                  <a:pt x="227" y="38"/>
                  <a:pt x="228" y="39"/>
                </a:cubicBezTo>
                <a:cubicBezTo>
                  <a:pt x="228" y="40"/>
                  <a:pt x="228" y="41"/>
                  <a:pt x="228" y="42"/>
                </a:cubicBezTo>
                <a:cubicBezTo>
                  <a:pt x="228" y="42"/>
                  <a:pt x="228" y="42"/>
                  <a:pt x="228" y="43"/>
                </a:cubicBezTo>
                <a:cubicBezTo>
                  <a:pt x="228" y="43"/>
                  <a:pt x="229" y="44"/>
                  <a:pt x="229" y="44"/>
                </a:cubicBezTo>
                <a:cubicBezTo>
                  <a:pt x="228" y="46"/>
                  <a:pt x="228" y="49"/>
                  <a:pt x="228" y="51"/>
                </a:cubicBezTo>
                <a:cubicBezTo>
                  <a:pt x="228" y="51"/>
                  <a:pt x="228" y="52"/>
                  <a:pt x="228" y="52"/>
                </a:cubicBezTo>
                <a:cubicBezTo>
                  <a:pt x="228" y="52"/>
                  <a:pt x="228" y="53"/>
                  <a:pt x="228" y="53"/>
                </a:cubicBezTo>
                <a:cubicBezTo>
                  <a:pt x="228" y="53"/>
                  <a:pt x="228" y="53"/>
                  <a:pt x="228" y="53"/>
                </a:cubicBezTo>
                <a:cubicBezTo>
                  <a:pt x="229" y="55"/>
                  <a:pt x="229" y="57"/>
                  <a:pt x="230" y="59"/>
                </a:cubicBezTo>
                <a:cubicBezTo>
                  <a:pt x="230" y="59"/>
                  <a:pt x="230" y="59"/>
                  <a:pt x="230" y="59"/>
                </a:cubicBezTo>
                <a:cubicBezTo>
                  <a:pt x="230" y="60"/>
                  <a:pt x="231" y="60"/>
                  <a:pt x="230" y="60"/>
                </a:cubicBezTo>
                <a:cubicBezTo>
                  <a:pt x="229" y="65"/>
                  <a:pt x="229" y="69"/>
                  <a:pt x="230" y="74"/>
                </a:cubicBezTo>
                <a:cubicBezTo>
                  <a:pt x="230" y="75"/>
                  <a:pt x="230" y="76"/>
                  <a:pt x="230" y="78"/>
                </a:cubicBezTo>
                <a:cubicBezTo>
                  <a:pt x="230" y="80"/>
                  <a:pt x="230" y="83"/>
                  <a:pt x="230" y="86"/>
                </a:cubicBezTo>
                <a:cubicBezTo>
                  <a:pt x="230" y="87"/>
                  <a:pt x="230" y="88"/>
                  <a:pt x="230" y="89"/>
                </a:cubicBezTo>
                <a:cubicBezTo>
                  <a:pt x="230" y="92"/>
                  <a:pt x="229" y="95"/>
                  <a:pt x="229" y="98"/>
                </a:cubicBezTo>
                <a:cubicBezTo>
                  <a:pt x="230" y="99"/>
                  <a:pt x="230" y="99"/>
                  <a:pt x="231" y="100"/>
                </a:cubicBezTo>
                <a:cubicBezTo>
                  <a:pt x="231" y="100"/>
                  <a:pt x="231" y="101"/>
                  <a:pt x="230" y="102"/>
                </a:cubicBezTo>
                <a:cubicBezTo>
                  <a:pt x="229" y="104"/>
                  <a:pt x="226" y="106"/>
                  <a:pt x="224" y="108"/>
                </a:cubicBezTo>
                <a:cubicBezTo>
                  <a:pt x="224" y="109"/>
                  <a:pt x="224" y="109"/>
                  <a:pt x="224" y="109"/>
                </a:cubicBezTo>
                <a:cubicBezTo>
                  <a:pt x="224" y="110"/>
                  <a:pt x="224" y="110"/>
                  <a:pt x="223" y="110"/>
                </a:cubicBezTo>
                <a:cubicBezTo>
                  <a:pt x="223" y="110"/>
                  <a:pt x="223" y="110"/>
                  <a:pt x="223" y="110"/>
                </a:cubicBezTo>
                <a:cubicBezTo>
                  <a:pt x="223" y="110"/>
                  <a:pt x="223" y="110"/>
                  <a:pt x="223" y="110"/>
                </a:cubicBezTo>
                <a:cubicBezTo>
                  <a:pt x="219" y="113"/>
                  <a:pt x="216" y="117"/>
                  <a:pt x="212" y="120"/>
                </a:cubicBezTo>
                <a:cubicBezTo>
                  <a:pt x="211" y="120"/>
                  <a:pt x="211" y="120"/>
                  <a:pt x="211" y="120"/>
                </a:cubicBezTo>
                <a:cubicBezTo>
                  <a:pt x="211" y="120"/>
                  <a:pt x="211" y="120"/>
                  <a:pt x="211" y="120"/>
                </a:cubicBezTo>
                <a:cubicBezTo>
                  <a:pt x="211" y="120"/>
                  <a:pt x="210" y="121"/>
                  <a:pt x="210" y="121"/>
                </a:cubicBezTo>
                <a:cubicBezTo>
                  <a:pt x="209" y="121"/>
                  <a:pt x="209" y="121"/>
                  <a:pt x="209" y="121"/>
                </a:cubicBezTo>
                <a:cubicBezTo>
                  <a:pt x="209" y="122"/>
                  <a:pt x="209" y="122"/>
                  <a:pt x="208" y="122"/>
                </a:cubicBezTo>
                <a:cubicBezTo>
                  <a:pt x="208" y="122"/>
                  <a:pt x="208" y="122"/>
                  <a:pt x="208" y="122"/>
                </a:cubicBezTo>
                <a:cubicBezTo>
                  <a:pt x="203" y="126"/>
                  <a:pt x="198" y="129"/>
                  <a:pt x="193" y="131"/>
                </a:cubicBezTo>
                <a:cubicBezTo>
                  <a:pt x="193" y="132"/>
                  <a:pt x="193" y="133"/>
                  <a:pt x="192" y="133"/>
                </a:cubicBezTo>
                <a:cubicBezTo>
                  <a:pt x="192" y="134"/>
                  <a:pt x="192" y="134"/>
                  <a:pt x="191" y="134"/>
                </a:cubicBezTo>
                <a:cubicBezTo>
                  <a:pt x="190" y="134"/>
                  <a:pt x="190" y="134"/>
                  <a:pt x="190" y="133"/>
                </a:cubicBezTo>
                <a:cubicBezTo>
                  <a:pt x="190" y="133"/>
                  <a:pt x="190" y="132"/>
                  <a:pt x="190" y="132"/>
                </a:cubicBezTo>
                <a:cubicBezTo>
                  <a:pt x="189" y="132"/>
                  <a:pt x="187" y="132"/>
                  <a:pt x="186" y="133"/>
                </a:cubicBezTo>
                <a:cubicBezTo>
                  <a:pt x="175" y="136"/>
                  <a:pt x="162" y="137"/>
                  <a:pt x="145" y="137"/>
                </a:cubicBezTo>
                <a:cubicBezTo>
                  <a:pt x="145" y="137"/>
                  <a:pt x="145" y="137"/>
                  <a:pt x="144" y="137"/>
                </a:cubicBezTo>
                <a:cubicBezTo>
                  <a:pt x="144" y="138"/>
                  <a:pt x="144" y="139"/>
                  <a:pt x="144" y="140"/>
                </a:cubicBezTo>
                <a:cubicBezTo>
                  <a:pt x="144" y="141"/>
                  <a:pt x="143" y="141"/>
                  <a:pt x="143" y="141"/>
                </a:cubicBezTo>
                <a:close/>
                <a:moveTo>
                  <a:pt x="109" y="132"/>
                </a:moveTo>
                <a:cubicBezTo>
                  <a:pt x="119" y="133"/>
                  <a:pt x="129" y="134"/>
                  <a:pt x="138" y="134"/>
                </a:cubicBezTo>
                <a:cubicBezTo>
                  <a:pt x="138" y="133"/>
                  <a:pt x="138" y="133"/>
                  <a:pt x="138" y="133"/>
                </a:cubicBezTo>
                <a:cubicBezTo>
                  <a:pt x="138" y="132"/>
                  <a:pt x="138" y="132"/>
                  <a:pt x="138" y="132"/>
                </a:cubicBezTo>
                <a:cubicBezTo>
                  <a:pt x="138" y="130"/>
                  <a:pt x="138" y="128"/>
                  <a:pt x="138" y="126"/>
                </a:cubicBezTo>
                <a:cubicBezTo>
                  <a:pt x="139" y="125"/>
                  <a:pt x="139" y="123"/>
                  <a:pt x="138" y="121"/>
                </a:cubicBezTo>
                <a:cubicBezTo>
                  <a:pt x="138" y="120"/>
                  <a:pt x="138" y="120"/>
                  <a:pt x="138" y="120"/>
                </a:cubicBezTo>
                <a:cubicBezTo>
                  <a:pt x="138" y="119"/>
                  <a:pt x="138" y="118"/>
                  <a:pt x="138" y="117"/>
                </a:cubicBezTo>
                <a:cubicBezTo>
                  <a:pt x="138" y="117"/>
                  <a:pt x="138" y="116"/>
                  <a:pt x="138" y="116"/>
                </a:cubicBezTo>
                <a:cubicBezTo>
                  <a:pt x="138" y="115"/>
                  <a:pt x="138" y="115"/>
                  <a:pt x="139" y="115"/>
                </a:cubicBezTo>
                <a:cubicBezTo>
                  <a:pt x="139" y="115"/>
                  <a:pt x="139" y="115"/>
                  <a:pt x="140" y="115"/>
                </a:cubicBezTo>
                <a:cubicBezTo>
                  <a:pt x="140" y="116"/>
                  <a:pt x="141" y="117"/>
                  <a:pt x="141" y="118"/>
                </a:cubicBezTo>
                <a:cubicBezTo>
                  <a:pt x="141" y="116"/>
                  <a:pt x="141" y="114"/>
                  <a:pt x="141" y="112"/>
                </a:cubicBezTo>
                <a:cubicBezTo>
                  <a:pt x="139" y="112"/>
                  <a:pt x="137" y="112"/>
                  <a:pt x="134" y="112"/>
                </a:cubicBezTo>
                <a:cubicBezTo>
                  <a:pt x="134" y="113"/>
                  <a:pt x="134" y="113"/>
                  <a:pt x="134" y="114"/>
                </a:cubicBezTo>
                <a:cubicBezTo>
                  <a:pt x="133" y="114"/>
                  <a:pt x="133" y="116"/>
                  <a:pt x="133" y="122"/>
                </a:cubicBezTo>
                <a:cubicBezTo>
                  <a:pt x="133" y="122"/>
                  <a:pt x="133" y="122"/>
                  <a:pt x="133" y="123"/>
                </a:cubicBezTo>
                <a:cubicBezTo>
                  <a:pt x="133" y="123"/>
                  <a:pt x="133" y="124"/>
                  <a:pt x="133" y="125"/>
                </a:cubicBezTo>
                <a:cubicBezTo>
                  <a:pt x="133" y="127"/>
                  <a:pt x="134" y="130"/>
                  <a:pt x="133" y="132"/>
                </a:cubicBezTo>
                <a:cubicBezTo>
                  <a:pt x="133" y="133"/>
                  <a:pt x="132" y="133"/>
                  <a:pt x="132" y="133"/>
                </a:cubicBezTo>
                <a:cubicBezTo>
                  <a:pt x="131" y="133"/>
                  <a:pt x="131" y="133"/>
                  <a:pt x="131" y="132"/>
                </a:cubicBezTo>
                <a:cubicBezTo>
                  <a:pt x="130" y="131"/>
                  <a:pt x="130" y="129"/>
                  <a:pt x="130" y="128"/>
                </a:cubicBezTo>
                <a:cubicBezTo>
                  <a:pt x="130" y="127"/>
                  <a:pt x="130" y="127"/>
                  <a:pt x="130" y="127"/>
                </a:cubicBezTo>
                <a:cubicBezTo>
                  <a:pt x="130" y="124"/>
                  <a:pt x="130" y="122"/>
                  <a:pt x="130" y="119"/>
                </a:cubicBezTo>
                <a:cubicBezTo>
                  <a:pt x="130" y="119"/>
                  <a:pt x="130" y="119"/>
                  <a:pt x="130" y="119"/>
                </a:cubicBezTo>
                <a:cubicBezTo>
                  <a:pt x="130" y="117"/>
                  <a:pt x="130" y="114"/>
                  <a:pt x="131" y="112"/>
                </a:cubicBezTo>
                <a:cubicBezTo>
                  <a:pt x="131" y="112"/>
                  <a:pt x="130" y="112"/>
                  <a:pt x="130" y="112"/>
                </a:cubicBezTo>
                <a:cubicBezTo>
                  <a:pt x="130" y="113"/>
                  <a:pt x="130" y="113"/>
                  <a:pt x="130" y="113"/>
                </a:cubicBezTo>
                <a:cubicBezTo>
                  <a:pt x="130" y="113"/>
                  <a:pt x="130" y="113"/>
                  <a:pt x="130" y="113"/>
                </a:cubicBezTo>
                <a:cubicBezTo>
                  <a:pt x="130" y="113"/>
                  <a:pt x="130" y="114"/>
                  <a:pt x="130" y="114"/>
                </a:cubicBezTo>
                <a:cubicBezTo>
                  <a:pt x="130" y="115"/>
                  <a:pt x="130" y="115"/>
                  <a:pt x="130" y="115"/>
                </a:cubicBezTo>
                <a:cubicBezTo>
                  <a:pt x="130" y="116"/>
                  <a:pt x="130" y="116"/>
                  <a:pt x="130" y="117"/>
                </a:cubicBezTo>
                <a:cubicBezTo>
                  <a:pt x="130" y="118"/>
                  <a:pt x="130" y="120"/>
                  <a:pt x="129" y="121"/>
                </a:cubicBezTo>
                <a:cubicBezTo>
                  <a:pt x="129" y="122"/>
                  <a:pt x="129" y="123"/>
                  <a:pt x="129" y="124"/>
                </a:cubicBezTo>
                <a:cubicBezTo>
                  <a:pt x="129" y="125"/>
                  <a:pt x="129" y="126"/>
                  <a:pt x="129" y="127"/>
                </a:cubicBezTo>
                <a:cubicBezTo>
                  <a:pt x="129" y="128"/>
                  <a:pt x="129" y="130"/>
                  <a:pt x="129" y="131"/>
                </a:cubicBezTo>
                <a:cubicBezTo>
                  <a:pt x="129" y="132"/>
                  <a:pt x="129" y="132"/>
                  <a:pt x="128" y="132"/>
                </a:cubicBezTo>
                <a:cubicBezTo>
                  <a:pt x="128" y="132"/>
                  <a:pt x="127" y="132"/>
                  <a:pt x="127" y="131"/>
                </a:cubicBezTo>
                <a:cubicBezTo>
                  <a:pt x="127" y="131"/>
                  <a:pt x="126" y="130"/>
                  <a:pt x="126" y="130"/>
                </a:cubicBezTo>
                <a:cubicBezTo>
                  <a:pt x="126" y="130"/>
                  <a:pt x="126" y="130"/>
                  <a:pt x="126" y="131"/>
                </a:cubicBezTo>
                <a:cubicBezTo>
                  <a:pt x="126" y="131"/>
                  <a:pt x="125" y="131"/>
                  <a:pt x="125" y="131"/>
                </a:cubicBezTo>
                <a:cubicBezTo>
                  <a:pt x="124" y="131"/>
                  <a:pt x="124" y="131"/>
                  <a:pt x="124" y="131"/>
                </a:cubicBezTo>
                <a:cubicBezTo>
                  <a:pt x="123" y="128"/>
                  <a:pt x="123" y="125"/>
                  <a:pt x="123" y="122"/>
                </a:cubicBezTo>
                <a:cubicBezTo>
                  <a:pt x="123" y="122"/>
                  <a:pt x="123" y="121"/>
                  <a:pt x="123" y="121"/>
                </a:cubicBezTo>
                <a:cubicBezTo>
                  <a:pt x="123" y="117"/>
                  <a:pt x="124" y="115"/>
                  <a:pt x="124" y="112"/>
                </a:cubicBezTo>
                <a:cubicBezTo>
                  <a:pt x="124" y="112"/>
                  <a:pt x="124" y="112"/>
                  <a:pt x="123" y="112"/>
                </a:cubicBezTo>
                <a:cubicBezTo>
                  <a:pt x="123" y="112"/>
                  <a:pt x="123" y="112"/>
                  <a:pt x="123" y="113"/>
                </a:cubicBezTo>
                <a:cubicBezTo>
                  <a:pt x="123" y="113"/>
                  <a:pt x="123" y="113"/>
                  <a:pt x="123" y="114"/>
                </a:cubicBezTo>
                <a:cubicBezTo>
                  <a:pt x="123" y="114"/>
                  <a:pt x="123" y="114"/>
                  <a:pt x="123" y="114"/>
                </a:cubicBezTo>
                <a:cubicBezTo>
                  <a:pt x="123" y="115"/>
                  <a:pt x="123" y="115"/>
                  <a:pt x="123" y="116"/>
                </a:cubicBezTo>
                <a:cubicBezTo>
                  <a:pt x="123" y="116"/>
                  <a:pt x="123" y="116"/>
                  <a:pt x="123" y="117"/>
                </a:cubicBezTo>
                <a:cubicBezTo>
                  <a:pt x="123" y="118"/>
                  <a:pt x="123" y="118"/>
                  <a:pt x="123" y="119"/>
                </a:cubicBezTo>
                <a:cubicBezTo>
                  <a:pt x="123" y="120"/>
                  <a:pt x="123" y="120"/>
                  <a:pt x="123" y="120"/>
                </a:cubicBezTo>
                <a:cubicBezTo>
                  <a:pt x="123" y="124"/>
                  <a:pt x="123" y="128"/>
                  <a:pt x="122" y="132"/>
                </a:cubicBezTo>
                <a:cubicBezTo>
                  <a:pt x="122" y="132"/>
                  <a:pt x="121" y="133"/>
                  <a:pt x="121" y="133"/>
                </a:cubicBezTo>
                <a:cubicBezTo>
                  <a:pt x="120" y="133"/>
                  <a:pt x="120" y="132"/>
                  <a:pt x="120" y="132"/>
                </a:cubicBezTo>
                <a:cubicBezTo>
                  <a:pt x="119" y="129"/>
                  <a:pt x="119" y="125"/>
                  <a:pt x="119" y="122"/>
                </a:cubicBezTo>
                <a:cubicBezTo>
                  <a:pt x="119" y="120"/>
                  <a:pt x="120" y="118"/>
                  <a:pt x="119" y="116"/>
                </a:cubicBezTo>
                <a:cubicBezTo>
                  <a:pt x="119" y="116"/>
                  <a:pt x="119" y="116"/>
                  <a:pt x="119" y="116"/>
                </a:cubicBezTo>
                <a:cubicBezTo>
                  <a:pt x="119" y="114"/>
                  <a:pt x="119" y="113"/>
                  <a:pt x="120" y="112"/>
                </a:cubicBezTo>
                <a:cubicBezTo>
                  <a:pt x="119" y="112"/>
                  <a:pt x="119" y="112"/>
                  <a:pt x="118" y="112"/>
                </a:cubicBezTo>
                <a:cubicBezTo>
                  <a:pt x="118" y="114"/>
                  <a:pt x="118" y="116"/>
                  <a:pt x="118" y="117"/>
                </a:cubicBezTo>
                <a:cubicBezTo>
                  <a:pt x="117" y="119"/>
                  <a:pt x="117" y="120"/>
                  <a:pt x="117" y="121"/>
                </a:cubicBezTo>
                <a:cubicBezTo>
                  <a:pt x="117" y="123"/>
                  <a:pt x="117" y="125"/>
                  <a:pt x="117" y="127"/>
                </a:cubicBezTo>
                <a:cubicBezTo>
                  <a:pt x="117" y="128"/>
                  <a:pt x="117" y="128"/>
                  <a:pt x="117" y="129"/>
                </a:cubicBezTo>
                <a:cubicBezTo>
                  <a:pt x="117" y="130"/>
                  <a:pt x="117" y="131"/>
                  <a:pt x="116" y="131"/>
                </a:cubicBezTo>
                <a:cubicBezTo>
                  <a:pt x="116" y="131"/>
                  <a:pt x="115" y="130"/>
                  <a:pt x="115" y="130"/>
                </a:cubicBezTo>
                <a:cubicBezTo>
                  <a:pt x="113" y="126"/>
                  <a:pt x="114" y="121"/>
                  <a:pt x="114" y="117"/>
                </a:cubicBezTo>
                <a:cubicBezTo>
                  <a:pt x="115" y="115"/>
                  <a:pt x="115" y="113"/>
                  <a:pt x="115" y="112"/>
                </a:cubicBezTo>
                <a:cubicBezTo>
                  <a:pt x="114" y="112"/>
                  <a:pt x="114" y="112"/>
                  <a:pt x="113" y="112"/>
                </a:cubicBezTo>
                <a:cubicBezTo>
                  <a:pt x="113" y="112"/>
                  <a:pt x="113" y="113"/>
                  <a:pt x="113" y="114"/>
                </a:cubicBezTo>
                <a:cubicBezTo>
                  <a:pt x="113" y="119"/>
                  <a:pt x="113" y="124"/>
                  <a:pt x="112" y="129"/>
                </a:cubicBezTo>
                <a:cubicBezTo>
                  <a:pt x="111" y="129"/>
                  <a:pt x="111" y="129"/>
                  <a:pt x="110" y="129"/>
                </a:cubicBezTo>
                <a:cubicBezTo>
                  <a:pt x="110" y="129"/>
                  <a:pt x="109" y="129"/>
                  <a:pt x="109" y="128"/>
                </a:cubicBezTo>
                <a:cubicBezTo>
                  <a:pt x="109" y="125"/>
                  <a:pt x="109" y="122"/>
                  <a:pt x="110" y="119"/>
                </a:cubicBezTo>
                <a:cubicBezTo>
                  <a:pt x="110" y="116"/>
                  <a:pt x="110" y="114"/>
                  <a:pt x="110" y="111"/>
                </a:cubicBezTo>
                <a:cubicBezTo>
                  <a:pt x="110" y="111"/>
                  <a:pt x="110" y="111"/>
                  <a:pt x="110" y="111"/>
                </a:cubicBezTo>
                <a:cubicBezTo>
                  <a:pt x="109" y="115"/>
                  <a:pt x="109" y="118"/>
                  <a:pt x="109" y="123"/>
                </a:cubicBezTo>
                <a:cubicBezTo>
                  <a:pt x="109" y="123"/>
                  <a:pt x="109" y="124"/>
                  <a:pt x="109" y="125"/>
                </a:cubicBezTo>
                <a:cubicBezTo>
                  <a:pt x="109" y="127"/>
                  <a:pt x="109" y="130"/>
                  <a:pt x="109" y="132"/>
                </a:cubicBezTo>
                <a:close/>
                <a:moveTo>
                  <a:pt x="144" y="112"/>
                </a:moveTo>
                <a:cubicBezTo>
                  <a:pt x="144" y="116"/>
                  <a:pt x="144" y="119"/>
                  <a:pt x="144" y="123"/>
                </a:cubicBezTo>
                <a:cubicBezTo>
                  <a:pt x="144" y="124"/>
                  <a:pt x="144" y="125"/>
                  <a:pt x="144" y="126"/>
                </a:cubicBezTo>
                <a:cubicBezTo>
                  <a:pt x="144" y="126"/>
                  <a:pt x="144" y="134"/>
                  <a:pt x="144" y="134"/>
                </a:cubicBezTo>
                <a:cubicBezTo>
                  <a:pt x="145" y="134"/>
                  <a:pt x="145" y="134"/>
                  <a:pt x="145" y="134"/>
                </a:cubicBezTo>
                <a:cubicBezTo>
                  <a:pt x="145" y="131"/>
                  <a:pt x="145" y="129"/>
                  <a:pt x="145" y="126"/>
                </a:cubicBezTo>
                <a:cubicBezTo>
                  <a:pt x="145" y="126"/>
                  <a:pt x="145" y="125"/>
                  <a:pt x="145" y="124"/>
                </a:cubicBezTo>
                <a:cubicBezTo>
                  <a:pt x="145" y="121"/>
                  <a:pt x="145" y="121"/>
                  <a:pt x="145" y="121"/>
                </a:cubicBezTo>
                <a:cubicBezTo>
                  <a:pt x="145" y="119"/>
                  <a:pt x="145" y="116"/>
                  <a:pt x="145" y="113"/>
                </a:cubicBezTo>
                <a:cubicBezTo>
                  <a:pt x="145" y="113"/>
                  <a:pt x="145" y="112"/>
                  <a:pt x="146" y="112"/>
                </a:cubicBezTo>
                <a:cubicBezTo>
                  <a:pt x="145" y="112"/>
                  <a:pt x="145" y="112"/>
                  <a:pt x="144" y="112"/>
                </a:cubicBezTo>
                <a:close/>
                <a:moveTo>
                  <a:pt x="148" y="134"/>
                </a:moveTo>
                <a:cubicBezTo>
                  <a:pt x="148" y="134"/>
                  <a:pt x="148" y="134"/>
                  <a:pt x="148" y="134"/>
                </a:cubicBezTo>
                <a:cubicBezTo>
                  <a:pt x="148" y="133"/>
                  <a:pt x="148" y="133"/>
                  <a:pt x="148" y="133"/>
                </a:cubicBezTo>
                <a:cubicBezTo>
                  <a:pt x="148" y="133"/>
                  <a:pt x="148" y="133"/>
                  <a:pt x="148" y="134"/>
                </a:cubicBezTo>
                <a:close/>
                <a:moveTo>
                  <a:pt x="156" y="112"/>
                </a:moveTo>
                <a:cubicBezTo>
                  <a:pt x="156" y="112"/>
                  <a:pt x="156" y="112"/>
                  <a:pt x="157" y="113"/>
                </a:cubicBezTo>
                <a:cubicBezTo>
                  <a:pt x="157" y="113"/>
                  <a:pt x="157" y="113"/>
                  <a:pt x="157" y="114"/>
                </a:cubicBezTo>
                <a:cubicBezTo>
                  <a:pt x="156" y="118"/>
                  <a:pt x="156" y="121"/>
                  <a:pt x="156" y="125"/>
                </a:cubicBezTo>
                <a:cubicBezTo>
                  <a:pt x="156" y="127"/>
                  <a:pt x="156" y="129"/>
                  <a:pt x="156" y="131"/>
                </a:cubicBezTo>
                <a:cubicBezTo>
                  <a:pt x="156" y="131"/>
                  <a:pt x="156" y="132"/>
                  <a:pt x="156" y="132"/>
                </a:cubicBezTo>
                <a:cubicBezTo>
                  <a:pt x="156" y="132"/>
                  <a:pt x="156" y="133"/>
                  <a:pt x="156" y="133"/>
                </a:cubicBezTo>
                <a:cubicBezTo>
                  <a:pt x="156" y="133"/>
                  <a:pt x="157" y="133"/>
                  <a:pt x="157" y="133"/>
                </a:cubicBezTo>
                <a:cubicBezTo>
                  <a:pt x="160" y="133"/>
                  <a:pt x="164" y="133"/>
                  <a:pt x="167" y="132"/>
                </a:cubicBezTo>
                <a:cubicBezTo>
                  <a:pt x="167" y="132"/>
                  <a:pt x="167" y="131"/>
                  <a:pt x="167" y="130"/>
                </a:cubicBezTo>
                <a:cubicBezTo>
                  <a:pt x="167" y="130"/>
                  <a:pt x="166" y="129"/>
                  <a:pt x="166" y="129"/>
                </a:cubicBezTo>
                <a:cubicBezTo>
                  <a:pt x="166" y="128"/>
                  <a:pt x="166" y="126"/>
                  <a:pt x="166" y="124"/>
                </a:cubicBezTo>
                <a:cubicBezTo>
                  <a:pt x="166" y="124"/>
                  <a:pt x="166" y="123"/>
                  <a:pt x="166" y="123"/>
                </a:cubicBezTo>
                <a:cubicBezTo>
                  <a:pt x="166" y="121"/>
                  <a:pt x="166" y="120"/>
                  <a:pt x="166" y="118"/>
                </a:cubicBezTo>
                <a:cubicBezTo>
                  <a:pt x="166" y="117"/>
                  <a:pt x="166" y="117"/>
                  <a:pt x="166" y="117"/>
                </a:cubicBezTo>
                <a:cubicBezTo>
                  <a:pt x="166" y="116"/>
                  <a:pt x="166" y="115"/>
                  <a:pt x="166" y="114"/>
                </a:cubicBezTo>
                <a:cubicBezTo>
                  <a:pt x="166" y="112"/>
                  <a:pt x="166" y="111"/>
                  <a:pt x="166" y="109"/>
                </a:cubicBezTo>
                <a:cubicBezTo>
                  <a:pt x="162" y="110"/>
                  <a:pt x="158" y="111"/>
                  <a:pt x="154" y="111"/>
                </a:cubicBezTo>
                <a:cubicBezTo>
                  <a:pt x="154" y="111"/>
                  <a:pt x="154" y="112"/>
                  <a:pt x="154" y="112"/>
                </a:cubicBezTo>
                <a:cubicBezTo>
                  <a:pt x="154" y="112"/>
                  <a:pt x="154" y="113"/>
                  <a:pt x="154" y="113"/>
                </a:cubicBezTo>
                <a:cubicBezTo>
                  <a:pt x="154" y="113"/>
                  <a:pt x="154" y="113"/>
                  <a:pt x="154" y="113"/>
                </a:cubicBezTo>
                <a:cubicBezTo>
                  <a:pt x="154" y="112"/>
                  <a:pt x="155" y="112"/>
                  <a:pt x="156" y="112"/>
                </a:cubicBezTo>
                <a:close/>
                <a:moveTo>
                  <a:pt x="106" y="132"/>
                </a:moveTo>
                <a:cubicBezTo>
                  <a:pt x="106" y="131"/>
                  <a:pt x="106" y="130"/>
                  <a:pt x="106" y="129"/>
                </a:cubicBezTo>
                <a:cubicBezTo>
                  <a:pt x="106" y="130"/>
                  <a:pt x="106" y="131"/>
                  <a:pt x="106" y="131"/>
                </a:cubicBezTo>
                <a:cubicBezTo>
                  <a:pt x="106" y="131"/>
                  <a:pt x="105" y="132"/>
                  <a:pt x="105" y="132"/>
                </a:cubicBezTo>
                <a:cubicBezTo>
                  <a:pt x="106" y="132"/>
                  <a:pt x="106" y="132"/>
                  <a:pt x="106" y="132"/>
                </a:cubicBezTo>
                <a:close/>
                <a:moveTo>
                  <a:pt x="174" y="129"/>
                </a:moveTo>
                <a:cubicBezTo>
                  <a:pt x="174" y="130"/>
                  <a:pt x="174" y="131"/>
                  <a:pt x="174" y="132"/>
                </a:cubicBezTo>
                <a:cubicBezTo>
                  <a:pt x="174" y="132"/>
                  <a:pt x="175" y="131"/>
                  <a:pt x="176" y="131"/>
                </a:cubicBezTo>
                <a:cubicBezTo>
                  <a:pt x="176" y="130"/>
                  <a:pt x="176" y="129"/>
                  <a:pt x="176" y="128"/>
                </a:cubicBezTo>
                <a:cubicBezTo>
                  <a:pt x="175" y="128"/>
                  <a:pt x="175" y="128"/>
                  <a:pt x="175" y="128"/>
                </a:cubicBezTo>
                <a:cubicBezTo>
                  <a:pt x="175" y="128"/>
                  <a:pt x="175" y="128"/>
                  <a:pt x="175" y="128"/>
                </a:cubicBezTo>
                <a:cubicBezTo>
                  <a:pt x="175" y="129"/>
                  <a:pt x="175" y="129"/>
                  <a:pt x="174" y="129"/>
                </a:cubicBezTo>
                <a:close/>
                <a:moveTo>
                  <a:pt x="100" y="131"/>
                </a:moveTo>
                <a:cubicBezTo>
                  <a:pt x="101" y="131"/>
                  <a:pt x="102" y="131"/>
                  <a:pt x="103" y="131"/>
                </a:cubicBezTo>
                <a:cubicBezTo>
                  <a:pt x="103" y="131"/>
                  <a:pt x="103" y="131"/>
                  <a:pt x="103" y="131"/>
                </a:cubicBezTo>
                <a:cubicBezTo>
                  <a:pt x="103" y="129"/>
                  <a:pt x="103" y="126"/>
                  <a:pt x="103" y="123"/>
                </a:cubicBezTo>
                <a:cubicBezTo>
                  <a:pt x="103" y="122"/>
                  <a:pt x="103" y="120"/>
                  <a:pt x="103" y="119"/>
                </a:cubicBezTo>
                <a:cubicBezTo>
                  <a:pt x="103" y="116"/>
                  <a:pt x="103" y="113"/>
                  <a:pt x="103" y="111"/>
                </a:cubicBezTo>
                <a:cubicBezTo>
                  <a:pt x="102" y="111"/>
                  <a:pt x="101" y="110"/>
                  <a:pt x="100" y="110"/>
                </a:cubicBezTo>
                <a:cubicBezTo>
                  <a:pt x="100" y="112"/>
                  <a:pt x="101" y="114"/>
                  <a:pt x="101" y="116"/>
                </a:cubicBezTo>
                <a:cubicBezTo>
                  <a:pt x="101" y="121"/>
                  <a:pt x="102" y="126"/>
                  <a:pt x="100" y="131"/>
                </a:cubicBezTo>
                <a:cubicBezTo>
                  <a:pt x="100" y="131"/>
                  <a:pt x="100" y="131"/>
                  <a:pt x="100" y="131"/>
                </a:cubicBezTo>
                <a:close/>
                <a:moveTo>
                  <a:pt x="179" y="129"/>
                </a:moveTo>
                <a:cubicBezTo>
                  <a:pt x="179" y="130"/>
                  <a:pt x="179" y="130"/>
                  <a:pt x="178" y="131"/>
                </a:cubicBezTo>
                <a:cubicBezTo>
                  <a:pt x="181" y="130"/>
                  <a:pt x="184" y="130"/>
                  <a:pt x="187" y="129"/>
                </a:cubicBezTo>
                <a:cubicBezTo>
                  <a:pt x="186" y="129"/>
                  <a:pt x="186" y="129"/>
                  <a:pt x="186" y="129"/>
                </a:cubicBezTo>
                <a:cubicBezTo>
                  <a:pt x="186" y="128"/>
                  <a:pt x="186" y="128"/>
                  <a:pt x="186" y="128"/>
                </a:cubicBezTo>
                <a:cubicBezTo>
                  <a:pt x="186" y="128"/>
                  <a:pt x="186" y="128"/>
                  <a:pt x="186" y="128"/>
                </a:cubicBezTo>
                <a:cubicBezTo>
                  <a:pt x="185" y="128"/>
                  <a:pt x="185" y="127"/>
                  <a:pt x="185" y="127"/>
                </a:cubicBezTo>
                <a:cubicBezTo>
                  <a:pt x="185" y="127"/>
                  <a:pt x="185" y="126"/>
                  <a:pt x="185" y="126"/>
                </a:cubicBezTo>
                <a:cubicBezTo>
                  <a:pt x="184" y="126"/>
                  <a:pt x="184" y="126"/>
                  <a:pt x="184" y="126"/>
                </a:cubicBezTo>
                <a:cubicBezTo>
                  <a:pt x="184" y="127"/>
                  <a:pt x="184" y="127"/>
                  <a:pt x="183" y="128"/>
                </a:cubicBezTo>
                <a:cubicBezTo>
                  <a:pt x="183" y="128"/>
                  <a:pt x="183" y="129"/>
                  <a:pt x="182" y="129"/>
                </a:cubicBezTo>
                <a:cubicBezTo>
                  <a:pt x="182" y="129"/>
                  <a:pt x="181" y="128"/>
                  <a:pt x="181" y="128"/>
                </a:cubicBezTo>
                <a:cubicBezTo>
                  <a:pt x="181" y="127"/>
                  <a:pt x="181" y="127"/>
                  <a:pt x="181" y="127"/>
                </a:cubicBezTo>
                <a:cubicBezTo>
                  <a:pt x="181" y="127"/>
                  <a:pt x="181" y="127"/>
                  <a:pt x="181" y="127"/>
                </a:cubicBezTo>
                <a:cubicBezTo>
                  <a:pt x="180" y="128"/>
                  <a:pt x="180" y="128"/>
                  <a:pt x="180" y="129"/>
                </a:cubicBezTo>
                <a:cubicBezTo>
                  <a:pt x="180" y="129"/>
                  <a:pt x="180" y="129"/>
                  <a:pt x="179" y="129"/>
                </a:cubicBezTo>
                <a:cubicBezTo>
                  <a:pt x="179" y="129"/>
                  <a:pt x="179" y="129"/>
                  <a:pt x="179" y="129"/>
                </a:cubicBezTo>
                <a:close/>
                <a:moveTo>
                  <a:pt x="95" y="130"/>
                </a:moveTo>
                <a:cubicBezTo>
                  <a:pt x="94" y="129"/>
                  <a:pt x="94" y="127"/>
                  <a:pt x="95" y="125"/>
                </a:cubicBezTo>
                <a:cubicBezTo>
                  <a:pt x="95" y="123"/>
                  <a:pt x="95" y="122"/>
                  <a:pt x="95" y="121"/>
                </a:cubicBezTo>
                <a:cubicBezTo>
                  <a:pt x="95" y="118"/>
                  <a:pt x="95" y="114"/>
                  <a:pt x="94" y="110"/>
                </a:cubicBezTo>
                <a:cubicBezTo>
                  <a:pt x="94" y="110"/>
                  <a:pt x="94" y="110"/>
                  <a:pt x="94" y="110"/>
                </a:cubicBezTo>
                <a:cubicBezTo>
                  <a:pt x="92" y="109"/>
                  <a:pt x="89" y="109"/>
                  <a:pt x="87" y="109"/>
                </a:cubicBezTo>
                <a:cubicBezTo>
                  <a:pt x="87" y="111"/>
                  <a:pt x="86" y="114"/>
                  <a:pt x="86" y="117"/>
                </a:cubicBezTo>
                <a:cubicBezTo>
                  <a:pt x="86" y="118"/>
                  <a:pt x="86" y="119"/>
                  <a:pt x="86" y="120"/>
                </a:cubicBezTo>
                <a:cubicBezTo>
                  <a:pt x="86" y="122"/>
                  <a:pt x="86" y="124"/>
                  <a:pt x="86" y="126"/>
                </a:cubicBezTo>
                <a:cubicBezTo>
                  <a:pt x="86" y="127"/>
                  <a:pt x="86" y="127"/>
                  <a:pt x="86" y="128"/>
                </a:cubicBezTo>
                <a:cubicBezTo>
                  <a:pt x="86" y="128"/>
                  <a:pt x="86" y="129"/>
                  <a:pt x="86" y="129"/>
                </a:cubicBezTo>
                <a:cubicBezTo>
                  <a:pt x="87" y="129"/>
                  <a:pt x="88" y="130"/>
                  <a:pt x="89" y="130"/>
                </a:cubicBezTo>
                <a:cubicBezTo>
                  <a:pt x="89" y="130"/>
                  <a:pt x="89" y="129"/>
                  <a:pt x="89" y="129"/>
                </a:cubicBezTo>
                <a:cubicBezTo>
                  <a:pt x="89" y="126"/>
                  <a:pt x="90" y="123"/>
                  <a:pt x="90" y="120"/>
                </a:cubicBezTo>
                <a:cubicBezTo>
                  <a:pt x="90" y="120"/>
                  <a:pt x="90" y="119"/>
                  <a:pt x="90" y="119"/>
                </a:cubicBezTo>
                <a:cubicBezTo>
                  <a:pt x="90" y="114"/>
                  <a:pt x="91" y="110"/>
                  <a:pt x="93" y="110"/>
                </a:cubicBezTo>
                <a:cubicBezTo>
                  <a:pt x="93" y="110"/>
                  <a:pt x="93" y="110"/>
                  <a:pt x="93" y="110"/>
                </a:cubicBezTo>
                <a:cubicBezTo>
                  <a:pt x="94" y="110"/>
                  <a:pt x="94" y="111"/>
                  <a:pt x="94" y="112"/>
                </a:cubicBezTo>
                <a:cubicBezTo>
                  <a:pt x="94" y="112"/>
                  <a:pt x="94" y="112"/>
                  <a:pt x="94" y="112"/>
                </a:cubicBezTo>
                <a:cubicBezTo>
                  <a:pt x="94" y="112"/>
                  <a:pt x="94" y="113"/>
                  <a:pt x="94" y="113"/>
                </a:cubicBezTo>
                <a:cubicBezTo>
                  <a:pt x="94" y="113"/>
                  <a:pt x="94" y="113"/>
                  <a:pt x="94" y="113"/>
                </a:cubicBezTo>
                <a:cubicBezTo>
                  <a:pt x="94" y="114"/>
                  <a:pt x="94" y="114"/>
                  <a:pt x="94" y="114"/>
                </a:cubicBezTo>
                <a:cubicBezTo>
                  <a:pt x="94" y="115"/>
                  <a:pt x="94" y="115"/>
                  <a:pt x="94" y="116"/>
                </a:cubicBezTo>
                <a:cubicBezTo>
                  <a:pt x="93" y="118"/>
                  <a:pt x="93" y="121"/>
                  <a:pt x="93" y="123"/>
                </a:cubicBezTo>
                <a:cubicBezTo>
                  <a:pt x="93" y="124"/>
                  <a:pt x="93" y="125"/>
                  <a:pt x="93" y="126"/>
                </a:cubicBezTo>
                <a:cubicBezTo>
                  <a:pt x="93" y="127"/>
                  <a:pt x="93" y="129"/>
                  <a:pt x="93" y="130"/>
                </a:cubicBezTo>
                <a:cubicBezTo>
                  <a:pt x="93" y="130"/>
                  <a:pt x="94" y="130"/>
                  <a:pt x="95" y="130"/>
                </a:cubicBezTo>
                <a:close/>
                <a:moveTo>
                  <a:pt x="83" y="129"/>
                </a:moveTo>
                <a:cubicBezTo>
                  <a:pt x="82" y="126"/>
                  <a:pt x="83" y="124"/>
                  <a:pt x="83" y="122"/>
                </a:cubicBezTo>
                <a:cubicBezTo>
                  <a:pt x="83" y="121"/>
                  <a:pt x="83" y="121"/>
                  <a:pt x="83" y="120"/>
                </a:cubicBezTo>
                <a:cubicBezTo>
                  <a:pt x="83" y="119"/>
                  <a:pt x="83" y="117"/>
                  <a:pt x="83" y="115"/>
                </a:cubicBezTo>
                <a:cubicBezTo>
                  <a:pt x="84" y="113"/>
                  <a:pt x="84" y="111"/>
                  <a:pt x="84" y="108"/>
                </a:cubicBezTo>
                <a:cubicBezTo>
                  <a:pt x="84" y="108"/>
                  <a:pt x="84" y="108"/>
                  <a:pt x="84" y="108"/>
                </a:cubicBezTo>
                <a:cubicBezTo>
                  <a:pt x="84" y="108"/>
                  <a:pt x="83" y="108"/>
                  <a:pt x="83" y="108"/>
                </a:cubicBezTo>
                <a:cubicBezTo>
                  <a:pt x="83" y="112"/>
                  <a:pt x="83" y="116"/>
                  <a:pt x="82" y="120"/>
                </a:cubicBezTo>
                <a:cubicBezTo>
                  <a:pt x="82" y="121"/>
                  <a:pt x="82" y="122"/>
                  <a:pt x="82" y="123"/>
                </a:cubicBezTo>
                <a:cubicBezTo>
                  <a:pt x="82" y="126"/>
                  <a:pt x="82" y="126"/>
                  <a:pt x="82" y="126"/>
                </a:cubicBezTo>
                <a:cubicBezTo>
                  <a:pt x="82" y="126"/>
                  <a:pt x="82" y="127"/>
                  <a:pt x="82" y="127"/>
                </a:cubicBezTo>
                <a:cubicBezTo>
                  <a:pt x="82" y="128"/>
                  <a:pt x="82" y="128"/>
                  <a:pt x="82" y="129"/>
                </a:cubicBezTo>
                <a:cubicBezTo>
                  <a:pt x="82" y="129"/>
                  <a:pt x="83" y="129"/>
                  <a:pt x="83" y="129"/>
                </a:cubicBezTo>
                <a:close/>
                <a:moveTo>
                  <a:pt x="74" y="127"/>
                </a:moveTo>
                <a:cubicBezTo>
                  <a:pt x="75" y="127"/>
                  <a:pt x="76" y="128"/>
                  <a:pt x="77" y="128"/>
                </a:cubicBezTo>
                <a:cubicBezTo>
                  <a:pt x="77" y="125"/>
                  <a:pt x="77" y="123"/>
                  <a:pt x="77" y="120"/>
                </a:cubicBezTo>
                <a:cubicBezTo>
                  <a:pt x="77" y="120"/>
                  <a:pt x="78" y="119"/>
                  <a:pt x="78" y="118"/>
                </a:cubicBezTo>
                <a:cubicBezTo>
                  <a:pt x="78" y="115"/>
                  <a:pt x="78" y="111"/>
                  <a:pt x="78" y="108"/>
                </a:cubicBezTo>
                <a:cubicBezTo>
                  <a:pt x="78" y="108"/>
                  <a:pt x="78" y="107"/>
                  <a:pt x="78" y="107"/>
                </a:cubicBezTo>
                <a:cubicBezTo>
                  <a:pt x="77" y="107"/>
                  <a:pt x="76" y="107"/>
                  <a:pt x="75" y="107"/>
                </a:cubicBezTo>
                <a:cubicBezTo>
                  <a:pt x="75" y="107"/>
                  <a:pt x="75" y="108"/>
                  <a:pt x="75" y="109"/>
                </a:cubicBezTo>
                <a:cubicBezTo>
                  <a:pt x="75" y="109"/>
                  <a:pt x="75" y="109"/>
                  <a:pt x="75" y="109"/>
                </a:cubicBezTo>
                <a:cubicBezTo>
                  <a:pt x="74" y="111"/>
                  <a:pt x="74" y="113"/>
                  <a:pt x="74" y="116"/>
                </a:cubicBezTo>
                <a:cubicBezTo>
                  <a:pt x="74" y="118"/>
                  <a:pt x="74" y="121"/>
                  <a:pt x="74" y="123"/>
                </a:cubicBezTo>
                <a:cubicBezTo>
                  <a:pt x="74" y="123"/>
                  <a:pt x="74" y="123"/>
                  <a:pt x="74" y="124"/>
                </a:cubicBezTo>
                <a:cubicBezTo>
                  <a:pt x="74" y="125"/>
                  <a:pt x="74" y="126"/>
                  <a:pt x="74" y="127"/>
                </a:cubicBezTo>
                <a:close/>
                <a:moveTo>
                  <a:pt x="189" y="126"/>
                </a:moveTo>
                <a:cubicBezTo>
                  <a:pt x="189" y="126"/>
                  <a:pt x="190" y="127"/>
                  <a:pt x="190" y="127"/>
                </a:cubicBezTo>
                <a:cubicBezTo>
                  <a:pt x="190" y="127"/>
                  <a:pt x="190" y="127"/>
                  <a:pt x="190" y="127"/>
                </a:cubicBezTo>
                <a:cubicBezTo>
                  <a:pt x="190" y="127"/>
                  <a:pt x="190" y="126"/>
                  <a:pt x="190" y="125"/>
                </a:cubicBezTo>
                <a:cubicBezTo>
                  <a:pt x="190" y="124"/>
                  <a:pt x="190" y="124"/>
                  <a:pt x="190" y="124"/>
                </a:cubicBezTo>
                <a:cubicBezTo>
                  <a:pt x="190" y="124"/>
                  <a:pt x="190" y="124"/>
                  <a:pt x="190" y="124"/>
                </a:cubicBezTo>
                <a:cubicBezTo>
                  <a:pt x="190" y="124"/>
                  <a:pt x="190" y="124"/>
                  <a:pt x="190" y="124"/>
                </a:cubicBezTo>
                <a:cubicBezTo>
                  <a:pt x="189" y="125"/>
                  <a:pt x="189" y="126"/>
                  <a:pt x="189" y="126"/>
                </a:cubicBezTo>
                <a:close/>
                <a:moveTo>
                  <a:pt x="71" y="127"/>
                </a:moveTo>
                <a:cubicBezTo>
                  <a:pt x="71" y="126"/>
                  <a:pt x="71" y="124"/>
                  <a:pt x="71" y="123"/>
                </a:cubicBezTo>
                <a:cubicBezTo>
                  <a:pt x="71" y="123"/>
                  <a:pt x="71" y="122"/>
                  <a:pt x="71" y="122"/>
                </a:cubicBezTo>
                <a:cubicBezTo>
                  <a:pt x="71" y="119"/>
                  <a:pt x="71" y="116"/>
                  <a:pt x="72" y="114"/>
                </a:cubicBezTo>
                <a:cubicBezTo>
                  <a:pt x="72" y="111"/>
                  <a:pt x="72" y="109"/>
                  <a:pt x="73" y="107"/>
                </a:cubicBezTo>
                <a:cubicBezTo>
                  <a:pt x="73" y="107"/>
                  <a:pt x="73" y="106"/>
                  <a:pt x="73" y="106"/>
                </a:cubicBezTo>
                <a:cubicBezTo>
                  <a:pt x="72" y="106"/>
                  <a:pt x="71" y="106"/>
                  <a:pt x="70" y="106"/>
                </a:cubicBezTo>
                <a:cubicBezTo>
                  <a:pt x="70" y="106"/>
                  <a:pt x="69" y="106"/>
                  <a:pt x="68" y="105"/>
                </a:cubicBezTo>
                <a:cubicBezTo>
                  <a:pt x="68" y="108"/>
                  <a:pt x="69" y="110"/>
                  <a:pt x="69" y="113"/>
                </a:cubicBezTo>
                <a:cubicBezTo>
                  <a:pt x="69" y="117"/>
                  <a:pt x="69" y="122"/>
                  <a:pt x="69" y="126"/>
                </a:cubicBezTo>
                <a:cubicBezTo>
                  <a:pt x="69" y="126"/>
                  <a:pt x="69" y="126"/>
                  <a:pt x="69" y="126"/>
                </a:cubicBezTo>
                <a:cubicBezTo>
                  <a:pt x="70" y="127"/>
                  <a:pt x="71" y="127"/>
                  <a:pt x="71" y="127"/>
                </a:cubicBezTo>
                <a:close/>
                <a:moveTo>
                  <a:pt x="193" y="123"/>
                </a:moveTo>
                <a:cubicBezTo>
                  <a:pt x="193" y="124"/>
                  <a:pt x="193" y="125"/>
                  <a:pt x="193" y="126"/>
                </a:cubicBezTo>
                <a:cubicBezTo>
                  <a:pt x="194" y="126"/>
                  <a:pt x="194" y="126"/>
                  <a:pt x="194" y="126"/>
                </a:cubicBezTo>
                <a:cubicBezTo>
                  <a:pt x="195" y="125"/>
                  <a:pt x="195" y="123"/>
                  <a:pt x="195" y="122"/>
                </a:cubicBezTo>
                <a:cubicBezTo>
                  <a:pt x="194" y="122"/>
                  <a:pt x="194" y="123"/>
                  <a:pt x="193" y="123"/>
                </a:cubicBezTo>
                <a:close/>
                <a:moveTo>
                  <a:pt x="60" y="125"/>
                </a:moveTo>
                <a:cubicBezTo>
                  <a:pt x="63" y="125"/>
                  <a:pt x="65" y="126"/>
                  <a:pt x="67" y="126"/>
                </a:cubicBezTo>
                <a:cubicBezTo>
                  <a:pt x="66" y="119"/>
                  <a:pt x="66" y="112"/>
                  <a:pt x="66" y="105"/>
                </a:cubicBezTo>
                <a:cubicBezTo>
                  <a:pt x="66" y="105"/>
                  <a:pt x="66" y="105"/>
                  <a:pt x="66" y="105"/>
                </a:cubicBezTo>
                <a:cubicBezTo>
                  <a:pt x="64" y="105"/>
                  <a:pt x="62" y="104"/>
                  <a:pt x="60" y="104"/>
                </a:cubicBezTo>
                <a:cubicBezTo>
                  <a:pt x="60" y="107"/>
                  <a:pt x="60" y="111"/>
                  <a:pt x="60" y="115"/>
                </a:cubicBezTo>
                <a:cubicBezTo>
                  <a:pt x="60" y="116"/>
                  <a:pt x="60" y="117"/>
                  <a:pt x="60" y="118"/>
                </a:cubicBezTo>
                <a:cubicBezTo>
                  <a:pt x="61" y="120"/>
                  <a:pt x="61" y="122"/>
                  <a:pt x="60" y="125"/>
                </a:cubicBezTo>
                <a:close/>
                <a:moveTo>
                  <a:pt x="176" y="123"/>
                </a:moveTo>
                <a:cubicBezTo>
                  <a:pt x="176" y="123"/>
                  <a:pt x="176" y="124"/>
                  <a:pt x="176" y="125"/>
                </a:cubicBezTo>
                <a:cubicBezTo>
                  <a:pt x="176" y="125"/>
                  <a:pt x="176" y="125"/>
                  <a:pt x="176" y="125"/>
                </a:cubicBezTo>
                <a:cubicBezTo>
                  <a:pt x="176" y="124"/>
                  <a:pt x="176" y="123"/>
                  <a:pt x="176" y="123"/>
                </a:cubicBezTo>
                <a:close/>
                <a:moveTo>
                  <a:pt x="197" y="123"/>
                </a:moveTo>
                <a:cubicBezTo>
                  <a:pt x="197" y="123"/>
                  <a:pt x="197" y="124"/>
                  <a:pt x="197" y="124"/>
                </a:cubicBezTo>
                <a:cubicBezTo>
                  <a:pt x="197" y="124"/>
                  <a:pt x="197" y="124"/>
                  <a:pt x="198" y="124"/>
                </a:cubicBezTo>
                <a:cubicBezTo>
                  <a:pt x="198" y="124"/>
                  <a:pt x="198" y="123"/>
                  <a:pt x="197" y="123"/>
                </a:cubicBezTo>
                <a:close/>
                <a:moveTo>
                  <a:pt x="53" y="123"/>
                </a:moveTo>
                <a:cubicBezTo>
                  <a:pt x="54" y="123"/>
                  <a:pt x="56" y="123"/>
                  <a:pt x="57" y="124"/>
                </a:cubicBezTo>
                <a:cubicBezTo>
                  <a:pt x="57" y="121"/>
                  <a:pt x="57" y="119"/>
                  <a:pt x="57" y="116"/>
                </a:cubicBezTo>
                <a:cubicBezTo>
                  <a:pt x="57" y="115"/>
                  <a:pt x="57" y="115"/>
                  <a:pt x="57" y="114"/>
                </a:cubicBezTo>
                <a:cubicBezTo>
                  <a:pt x="57" y="109"/>
                  <a:pt x="57" y="106"/>
                  <a:pt x="58" y="103"/>
                </a:cubicBezTo>
                <a:cubicBezTo>
                  <a:pt x="56" y="102"/>
                  <a:pt x="55" y="102"/>
                  <a:pt x="54" y="102"/>
                </a:cubicBezTo>
                <a:cubicBezTo>
                  <a:pt x="54" y="106"/>
                  <a:pt x="54" y="109"/>
                  <a:pt x="53" y="113"/>
                </a:cubicBezTo>
                <a:cubicBezTo>
                  <a:pt x="53" y="115"/>
                  <a:pt x="53" y="115"/>
                  <a:pt x="53" y="115"/>
                </a:cubicBezTo>
                <a:cubicBezTo>
                  <a:pt x="53" y="116"/>
                  <a:pt x="53" y="118"/>
                  <a:pt x="53" y="120"/>
                </a:cubicBezTo>
                <a:cubicBezTo>
                  <a:pt x="53" y="120"/>
                  <a:pt x="53" y="121"/>
                  <a:pt x="53" y="121"/>
                </a:cubicBezTo>
                <a:cubicBezTo>
                  <a:pt x="53" y="122"/>
                  <a:pt x="53" y="122"/>
                  <a:pt x="53" y="123"/>
                </a:cubicBezTo>
                <a:close/>
                <a:moveTo>
                  <a:pt x="98" y="119"/>
                </a:moveTo>
                <a:cubicBezTo>
                  <a:pt x="98" y="120"/>
                  <a:pt x="98" y="121"/>
                  <a:pt x="98" y="121"/>
                </a:cubicBezTo>
                <a:cubicBezTo>
                  <a:pt x="98" y="122"/>
                  <a:pt x="98" y="122"/>
                  <a:pt x="98" y="122"/>
                </a:cubicBezTo>
                <a:cubicBezTo>
                  <a:pt x="98" y="122"/>
                  <a:pt x="98" y="121"/>
                  <a:pt x="98" y="120"/>
                </a:cubicBezTo>
                <a:cubicBezTo>
                  <a:pt x="98" y="120"/>
                  <a:pt x="98" y="120"/>
                  <a:pt x="98" y="119"/>
                </a:cubicBezTo>
                <a:close/>
                <a:moveTo>
                  <a:pt x="44" y="119"/>
                </a:moveTo>
                <a:cubicBezTo>
                  <a:pt x="45" y="120"/>
                  <a:pt x="45" y="120"/>
                  <a:pt x="46" y="120"/>
                </a:cubicBezTo>
                <a:cubicBezTo>
                  <a:pt x="47" y="121"/>
                  <a:pt x="48" y="121"/>
                  <a:pt x="49" y="121"/>
                </a:cubicBezTo>
                <a:cubicBezTo>
                  <a:pt x="49" y="120"/>
                  <a:pt x="50" y="118"/>
                  <a:pt x="50" y="116"/>
                </a:cubicBezTo>
                <a:cubicBezTo>
                  <a:pt x="50" y="116"/>
                  <a:pt x="50" y="115"/>
                  <a:pt x="50" y="114"/>
                </a:cubicBezTo>
                <a:cubicBezTo>
                  <a:pt x="50" y="112"/>
                  <a:pt x="50" y="112"/>
                  <a:pt x="50" y="112"/>
                </a:cubicBezTo>
                <a:cubicBezTo>
                  <a:pt x="51" y="108"/>
                  <a:pt x="51" y="104"/>
                  <a:pt x="51" y="101"/>
                </a:cubicBezTo>
                <a:cubicBezTo>
                  <a:pt x="49" y="100"/>
                  <a:pt x="46" y="99"/>
                  <a:pt x="44" y="98"/>
                </a:cubicBezTo>
                <a:cubicBezTo>
                  <a:pt x="44" y="102"/>
                  <a:pt x="45" y="105"/>
                  <a:pt x="45" y="108"/>
                </a:cubicBezTo>
                <a:cubicBezTo>
                  <a:pt x="45" y="109"/>
                  <a:pt x="45" y="110"/>
                  <a:pt x="45" y="111"/>
                </a:cubicBezTo>
                <a:cubicBezTo>
                  <a:pt x="45" y="113"/>
                  <a:pt x="45" y="116"/>
                  <a:pt x="44" y="119"/>
                </a:cubicBezTo>
                <a:cubicBezTo>
                  <a:pt x="44" y="119"/>
                  <a:pt x="44" y="119"/>
                  <a:pt x="44" y="119"/>
                </a:cubicBezTo>
                <a:close/>
                <a:moveTo>
                  <a:pt x="203" y="120"/>
                </a:moveTo>
                <a:cubicBezTo>
                  <a:pt x="203" y="120"/>
                  <a:pt x="203" y="120"/>
                  <a:pt x="203" y="121"/>
                </a:cubicBezTo>
                <a:cubicBezTo>
                  <a:pt x="204" y="120"/>
                  <a:pt x="205" y="119"/>
                  <a:pt x="206" y="119"/>
                </a:cubicBezTo>
                <a:cubicBezTo>
                  <a:pt x="206" y="118"/>
                  <a:pt x="206" y="117"/>
                  <a:pt x="206" y="117"/>
                </a:cubicBezTo>
                <a:cubicBezTo>
                  <a:pt x="206" y="117"/>
                  <a:pt x="206" y="117"/>
                  <a:pt x="206" y="117"/>
                </a:cubicBezTo>
                <a:cubicBezTo>
                  <a:pt x="206" y="117"/>
                  <a:pt x="205" y="117"/>
                  <a:pt x="205" y="117"/>
                </a:cubicBezTo>
                <a:cubicBezTo>
                  <a:pt x="205" y="118"/>
                  <a:pt x="205" y="118"/>
                  <a:pt x="204" y="119"/>
                </a:cubicBezTo>
                <a:cubicBezTo>
                  <a:pt x="204" y="120"/>
                  <a:pt x="204" y="120"/>
                  <a:pt x="203" y="120"/>
                </a:cubicBezTo>
                <a:cubicBezTo>
                  <a:pt x="203" y="120"/>
                  <a:pt x="203" y="120"/>
                  <a:pt x="203" y="120"/>
                </a:cubicBezTo>
                <a:close/>
                <a:moveTo>
                  <a:pt x="186" y="105"/>
                </a:moveTo>
                <a:cubicBezTo>
                  <a:pt x="186" y="106"/>
                  <a:pt x="186" y="107"/>
                  <a:pt x="186" y="108"/>
                </a:cubicBezTo>
                <a:cubicBezTo>
                  <a:pt x="186" y="108"/>
                  <a:pt x="186" y="109"/>
                  <a:pt x="186" y="109"/>
                </a:cubicBezTo>
                <a:cubicBezTo>
                  <a:pt x="185" y="111"/>
                  <a:pt x="185" y="113"/>
                  <a:pt x="185" y="116"/>
                </a:cubicBezTo>
                <a:cubicBezTo>
                  <a:pt x="185" y="117"/>
                  <a:pt x="185" y="118"/>
                  <a:pt x="185" y="119"/>
                </a:cubicBezTo>
                <a:cubicBezTo>
                  <a:pt x="185" y="120"/>
                  <a:pt x="185" y="120"/>
                  <a:pt x="185" y="120"/>
                </a:cubicBezTo>
                <a:cubicBezTo>
                  <a:pt x="185" y="120"/>
                  <a:pt x="185" y="119"/>
                  <a:pt x="185" y="119"/>
                </a:cubicBezTo>
                <a:cubicBezTo>
                  <a:pt x="185" y="118"/>
                  <a:pt x="185" y="118"/>
                  <a:pt x="185" y="118"/>
                </a:cubicBezTo>
                <a:cubicBezTo>
                  <a:pt x="185" y="116"/>
                  <a:pt x="185" y="115"/>
                  <a:pt x="186" y="114"/>
                </a:cubicBezTo>
                <a:cubicBezTo>
                  <a:pt x="186" y="113"/>
                  <a:pt x="186" y="111"/>
                  <a:pt x="186" y="109"/>
                </a:cubicBezTo>
                <a:cubicBezTo>
                  <a:pt x="186" y="108"/>
                  <a:pt x="186" y="107"/>
                  <a:pt x="186" y="106"/>
                </a:cubicBezTo>
                <a:cubicBezTo>
                  <a:pt x="186" y="106"/>
                  <a:pt x="186" y="105"/>
                  <a:pt x="186" y="105"/>
                </a:cubicBezTo>
                <a:close/>
                <a:moveTo>
                  <a:pt x="106" y="111"/>
                </a:moveTo>
                <a:cubicBezTo>
                  <a:pt x="106" y="114"/>
                  <a:pt x="106" y="116"/>
                  <a:pt x="106" y="119"/>
                </a:cubicBezTo>
                <a:cubicBezTo>
                  <a:pt x="106" y="116"/>
                  <a:pt x="107" y="113"/>
                  <a:pt x="107" y="111"/>
                </a:cubicBezTo>
                <a:lnTo>
                  <a:pt x="106" y="111"/>
                </a:lnTo>
                <a:close/>
                <a:moveTo>
                  <a:pt x="193" y="119"/>
                </a:moveTo>
                <a:cubicBezTo>
                  <a:pt x="193" y="119"/>
                  <a:pt x="193" y="118"/>
                  <a:pt x="194" y="118"/>
                </a:cubicBezTo>
                <a:cubicBezTo>
                  <a:pt x="194" y="118"/>
                  <a:pt x="195" y="118"/>
                  <a:pt x="195" y="117"/>
                </a:cubicBezTo>
                <a:cubicBezTo>
                  <a:pt x="195" y="117"/>
                  <a:pt x="195" y="117"/>
                  <a:pt x="195" y="116"/>
                </a:cubicBezTo>
                <a:cubicBezTo>
                  <a:pt x="194" y="117"/>
                  <a:pt x="194" y="117"/>
                  <a:pt x="193" y="117"/>
                </a:cubicBezTo>
                <a:cubicBezTo>
                  <a:pt x="193" y="118"/>
                  <a:pt x="193" y="118"/>
                  <a:pt x="193" y="119"/>
                </a:cubicBezTo>
                <a:cubicBezTo>
                  <a:pt x="193" y="119"/>
                  <a:pt x="193" y="119"/>
                  <a:pt x="193" y="119"/>
                </a:cubicBezTo>
                <a:close/>
                <a:moveTo>
                  <a:pt x="35" y="115"/>
                </a:moveTo>
                <a:cubicBezTo>
                  <a:pt x="38" y="117"/>
                  <a:pt x="40" y="118"/>
                  <a:pt x="42" y="119"/>
                </a:cubicBezTo>
                <a:cubicBezTo>
                  <a:pt x="41" y="116"/>
                  <a:pt x="41" y="114"/>
                  <a:pt x="42" y="111"/>
                </a:cubicBezTo>
                <a:cubicBezTo>
                  <a:pt x="42" y="110"/>
                  <a:pt x="42" y="109"/>
                  <a:pt x="42" y="108"/>
                </a:cubicBezTo>
                <a:cubicBezTo>
                  <a:pt x="42" y="107"/>
                  <a:pt x="42" y="107"/>
                  <a:pt x="42" y="107"/>
                </a:cubicBezTo>
                <a:cubicBezTo>
                  <a:pt x="42" y="104"/>
                  <a:pt x="42" y="101"/>
                  <a:pt x="42" y="97"/>
                </a:cubicBezTo>
                <a:cubicBezTo>
                  <a:pt x="39" y="96"/>
                  <a:pt x="37" y="95"/>
                  <a:pt x="35" y="94"/>
                </a:cubicBezTo>
                <a:cubicBezTo>
                  <a:pt x="35" y="98"/>
                  <a:pt x="35" y="102"/>
                  <a:pt x="35" y="106"/>
                </a:cubicBezTo>
                <a:cubicBezTo>
                  <a:pt x="35" y="106"/>
                  <a:pt x="35" y="107"/>
                  <a:pt x="35" y="108"/>
                </a:cubicBezTo>
                <a:cubicBezTo>
                  <a:pt x="35" y="110"/>
                  <a:pt x="36" y="113"/>
                  <a:pt x="35" y="115"/>
                </a:cubicBezTo>
                <a:close/>
                <a:moveTo>
                  <a:pt x="97" y="110"/>
                </a:moveTo>
                <a:cubicBezTo>
                  <a:pt x="97" y="112"/>
                  <a:pt x="98" y="115"/>
                  <a:pt x="98" y="118"/>
                </a:cubicBezTo>
                <a:cubicBezTo>
                  <a:pt x="98" y="118"/>
                  <a:pt x="98" y="118"/>
                  <a:pt x="98" y="117"/>
                </a:cubicBezTo>
                <a:cubicBezTo>
                  <a:pt x="98" y="115"/>
                  <a:pt x="97" y="112"/>
                  <a:pt x="97" y="110"/>
                </a:cubicBezTo>
                <a:cubicBezTo>
                  <a:pt x="97" y="110"/>
                  <a:pt x="97" y="110"/>
                  <a:pt x="97" y="110"/>
                </a:cubicBezTo>
                <a:close/>
                <a:moveTo>
                  <a:pt x="210" y="114"/>
                </a:moveTo>
                <a:cubicBezTo>
                  <a:pt x="210" y="115"/>
                  <a:pt x="210" y="115"/>
                  <a:pt x="210" y="115"/>
                </a:cubicBezTo>
                <a:cubicBezTo>
                  <a:pt x="210" y="115"/>
                  <a:pt x="210" y="114"/>
                  <a:pt x="210" y="114"/>
                </a:cubicBezTo>
                <a:cubicBezTo>
                  <a:pt x="210" y="114"/>
                  <a:pt x="210" y="114"/>
                  <a:pt x="210" y="114"/>
                </a:cubicBezTo>
                <a:close/>
                <a:moveTo>
                  <a:pt x="200" y="115"/>
                </a:moveTo>
                <a:cubicBezTo>
                  <a:pt x="200" y="114"/>
                  <a:pt x="200" y="114"/>
                  <a:pt x="200" y="114"/>
                </a:cubicBezTo>
                <a:cubicBezTo>
                  <a:pt x="200" y="114"/>
                  <a:pt x="200" y="113"/>
                  <a:pt x="200" y="113"/>
                </a:cubicBezTo>
                <a:cubicBezTo>
                  <a:pt x="200" y="113"/>
                  <a:pt x="200" y="113"/>
                  <a:pt x="199" y="113"/>
                </a:cubicBezTo>
                <a:cubicBezTo>
                  <a:pt x="199" y="113"/>
                  <a:pt x="199" y="114"/>
                  <a:pt x="200" y="115"/>
                </a:cubicBezTo>
                <a:close/>
                <a:moveTo>
                  <a:pt x="27" y="110"/>
                </a:moveTo>
                <a:cubicBezTo>
                  <a:pt x="29" y="111"/>
                  <a:pt x="31" y="112"/>
                  <a:pt x="32" y="113"/>
                </a:cubicBezTo>
                <a:cubicBezTo>
                  <a:pt x="32" y="112"/>
                  <a:pt x="32" y="110"/>
                  <a:pt x="32" y="108"/>
                </a:cubicBezTo>
                <a:cubicBezTo>
                  <a:pt x="32" y="107"/>
                  <a:pt x="32" y="106"/>
                  <a:pt x="32" y="105"/>
                </a:cubicBezTo>
                <a:cubicBezTo>
                  <a:pt x="32" y="100"/>
                  <a:pt x="32" y="97"/>
                  <a:pt x="32" y="93"/>
                </a:cubicBezTo>
                <a:cubicBezTo>
                  <a:pt x="32" y="93"/>
                  <a:pt x="32" y="93"/>
                  <a:pt x="32" y="93"/>
                </a:cubicBezTo>
                <a:cubicBezTo>
                  <a:pt x="32" y="93"/>
                  <a:pt x="31" y="93"/>
                  <a:pt x="31" y="92"/>
                </a:cubicBezTo>
                <a:cubicBezTo>
                  <a:pt x="30" y="92"/>
                  <a:pt x="29" y="91"/>
                  <a:pt x="28" y="91"/>
                </a:cubicBezTo>
                <a:cubicBezTo>
                  <a:pt x="28" y="93"/>
                  <a:pt x="27" y="96"/>
                  <a:pt x="27" y="99"/>
                </a:cubicBezTo>
                <a:cubicBezTo>
                  <a:pt x="27" y="100"/>
                  <a:pt x="27" y="101"/>
                  <a:pt x="27" y="102"/>
                </a:cubicBezTo>
                <a:cubicBezTo>
                  <a:pt x="27" y="104"/>
                  <a:pt x="27" y="106"/>
                  <a:pt x="27" y="108"/>
                </a:cubicBezTo>
                <a:cubicBezTo>
                  <a:pt x="27" y="109"/>
                  <a:pt x="27" y="109"/>
                  <a:pt x="27" y="109"/>
                </a:cubicBezTo>
                <a:cubicBezTo>
                  <a:pt x="27" y="110"/>
                  <a:pt x="27" y="110"/>
                  <a:pt x="27" y="110"/>
                </a:cubicBezTo>
                <a:close/>
                <a:moveTo>
                  <a:pt x="150" y="112"/>
                </a:moveTo>
                <a:cubicBezTo>
                  <a:pt x="150" y="112"/>
                  <a:pt x="151" y="112"/>
                  <a:pt x="151" y="113"/>
                </a:cubicBezTo>
                <a:cubicBezTo>
                  <a:pt x="151" y="112"/>
                  <a:pt x="151" y="112"/>
                  <a:pt x="151" y="112"/>
                </a:cubicBezTo>
                <a:cubicBezTo>
                  <a:pt x="150" y="112"/>
                  <a:pt x="149" y="112"/>
                  <a:pt x="148" y="112"/>
                </a:cubicBezTo>
                <a:cubicBezTo>
                  <a:pt x="148" y="112"/>
                  <a:pt x="148" y="112"/>
                  <a:pt x="148" y="113"/>
                </a:cubicBezTo>
                <a:cubicBezTo>
                  <a:pt x="149" y="112"/>
                  <a:pt x="149" y="112"/>
                  <a:pt x="150" y="112"/>
                </a:cubicBezTo>
                <a:close/>
                <a:moveTo>
                  <a:pt x="214" y="111"/>
                </a:moveTo>
                <a:cubicBezTo>
                  <a:pt x="214" y="112"/>
                  <a:pt x="214" y="112"/>
                  <a:pt x="214" y="113"/>
                </a:cubicBezTo>
                <a:cubicBezTo>
                  <a:pt x="214" y="113"/>
                  <a:pt x="215" y="112"/>
                  <a:pt x="215" y="112"/>
                </a:cubicBezTo>
                <a:cubicBezTo>
                  <a:pt x="215" y="111"/>
                  <a:pt x="215" y="111"/>
                  <a:pt x="215" y="110"/>
                </a:cubicBezTo>
                <a:cubicBezTo>
                  <a:pt x="215" y="110"/>
                  <a:pt x="214" y="111"/>
                  <a:pt x="214" y="111"/>
                </a:cubicBezTo>
                <a:close/>
                <a:moveTo>
                  <a:pt x="193" y="102"/>
                </a:moveTo>
                <a:cubicBezTo>
                  <a:pt x="194" y="102"/>
                  <a:pt x="194" y="103"/>
                  <a:pt x="194" y="103"/>
                </a:cubicBezTo>
                <a:cubicBezTo>
                  <a:pt x="195" y="106"/>
                  <a:pt x="195" y="109"/>
                  <a:pt x="194" y="113"/>
                </a:cubicBezTo>
                <a:cubicBezTo>
                  <a:pt x="194" y="112"/>
                  <a:pt x="195" y="112"/>
                  <a:pt x="195" y="112"/>
                </a:cubicBezTo>
                <a:cubicBezTo>
                  <a:pt x="195" y="112"/>
                  <a:pt x="195" y="111"/>
                  <a:pt x="195" y="111"/>
                </a:cubicBezTo>
                <a:cubicBezTo>
                  <a:pt x="195" y="110"/>
                  <a:pt x="195" y="109"/>
                  <a:pt x="195" y="108"/>
                </a:cubicBezTo>
                <a:cubicBezTo>
                  <a:pt x="195" y="105"/>
                  <a:pt x="194" y="102"/>
                  <a:pt x="194" y="99"/>
                </a:cubicBezTo>
                <a:cubicBezTo>
                  <a:pt x="193" y="100"/>
                  <a:pt x="191" y="100"/>
                  <a:pt x="189" y="101"/>
                </a:cubicBezTo>
                <a:cubicBezTo>
                  <a:pt x="190" y="101"/>
                  <a:pt x="190" y="102"/>
                  <a:pt x="190" y="102"/>
                </a:cubicBezTo>
                <a:cubicBezTo>
                  <a:pt x="189" y="102"/>
                  <a:pt x="189" y="102"/>
                  <a:pt x="189" y="102"/>
                </a:cubicBezTo>
                <a:cubicBezTo>
                  <a:pt x="189" y="102"/>
                  <a:pt x="189" y="102"/>
                  <a:pt x="189" y="102"/>
                </a:cubicBezTo>
                <a:cubicBezTo>
                  <a:pt x="189" y="103"/>
                  <a:pt x="189" y="103"/>
                  <a:pt x="189" y="104"/>
                </a:cubicBezTo>
                <a:cubicBezTo>
                  <a:pt x="189" y="104"/>
                  <a:pt x="189" y="105"/>
                  <a:pt x="189" y="105"/>
                </a:cubicBezTo>
                <a:cubicBezTo>
                  <a:pt x="189" y="106"/>
                  <a:pt x="189" y="108"/>
                  <a:pt x="189" y="109"/>
                </a:cubicBezTo>
                <a:cubicBezTo>
                  <a:pt x="189" y="110"/>
                  <a:pt x="189" y="111"/>
                  <a:pt x="189" y="112"/>
                </a:cubicBezTo>
                <a:cubicBezTo>
                  <a:pt x="189" y="110"/>
                  <a:pt x="190" y="107"/>
                  <a:pt x="190" y="105"/>
                </a:cubicBezTo>
                <a:cubicBezTo>
                  <a:pt x="190" y="104"/>
                  <a:pt x="190" y="104"/>
                  <a:pt x="190" y="104"/>
                </a:cubicBezTo>
                <a:cubicBezTo>
                  <a:pt x="190" y="103"/>
                  <a:pt x="191" y="102"/>
                  <a:pt x="191" y="101"/>
                </a:cubicBezTo>
                <a:cubicBezTo>
                  <a:pt x="191" y="101"/>
                  <a:pt x="191" y="100"/>
                  <a:pt x="192" y="100"/>
                </a:cubicBezTo>
                <a:cubicBezTo>
                  <a:pt x="192" y="100"/>
                  <a:pt x="193" y="100"/>
                  <a:pt x="193" y="101"/>
                </a:cubicBezTo>
                <a:cubicBezTo>
                  <a:pt x="193" y="101"/>
                  <a:pt x="193" y="101"/>
                  <a:pt x="193" y="102"/>
                </a:cubicBezTo>
                <a:cubicBezTo>
                  <a:pt x="193" y="102"/>
                  <a:pt x="193" y="102"/>
                  <a:pt x="193" y="102"/>
                </a:cubicBezTo>
                <a:close/>
                <a:moveTo>
                  <a:pt x="198" y="97"/>
                </a:moveTo>
                <a:cubicBezTo>
                  <a:pt x="198" y="101"/>
                  <a:pt x="198" y="105"/>
                  <a:pt x="199" y="109"/>
                </a:cubicBezTo>
                <a:cubicBezTo>
                  <a:pt x="199" y="109"/>
                  <a:pt x="200" y="108"/>
                  <a:pt x="200" y="108"/>
                </a:cubicBezTo>
                <a:cubicBezTo>
                  <a:pt x="200" y="107"/>
                  <a:pt x="200" y="106"/>
                  <a:pt x="200" y="106"/>
                </a:cubicBezTo>
                <a:cubicBezTo>
                  <a:pt x="200" y="106"/>
                  <a:pt x="200" y="106"/>
                  <a:pt x="200" y="106"/>
                </a:cubicBezTo>
                <a:cubicBezTo>
                  <a:pt x="199" y="106"/>
                  <a:pt x="199" y="105"/>
                  <a:pt x="199" y="105"/>
                </a:cubicBezTo>
                <a:cubicBezTo>
                  <a:pt x="199" y="104"/>
                  <a:pt x="199" y="104"/>
                  <a:pt x="199" y="104"/>
                </a:cubicBezTo>
                <a:cubicBezTo>
                  <a:pt x="199" y="103"/>
                  <a:pt x="200" y="103"/>
                  <a:pt x="200" y="103"/>
                </a:cubicBezTo>
                <a:cubicBezTo>
                  <a:pt x="200" y="101"/>
                  <a:pt x="200" y="100"/>
                  <a:pt x="200" y="99"/>
                </a:cubicBezTo>
                <a:cubicBezTo>
                  <a:pt x="200" y="99"/>
                  <a:pt x="200" y="99"/>
                  <a:pt x="200" y="99"/>
                </a:cubicBezTo>
                <a:cubicBezTo>
                  <a:pt x="199" y="98"/>
                  <a:pt x="199" y="98"/>
                  <a:pt x="200" y="97"/>
                </a:cubicBezTo>
                <a:cubicBezTo>
                  <a:pt x="200" y="97"/>
                  <a:pt x="200" y="97"/>
                  <a:pt x="200" y="97"/>
                </a:cubicBezTo>
                <a:cubicBezTo>
                  <a:pt x="200" y="97"/>
                  <a:pt x="200" y="96"/>
                  <a:pt x="200" y="96"/>
                </a:cubicBezTo>
                <a:cubicBezTo>
                  <a:pt x="199" y="96"/>
                  <a:pt x="199" y="96"/>
                  <a:pt x="198" y="97"/>
                </a:cubicBezTo>
                <a:close/>
                <a:moveTo>
                  <a:pt x="81" y="108"/>
                </a:moveTo>
                <a:cubicBezTo>
                  <a:pt x="81" y="108"/>
                  <a:pt x="81" y="108"/>
                  <a:pt x="81" y="108"/>
                </a:cubicBezTo>
                <a:cubicBezTo>
                  <a:pt x="81" y="108"/>
                  <a:pt x="81" y="109"/>
                  <a:pt x="81" y="109"/>
                </a:cubicBezTo>
                <a:cubicBezTo>
                  <a:pt x="81" y="109"/>
                  <a:pt x="81" y="108"/>
                  <a:pt x="81" y="108"/>
                </a:cubicBezTo>
                <a:cubicBezTo>
                  <a:pt x="81" y="108"/>
                  <a:pt x="81" y="108"/>
                  <a:pt x="81" y="108"/>
                </a:cubicBezTo>
                <a:close/>
                <a:moveTo>
                  <a:pt x="107" y="107"/>
                </a:moveTo>
                <a:cubicBezTo>
                  <a:pt x="116" y="108"/>
                  <a:pt x="125" y="109"/>
                  <a:pt x="132" y="109"/>
                </a:cubicBezTo>
                <a:cubicBezTo>
                  <a:pt x="145" y="109"/>
                  <a:pt x="156" y="108"/>
                  <a:pt x="166" y="105"/>
                </a:cubicBezTo>
                <a:cubicBezTo>
                  <a:pt x="166" y="105"/>
                  <a:pt x="166" y="105"/>
                  <a:pt x="166" y="105"/>
                </a:cubicBezTo>
                <a:cubicBezTo>
                  <a:pt x="166" y="104"/>
                  <a:pt x="167" y="104"/>
                  <a:pt x="168" y="104"/>
                </a:cubicBezTo>
                <a:cubicBezTo>
                  <a:pt x="168" y="104"/>
                  <a:pt x="169" y="104"/>
                  <a:pt x="169" y="105"/>
                </a:cubicBezTo>
                <a:cubicBezTo>
                  <a:pt x="171" y="104"/>
                  <a:pt x="174" y="103"/>
                  <a:pt x="176" y="103"/>
                </a:cubicBezTo>
                <a:cubicBezTo>
                  <a:pt x="188" y="99"/>
                  <a:pt x="200" y="93"/>
                  <a:pt x="210" y="85"/>
                </a:cubicBezTo>
                <a:cubicBezTo>
                  <a:pt x="219" y="77"/>
                  <a:pt x="228" y="69"/>
                  <a:pt x="226" y="57"/>
                </a:cubicBezTo>
                <a:cubicBezTo>
                  <a:pt x="224" y="57"/>
                  <a:pt x="222" y="57"/>
                  <a:pt x="220" y="57"/>
                </a:cubicBezTo>
                <a:cubicBezTo>
                  <a:pt x="220" y="58"/>
                  <a:pt x="220" y="58"/>
                  <a:pt x="219" y="59"/>
                </a:cubicBezTo>
                <a:cubicBezTo>
                  <a:pt x="219" y="59"/>
                  <a:pt x="219" y="59"/>
                  <a:pt x="218" y="59"/>
                </a:cubicBezTo>
                <a:cubicBezTo>
                  <a:pt x="218" y="59"/>
                  <a:pt x="218" y="59"/>
                  <a:pt x="217" y="59"/>
                </a:cubicBezTo>
                <a:cubicBezTo>
                  <a:pt x="217" y="59"/>
                  <a:pt x="217" y="58"/>
                  <a:pt x="217" y="58"/>
                </a:cubicBezTo>
                <a:cubicBezTo>
                  <a:pt x="217" y="58"/>
                  <a:pt x="217" y="57"/>
                  <a:pt x="217" y="57"/>
                </a:cubicBezTo>
                <a:cubicBezTo>
                  <a:pt x="217" y="57"/>
                  <a:pt x="216" y="57"/>
                  <a:pt x="215" y="57"/>
                </a:cubicBezTo>
                <a:cubicBezTo>
                  <a:pt x="215" y="57"/>
                  <a:pt x="215" y="57"/>
                  <a:pt x="215" y="57"/>
                </a:cubicBezTo>
                <a:cubicBezTo>
                  <a:pt x="214" y="57"/>
                  <a:pt x="214" y="57"/>
                  <a:pt x="214" y="57"/>
                </a:cubicBezTo>
                <a:cubicBezTo>
                  <a:pt x="209" y="57"/>
                  <a:pt x="204" y="57"/>
                  <a:pt x="198" y="57"/>
                </a:cubicBezTo>
                <a:cubicBezTo>
                  <a:pt x="198" y="57"/>
                  <a:pt x="198" y="57"/>
                  <a:pt x="198" y="57"/>
                </a:cubicBezTo>
                <a:cubicBezTo>
                  <a:pt x="198" y="57"/>
                  <a:pt x="198" y="57"/>
                  <a:pt x="197" y="57"/>
                </a:cubicBezTo>
                <a:cubicBezTo>
                  <a:pt x="192" y="57"/>
                  <a:pt x="186" y="56"/>
                  <a:pt x="180" y="56"/>
                </a:cubicBezTo>
                <a:cubicBezTo>
                  <a:pt x="177" y="56"/>
                  <a:pt x="174" y="56"/>
                  <a:pt x="171" y="56"/>
                </a:cubicBezTo>
                <a:cubicBezTo>
                  <a:pt x="161" y="55"/>
                  <a:pt x="151" y="55"/>
                  <a:pt x="140" y="54"/>
                </a:cubicBezTo>
                <a:cubicBezTo>
                  <a:pt x="138" y="54"/>
                  <a:pt x="135" y="54"/>
                  <a:pt x="132" y="54"/>
                </a:cubicBezTo>
                <a:cubicBezTo>
                  <a:pt x="131" y="54"/>
                  <a:pt x="129" y="54"/>
                  <a:pt x="127" y="53"/>
                </a:cubicBezTo>
                <a:cubicBezTo>
                  <a:pt x="125" y="53"/>
                  <a:pt x="123" y="53"/>
                  <a:pt x="121" y="53"/>
                </a:cubicBezTo>
                <a:cubicBezTo>
                  <a:pt x="121" y="53"/>
                  <a:pt x="121" y="53"/>
                  <a:pt x="121" y="53"/>
                </a:cubicBezTo>
                <a:cubicBezTo>
                  <a:pt x="120" y="53"/>
                  <a:pt x="120" y="53"/>
                  <a:pt x="120" y="53"/>
                </a:cubicBezTo>
                <a:cubicBezTo>
                  <a:pt x="120" y="53"/>
                  <a:pt x="119" y="53"/>
                  <a:pt x="119" y="52"/>
                </a:cubicBezTo>
                <a:cubicBezTo>
                  <a:pt x="119" y="52"/>
                  <a:pt x="119" y="52"/>
                  <a:pt x="119" y="52"/>
                </a:cubicBezTo>
                <a:cubicBezTo>
                  <a:pt x="118" y="53"/>
                  <a:pt x="118" y="53"/>
                  <a:pt x="118" y="53"/>
                </a:cubicBezTo>
                <a:cubicBezTo>
                  <a:pt x="118" y="53"/>
                  <a:pt x="118" y="53"/>
                  <a:pt x="117" y="53"/>
                </a:cubicBezTo>
                <a:cubicBezTo>
                  <a:pt x="117" y="53"/>
                  <a:pt x="117" y="53"/>
                  <a:pt x="117" y="53"/>
                </a:cubicBezTo>
                <a:cubicBezTo>
                  <a:pt x="117" y="53"/>
                  <a:pt x="117" y="53"/>
                  <a:pt x="117" y="53"/>
                </a:cubicBezTo>
                <a:cubicBezTo>
                  <a:pt x="116" y="53"/>
                  <a:pt x="116" y="53"/>
                  <a:pt x="116" y="52"/>
                </a:cubicBezTo>
                <a:cubicBezTo>
                  <a:pt x="116" y="52"/>
                  <a:pt x="116" y="52"/>
                  <a:pt x="116" y="51"/>
                </a:cubicBezTo>
                <a:cubicBezTo>
                  <a:pt x="116" y="51"/>
                  <a:pt x="116" y="51"/>
                  <a:pt x="115" y="52"/>
                </a:cubicBezTo>
                <a:cubicBezTo>
                  <a:pt x="115" y="52"/>
                  <a:pt x="115" y="52"/>
                  <a:pt x="115" y="52"/>
                </a:cubicBezTo>
                <a:cubicBezTo>
                  <a:pt x="114" y="52"/>
                  <a:pt x="114" y="51"/>
                  <a:pt x="114" y="51"/>
                </a:cubicBezTo>
                <a:cubicBezTo>
                  <a:pt x="114" y="49"/>
                  <a:pt x="115" y="48"/>
                  <a:pt x="116" y="47"/>
                </a:cubicBezTo>
                <a:cubicBezTo>
                  <a:pt x="116" y="47"/>
                  <a:pt x="116" y="46"/>
                  <a:pt x="116" y="45"/>
                </a:cubicBezTo>
                <a:cubicBezTo>
                  <a:pt x="116" y="43"/>
                  <a:pt x="116" y="42"/>
                  <a:pt x="116" y="40"/>
                </a:cubicBezTo>
                <a:cubicBezTo>
                  <a:pt x="116" y="40"/>
                  <a:pt x="116" y="39"/>
                  <a:pt x="116" y="39"/>
                </a:cubicBezTo>
                <a:cubicBezTo>
                  <a:pt x="117" y="31"/>
                  <a:pt x="117" y="23"/>
                  <a:pt x="116" y="14"/>
                </a:cubicBezTo>
                <a:cubicBezTo>
                  <a:pt x="116" y="13"/>
                  <a:pt x="116" y="12"/>
                  <a:pt x="116" y="11"/>
                </a:cubicBezTo>
                <a:cubicBezTo>
                  <a:pt x="113" y="11"/>
                  <a:pt x="110" y="11"/>
                  <a:pt x="106" y="11"/>
                </a:cubicBezTo>
                <a:cubicBezTo>
                  <a:pt x="96" y="11"/>
                  <a:pt x="86" y="12"/>
                  <a:pt x="77" y="14"/>
                </a:cubicBezTo>
                <a:cubicBezTo>
                  <a:pt x="76" y="14"/>
                  <a:pt x="74" y="15"/>
                  <a:pt x="73" y="15"/>
                </a:cubicBezTo>
                <a:cubicBezTo>
                  <a:pt x="66" y="16"/>
                  <a:pt x="58" y="18"/>
                  <a:pt x="50" y="21"/>
                </a:cubicBezTo>
                <a:cubicBezTo>
                  <a:pt x="43" y="24"/>
                  <a:pt x="36" y="27"/>
                  <a:pt x="29" y="32"/>
                </a:cubicBezTo>
                <a:cubicBezTo>
                  <a:pt x="19" y="39"/>
                  <a:pt x="9" y="47"/>
                  <a:pt x="7" y="58"/>
                </a:cubicBezTo>
                <a:cubicBezTo>
                  <a:pt x="6" y="65"/>
                  <a:pt x="8" y="71"/>
                  <a:pt x="14" y="77"/>
                </a:cubicBezTo>
                <a:cubicBezTo>
                  <a:pt x="14" y="77"/>
                  <a:pt x="14" y="77"/>
                  <a:pt x="14" y="77"/>
                </a:cubicBezTo>
                <a:cubicBezTo>
                  <a:pt x="14" y="77"/>
                  <a:pt x="14" y="77"/>
                  <a:pt x="15" y="77"/>
                </a:cubicBezTo>
                <a:cubicBezTo>
                  <a:pt x="15" y="77"/>
                  <a:pt x="15" y="78"/>
                  <a:pt x="15" y="78"/>
                </a:cubicBezTo>
                <a:cubicBezTo>
                  <a:pt x="15" y="78"/>
                  <a:pt x="15" y="78"/>
                  <a:pt x="15" y="78"/>
                </a:cubicBezTo>
                <a:cubicBezTo>
                  <a:pt x="17" y="80"/>
                  <a:pt x="20" y="82"/>
                  <a:pt x="23" y="84"/>
                </a:cubicBezTo>
                <a:cubicBezTo>
                  <a:pt x="35" y="91"/>
                  <a:pt x="48" y="97"/>
                  <a:pt x="62" y="100"/>
                </a:cubicBezTo>
                <a:cubicBezTo>
                  <a:pt x="74" y="103"/>
                  <a:pt x="86" y="105"/>
                  <a:pt x="101" y="107"/>
                </a:cubicBezTo>
                <a:cubicBezTo>
                  <a:pt x="102" y="107"/>
                  <a:pt x="103" y="107"/>
                  <a:pt x="104" y="107"/>
                </a:cubicBezTo>
                <a:cubicBezTo>
                  <a:pt x="104" y="107"/>
                  <a:pt x="104" y="107"/>
                  <a:pt x="104" y="107"/>
                </a:cubicBezTo>
                <a:cubicBezTo>
                  <a:pt x="105" y="107"/>
                  <a:pt x="105" y="106"/>
                  <a:pt x="106" y="106"/>
                </a:cubicBezTo>
                <a:cubicBezTo>
                  <a:pt x="106" y="106"/>
                  <a:pt x="107" y="106"/>
                  <a:pt x="107" y="107"/>
                </a:cubicBezTo>
                <a:cubicBezTo>
                  <a:pt x="107" y="107"/>
                  <a:pt x="107" y="107"/>
                  <a:pt x="107" y="107"/>
                </a:cubicBezTo>
                <a:close/>
                <a:moveTo>
                  <a:pt x="218" y="109"/>
                </a:moveTo>
                <a:cubicBezTo>
                  <a:pt x="219" y="108"/>
                  <a:pt x="220" y="107"/>
                  <a:pt x="221" y="106"/>
                </a:cubicBezTo>
                <a:cubicBezTo>
                  <a:pt x="221" y="106"/>
                  <a:pt x="221" y="106"/>
                  <a:pt x="221" y="106"/>
                </a:cubicBezTo>
                <a:cubicBezTo>
                  <a:pt x="220" y="105"/>
                  <a:pt x="220" y="104"/>
                  <a:pt x="220" y="103"/>
                </a:cubicBezTo>
                <a:cubicBezTo>
                  <a:pt x="220" y="104"/>
                  <a:pt x="220" y="105"/>
                  <a:pt x="219" y="106"/>
                </a:cubicBezTo>
                <a:cubicBezTo>
                  <a:pt x="219" y="107"/>
                  <a:pt x="219" y="107"/>
                  <a:pt x="219" y="108"/>
                </a:cubicBezTo>
                <a:cubicBezTo>
                  <a:pt x="218" y="108"/>
                  <a:pt x="218" y="108"/>
                  <a:pt x="218" y="108"/>
                </a:cubicBezTo>
                <a:cubicBezTo>
                  <a:pt x="218" y="109"/>
                  <a:pt x="218" y="109"/>
                  <a:pt x="218" y="109"/>
                </a:cubicBezTo>
                <a:close/>
                <a:moveTo>
                  <a:pt x="24" y="108"/>
                </a:moveTo>
                <a:cubicBezTo>
                  <a:pt x="24" y="107"/>
                  <a:pt x="24" y="105"/>
                  <a:pt x="24" y="104"/>
                </a:cubicBezTo>
                <a:cubicBezTo>
                  <a:pt x="24" y="103"/>
                  <a:pt x="24" y="103"/>
                  <a:pt x="24" y="102"/>
                </a:cubicBezTo>
                <a:cubicBezTo>
                  <a:pt x="24" y="100"/>
                  <a:pt x="25" y="99"/>
                  <a:pt x="25" y="97"/>
                </a:cubicBezTo>
                <a:cubicBezTo>
                  <a:pt x="25" y="95"/>
                  <a:pt x="25" y="92"/>
                  <a:pt x="25" y="90"/>
                </a:cubicBezTo>
                <a:cubicBezTo>
                  <a:pt x="25" y="90"/>
                  <a:pt x="25" y="90"/>
                  <a:pt x="25" y="89"/>
                </a:cubicBezTo>
                <a:cubicBezTo>
                  <a:pt x="24" y="89"/>
                  <a:pt x="23" y="88"/>
                  <a:pt x="21" y="87"/>
                </a:cubicBezTo>
                <a:cubicBezTo>
                  <a:pt x="22" y="90"/>
                  <a:pt x="22" y="94"/>
                  <a:pt x="22" y="98"/>
                </a:cubicBezTo>
                <a:cubicBezTo>
                  <a:pt x="22" y="99"/>
                  <a:pt x="22" y="99"/>
                  <a:pt x="22" y="100"/>
                </a:cubicBezTo>
                <a:cubicBezTo>
                  <a:pt x="22" y="102"/>
                  <a:pt x="22" y="105"/>
                  <a:pt x="22" y="107"/>
                </a:cubicBezTo>
                <a:cubicBezTo>
                  <a:pt x="22" y="107"/>
                  <a:pt x="24" y="108"/>
                  <a:pt x="24" y="108"/>
                </a:cubicBezTo>
                <a:close/>
                <a:moveTo>
                  <a:pt x="210" y="105"/>
                </a:moveTo>
                <a:cubicBezTo>
                  <a:pt x="210" y="106"/>
                  <a:pt x="210" y="106"/>
                  <a:pt x="209" y="107"/>
                </a:cubicBezTo>
                <a:cubicBezTo>
                  <a:pt x="210" y="107"/>
                  <a:pt x="212" y="105"/>
                  <a:pt x="212" y="105"/>
                </a:cubicBezTo>
                <a:cubicBezTo>
                  <a:pt x="212" y="105"/>
                  <a:pt x="212" y="104"/>
                  <a:pt x="212" y="104"/>
                </a:cubicBezTo>
                <a:cubicBezTo>
                  <a:pt x="212" y="103"/>
                  <a:pt x="212" y="103"/>
                  <a:pt x="212" y="103"/>
                </a:cubicBezTo>
                <a:cubicBezTo>
                  <a:pt x="211" y="103"/>
                  <a:pt x="210" y="104"/>
                  <a:pt x="210" y="105"/>
                </a:cubicBezTo>
                <a:close/>
                <a:moveTo>
                  <a:pt x="177" y="106"/>
                </a:moveTo>
                <a:cubicBezTo>
                  <a:pt x="177" y="106"/>
                  <a:pt x="177" y="106"/>
                  <a:pt x="177" y="106"/>
                </a:cubicBezTo>
                <a:cubicBezTo>
                  <a:pt x="177" y="107"/>
                  <a:pt x="177" y="107"/>
                  <a:pt x="177" y="107"/>
                </a:cubicBezTo>
                <a:cubicBezTo>
                  <a:pt x="177" y="107"/>
                  <a:pt x="178" y="106"/>
                  <a:pt x="178" y="106"/>
                </a:cubicBezTo>
                <a:cubicBezTo>
                  <a:pt x="178" y="106"/>
                  <a:pt x="177" y="106"/>
                  <a:pt x="177" y="106"/>
                </a:cubicBezTo>
                <a:close/>
                <a:moveTo>
                  <a:pt x="183" y="104"/>
                </a:moveTo>
                <a:cubicBezTo>
                  <a:pt x="183" y="104"/>
                  <a:pt x="183" y="104"/>
                  <a:pt x="183" y="105"/>
                </a:cubicBezTo>
                <a:cubicBezTo>
                  <a:pt x="183" y="105"/>
                  <a:pt x="183" y="106"/>
                  <a:pt x="183" y="107"/>
                </a:cubicBezTo>
                <a:cubicBezTo>
                  <a:pt x="183" y="107"/>
                  <a:pt x="183" y="106"/>
                  <a:pt x="183" y="106"/>
                </a:cubicBezTo>
                <a:cubicBezTo>
                  <a:pt x="183" y="105"/>
                  <a:pt x="183" y="104"/>
                  <a:pt x="184" y="104"/>
                </a:cubicBezTo>
                <a:cubicBezTo>
                  <a:pt x="184" y="104"/>
                  <a:pt x="183" y="104"/>
                  <a:pt x="183" y="104"/>
                </a:cubicBezTo>
                <a:close/>
                <a:moveTo>
                  <a:pt x="203" y="106"/>
                </a:moveTo>
                <a:cubicBezTo>
                  <a:pt x="203" y="106"/>
                  <a:pt x="203" y="106"/>
                  <a:pt x="203" y="106"/>
                </a:cubicBezTo>
                <a:cubicBezTo>
                  <a:pt x="203" y="106"/>
                  <a:pt x="203" y="106"/>
                  <a:pt x="203" y="106"/>
                </a:cubicBezTo>
                <a:cubicBezTo>
                  <a:pt x="203" y="105"/>
                  <a:pt x="203" y="105"/>
                  <a:pt x="203" y="104"/>
                </a:cubicBezTo>
                <a:cubicBezTo>
                  <a:pt x="203" y="104"/>
                  <a:pt x="203" y="104"/>
                  <a:pt x="202" y="104"/>
                </a:cubicBezTo>
                <a:cubicBezTo>
                  <a:pt x="202" y="105"/>
                  <a:pt x="203" y="105"/>
                  <a:pt x="203" y="106"/>
                </a:cubicBezTo>
                <a:close/>
                <a:moveTo>
                  <a:pt x="16" y="104"/>
                </a:moveTo>
                <a:cubicBezTo>
                  <a:pt x="17" y="104"/>
                  <a:pt x="18" y="105"/>
                  <a:pt x="19" y="105"/>
                </a:cubicBezTo>
                <a:cubicBezTo>
                  <a:pt x="19" y="104"/>
                  <a:pt x="19" y="102"/>
                  <a:pt x="19" y="101"/>
                </a:cubicBezTo>
                <a:cubicBezTo>
                  <a:pt x="19" y="100"/>
                  <a:pt x="19" y="99"/>
                  <a:pt x="19" y="98"/>
                </a:cubicBezTo>
                <a:cubicBezTo>
                  <a:pt x="19" y="94"/>
                  <a:pt x="20" y="90"/>
                  <a:pt x="19" y="86"/>
                </a:cubicBezTo>
                <a:cubicBezTo>
                  <a:pt x="19" y="86"/>
                  <a:pt x="19" y="86"/>
                  <a:pt x="19" y="86"/>
                </a:cubicBezTo>
                <a:cubicBezTo>
                  <a:pt x="18" y="85"/>
                  <a:pt x="18" y="85"/>
                  <a:pt x="17" y="84"/>
                </a:cubicBezTo>
                <a:cubicBezTo>
                  <a:pt x="17" y="85"/>
                  <a:pt x="17" y="86"/>
                  <a:pt x="17" y="87"/>
                </a:cubicBezTo>
                <a:cubicBezTo>
                  <a:pt x="17" y="89"/>
                  <a:pt x="17" y="91"/>
                  <a:pt x="17" y="94"/>
                </a:cubicBezTo>
                <a:cubicBezTo>
                  <a:pt x="17" y="94"/>
                  <a:pt x="17" y="94"/>
                  <a:pt x="17" y="94"/>
                </a:cubicBezTo>
                <a:cubicBezTo>
                  <a:pt x="17" y="97"/>
                  <a:pt x="17" y="101"/>
                  <a:pt x="16" y="104"/>
                </a:cubicBezTo>
                <a:close/>
                <a:moveTo>
                  <a:pt x="186" y="103"/>
                </a:moveTo>
                <a:cubicBezTo>
                  <a:pt x="186" y="103"/>
                  <a:pt x="186" y="103"/>
                  <a:pt x="187" y="103"/>
                </a:cubicBezTo>
                <a:cubicBezTo>
                  <a:pt x="187" y="103"/>
                  <a:pt x="187" y="103"/>
                  <a:pt x="187" y="102"/>
                </a:cubicBezTo>
                <a:cubicBezTo>
                  <a:pt x="187" y="102"/>
                  <a:pt x="186" y="103"/>
                  <a:pt x="186" y="103"/>
                </a:cubicBezTo>
                <a:close/>
                <a:moveTo>
                  <a:pt x="224" y="103"/>
                </a:moveTo>
                <a:cubicBezTo>
                  <a:pt x="224" y="103"/>
                  <a:pt x="224" y="103"/>
                  <a:pt x="224" y="103"/>
                </a:cubicBezTo>
                <a:cubicBezTo>
                  <a:pt x="224" y="102"/>
                  <a:pt x="224" y="102"/>
                  <a:pt x="224" y="102"/>
                </a:cubicBezTo>
                <a:cubicBezTo>
                  <a:pt x="224" y="102"/>
                  <a:pt x="224" y="103"/>
                  <a:pt x="224" y="103"/>
                </a:cubicBezTo>
                <a:close/>
                <a:moveTo>
                  <a:pt x="14" y="102"/>
                </a:moveTo>
                <a:cubicBezTo>
                  <a:pt x="14" y="101"/>
                  <a:pt x="14" y="101"/>
                  <a:pt x="14" y="100"/>
                </a:cubicBezTo>
                <a:cubicBezTo>
                  <a:pt x="14" y="101"/>
                  <a:pt x="14" y="101"/>
                  <a:pt x="14" y="102"/>
                </a:cubicBezTo>
                <a:cubicBezTo>
                  <a:pt x="14" y="102"/>
                  <a:pt x="14" y="102"/>
                  <a:pt x="14" y="102"/>
                </a:cubicBezTo>
                <a:close/>
                <a:moveTo>
                  <a:pt x="7" y="73"/>
                </a:moveTo>
                <a:cubicBezTo>
                  <a:pt x="7" y="79"/>
                  <a:pt x="7" y="85"/>
                  <a:pt x="7" y="91"/>
                </a:cubicBezTo>
                <a:cubicBezTo>
                  <a:pt x="7" y="93"/>
                  <a:pt x="8" y="95"/>
                  <a:pt x="8" y="98"/>
                </a:cubicBezTo>
                <a:cubicBezTo>
                  <a:pt x="8" y="99"/>
                  <a:pt x="9" y="99"/>
                  <a:pt x="10" y="100"/>
                </a:cubicBezTo>
                <a:cubicBezTo>
                  <a:pt x="10" y="100"/>
                  <a:pt x="11" y="100"/>
                  <a:pt x="11" y="100"/>
                </a:cubicBezTo>
                <a:cubicBezTo>
                  <a:pt x="11" y="100"/>
                  <a:pt x="11" y="99"/>
                  <a:pt x="11" y="99"/>
                </a:cubicBezTo>
                <a:cubicBezTo>
                  <a:pt x="11" y="99"/>
                  <a:pt x="10" y="99"/>
                  <a:pt x="10" y="99"/>
                </a:cubicBezTo>
                <a:cubicBezTo>
                  <a:pt x="9" y="99"/>
                  <a:pt x="9" y="99"/>
                  <a:pt x="9" y="98"/>
                </a:cubicBezTo>
                <a:cubicBezTo>
                  <a:pt x="8" y="97"/>
                  <a:pt x="8" y="95"/>
                  <a:pt x="9" y="94"/>
                </a:cubicBezTo>
                <a:cubicBezTo>
                  <a:pt x="9" y="93"/>
                  <a:pt x="9" y="93"/>
                  <a:pt x="9" y="92"/>
                </a:cubicBezTo>
                <a:cubicBezTo>
                  <a:pt x="9" y="90"/>
                  <a:pt x="9" y="88"/>
                  <a:pt x="9" y="85"/>
                </a:cubicBezTo>
                <a:cubicBezTo>
                  <a:pt x="9" y="82"/>
                  <a:pt x="9" y="79"/>
                  <a:pt x="8" y="76"/>
                </a:cubicBezTo>
                <a:cubicBezTo>
                  <a:pt x="8" y="75"/>
                  <a:pt x="7" y="74"/>
                  <a:pt x="7" y="73"/>
                </a:cubicBezTo>
                <a:close/>
                <a:moveTo>
                  <a:pt x="202" y="99"/>
                </a:moveTo>
                <a:cubicBezTo>
                  <a:pt x="202" y="99"/>
                  <a:pt x="202" y="100"/>
                  <a:pt x="202" y="100"/>
                </a:cubicBezTo>
                <a:cubicBezTo>
                  <a:pt x="202" y="100"/>
                  <a:pt x="202" y="100"/>
                  <a:pt x="202" y="100"/>
                </a:cubicBezTo>
                <a:cubicBezTo>
                  <a:pt x="202" y="100"/>
                  <a:pt x="202" y="99"/>
                  <a:pt x="202" y="99"/>
                </a:cubicBezTo>
                <a:cubicBezTo>
                  <a:pt x="202" y="99"/>
                  <a:pt x="202" y="99"/>
                  <a:pt x="202" y="99"/>
                </a:cubicBezTo>
                <a:close/>
                <a:moveTo>
                  <a:pt x="210" y="97"/>
                </a:moveTo>
                <a:cubicBezTo>
                  <a:pt x="210" y="98"/>
                  <a:pt x="210" y="99"/>
                  <a:pt x="210" y="100"/>
                </a:cubicBezTo>
                <a:cubicBezTo>
                  <a:pt x="211" y="99"/>
                  <a:pt x="212" y="98"/>
                  <a:pt x="212" y="98"/>
                </a:cubicBezTo>
                <a:cubicBezTo>
                  <a:pt x="212" y="97"/>
                  <a:pt x="212" y="96"/>
                  <a:pt x="212" y="95"/>
                </a:cubicBezTo>
                <a:cubicBezTo>
                  <a:pt x="212" y="96"/>
                  <a:pt x="211" y="96"/>
                  <a:pt x="210" y="97"/>
                </a:cubicBezTo>
                <a:close/>
                <a:moveTo>
                  <a:pt x="219" y="96"/>
                </a:moveTo>
                <a:cubicBezTo>
                  <a:pt x="219" y="97"/>
                  <a:pt x="219" y="98"/>
                  <a:pt x="219" y="99"/>
                </a:cubicBezTo>
                <a:cubicBezTo>
                  <a:pt x="220" y="99"/>
                  <a:pt x="220" y="99"/>
                  <a:pt x="220" y="99"/>
                </a:cubicBezTo>
                <a:cubicBezTo>
                  <a:pt x="220" y="97"/>
                  <a:pt x="220" y="96"/>
                  <a:pt x="220" y="95"/>
                </a:cubicBezTo>
                <a:cubicBezTo>
                  <a:pt x="220" y="96"/>
                  <a:pt x="220" y="96"/>
                  <a:pt x="219" y="96"/>
                </a:cubicBezTo>
                <a:close/>
                <a:moveTo>
                  <a:pt x="14" y="91"/>
                </a:moveTo>
                <a:cubicBezTo>
                  <a:pt x="14" y="92"/>
                  <a:pt x="14" y="93"/>
                  <a:pt x="14" y="94"/>
                </a:cubicBezTo>
                <a:cubicBezTo>
                  <a:pt x="14" y="94"/>
                  <a:pt x="14" y="94"/>
                  <a:pt x="14" y="94"/>
                </a:cubicBezTo>
                <a:cubicBezTo>
                  <a:pt x="14" y="94"/>
                  <a:pt x="14" y="93"/>
                  <a:pt x="14" y="92"/>
                </a:cubicBezTo>
                <a:cubicBezTo>
                  <a:pt x="14" y="92"/>
                  <a:pt x="14" y="91"/>
                  <a:pt x="14" y="91"/>
                </a:cubicBezTo>
                <a:close/>
                <a:moveTo>
                  <a:pt x="204" y="94"/>
                </a:moveTo>
                <a:cubicBezTo>
                  <a:pt x="205" y="94"/>
                  <a:pt x="205" y="94"/>
                  <a:pt x="205" y="94"/>
                </a:cubicBezTo>
                <a:cubicBezTo>
                  <a:pt x="205" y="93"/>
                  <a:pt x="205" y="93"/>
                  <a:pt x="205" y="93"/>
                </a:cubicBezTo>
                <a:cubicBezTo>
                  <a:pt x="205" y="93"/>
                  <a:pt x="205" y="93"/>
                  <a:pt x="204" y="93"/>
                </a:cubicBezTo>
                <a:cubicBezTo>
                  <a:pt x="204" y="93"/>
                  <a:pt x="204" y="93"/>
                  <a:pt x="204" y="94"/>
                </a:cubicBezTo>
                <a:close/>
                <a:moveTo>
                  <a:pt x="220" y="86"/>
                </a:moveTo>
                <a:cubicBezTo>
                  <a:pt x="220" y="88"/>
                  <a:pt x="220" y="89"/>
                  <a:pt x="220" y="91"/>
                </a:cubicBezTo>
                <a:cubicBezTo>
                  <a:pt x="220" y="91"/>
                  <a:pt x="220" y="91"/>
                  <a:pt x="220" y="91"/>
                </a:cubicBezTo>
                <a:cubicBezTo>
                  <a:pt x="220" y="89"/>
                  <a:pt x="220" y="87"/>
                  <a:pt x="220" y="86"/>
                </a:cubicBezTo>
                <a:cubicBezTo>
                  <a:pt x="220" y="86"/>
                  <a:pt x="220" y="86"/>
                  <a:pt x="220" y="86"/>
                </a:cubicBezTo>
                <a:close/>
                <a:moveTo>
                  <a:pt x="224" y="81"/>
                </a:moveTo>
                <a:cubicBezTo>
                  <a:pt x="224" y="83"/>
                  <a:pt x="225" y="84"/>
                  <a:pt x="225" y="85"/>
                </a:cubicBezTo>
                <a:cubicBezTo>
                  <a:pt x="225" y="83"/>
                  <a:pt x="225" y="82"/>
                  <a:pt x="225" y="81"/>
                </a:cubicBezTo>
                <a:cubicBezTo>
                  <a:pt x="225" y="81"/>
                  <a:pt x="224" y="81"/>
                  <a:pt x="224" y="81"/>
                </a:cubicBezTo>
                <a:close/>
                <a:moveTo>
                  <a:pt x="225" y="54"/>
                </a:moveTo>
                <a:cubicBezTo>
                  <a:pt x="225" y="54"/>
                  <a:pt x="225" y="53"/>
                  <a:pt x="225" y="53"/>
                </a:cubicBezTo>
                <a:cubicBezTo>
                  <a:pt x="225" y="52"/>
                  <a:pt x="225" y="52"/>
                  <a:pt x="225" y="51"/>
                </a:cubicBezTo>
                <a:cubicBezTo>
                  <a:pt x="225" y="51"/>
                  <a:pt x="225" y="51"/>
                  <a:pt x="225" y="50"/>
                </a:cubicBezTo>
                <a:cubicBezTo>
                  <a:pt x="225" y="49"/>
                  <a:pt x="225" y="47"/>
                  <a:pt x="225" y="46"/>
                </a:cubicBezTo>
                <a:cubicBezTo>
                  <a:pt x="225" y="46"/>
                  <a:pt x="225" y="46"/>
                  <a:pt x="225" y="46"/>
                </a:cubicBezTo>
                <a:cubicBezTo>
                  <a:pt x="225" y="46"/>
                  <a:pt x="225" y="46"/>
                  <a:pt x="224" y="46"/>
                </a:cubicBezTo>
                <a:cubicBezTo>
                  <a:pt x="224" y="46"/>
                  <a:pt x="224" y="46"/>
                  <a:pt x="224" y="46"/>
                </a:cubicBezTo>
                <a:cubicBezTo>
                  <a:pt x="224" y="46"/>
                  <a:pt x="224" y="46"/>
                  <a:pt x="223" y="46"/>
                </a:cubicBezTo>
                <a:cubicBezTo>
                  <a:pt x="222" y="46"/>
                  <a:pt x="222" y="46"/>
                  <a:pt x="221" y="46"/>
                </a:cubicBezTo>
                <a:cubicBezTo>
                  <a:pt x="221" y="46"/>
                  <a:pt x="221" y="47"/>
                  <a:pt x="222" y="47"/>
                </a:cubicBezTo>
                <a:cubicBezTo>
                  <a:pt x="222" y="47"/>
                  <a:pt x="222" y="47"/>
                  <a:pt x="222" y="47"/>
                </a:cubicBezTo>
                <a:cubicBezTo>
                  <a:pt x="223" y="47"/>
                  <a:pt x="223" y="47"/>
                  <a:pt x="223" y="48"/>
                </a:cubicBezTo>
                <a:cubicBezTo>
                  <a:pt x="223" y="49"/>
                  <a:pt x="223" y="49"/>
                  <a:pt x="223" y="50"/>
                </a:cubicBezTo>
                <a:cubicBezTo>
                  <a:pt x="223" y="50"/>
                  <a:pt x="223" y="50"/>
                  <a:pt x="223" y="50"/>
                </a:cubicBezTo>
                <a:cubicBezTo>
                  <a:pt x="223" y="50"/>
                  <a:pt x="223" y="50"/>
                  <a:pt x="223" y="50"/>
                </a:cubicBezTo>
                <a:cubicBezTo>
                  <a:pt x="224" y="50"/>
                  <a:pt x="224" y="50"/>
                  <a:pt x="224" y="51"/>
                </a:cubicBezTo>
                <a:cubicBezTo>
                  <a:pt x="225" y="51"/>
                  <a:pt x="225" y="52"/>
                  <a:pt x="224" y="52"/>
                </a:cubicBezTo>
                <a:cubicBezTo>
                  <a:pt x="224" y="53"/>
                  <a:pt x="223" y="53"/>
                  <a:pt x="223" y="54"/>
                </a:cubicBezTo>
                <a:cubicBezTo>
                  <a:pt x="224" y="54"/>
                  <a:pt x="224" y="54"/>
                  <a:pt x="225" y="54"/>
                </a:cubicBezTo>
                <a:close/>
                <a:moveTo>
                  <a:pt x="219" y="54"/>
                </a:moveTo>
                <a:cubicBezTo>
                  <a:pt x="219" y="53"/>
                  <a:pt x="221" y="51"/>
                  <a:pt x="221" y="51"/>
                </a:cubicBezTo>
                <a:cubicBezTo>
                  <a:pt x="221" y="51"/>
                  <a:pt x="221" y="51"/>
                  <a:pt x="221" y="51"/>
                </a:cubicBezTo>
                <a:cubicBezTo>
                  <a:pt x="220" y="52"/>
                  <a:pt x="219" y="53"/>
                  <a:pt x="218" y="54"/>
                </a:cubicBezTo>
                <a:cubicBezTo>
                  <a:pt x="218" y="54"/>
                  <a:pt x="218" y="54"/>
                  <a:pt x="218" y="54"/>
                </a:cubicBezTo>
                <a:cubicBezTo>
                  <a:pt x="218" y="54"/>
                  <a:pt x="219" y="54"/>
                  <a:pt x="219" y="54"/>
                </a:cubicBezTo>
                <a:close/>
                <a:moveTo>
                  <a:pt x="202" y="53"/>
                </a:moveTo>
                <a:cubicBezTo>
                  <a:pt x="203" y="53"/>
                  <a:pt x="205" y="54"/>
                  <a:pt x="206" y="54"/>
                </a:cubicBezTo>
                <a:cubicBezTo>
                  <a:pt x="206" y="53"/>
                  <a:pt x="206" y="53"/>
                  <a:pt x="206" y="53"/>
                </a:cubicBezTo>
                <a:cubicBezTo>
                  <a:pt x="207" y="51"/>
                  <a:pt x="209" y="50"/>
                  <a:pt x="210" y="48"/>
                </a:cubicBezTo>
                <a:cubicBezTo>
                  <a:pt x="211" y="48"/>
                  <a:pt x="211" y="48"/>
                  <a:pt x="211" y="48"/>
                </a:cubicBezTo>
                <a:cubicBezTo>
                  <a:pt x="212" y="47"/>
                  <a:pt x="212" y="47"/>
                  <a:pt x="212" y="47"/>
                </a:cubicBezTo>
                <a:cubicBezTo>
                  <a:pt x="212" y="47"/>
                  <a:pt x="212" y="46"/>
                  <a:pt x="213" y="46"/>
                </a:cubicBezTo>
                <a:cubicBezTo>
                  <a:pt x="212" y="46"/>
                  <a:pt x="211" y="46"/>
                  <a:pt x="211" y="46"/>
                </a:cubicBezTo>
                <a:cubicBezTo>
                  <a:pt x="208" y="47"/>
                  <a:pt x="206" y="49"/>
                  <a:pt x="204" y="51"/>
                </a:cubicBezTo>
                <a:cubicBezTo>
                  <a:pt x="203" y="52"/>
                  <a:pt x="203" y="52"/>
                  <a:pt x="202" y="53"/>
                </a:cubicBezTo>
                <a:cubicBezTo>
                  <a:pt x="202" y="53"/>
                  <a:pt x="202" y="53"/>
                  <a:pt x="202" y="53"/>
                </a:cubicBezTo>
                <a:close/>
                <a:moveTo>
                  <a:pt x="198" y="53"/>
                </a:moveTo>
                <a:cubicBezTo>
                  <a:pt x="199" y="51"/>
                  <a:pt x="201" y="49"/>
                  <a:pt x="203" y="48"/>
                </a:cubicBezTo>
                <a:cubicBezTo>
                  <a:pt x="202" y="48"/>
                  <a:pt x="200" y="50"/>
                  <a:pt x="199" y="51"/>
                </a:cubicBezTo>
                <a:cubicBezTo>
                  <a:pt x="198" y="52"/>
                  <a:pt x="197" y="53"/>
                  <a:pt x="196" y="53"/>
                </a:cubicBezTo>
                <a:lnTo>
                  <a:pt x="198" y="53"/>
                </a:lnTo>
                <a:close/>
                <a:moveTo>
                  <a:pt x="185" y="53"/>
                </a:moveTo>
                <a:cubicBezTo>
                  <a:pt x="187" y="53"/>
                  <a:pt x="190" y="53"/>
                  <a:pt x="193" y="53"/>
                </a:cubicBezTo>
                <a:cubicBezTo>
                  <a:pt x="193" y="53"/>
                  <a:pt x="193" y="53"/>
                  <a:pt x="193" y="53"/>
                </a:cubicBezTo>
                <a:cubicBezTo>
                  <a:pt x="195" y="50"/>
                  <a:pt x="198" y="47"/>
                  <a:pt x="202" y="46"/>
                </a:cubicBezTo>
                <a:cubicBezTo>
                  <a:pt x="199" y="45"/>
                  <a:pt x="196" y="45"/>
                  <a:pt x="193" y="45"/>
                </a:cubicBezTo>
                <a:cubicBezTo>
                  <a:pt x="193" y="45"/>
                  <a:pt x="193" y="46"/>
                  <a:pt x="193" y="46"/>
                </a:cubicBezTo>
                <a:cubicBezTo>
                  <a:pt x="191" y="47"/>
                  <a:pt x="189" y="49"/>
                  <a:pt x="187" y="51"/>
                </a:cubicBezTo>
                <a:cubicBezTo>
                  <a:pt x="186" y="51"/>
                  <a:pt x="185" y="52"/>
                  <a:pt x="185" y="53"/>
                </a:cubicBezTo>
                <a:close/>
                <a:moveTo>
                  <a:pt x="181" y="53"/>
                </a:moveTo>
                <a:cubicBezTo>
                  <a:pt x="184" y="49"/>
                  <a:pt x="187" y="47"/>
                  <a:pt x="190" y="45"/>
                </a:cubicBezTo>
                <a:cubicBezTo>
                  <a:pt x="188" y="45"/>
                  <a:pt x="187" y="45"/>
                  <a:pt x="185" y="45"/>
                </a:cubicBezTo>
                <a:cubicBezTo>
                  <a:pt x="185" y="45"/>
                  <a:pt x="185" y="45"/>
                  <a:pt x="185" y="45"/>
                </a:cubicBezTo>
                <a:cubicBezTo>
                  <a:pt x="186" y="45"/>
                  <a:pt x="185" y="46"/>
                  <a:pt x="185" y="46"/>
                </a:cubicBezTo>
                <a:cubicBezTo>
                  <a:pt x="183" y="48"/>
                  <a:pt x="181" y="49"/>
                  <a:pt x="179" y="51"/>
                </a:cubicBezTo>
                <a:cubicBezTo>
                  <a:pt x="179" y="51"/>
                  <a:pt x="179" y="52"/>
                  <a:pt x="178" y="52"/>
                </a:cubicBezTo>
                <a:cubicBezTo>
                  <a:pt x="178" y="52"/>
                  <a:pt x="178" y="52"/>
                  <a:pt x="178" y="53"/>
                </a:cubicBezTo>
                <a:cubicBezTo>
                  <a:pt x="179" y="53"/>
                  <a:pt x="180" y="53"/>
                  <a:pt x="181" y="53"/>
                </a:cubicBezTo>
                <a:close/>
                <a:moveTo>
                  <a:pt x="174" y="52"/>
                </a:moveTo>
                <a:cubicBezTo>
                  <a:pt x="175" y="51"/>
                  <a:pt x="177" y="49"/>
                  <a:pt x="178" y="48"/>
                </a:cubicBezTo>
                <a:cubicBezTo>
                  <a:pt x="178" y="48"/>
                  <a:pt x="178" y="48"/>
                  <a:pt x="178" y="48"/>
                </a:cubicBezTo>
                <a:cubicBezTo>
                  <a:pt x="179" y="47"/>
                  <a:pt x="181" y="45"/>
                  <a:pt x="183" y="44"/>
                </a:cubicBezTo>
                <a:cubicBezTo>
                  <a:pt x="180" y="44"/>
                  <a:pt x="170" y="44"/>
                  <a:pt x="170" y="44"/>
                </a:cubicBezTo>
                <a:cubicBezTo>
                  <a:pt x="168" y="44"/>
                  <a:pt x="166" y="43"/>
                  <a:pt x="165" y="43"/>
                </a:cubicBezTo>
                <a:cubicBezTo>
                  <a:pt x="165" y="43"/>
                  <a:pt x="165" y="43"/>
                  <a:pt x="165" y="43"/>
                </a:cubicBezTo>
                <a:cubicBezTo>
                  <a:pt x="165" y="43"/>
                  <a:pt x="164" y="44"/>
                  <a:pt x="164" y="44"/>
                </a:cubicBezTo>
                <a:cubicBezTo>
                  <a:pt x="163" y="45"/>
                  <a:pt x="161" y="47"/>
                  <a:pt x="159" y="48"/>
                </a:cubicBezTo>
                <a:cubicBezTo>
                  <a:pt x="159" y="49"/>
                  <a:pt x="158" y="50"/>
                  <a:pt x="157" y="51"/>
                </a:cubicBezTo>
                <a:cubicBezTo>
                  <a:pt x="157" y="51"/>
                  <a:pt x="157" y="52"/>
                  <a:pt x="157" y="52"/>
                </a:cubicBezTo>
                <a:cubicBezTo>
                  <a:pt x="158" y="52"/>
                  <a:pt x="160" y="52"/>
                  <a:pt x="161" y="52"/>
                </a:cubicBezTo>
                <a:cubicBezTo>
                  <a:pt x="162" y="50"/>
                  <a:pt x="163" y="49"/>
                  <a:pt x="165" y="47"/>
                </a:cubicBezTo>
                <a:cubicBezTo>
                  <a:pt x="167" y="46"/>
                  <a:pt x="168" y="45"/>
                  <a:pt x="170" y="44"/>
                </a:cubicBezTo>
                <a:cubicBezTo>
                  <a:pt x="170" y="44"/>
                  <a:pt x="170" y="44"/>
                  <a:pt x="170" y="44"/>
                </a:cubicBezTo>
                <a:cubicBezTo>
                  <a:pt x="171" y="44"/>
                  <a:pt x="171" y="44"/>
                  <a:pt x="171" y="45"/>
                </a:cubicBezTo>
                <a:cubicBezTo>
                  <a:pt x="172" y="45"/>
                  <a:pt x="171" y="46"/>
                  <a:pt x="171" y="46"/>
                </a:cubicBezTo>
                <a:cubicBezTo>
                  <a:pt x="169" y="47"/>
                  <a:pt x="168" y="48"/>
                  <a:pt x="166" y="50"/>
                </a:cubicBezTo>
                <a:cubicBezTo>
                  <a:pt x="166" y="50"/>
                  <a:pt x="165" y="51"/>
                  <a:pt x="165" y="51"/>
                </a:cubicBezTo>
                <a:cubicBezTo>
                  <a:pt x="165" y="52"/>
                  <a:pt x="165" y="52"/>
                  <a:pt x="164" y="52"/>
                </a:cubicBezTo>
                <a:cubicBezTo>
                  <a:pt x="166" y="52"/>
                  <a:pt x="167" y="52"/>
                  <a:pt x="169" y="52"/>
                </a:cubicBezTo>
                <a:cubicBezTo>
                  <a:pt x="169" y="51"/>
                  <a:pt x="170" y="49"/>
                  <a:pt x="171" y="48"/>
                </a:cubicBezTo>
                <a:cubicBezTo>
                  <a:pt x="172" y="48"/>
                  <a:pt x="172" y="48"/>
                  <a:pt x="172" y="48"/>
                </a:cubicBezTo>
                <a:cubicBezTo>
                  <a:pt x="173" y="47"/>
                  <a:pt x="174" y="45"/>
                  <a:pt x="176" y="44"/>
                </a:cubicBezTo>
                <a:cubicBezTo>
                  <a:pt x="176" y="44"/>
                  <a:pt x="177" y="44"/>
                  <a:pt x="177" y="44"/>
                </a:cubicBezTo>
                <a:cubicBezTo>
                  <a:pt x="177" y="44"/>
                  <a:pt x="178" y="45"/>
                  <a:pt x="178" y="45"/>
                </a:cubicBezTo>
                <a:cubicBezTo>
                  <a:pt x="178" y="46"/>
                  <a:pt x="178" y="47"/>
                  <a:pt x="177" y="47"/>
                </a:cubicBezTo>
                <a:cubicBezTo>
                  <a:pt x="176" y="48"/>
                  <a:pt x="175" y="49"/>
                  <a:pt x="174" y="50"/>
                </a:cubicBezTo>
                <a:cubicBezTo>
                  <a:pt x="174" y="50"/>
                  <a:pt x="174" y="50"/>
                  <a:pt x="174" y="50"/>
                </a:cubicBezTo>
                <a:cubicBezTo>
                  <a:pt x="174" y="51"/>
                  <a:pt x="174" y="51"/>
                  <a:pt x="173" y="51"/>
                </a:cubicBezTo>
                <a:cubicBezTo>
                  <a:pt x="173" y="52"/>
                  <a:pt x="173" y="52"/>
                  <a:pt x="173" y="52"/>
                </a:cubicBezTo>
                <a:cubicBezTo>
                  <a:pt x="173" y="52"/>
                  <a:pt x="174" y="52"/>
                  <a:pt x="174" y="52"/>
                </a:cubicBezTo>
                <a:close/>
                <a:moveTo>
                  <a:pt x="154" y="51"/>
                </a:moveTo>
                <a:cubicBezTo>
                  <a:pt x="154" y="48"/>
                  <a:pt x="158" y="45"/>
                  <a:pt x="161" y="43"/>
                </a:cubicBezTo>
                <a:cubicBezTo>
                  <a:pt x="159" y="43"/>
                  <a:pt x="157" y="43"/>
                  <a:pt x="155" y="43"/>
                </a:cubicBezTo>
                <a:cubicBezTo>
                  <a:pt x="155" y="44"/>
                  <a:pt x="154" y="46"/>
                  <a:pt x="152" y="48"/>
                </a:cubicBezTo>
                <a:cubicBezTo>
                  <a:pt x="152" y="48"/>
                  <a:pt x="152" y="48"/>
                  <a:pt x="152" y="48"/>
                </a:cubicBezTo>
                <a:cubicBezTo>
                  <a:pt x="152" y="49"/>
                  <a:pt x="151" y="50"/>
                  <a:pt x="150" y="51"/>
                </a:cubicBezTo>
                <a:cubicBezTo>
                  <a:pt x="151" y="51"/>
                  <a:pt x="152" y="51"/>
                  <a:pt x="154" y="51"/>
                </a:cubicBezTo>
                <a:close/>
                <a:moveTo>
                  <a:pt x="142" y="51"/>
                </a:moveTo>
                <a:cubicBezTo>
                  <a:pt x="142" y="51"/>
                  <a:pt x="143" y="51"/>
                  <a:pt x="143" y="51"/>
                </a:cubicBezTo>
                <a:cubicBezTo>
                  <a:pt x="146" y="51"/>
                  <a:pt x="146" y="51"/>
                  <a:pt x="146" y="51"/>
                </a:cubicBezTo>
                <a:cubicBezTo>
                  <a:pt x="147" y="50"/>
                  <a:pt x="148" y="49"/>
                  <a:pt x="148" y="49"/>
                </a:cubicBezTo>
                <a:cubicBezTo>
                  <a:pt x="149" y="48"/>
                  <a:pt x="149" y="48"/>
                  <a:pt x="150" y="47"/>
                </a:cubicBezTo>
                <a:cubicBezTo>
                  <a:pt x="151" y="46"/>
                  <a:pt x="152" y="44"/>
                  <a:pt x="153" y="43"/>
                </a:cubicBezTo>
                <a:cubicBezTo>
                  <a:pt x="153" y="43"/>
                  <a:pt x="153" y="43"/>
                  <a:pt x="153" y="43"/>
                </a:cubicBezTo>
                <a:cubicBezTo>
                  <a:pt x="151" y="43"/>
                  <a:pt x="150" y="43"/>
                  <a:pt x="149" y="42"/>
                </a:cubicBezTo>
                <a:cubicBezTo>
                  <a:pt x="149" y="44"/>
                  <a:pt x="147" y="45"/>
                  <a:pt x="146" y="46"/>
                </a:cubicBezTo>
                <a:cubicBezTo>
                  <a:pt x="146" y="47"/>
                  <a:pt x="146" y="47"/>
                  <a:pt x="145" y="47"/>
                </a:cubicBezTo>
                <a:cubicBezTo>
                  <a:pt x="145" y="47"/>
                  <a:pt x="145" y="48"/>
                  <a:pt x="144" y="48"/>
                </a:cubicBezTo>
                <a:cubicBezTo>
                  <a:pt x="143" y="49"/>
                  <a:pt x="143" y="50"/>
                  <a:pt x="142" y="51"/>
                </a:cubicBezTo>
                <a:cubicBezTo>
                  <a:pt x="142" y="51"/>
                  <a:pt x="142" y="51"/>
                  <a:pt x="142" y="51"/>
                </a:cubicBezTo>
                <a:close/>
                <a:moveTo>
                  <a:pt x="136" y="50"/>
                </a:moveTo>
                <a:cubicBezTo>
                  <a:pt x="137" y="50"/>
                  <a:pt x="137" y="50"/>
                  <a:pt x="138" y="51"/>
                </a:cubicBezTo>
                <a:cubicBezTo>
                  <a:pt x="139" y="49"/>
                  <a:pt x="140" y="48"/>
                  <a:pt x="141" y="47"/>
                </a:cubicBezTo>
                <a:cubicBezTo>
                  <a:pt x="142" y="46"/>
                  <a:pt x="142" y="46"/>
                  <a:pt x="142" y="46"/>
                </a:cubicBezTo>
                <a:cubicBezTo>
                  <a:pt x="143" y="46"/>
                  <a:pt x="143" y="45"/>
                  <a:pt x="143" y="45"/>
                </a:cubicBezTo>
                <a:cubicBezTo>
                  <a:pt x="144" y="44"/>
                  <a:pt x="145" y="44"/>
                  <a:pt x="145" y="43"/>
                </a:cubicBezTo>
                <a:cubicBezTo>
                  <a:pt x="145" y="43"/>
                  <a:pt x="146" y="43"/>
                  <a:pt x="146" y="43"/>
                </a:cubicBezTo>
                <a:cubicBezTo>
                  <a:pt x="146" y="42"/>
                  <a:pt x="146" y="42"/>
                  <a:pt x="146" y="42"/>
                </a:cubicBezTo>
                <a:cubicBezTo>
                  <a:pt x="145" y="42"/>
                  <a:pt x="143" y="42"/>
                  <a:pt x="143" y="42"/>
                </a:cubicBezTo>
                <a:cubicBezTo>
                  <a:pt x="143" y="42"/>
                  <a:pt x="143" y="42"/>
                  <a:pt x="143" y="42"/>
                </a:cubicBezTo>
                <a:cubicBezTo>
                  <a:pt x="142" y="44"/>
                  <a:pt x="141" y="45"/>
                  <a:pt x="140" y="46"/>
                </a:cubicBezTo>
                <a:cubicBezTo>
                  <a:pt x="140" y="47"/>
                  <a:pt x="139" y="47"/>
                  <a:pt x="139" y="47"/>
                </a:cubicBezTo>
                <a:cubicBezTo>
                  <a:pt x="139" y="48"/>
                  <a:pt x="139" y="48"/>
                  <a:pt x="139" y="48"/>
                </a:cubicBezTo>
                <a:cubicBezTo>
                  <a:pt x="138" y="49"/>
                  <a:pt x="137" y="50"/>
                  <a:pt x="136" y="50"/>
                </a:cubicBezTo>
                <a:close/>
                <a:moveTo>
                  <a:pt x="132" y="50"/>
                </a:moveTo>
                <a:cubicBezTo>
                  <a:pt x="133" y="50"/>
                  <a:pt x="133" y="49"/>
                  <a:pt x="134" y="48"/>
                </a:cubicBezTo>
                <a:cubicBezTo>
                  <a:pt x="134" y="48"/>
                  <a:pt x="134" y="48"/>
                  <a:pt x="134" y="48"/>
                </a:cubicBezTo>
                <a:cubicBezTo>
                  <a:pt x="135" y="47"/>
                  <a:pt x="136" y="46"/>
                  <a:pt x="137" y="45"/>
                </a:cubicBezTo>
                <a:cubicBezTo>
                  <a:pt x="136" y="46"/>
                  <a:pt x="135" y="47"/>
                  <a:pt x="133" y="48"/>
                </a:cubicBezTo>
                <a:cubicBezTo>
                  <a:pt x="133" y="48"/>
                  <a:pt x="132" y="49"/>
                  <a:pt x="132" y="49"/>
                </a:cubicBezTo>
                <a:cubicBezTo>
                  <a:pt x="131" y="50"/>
                  <a:pt x="131" y="50"/>
                  <a:pt x="131" y="50"/>
                </a:cubicBezTo>
                <a:cubicBezTo>
                  <a:pt x="131" y="50"/>
                  <a:pt x="132" y="50"/>
                  <a:pt x="132" y="50"/>
                </a:cubicBezTo>
                <a:close/>
                <a:moveTo>
                  <a:pt x="128" y="46"/>
                </a:moveTo>
                <a:cubicBezTo>
                  <a:pt x="127" y="46"/>
                  <a:pt x="127" y="47"/>
                  <a:pt x="126" y="48"/>
                </a:cubicBezTo>
                <a:cubicBezTo>
                  <a:pt x="126" y="47"/>
                  <a:pt x="126" y="47"/>
                  <a:pt x="127" y="47"/>
                </a:cubicBezTo>
                <a:cubicBezTo>
                  <a:pt x="127" y="46"/>
                  <a:pt x="128" y="46"/>
                  <a:pt x="128" y="46"/>
                </a:cubicBezTo>
                <a:cubicBezTo>
                  <a:pt x="128" y="46"/>
                  <a:pt x="128" y="46"/>
                  <a:pt x="128" y="46"/>
                </a:cubicBezTo>
                <a:close/>
                <a:moveTo>
                  <a:pt x="119" y="41"/>
                </a:moveTo>
                <a:cubicBezTo>
                  <a:pt x="119" y="42"/>
                  <a:pt x="119" y="43"/>
                  <a:pt x="119" y="44"/>
                </a:cubicBezTo>
                <a:cubicBezTo>
                  <a:pt x="120" y="43"/>
                  <a:pt x="121" y="43"/>
                  <a:pt x="121" y="42"/>
                </a:cubicBezTo>
                <a:cubicBezTo>
                  <a:pt x="121" y="42"/>
                  <a:pt x="121" y="42"/>
                  <a:pt x="121" y="42"/>
                </a:cubicBezTo>
                <a:cubicBezTo>
                  <a:pt x="120" y="42"/>
                  <a:pt x="120" y="41"/>
                  <a:pt x="119" y="41"/>
                </a:cubicBezTo>
                <a:close/>
                <a:moveTo>
                  <a:pt x="125" y="39"/>
                </a:moveTo>
                <a:cubicBezTo>
                  <a:pt x="130" y="39"/>
                  <a:pt x="135" y="39"/>
                  <a:pt x="140" y="39"/>
                </a:cubicBezTo>
                <a:cubicBezTo>
                  <a:pt x="142" y="39"/>
                  <a:pt x="143" y="39"/>
                  <a:pt x="144" y="39"/>
                </a:cubicBezTo>
                <a:cubicBezTo>
                  <a:pt x="154" y="40"/>
                  <a:pt x="163" y="40"/>
                  <a:pt x="171" y="41"/>
                </a:cubicBezTo>
                <a:cubicBezTo>
                  <a:pt x="174" y="41"/>
                  <a:pt x="174" y="41"/>
                  <a:pt x="174" y="41"/>
                </a:cubicBezTo>
                <a:cubicBezTo>
                  <a:pt x="190" y="42"/>
                  <a:pt x="206" y="43"/>
                  <a:pt x="222" y="43"/>
                </a:cubicBezTo>
                <a:cubicBezTo>
                  <a:pt x="223" y="43"/>
                  <a:pt x="223" y="43"/>
                  <a:pt x="223" y="43"/>
                </a:cubicBezTo>
                <a:cubicBezTo>
                  <a:pt x="224" y="42"/>
                  <a:pt x="224" y="41"/>
                  <a:pt x="223" y="39"/>
                </a:cubicBezTo>
                <a:cubicBezTo>
                  <a:pt x="223" y="39"/>
                  <a:pt x="223" y="39"/>
                  <a:pt x="223" y="39"/>
                </a:cubicBezTo>
                <a:cubicBezTo>
                  <a:pt x="223" y="39"/>
                  <a:pt x="222" y="38"/>
                  <a:pt x="222" y="38"/>
                </a:cubicBezTo>
                <a:cubicBezTo>
                  <a:pt x="222" y="38"/>
                  <a:pt x="222" y="37"/>
                  <a:pt x="222" y="37"/>
                </a:cubicBezTo>
                <a:cubicBezTo>
                  <a:pt x="222" y="37"/>
                  <a:pt x="222" y="37"/>
                  <a:pt x="222" y="37"/>
                </a:cubicBezTo>
                <a:cubicBezTo>
                  <a:pt x="220" y="34"/>
                  <a:pt x="217" y="31"/>
                  <a:pt x="216" y="29"/>
                </a:cubicBezTo>
                <a:cubicBezTo>
                  <a:pt x="212" y="25"/>
                  <a:pt x="208" y="22"/>
                  <a:pt x="204" y="20"/>
                </a:cubicBezTo>
                <a:cubicBezTo>
                  <a:pt x="197" y="15"/>
                  <a:pt x="187" y="11"/>
                  <a:pt x="177" y="8"/>
                </a:cubicBezTo>
                <a:cubicBezTo>
                  <a:pt x="167" y="6"/>
                  <a:pt x="156" y="4"/>
                  <a:pt x="145" y="3"/>
                </a:cubicBezTo>
                <a:cubicBezTo>
                  <a:pt x="140" y="3"/>
                  <a:pt x="136" y="3"/>
                  <a:pt x="132" y="3"/>
                </a:cubicBezTo>
                <a:cubicBezTo>
                  <a:pt x="130" y="3"/>
                  <a:pt x="128" y="3"/>
                  <a:pt x="126" y="3"/>
                </a:cubicBezTo>
                <a:cubicBezTo>
                  <a:pt x="124" y="3"/>
                  <a:pt x="122" y="3"/>
                  <a:pt x="120" y="3"/>
                </a:cubicBezTo>
                <a:cubicBezTo>
                  <a:pt x="120" y="3"/>
                  <a:pt x="120" y="3"/>
                  <a:pt x="119" y="3"/>
                </a:cubicBezTo>
                <a:cubicBezTo>
                  <a:pt x="119" y="6"/>
                  <a:pt x="119" y="10"/>
                  <a:pt x="120" y="13"/>
                </a:cubicBezTo>
                <a:cubicBezTo>
                  <a:pt x="120" y="21"/>
                  <a:pt x="120" y="30"/>
                  <a:pt x="119" y="39"/>
                </a:cubicBezTo>
                <a:cubicBezTo>
                  <a:pt x="121" y="39"/>
                  <a:pt x="123" y="39"/>
                  <a:pt x="125" y="39"/>
                </a:cubicBezTo>
                <a:close/>
                <a:moveTo>
                  <a:pt x="122" y="42"/>
                </a:moveTo>
                <a:cubicBezTo>
                  <a:pt x="123" y="42"/>
                  <a:pt x="123" y="42"/>
                  <a:pt x="123" y="42"/>
                </a:cubicBezTo>
                <a:cubicBezTo>
                  <a:pt x="123" y="42"/>
                  <a:pt x="123" y="43"/>
                  <a:pt x="123" y="43"/>
                </a:cubicBezTo>
                <a:cubicBezTo>
                  <a:pt x="123" y="43"/>
                  <a:pt x="124" y="42"/>
                  <a:pt x="124" y="42"/>
                </a:cubicBezTo>
                <a:cubicBezTo>
                  <a:pt x="124" y="42"/>
                  <a:pt x="123" y="42"/>
                  <a:pt x="122" y="42"/>
                </a:cubicBezTo>
                <a:close/>
                <a:moveTo>
                  <a:pt x="127" y="42"/>
                </a:moveTo>
                <a:cubicBezTo>
                  <a:pt x="127" y="42"/>
                  <a:pt x="127" y="43"/>
                  <a:pt x="127" y="43"/>
                </a:cubicBezTo>
                <a:cubicBezTo>
                  <a:pt x="127" y="43"/>
                  <a:pt x="127" y="43"/>
                  <a:pt x="127" y="43"/>
                </a:cubicBezTo>
                <a:cubicBezTo>
                  <a:pt x="127" y="43"/>
                  <a:pt x="128" y="42"/>
                  <a:pt x="129" y="42"/>
                </a:cubicBezTo>
                <a:cubicBezTo>
                  <a:pt x="128" y="42"/>
                  <a:pt x="128" y="42"/>
                  <a:pt x="127" y="42"/>
                </a:cubicBezTo>
                <a:close/>
                <a:moveTo>
                  <a:pt x="131" y="42"/>
                </a:moveTo>
                <a:cubicBezTo>
                  <a:pt x="131" y="42"/>
                  <a:pt x="131" y="42"/>
                  <a:pt x="131" y="43"/>
                </a:cubicBezTo>
                <a:cubicBezTo>
                  <a:pt x="131" y="43"/>
                  <a:pt x="131" y="43"/>
                  <a:pt x="131" y="43"/>
                </a:cubicBezTo>
                <a:cubicBezTo>
                  <a:pt x="132" y="43"/>
                  <a:pt x="132" y="42"/>
                  <a:pt x="133" y="42"/>
                </a:cubicBezTo>
                <a:cubicBezTo>
                  <a:pt x="132" y="42"/>
                  <a:pt x="131" y="42"/>
                  <a:pt x="131" y="42"/>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 name="Freeform 5"/>
          <p:cNvSpPr>
            <a:spLocks noEditPoints="1"/>
          </p:cNvSpPr>
          <p:nvPr/>
        </p:nvSpPr>
        <p:spPr bwMode="auto">
          <a:xfrm>
            <a:off x="6855675" y="4935662"/>
            <a:ext cx="1196260" cy="736595"/>
          </a:xfrm>
          <a:custGeom>
            <a:avLst/>
            <a:gdLst>
              <a:gd name="T0" fmla="*/ 52 w 231"/>
              <a:gd name="T1" fmla="*/ 126 h 141"/>
              <a:gd name="T2" fmla="*/ 5 w 231"/>
              <a:gd name="T3" fmla="*/ 101 h 141"/>
              <a:gd name="T4" fmla="*/ 116 w 231"/>
              <a:gd name="T5" fmla="*/ 2 h 141"/>
              <a:gd name="T6" fmla="*/ 228 w 231"/>
              <a:gd name="T7" fmla="*/ 52 h 141"/>
              <a:gd name="T8" fmla="*/ 224 w 231"/>
              <a:gd name="T9" fmla="*/ 109 h 141"/>
              <a:gd name="T10" fmla="*/ 190 w 231"/>
              <a:gd name="T11" fmla="*/ 133 h 141"/>
              <a:gd name="T12" fmla="*/ 138 w 231"/>
              <a:gd name="T13" fmla="*/ 117 h 141"/>
              <a:gd name="T14" fmla="*/ 130 w 231"/>
              <a:gd name="T15" fmla="*/ 128 h 141"/>
              <a:gd name="T16" fmla="*/ 129 w 231"/>
              <a:gd name="T17" fmla="*/ 131 h 141"/>
              <a:gd name="T18" fmla="*/ 123 w 231"/>
              <a:gd name="T19" fmla="*/ 116 h 141"/>
              <a:gd name="T20" fmla="*/ 117 w 231"/>
              <a:gd name="T21" fmla="*/ 127 h 141"/>
              <a:gd name="T22" fmla="*/ 109 w 231"/>
              <a:gd name="T23" fmla="*/ 123 h 141"/>
              <a:gd name="T24" fmla="*/ 148 w 231"/>
              <a:gd name="T25" fmla="*/ 134 h 141"/>
              <a:gd name="T26" fmla="*/ 166 w 231"/>
              <a:gd name="T27" fmla="*/ 129 h 141"/>
              <a:gd name="T28" fmla="*/ 106 w 231"/>
              <a:gd name="T29" fmla="*/ 131 h 141"/>
              <a:gd name="T30" fmla="*/ 103 w 231"/>
              <a:gd name="T31" fmla="*/ 119 h 141"/>
              <a:gd name="T32" fmla="*/ 184 w 231"/>
              <a:gd name="T33" fmla="*/ 126 h 141"/>
              <a:gd name="T34" fmla="*/ 87 w 231"/>
              <a:gd name="T35" fmla="*/ 109 h 141"/>
              <a:gd name="T36" fmla="*/ 94 w 231"/>
              <a:gd name="T37" fmla="*/ 113 h 141"/>
              <a:gd name="T38" fmla="*/ 83 w 231"/>
              <a:gd name="T39" fmla="*/ 108 h 141"/>
              <a:gd name="T40" fmla="*/ 75 w 231"/>
              <a:gd name="T41" fmla="*/ 109 h 141"/>
              <a:gd name="T42" fmla="*/ 71 w 231"/>
              <a:gd name="T43" fmla="*/ 127 h 141"/>
              <a:gd name="T44" fmla="*/ 194 w 231"/>
              <a:gd name="T45" fmla="*/ 126 h 141"/>
              <a:gd name="T46" fmla="*/ 176 w 231"/>
              <a:gd name="T47" fmla="*/ 123 h 141"/>
              <a:gd name="T48" fmla="*/ 53 w 231"/>
              <a:gd name="T49" fmla="*/ 121 h 141"/>
              <a:gd name="T50" fmla="*/ 44 w 231"/>
              <a:gd name="T51" fmla="*/ 98 h 141"/>
              <a:gd name="T52" fmla="*/ 186 w 231"/>
              <a:gd name="T53" fmla="*/ 105 h 141"/>
              <a:gd name="T54" fmla="*/ 107 w 231"/>
              <a:gd name="T55" fmla="*/ 111 h 141"/>
              <a:gd name="T56" fmla="*/ 42 w 231"/>
              <a:gd name="T57" fmla="*/ 97 h 141"/>
              <a:gd name="T58" fmla="*/ 200 w 231"/>
              <a:gd name="T59" fmla="*/ 115 h 141"/>
              <a:gd name="T60" fmla="*/ 27 w 231"/>
              <a:gd name="T61" fmla="*/ 102 h 141"/>
              <a:gd name="T62" fmla="*/ 214 w 231"/>
              <a:gd name="T63" fmla="*/ 111 h 141"/>
              <a:gd name="T64" fmla="*/ 189 w 231"/>
              <a:gd name="T65" fmla="*/ 109 h 141"/>
              <a:gd name="T66" fmla="*/ 199 w 231"/>
              <a:gd name="T67" fmla="*/ 105 h 141"/>
              <a:gd name="T68" fmla="*/ 107 w 231"/>
              <a:gd name="T69" fmla="*/ 107 h 141"/>
              <a:gd name="T70" fmla="*/ 217 w 231"/>
              <a:gd name="T71" fmla="*/ 57 h 141"/>
              <a:gd name="T72" fmla="*/ 120 w 231"/>
              <a:gd name="T73" fmla="*/ 53 h 141"/>
              <a:gd name="T74" fmla="*/ 116 w 231"/>
              <a:gd name="T75" fmla="*/ 40 h 141"/>
              <a:gd name="T76" fmla="*/ 15 w 231"/>
              <a:gd name="T77" fmla="*/ 78 h 141"/>
              <a:gd name="T78" fmla="*/ 219 w 231"/>
              <a:gd name="T79" fmla="*/ 108 h 141"/>
              <a:gd name="T80" fmla="*/ 210 w 231"/>
              <a:gd name="T81" fmla="*/ 105 h 141"/>
              <a:gd name="T82" fmla="*/ 183 w 231"/>
              <a:gd name="T83" fmla="*/ 106 h 141"/>
              <a:gd name="T84" fmla="*/ 19 w 231"/>
              <a:gd name="T85" fmla="*/ 86 h 141"/>
              <a:gd name="T86" fmla="*/ 14 w 231"/>
              <a:gd name="T87" fmla="*/ 102 h 141"/>
              <a:gd name="T88" fmla="*/ 9 w 231"/>
              <a:gd name="T89" fmla="*/ 85 h 141"/>
              <a:gd name="T90" fmla="*/ 219 w 231"/>
              <a:gd name="T91" fmla="*/ 99 h 141"/>
              <a:gd name="T92" fmla="*/ 220 w 231"/>
              <a:gd name="T93" fmla="*/ 86 h 141"/>
              <a:gd name="T94" fmla="*/ 225 w 231"/>
              <a:gd name="T95" fmla="*/ 46 h 141"/>
              <a:gd name="T96" fmla="*/ 225 w 231"/>
              <a:gd name="T97" fmla="*/ 54 h 141"/>
              <a:gd name="T98" fmla="*/ 211 w 231"/>
              <a:gd name="T99" fmla="*/ 46 h 141"/>
              <a:gd name="T100" fmla="*/ 193 w 231"/>
              <a:gd name="T101" fmla="*/ 46 h 141"/>
              <a:gd name="T102" fmla="*/ 178 w 231"/>
              <a:gd name="T103" fmla="*/ 48 h 141"/>
              <a:gd name="T104" fmla="*/ 171 w 231"/>
              <a:gd name="T105" fmla="*/ 46 h 141"/>
              <a:gd name="T106" fmla="*/ 173 w 231"/>
              <a:gd name="T107" fmla="*/ 52 h 141"/>
              <a:gd name="T108" fmla="*/ 153 w 231"/>
              <a:gd name="T109" fmla="*/ 43 h 141"/>
              <a:gd name="T110" fmla="*/ 146 w 231"/>
              <a:gd name="T111" fmla="*/ 43 h 141"/>
              <a:gd name="T112" fmla="*/ 131 w 231"/>
              <a:gd name="T113" fmla="*/ 50 h 141"/>
              <a:gd name="T114" fmla="*/ 144 w 231"/>
              <a:gd name="T115" fmla="*/ 39 h 141"/>
              <a:gd name="T116" fmla="*/ 132 w 231"/>
              <a:gd name="T117" fmla="*/ 3 h 141"/>
              <a:gd name="T118" fmla="*/ 127 w 231"/>
              <a:gd name="T119" fmla="*/ 4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1" h="141">
                <a:moveTo>
                  <a:pt x="143" y="141"/>
                </a:moveTo>
                <a:cubicBezTo>
                  <a:pt x="142" y="141"/>
                  <a:pt x="142" y="141"/>
                  <a:pt x="142" y="140"/>
                </a:cubicBezTo>
                <a:cubicBezTo>
                  <a:pt x="141" y="139"/>
                  <a:pt x="141" y="138"/>
                  <a:pt x="141" y="137"/>
                </a:cubicBezTo>
                <a:cubicBezTo>
                  <a:pt x="139" y="137"/>
                  <a:pt x="136" y="137"/>
                  <a:pt x="133" y="137"/>
                </a:cubicBezTo>
                <a:cubicBezTo>
                  <a:pt x="120" y="137"/>
                  <a:pt x="106" y="136"/>
                  <a:pt x="92" y="134"/>
                </a:cubicBezTo>
                <a:cubicBezTo>
                  <a:pt x="92" y="134"/>
                  <a:pt x="92" y="135"/>
                  <a:pt x="92" y="135"/>
                </a:cubicBezTo>
                <a:cubicBezTo>
                  <a:pt x="91" y="136"/>
                  <a:pt x="91" y="136"/>
                  <a:pt x="91" y="136"/>
                </a:cubicBezTo>
                <a:cubicBezTo>
                  <a:pt x="90" y="136"/>
                  <a:pt x="90" y="136"/>
                  <a:pt x="89" y="135"/>
                </a:cubicBezTo>
                <a:cubicBezTo>
                  <a:pt x="89" y="135"/>
                  <a:pt x="89" y="134"/>
                  <a:pt x="89" y="133"/>
                </a:cubicBezTo>
                <a:cubicBezTo>
                  <a:pt x="89" y="133"/>
                  <a:pt x="89" y="133"/>
                  <a:pt x="89" y="133"/>
                </a:cubicBezTo>
                <a:cubicBezTo>
                  <a:pt x="86" y="133"/>
                  <a:pt x="84" y="133"/>
                  <a:pt x="81" y="132"/>
                </a:cubicBezTo>
                <a:cubicBezTo>
                  <a:pt x="81" y="132"/>
                  <a:pt x="81" y="132"/>
                  <a:pt x="81" y="132"/>
                </a:cubicBezTo>
                <a:cubicBezTo>
                  <a:pt x="80" y="132"/>
                  <a:pt x="80" y="132"/>
                  <a:pt x="80" y="132"/>
                </a:cubicBezTo>
                <a:cubicBezTo>
                  <a:pt x="72" y="131"/>
                  <a:pt x="62" y="129"/>
                  <a:pt x="52" y="126"/>
                </a:cubicBezTo>
                <a:cubicBezTo>
                  <a:pt x="52" y="127"/>
                  <a:pt x="51" y="127"/>
                  <a:pt x="51" y="127"/>
                </a:cubicBezTo>
                <a:cubicBezTo>
                  <a:pt x="50" y="127"/>
                  <a:pt x="50" y="126"/>
                  <a:pt x="50" y="126"/>
                </a:cubicBezTo>
                <a:cubicBezTo>
                  <a:pt x="50" y="126"/>
                  <a:pt x="50" y="126"/>
                  <a:pt x="50" y="125"/>
                </a:cubicBezTo>
                <a:cubicBezTo>
                  <a:pt x="49" y="125"/>
                  <a:pt x="48" y="125"/>
                  <a:pt x="47" y="125"/>
                </a:cubicBezTo>
                <a:cubicBezTo>
                  <a:pt x="40" y="122"/>
                  <a:pt x="33" y="118"/>
                  <a:pt x="27" y="114"/>
                </a:cubicBezTo>
                <a:cubicBezTo>
                  <a:pt x="27" y="115"/>
                  <a:pt x="27" y="115"/>
                  <a:pt x="26" y="115"/>
                </a:cubicBezTo>
                <a:cubicBezTo>
                  <a:pt x="26" y="115"/>
                  <a:pt x="26" y="114"/>
                  <a:pt x="25" y="114"/>
                </a:cubicBezTo>
                <a:cubicBezTo>
                  <a:pt x="25" y="114"/>
                  <a:pt x="25" y="113"/>
                  <a:pt x="25" y="113"/>
                </a:cubicBezTo>
                <a:cubicBezTo>
                  <a:pt x="25" y="113"/>
                  <a:pt x="21" y="111"/>
                  <a:pt x="20" y="110"/>
                </a:cubicBezTo>
                <a:cubicBezTo>
                  <a:pt x="20" y="110"/>
                  <a:pt x="20" y="110"/>
                  <a:pt x="20" y="110"/>
                </a:cubicBezTo>
                <a:cubicBezTo>
                  <a:pt x="20" y="110"/>
                  <a:pt x="19" y="110"/>
                  <a:pt x="19" y="109"/>
                </a:cubicBezTo>
                <a:cubicBezTo>
                  <a:pt x="16" y="108"/>
                  <a:pt x="13" y="105"/>
                  <a:pt x="9" y="103"/>
                </a:cubicBezTo>
                <a:cubicBezTo>
                  <a:pt x="9" y="103"/>
                  <a:pt x="8" y="103"/>
                  <a:pt x="8" y="103"/>
                </a:cubicBezTo>
                <a:cubicBezTo>
                  <a:pt x="7" y="103"/>
                  <a:pt x="5" y="102"/>
                  <a:pt x="5" y="101"/>
                </a:cubicBezTo>
                <a:cubicBezTo>
                  <a:pt x="5" y="100"/>
                  <a:pt x="5" y="99"/>
                  <a:pt x="5" y="97"/>
                </a:cubicBezTo>
                <a:cubicBezTo>
                  <a:pt x="4" y="97"/>
                  <a:pt x="4" y="97"/>
                  <a:pt x="4" y="96"/>
                </a:cubicBezTo>
                <a:cubicBezTo>
                  <a:pt x="4" y="93"/>
                  <a:pt x="4" y="89"/>
                  <a:pt x="4" y="86"/>
                </a:cubicBezTo>
                <a:cubicBezTo>
                  <a:pt x="4" y="80"/>
                  <a:pt x="4" y="74"/>
                  <a:pt x="4" y="67"/>
                </a:cubicBezTo>
                <a:cubicBezTo>
                  <a:pt x="0" y="45"/>
                  <a:pt x="26" y="29"/>
                  <a:pt x="42" y="21"/>
                </a:cubicBezTo>
                <a:cubicBezTo>
                  <a:pt x="49" y="18"/>
                  <a:pt x="56" y="15"/>
                  <a:pt x="62" y="14"/>
                </a:cubicBezTo>
                <a:cubicBezTo>
                  <a:pt x="67" y="13"/>
                  <a:pt x="72" y="12"/>
                  <a:pt x="76" y="11"/>
                </a:cubicBezTo>
                <a:cubicBezTo>
                  <a:pt x="78" y="11"/>
                  <a:pt x="79" y="11"/>
                  <a:pt x="80" y="11"/>
                </a:cubicBezTo>
                <a:cubicBezTo>
                  <a:pt x="80" y="11"/>
                  <a:pt x="80" y="11"/>
                  <a:pt x="80" y="11"/>
                </a:cubicBezTo>
                <a:cubicBezTo>
                  <a:pt x="89" y="9"/>
                  <a:pt x="97" y="8"/>
                  <a:pt x="106" y="8"/>
                </a:cubicBezTo>
                <a:cubicBezTo>
                  <a:pt x="110" y="8"/>
                  <a:pt x="113" y="8"/>
                  <a:pt x="116" y="8"/>
                </a:cubicBezTo>
                <a:cubicBezTo>
                  <a:pt x="116" y="8"/>
                  <a:pt x="116" y="8"/>
                  <a:pt x="116" y="8"/>
                </a:cubicBezTo>
                <a:cubicBezTo>
                  <a:pt x="116" y="6"/>
                  <a:pt x="116" y="4"/>
                  <a:pt x="116" y="3"/>
                </a:cubicBezTo>
                <a:cubicBezTo>
                  <a:pt x="116" y="3"/>
                  <a:pt x="116" y="2"/>
                  <a:pt x="116" y="2"/>
                </a:cubicBezTo>
                <a:cubicBezTo>
                  <a:pt x="115" y="1"/>
                  <a:pt x="116" y="1"/>
                  <a:pt x="117" y="0"/>
                </a:cubicBezTo>
                <a:cubicBezTo>
                  <a:pt x="118" y="0"/>
                  <a:pt x="119" y="0"/>
                  <a:pt x="121" y="0"/>
                </a:cubicBezTo>
                <a:cubicBezTo>
                  <a:pt x="124" y="0"/>
                  <a:pt x="128" y="0"/>
                  <a:pt x="131" y="0"/>
                </a:cubicBezTo>
                <a:cubicBezTo>
                  <a:pt x="151" y="0"/>
                  <a:pt x="168" y="2"/>
                  <a:pt x="183" y="7"/>
                </a:cubicBezTo>
                <a:cubicBezTo>
                  <a:pt x="194" y="10"/>
                  <a:pt x="203" y="14"/>
                  <a:pt x="210" y="20"/>
                </a:cubicBezTo>
                <a:cubicBezTo>
                  <a:pt x="215" y="23"/>
                  <a:pt x="218" y="26"/>
                  <a:pt x="221" y="30"/>
                </a:cubicBezTo>
                <a:cubicBezTo>
                  <a:pt x="221" y="30"/>
                  <a:pt x="221" y="30"/>
                  <a:pt x="221" y="30"/>
                </a:cubicBezTo>
                <a:cubicBezTo>
                  <a:pt x="223" y="32"/>
                  <a:pt x="225" y="35"/>
                  <a:pt x="226" y="38"/>
                </a:cubicBezTo>
                <a:cubicBezTo>
                  <a:pt x="227" y="38"/>
                  <a:pt x="227" y="38"/>
                  <a:pt x="228" y="39"/>
                </a:cubicBezTo>
                <a:cubicBezTo>
                  <a:pt x="228" y="40"/>
                  <a:pt x="228" y="41"/>
                  <a:pt x="228" y="42"/>
                </a:cubicBezTo>
                <a:cubicBezTo>
                  <a:pt x="228" y="42"/>
                  <a:pt x="228" y="42"/>
                  <a:pt x="228" y="43"/>
                </a:cubicBezTo>
                <a:cubicBezTo>
                  <a:pt x="228" y="43"/>
                  <a:pt x="229" y="44"/>
                  <a:pt x="229" y="44"/>
                </a:cubicBezTo>
                <a:cubicBezTo>
                  <a:pt x="228" y="46"/>
                  <a:pt x="228" y="49"/>
                  <a:pt x="228" y="51"/>
                </a:cubicBezTo>
                <a:cubicBezTo>
                  <a:pt x="228" y="51"/>
                  <a:pt x="228" y="52"/>
                  <a:pt x="228" y="52"/>
                </a:cubicBezTo>
                <a:cubicBezTo>
                  <a:pt x="228" y="52"/>
                  <a:pt x="228" y="53"/>
                  <a:pt x="228" y="53"/>
                </a:cubicBezTo>
                <a:cubicBezTo>
                  <a:pt x="228" y="53"/>
                  <a:pt x="228" y="53"/>
                  <a:pt x="228" y="53"/>
                </a:cubicBezTo>
                <a:cubicBezTo>
                  <a:pt x="229" y="55"/>
                  <a:pt x="229" y="57"/>
                  <a:pt x="230" y="59"/>
                </a:cubicBezTo>
                <a:cubicBezTo>
                  <a:pt x="230" y="59"/>
                  <a:pt x="230" y="59"/>
                  <a:pt x="230" y="59"/>
                </a:cubicBezTo>
                <a:cubicBezTo>
                  <a:pt x="230" y="60"/>
                  <a:pt x="231" y="60"/>
                  <a:pt x="230" y="60"/>
                </a:cubicBezTo>
                <a:cubicBezTo>
                  <a:pt x="229" y="65"/>
                  <a:pt x="229" y="69"/>
                  <a:pt x="230" y="74"/>
                </a:cubicBezTo>
                <a:cubicBezTo>
                  <a:pt x="230" y="75"/>
                  <a:pt x="230" y="76"/>
                  <a:pt x="230" y="78"/>
                </a:cubicBezTo>
                <a:cubicBezTo>
                  <a:pt x="230" y="80"/>
                  <a:pt x="230" y="83"/>
                  <a:pt x="230" y="86"/>
                </a:cubicBezTo>
                <a:cubicBezTo>
                  <a:pt x="230" y="87"/>
                  <a:pt x="230" y="88"/>
                  <a:pt x="230" y="89"/>
                </a:cubicBezTo>
                <a:cubicBezTo>
                  <a:pt x="230" y="92"/>
                  <a:pt x="229" y="95"/>
                  <a:pt x="229" y="98"/>
                </a:cubicBezTo>
                <a:cubicBezTo>
                  <a:pt x="230" y="99"/>
                  <a:pt x="230" y="99"/>
                  <a:pt x="231" y="100"/>
                </a:cubicBezTo>
                <a:cubicBezTo>
                  <a:pt x="231" y="100"/>
                  <a:pt x="231" y="101"/>
                  <a:pt x="230" y="102"/>
                </a:cubicBezTo>
                <a:cubicBezTo>
                  <a:pt x="229" y="104"/>
                  <a:pt x="226" y="106"/>
                  <a:pt x="224" y="108"/>
                </a:cubicBezTo>
                <a:cubicBezTo>
                  <a:pt x="224" y="109"/>
                  <a:pt x="224" y="109"/>
                  <a:pt x="224" y="109"/>
                </a:cubicBezTo>
                <a:cubicBezTo>
                  <a:pt x="224" y="110"/>
                  <a:pt x="224" y="110"/>
                  <a:pt x="223" y="110"/>
                </a:cubicBezTo>
                <a:cubicBezTo>
                  <a:pt x="223" y="110"/>
                  <a:pt x="223" y="110"/>
                  <a:pt x="223" y="110"/>
                </a:cubicBezTo>
                <a:cubicBezTo>
                  <a:pt x="223" y="110"/>
                  <a:pt x="223" y="110"/>
                  <a:pt x="223" y="110"/>
                </a:cubicBezTo>
                <a:cubicBezTo>
                  <a:pt x="219" y="113"/>
                  <a:pt x="216" y="117"/>
                  <a:pt x="212" y="120"/>
                </a:cubicBezTo>
                <a:cubicBezTo>
                  <a:pt x="211" y="120"/>
                  <a:pt x="211" y="120"/>
                  <a:pt x="211" y="120"/>
                </a:cubicBezTo>
                <a:cubicBezTo>
                  <a:pt x="211" y="120"/>
                  <a:pt x="211" y="120"/>
                  <a:pt x="211" y="120"/>
                </a:cubicBezTo>
                <a:cubicBezTo>
                  <a:pt x="211" y="120"/>
                  <a:pt x="210" y="121"/>
                  <a:pt x="210" y="121"/>
                </a:cubicBezTo>
                <a:cubicBezTo>
                  <a:pt x="209" y="121"/>
                  <a:pt x="209" y="121"/>
                  <a:pt x="209" y="121"/>
                </a:cubicBezTo>
                <a:cubicBezTo>
                  <a:pt x="209" y="122"/>
                  <a:pt x="209" y="122"/>
                  <a:pt x="208" y="122"/>
                </a:cubicBezTo>
                <a:cubicBezTo>
                  <a:pt x="208" y="122"/>
                  <a:pt x="208" y="122"/>
                  <a:pt x="208" y="122"/>
                </a:cubicBezTo>
                <a:cubicBezTo>
                  <a:pt x="203" y="126"/>
                  <a:pt x="198" y="129"/>
                  <a:pt x="193" y="131"/>
                </a:cubicBezTo>
                <a:cubicBezTo>
                  <a:pt x="193" y="132"/>
                  <a:pt x="193" y="133"/>
                  <a:pt x="192" y="133"/>
                </a:cubicBezTo>
                <a:cubicBezTo>
                  <a:pt x="192" y="134"/>
                  <a:pt x="192" y="134"/>
                  <a:pt x="191" y="134"/>
                </a:cubicBezTo>
                <a:cubicBezTo>
                  <a:pt x="190" y="134"/>
                  <a:pt x="190" y="134"/>
                  <a:pt x="190" y="133"/>
                </a:cubicBezTo>
                <a:cubicBezTo>
                  <a:pt x="190" y="133"/>
                  <a:pt x="190" y="132"/>
                  <a:pt x="190" y="132"/>
                </a:cubicBezTo>
                <a:cubicBezTo>
                  <a:pt x="189" y="132"/>
                  <a:pt x="187" y="132"/>
                  <a:pt x="186" y="133"/>
                </a:cubicBezTo>
                <a:cubicBezTo>
                  <a:pt x="175" y="136"/>
                  <a:pt x="162" y="137"/>
                  <a:pt x="145" y="137"/>
                </a:cubicBezTo>
                <a:cubicBezTo>
                  <a:pt x="145" y="137"/>
                  <a:pt x="145" y="137"/>
                  <a:pt x="144" y="137"/>
                </a:cubicBezTo>
                <a:cubicBezTo>
                  <a:pt x="144" y="138"/>
                  <a:pt x="144" y="139"/>
                  <a:pt x="144" y="140"/>
                </a:cubicBezTo>
                <a:cubicBezTo>
                  <a:pt x="144" y="141"/>
                  <a:pt x="143" y="141"/>
                  <a:pt x="143" y="141"/>
                </a:cubicBezTo>
                <a:close/>
                <a:moveTo>
                  <a:pt x="109" y="132"/>
                </a:moveTo>
                <a:cubicBezTo>
                  <a:pt x="119" y="133"/>
                  <a:pt x="129" y="134"/>
                  <a:pt x="138" y="134"/>
                </a:cubicBezTo>
                <a:cubicBezTo>
                  <a:pt x="138" y="133"/>
                  <a:pt x="138" y="133"/>
                  <a:pt x="138" y="133"/>
                </a:cubicBezTo>
                <a:cubicBezTo>
                  <a:pt x="138" y="132"/>
                  <a:pt x="138" y="132"/>
                  <a:pt x="138" y="132"/>
                </a:cubicBezTo>
                <a:cubicBezTo>
                  <a:pt x="138" y="130"/>
                  <a:pt x="138" y="128"/>
                  <a:pt x="138" y="126"/>
                </a:cubicBezTo>
                <a:cubicBezTo>
                  <a:pt x="139" y="125"/>
                  <a:pt x="139" y="123"/>
                  <a:pt x="138" y="121"/>
                </a:cubicBezTo>
                <a:cubicBezTo>
                  <a:pt x="138" y="120"/>
                  <a:pt x="138" y="120"/>
                  <a:pt x="138" y="120"/>
                </a:cubicBezTo>
                <a:cubicBezTo>
                  <a:pt x="138" y="119"/>
                  <a:pt x="138" y="118"/>
                  <a:pt x="138" y="117"/>
                </a:cubicBezTo>
                <a:cubicBezTo>
                  <a:pt x="138" y="117"/>
                  <a:pt x="138" y="116"/>
                  <a:pt x="138" y="116"/>
                </a:cubicBezTo>
                <a:cubicBezTo>
                  <a:pt x="138" y="115"/>
                  <a:pt x="138" y="115"/>
                  <a:pt x="139" y="115"/>
                </a:cubicBezTo>
                <a:cubicBezTo>
                  <a:pt x="139" y="115"/>
                  <a:pt x="139" y="115"/>
                  <a:pt x="140" y="115"/>
                </a:cubicBezTo>
                <a:cubicBezTo>
                  <a:pt x="140" y="116"/>
                  <a:pt x="141" y="117"/>
                  <a:pt x="141" y="118"/>
                </a:cubicBezTo>
                <a:cubicBezTo>
                  <a:pt x="141" y="116"/>
                  <a:pt x="141" y="114"/>
                  <a:pt x="141" y="112"/>
                </a:cubicBezTo>
                <a:cubicBezTo>
                  <a:pt x="139" y="112"/>
                  <a:pt x="137" y="112"/>
                  <a:pt x="134" y="112"/>
                </a:cubicBezTo>
                <a:cubicBezTo>
                  <a:pt x="134" y="113"/>
                  <a:pt x="134" y="113"/>
                  <a:pt x="134" y="114"/>
                </a:cubicBezTo>
                <a:cubicBezTo>
                  <a:pt x="133" y="114"/>
                  <a:pt x="133" y="116"/>
                  <a:pt x="133" y="122"/>
                </a:cubicBezTo>
                <a:cubicBezTo>
                  <a:pt x="133" y="122"/>
                  <a:pt x="133" y="122"/>
                  <a:pt x="133" y="123"/>
                </a:cubicBezTo>
                <a:cubicBezTo>
                  <a:pt x="133" y="123"/>
                  <a:pt x="133" y="124"/>
                  <a:pt x="133" y="125"/>
                </a:cubicBezTo>
                <a:cubicBezTo>
                  <a:pt x="133" y="127"/>
                  <a:pt x="134" y="130"/>
                  <a:pt x="133" y="132"/>
                </a:cubicBezTo>
                <a:cubicBezTo>
                  <a:pt x="133" y="133"/>
                  <a:pt x="132" y="133"/>
                  <a:pt x="132" y="133"/>
                </a:cubicBezTo>
                <a:cubicBezTo>
                  <a:pt x="131" y="133"/>
                  <a:pt x="131" y="133"/>
                  <a:pt x="131" y="132"/>
                </a:cubicBezTo>
                <a:cubicBezTo>
                  <a:pt x="130" y="131"/>
                  <a:pt x="130" y="129"/>
                  <a:pt x="130" y="128"/>
                </a:cubicBezTo>
                <a:cubicBezTo>
                  <a:pt x="130" y="127"/>
                  <a:pt x="130" y="127"/>
                  <a:pt x="130" y="127"/>
                </a:cubicBezTo>
                <a:cubicBezTo>
                  <a:pt x="130" y="124"/>
                  <a:pt x="130" y="122"/>
                  <a:pt x="130" y="119"/>
                </a:cubicBezTo>
                <a:cubicBezTo>
                  <a:pt x="130" y="119"/>
                  <a:pt x="130" y="119"/>
                  <a:pt x="130" y="119"/>
                </a:cubicBezTo>
                <a:cubicBezTo>
                  <a:pt x="130" y="117"/>
                  <a:pt x="130" y="114"/>
                  <a:pt x="131" y="112"/>
                </a:cubicBezTo>
                <a:cubicBezTo>
                  <a:pt x="131" y="112"/>
                  <a:pt x="130" y="112"/>
                  <a:pt x="130" y="112"/>
                </a:cubicBezTo>
                <a:cubicBezTo>
                  <a:pt x="130" y="113"/>
                  <a:pt x="130" y="113"/>
                  <a:pt x="130" y="113"/>
                </a:cubicBezTo>
                <a:cubicBezTo>
                  <a:pt x="130" y="113"/>
                  <a:pt x="130" y="113"/>
                  <a:pt x="130" y="113"/>
                </a:cubicBezTo>
                <a:cubicBezTo>
                  <a:pt x="130" y="113"/>
                  <a:pt x="130" y="114"/>
                  <a:pt x="130" y="114"/>
                </a:cubicBezTo>
                <a:cubicBezTo>
                  <a:pt x="130" y="115"/>
                  <a:pt x="130" y="115"/>
                  <a:pt x="130" y="115"/>
                </a:cubicBezTo>
                <a:cubicBezTo>
                  <a:pt x="130" y="116"/>
                  <a:pt x="130" y="116"/>
                  <a:pt x="130" y="117"/>
                </a:cubicBezTo>
                <a:cubicBezTo>
                  <a:pt x="130" y="118"/>
                  <a:pt x="130" y="120"/>
                  <a:pt x="129" y="121"/>
                </a:cubicBezTo>
                <a:cubicBezTo>
                  <a:pt x="129" y="122"/>
                  <a:pt x="129" y="123"/>
                  <a:pt x="129" y="124"/>
                </a:cubicBezTo>
                <a:cubicBezTo>
                  <a:pt x="129" y="125"/>
                  <a:pt x="129" y="126"/>
                  <a:pt x="129" y="127"/>
                </a:cubicBezTo>
                <a:cubicBezTo>
                  <a:pt x="129" y="128"/>
                  <a:pt x="129" y="130"/>
                  <a:pt x="129" y="131"/>
                </a:cubicBezTo>
                <a:cubicBezTo>
                  <a:pt x="129" y="132"/>
                  <a:pt x="129" y="132"/>
                  <a:pt x="128" y="132"/>
                </a:cubicBezTo>
                <a:cubicBezTo>
                  <a:pt x="128" y="132"/>
                  <a:pt x="127" y="132"/>
                  <a:pt x="127" y="131"/>
                </a:cubicBezTo>
                <a:cubicBezTo>
                  <a:pt x="127" y="131"/>
                  <a:pt x="126" y="130"/>
                  <a:pt x="126" y="130"/>
                </a:cubicBezTo>
                <a:cubicBezTo>
                  <a:pt x="126" y="130"/>
                  <a:pt x="126" y="130"/>
                  <a:pt x="126" y="131"/>
                </a:cubicBezTo>
                <a:cubicBezTo>
                  <a:pt x="126" y="131"/>
                  <a:pt x="125" y="131"/>
                  <a:pt x="125" y="131"/>
                </a:cubicBezTo>
                <a:cubicBezTo>
                  <a:pt x="124" y="131"/>
                  <a:pt x="124" y="131"/>
                  <a:pt x="124" y="131"/>
                </a:cubicBezTo>
                <a:cubicBezTo>
                  <a:pt x="123" y="128"/>
                  <a:pt x="123" y="125"/>
                  <a:pt x="123" y="122"/>
                </a:cubicBezTo>
                <a:cubicBezTo>
                  <a:pt x="123" y="122"/>
                  <a:pt x="123" y="121"/>
                  <a:pt x="123" y="121"/>
                </a:cubicBezTo>
                <a:cubicBezTo>
                  <a:pt x="123" y="117"/>
                  <a:pt x="124" y="115"/>
                  <a:pt x="124" y="112"/>
                </a:cubicBezTo>
                <a:cubicBezTo>
                  <a:pt x="124" y="112"/>
                  <a:pt x="124" y="112"/>
                  <a:pt x="123" y="112"/>
                </a:cubicBezTo>
                <a:cubicBezTo>
                  <a:pt x="123" y="112"/>
                  <a:pt x="123" y="112"/>
                  <a:pt x="123" y="113"/>
                </a:cubicBezTo>
                <a:cubicBezTo>
                  <a:pt x="123" y="113"/>
                  <a:pt x="123" y="113"/>
                  <a:pt x="123" y="114"/>
                </a:cubicBezTo>
                <a:cubicBezTo>
                  <a:pt x="123" y="114"/>
                  <a:pt x="123" y="114"/>
                  <a:pt x="123" y="114"/>
                </a:cubicBezTo>
                <a:cubicBezTo>
                  <a:pt x="123" y="115"/>
                  <a:pt x="123" y="115"/>
                  <a:pt x="123" y="116"/>
                </a:cubicBezTo>
                <a:cubicBezTo>
                  <a:pt x="123" y="116"/>
                  <a:pt x="123" y="116"/>
                  <a:pt x="123" y="117"/>
                </a:cubicBezTo>
                <a:cubicBezTo>
                  <a:pt x="123" y="118"/>
                  <a:pt x="123" y="118"/>
                  <a:pt x="123" y="119"/>
                </a:cubicBezTo>
                <a:cubicBezTo>
                  <a:pt x="123" y="120"/>
                  <a:pt x="123" y="120"/>
                  <a:pt x="123" y="120"/>
                </a:cubicBezTo>
                <a:cubicBezTo>
                  <a:pt x="123" y="124"/>
                  <a:pt x="123" y="128"/>
                  <a:pt x="122" y="132"/>
                </a:cubicBezTo>
                <a:cubicBezTo>
                  <a:pt x="122" y="132"/>
                  <a:pt x="121" y="133"/>
                  <a:pt x="121" y="133"/>
                </a:cubicBezTo>
                <a:cubicBezTo>
                  <a:pt x="120" y="133"/>
                  <a:pt x="120" y="132"/>
                  <a:pt x="120" y="132"/>
                </a:cubicBezTo>
                <a:cubicBezTo>
                  <a:pt x="119" y="129"/>
                  <a:pt x="119" y="125"/>
                  <a:pt x="119" y="122"/>
                </a:cubicBezTo>
                <a:cubicBezTo>
                  <a:pt x="119" y="120"/>
                  <a:pt x="120" y="118"/>
                  <a:pt x="119" y="116"/>
                </a:cubicBezTo>
                <a:cubicBezTo>
                  <a:pt x="119" y="116"/>
                  <a:pt x="119" y="116"/>
                  <a:pt x="119" y="116"/>
                </a:cubicBezTo>
                <a:cubicBezTo>
                  <a:pt x="119" y="114"/>
                  <a:pt x="119" y="113"/>
                  <a:pt x="120" y="112"/>
                </a:cubicBezTo>
                <a:cubicBezTo>
                  <a:pt x="119" y="112"/>
                  <a:pt x="119" y="112"/>
                  <a:pt x="118" y="112"/>
                </a:cubicBezTo>
                <a:cubicBezTo>
                  <a:pt x="118" y="114"/>
                  <a:pt x="118" y="116"/>
                  <a:pt x="118" y="117"/>
                </a:cubicBezTo>
                <a:cubicBezTo>
                  <a:pt x="117" y="119"/>
                  <a:pt x="117" y="120"/>
                  <a:pt x="117" y="121"/>
                </a:cubicBezTo>
                <a:cubicBezTo>
                  <a:pt x="117" y="123"/>
                  <a:pt x="117" y="125"/>
                  <a:pt x="117" y="127"/>
                </a:cubicBezTo>
                <a:cubicBezTo>
                  <a:pt x="117" y="128"/>
                  <a:pt x="117" y="128"/>
                  <a:pt x="117" y="129"/>
                </a:cubicBezTo>
                <a:cubicBezTo>
                  <a:pt x="117" y="130"/>
                  <a:pt x="117" y="131"/>
                  <a:pt x="116" y="131"/>
                </a:cubicBezTo>
                <a:cubicBezTo>
                  <a:pt x="116" y="131"/>
                  <a:pt x="115" y="130"/>
                  <a:pt x="115" y="130"/>
                </a:cubicBezTo>
                <a:cubicBezTo>
                  <a:pt x="113" y="126"/>
                  <a:pt x="114" y="121"/>
                  <a:pt x="114" y="117"/>
                </a:cubicBezTo>
                <a:cubicBezTo>
                  <a:pt x="115" y="115"/>
                  <a:pt x="115" y="113"/>
                  <a:pt x="115" y="112"/>
                </a:cubicBezTo>
                <a:cubicBezTo>
                  <a:pt x="114" y="112"/>
                  <a:pt x="114" y="112"/>
                  <a:pt x="113" y="112"/>
                </a:cubicBezTo>
                <a:cubicBezTo>
                  <a:pt x="113" y="112"/>
                  <a:pt x="113" y="113"/>
                  <a:pt x="113" y="114"/>
                </a:cubicBezTo>
                <a:cubicBezTo>
                  <a:pt x="113" y="119"/>
                  <a:pt x="113" y="124"/>
                  <a:pt x="112" y="129"/>
                </a:cubicBezTo>
                <a:cubicBezTo>
                  <a:pt x="111" y="129"/>
                  <a:pt x="111" y="129"/>
                  <a:pt x="110" y="129"/>
                </a:cubicBezTo>
                <a:cubicBezTo>
                  <a:pt x="110" y="129"/>
                  <a:pt x="109" y="129"/>
                  <a:pt x="109" y="128"/>
                </a:cubicBezTo>
                <a:cubicBezTo>
                  <a:pt x="109" y="125"/>
                  <a:pt x="109" y="122"/>
                  <a:pt x="110" y="119"/>
                </a:cubicBezTo>
                <a:cubicBezTo>
                  <a:pt x="110" y="116"/>
                  <a:pt x="110" y="114"/>
                  <a:pt x="110" y="111"/>
                </a:cubicBezTo>
                <a:cubicBezTo>
                  <a:pt x="110" y="111"/>
                  <a:pt x="110" y="111"/>
                  <a:pt x="110" y="111"/>
                </a:cubicBezTo>
                <a:cubicBezTo>
                  <a:pt x="109" y="115"/>
                  <a:pt x="109" y="118"/>
                  <a:pt x="109" y="123"/>
                </a:cubicBezTo>
                <a:cubicBezTo>
                  <a:pt x="109" y="123"/>
                  <a:pt x="109" y="124"/>
                  <a:pt x="109" y="125"/>
                </a:cubicBezTo>
                <a:cubicBezTo>
                  <a:pt x="109" y="127"/>
                  <a:pt x="109" y="130"/>
                  <a:pt x="109" y="132"/>
                </a:cubicBezTo>
                <a:close/>
                <a:moveTo>
                  <a:pt x="144" y="112"/>
                </a:moveTo>
                <a:cubicBezTo>
                  <a:pt x="144" y="116"/>
                  <a:pt x="144" y="119"/>
                  <a:pt x="144" y="123"/>
                </a:cubicBezTo>
                <a:cubicBezTo>
                  <a:pt x="144" y="124"/>
                  <a:pt x="144" y="125"/>
                  <a:pt x="144" y="126"/>
                </a:cubicBezTo>
                <a:cubicBezTo>
                  <a:pt x="144" y="126"/>
                  <a:pt x="144" y="134"/>
                  <a:pt x="144" y="134"/>
                </a:cubicBezTo>
                <a:cubicBezTo>
                  <a:pt x="145" y="134"/>
                  <a:pt x="145" y="134"/>
                  <a:pt x="145" y="134"/>
                </a:cubicBezTo>
                <a:cubicBezTo>
                  <a:pt x="145" y="131"/>
                  <a:pt x="145" y="129"/>
                  <a:pt x="145" y="126"/>
                </a:cubicBezTo>
                <a:cubicBezTo>
                  <a:pt x="145" y="126"/>
                  <a:pt x="145" y="125"/>
                  <a:pt x="145" y="124"/>
                </a:cubicBezTo>
                <a:cubicBezTo>
                  <a:pt x="145" y="121"/>
                  <a:pt x="145" y="121"/>
                  <a:pt x="145" y="121"/>
                </a:cubicBezTo>
                <a:cubicBezTo>
                  <a:pt x="145" y="119"/>
                  <a:pt x="145" y="116"/>
                  <a:pt x="145" y="113"/>
                </a:cubicBezTo>
                <a:cubicBezTo>
                  <a:pt x="145" y="113"/>
                  <a:pt x="145" y="112"/>
                  <a:pt x="146" y="112"/>
                </a:cubicBezTo>
                <a:cubicBezTo>
                  <a:pt x="145" y="112"/>
                  <a:pt x="145" y="112"/>
                  <a:pt x="144" y="112"/>
                </a:cubicBezTo>
                <a:close/>
                <a:moveTo>
                  <a:pt x="148" y="134"/>
                </a:moveTo>
                <a:cubicBezTo>
                  <a:pt x="148" y="134"/>
                  <a:pt x="148" y="134"/>
                  <a:pt x="148" y="134"/>
                </a:cubicBezTo>
                <a:cubicBezTo>
                  <a:pt x="148" y="133"/>
                  <a:pt x="148" y="133"/>
                  <a:pt x="148" y="133"/>
                </a:cubicBezTo>
                <a:cubicBezTo>
                  <a:pt x="148" y="133"/>
                  <a:pt x="148" y="133"/>
                  <a:pt x="148" y="134"/>
                </a:cubicBezTo>
                <a:close/>
                <a:moveTo>
                  <a:pt x="156" y="112"/>
                </a:moveTo>
                <a:cubicBezTo>
                  <a:pt x="156" y="112"/>
                  <a:pt x="156" y="112"/>
                  <a:pt x="157" y="113"/>
                </a:cubicBezTo>
                <a:cubicBezTo>
                  <a:pt x="157" y="113"/>
                  <a:pt x="157" y="113"/>
                  <a:pt x="157" y="114"/>
                </a:cubicBezTo>
                <a:cubicBezTo>
                  <a:pt x="156" y="118"/>
                  <a:pt x="156" y="121"/>
                  <a:pt x="156" y="125"/>
                </a:cubicBezTo>
                <a:cubicBezTo>
                  <a:pt x="156" y="127"/>
                  <a:pt x="156" y="129"/>
                  <a:pt x="156" y="131"/>
                </a:cubicBezTo>
                <a:cubicBezTo>
                  <a:pt x="156" y="131"/>
                  <a:pt x="156" y="132"/>
                  <a:pt x="156" y="132"/>
                </a:cubicBezTo>
                <a:cubicBezTo>
                  <a:pt x="156" y="132"/>
                  <a:pt x="156" y="133"/>
                  <a:pt x="156" y="133"/>
                </a:cubicBezTo>
                <a:cubicBezTo>
                  <a:pt x="156" y="133"/>
                  <a:pt x="157" y="133"/>
                  <a:pt x="157" y="133"/>
                </a:cubicBezTo>
                <a:cubicBezTo>
                  <a:pt x="160" y="133"/>
                  <a:pt x="164" y="133"/>
                  <a:pt x="167" y="132"/>
                </a:cubicBezTo>
                <a:cubicBezTo>
                  <a:pt x="167" y="132"/>
                  <a:pt x="167" y="131"/>
                  <a:pt x="167" y="130"/>
                </a:cubicBezTo>
                <a:cubicBezTo>
                  <a:pt x="167" y="130"/>
                  <a:pt x="166" y="129"/>
                  <a:pt x="166" y="129"/>
                </a:cubicBezTo>
                <a:cubicBezTo>
                  <a:pt x="166" y="128"/>
                  <a:pt x="166" y="126"/>
                  <a:pt x="166" y="124"/>
                </a:cubicBezTo>
                <a:cubicBezTo>
                  <a:pt x="166" y="124"/>
                  <a:pt x="166" y="123"/>
                  <a:pt x="166" y="123"/>
                </a:cubicBezTo>
                <a:cubicBezTo>
                  <a:pt x="166" y="121"/>
                  <a:pt x="166" y="120"/>
                  <a:pt x="166" y="118"/>
                </a:cubicBezTo>
                <a:cubicBezTo>
                  <a:pt x="166" y="117"/>
                  <a:pt x="166" y="117"/>
                  <a:pt x="166" y="117"/>
                </a:cubicBezTo>
                <a:cubicBezTo>
                  <a:pt x="166" y="116"/>
                  <a:pt x="166" y="115"/>
                  <a:pt x="166" y="114"/>
                </a:cubicBezTo>
                <a:cubicBezTo>
                  <a:pt x="166" y="112"/>
                  <a:pt x="166" y="111"/>
                  <a:pt x="166" y="109"/>
                </a:cubicBezTo>
                <a:cubicBezTo>
                  <a:pt x="162" y="110"/>
                  <a:pt x="158" y="111"/>
                  <a:pt x="154" y="111"/>
                </a:cubicBezTo>
                <a:cubicBezTo>
                  <a:pt x="154" y="111"/>
                  <a:pt x="154" y="112"/>
                  <a:pt x="154" y="112"/>
                </a:cubicBezTo>
                <a:cubicBezTo>
                  <a:pt x="154" y="112"/>
                  <a:pt x="154" y="113"/>
                  <a:pt x="154" y="113"/>
                </a:cubicBezTo>
                <a:cubicBezTo>
                  <a:pt x="154" y="113"/>
                  <a:pt x="154" y="113"/>
                  <a:pt x="154" y="113"/>
                </a:cubicBezTo>
                <a:cubicBezTo>
                  <a:pt x="154" y="112"/>
                  <a:pt x="155" y="112"/>
                  <a:pt x="156" y="112"/>
                </a:cubicBezTo>
                <a:close/>
                <a:moveTo>
                  <a:pt x="106" y="132"/>
                </a:moveTo>
                <a:cubicBezTo>
                  <a:pt x="106" y="131"/>
                  <a:pt x="106" y="130"/>
                  <a:pt x="106" y="129"/>
                </a:cubicBezTo>
                <a:cubicBezTo>
                  <a:pt x="106" y="130"/>
                  <a:pt x="106" y="131"/>
                  <a:pt x="106" y="131"/>
                </a:cubicBezTo>
                <a:cubicBezTo>
                  <a:pt x="106" y="131"/>
                  <a:pt x="105" y="132"/>
                  <a:pt x="105" y="132"/>
                </a:cubicBezTo>
                <a:cubicBezTo>
                  <a:pt x="106" y="132"/>
                  <a:pt x="106" y="132"/>
                  <a:pt x="106" y="132"/>
                </a:cubicBezTo>
                <a:close/>
                <a:moveTo>
                  <a:pt x="174" y="129"/>
                </a:moveTo>
                <a:cubicBezTo>
                  <a:pt x="174" y="130"/>
                  <a:pt x="174" y="131"/>
                  <a:pt x="174" y="132"/>
                </a:cubicBezTo>
                <a:cubicBezTo>
                  <a:pt x="174" y="132"/>
                  <a:pt x="175" y="131"/>
                  <a:pt x="176" y="131"/>
                </a:cubicBezTo>
                <a:cubicBezTo>
                  <a:pt x="176" y="130"/>
                  <a:pt x="176" y="129"/>
                  <a:pt x="176" y="128"/>
                </a:cubicBezTo>
                <a:cubicBezTo>
                  <a:pt x="175" y="128"/>
                  <a:pt x="175" y="128"/>
                  <a:pt x="175" y="128"/>
                </a:cubicBezTo>
                <a:cubicBezTo>
                  <a:pt x="175" y="128"/>
                  <a:pt x="175" y="128"/>
                  <a:pt x="175" y="128"/>
                </a:cubicBezTo>
                <a:cubicBezTo>
                  <a:pt x="175" y="129"/>
                  <a:pt x="175" y="129"/>
                  <a:pt x="174" y="129"/>
                </a:cubicBezTo>
                <a:close/>
                <a:moveTo>
                  <a:pt x="100" y="131"/>
                </a:moveTo>
                <a:cubicBezTo>
                  <a:pt x="101" y="131"/>
                  <a:pt x="102" y="131"/>
                  <a:pt x="103" y="131"/>
                </a:cubicBezTo>
                <a:cubicBezTo>
                  <a:pt x="103" y="131"/>
                  <a:pt x="103" y="131"/>
                  <a:pt x="103" y="131"/>
                </a:cubicBezTo>
                <a:cubicBezTo>
                  <a:pt x="103" y="129"/>
                  <a:pt x="103" y="126"/>
                  <a:pt x="103" y="123"/>
                </a:cubicBezTo>
                <a:cubicBezTo>
                  <a:pt x="103" y="122"/>
                  <a:pt x="103" y="120"/>
                  <a:pt x="103" y="119"/>
                </a:cubicBezTo>
                <a:cubicBezTo>
                  <a:pt x="103" y="116"/>
                  <a:pt x="103" y="113"/>
                  <a:pt x="103" y="111"/>
                </a:cubicBezTo>
                <a:cubicBezTo>
                  <a:pt x="102" y="111"/>
                  <a:pt x="101" y="110"/>
                  <a:pt x="100" y="110"/>
                </a:cubicBezTo>
                <a:cubicBezTo>
                  <a:pt x="100" y="112"/>
                  <a:pt x="101" y="114"/>
                  <a:pt x="101" y="116"/>
                </a:cubicBezTo>
                <a:cubicBezTo>
                  <a:pt x="101" y="121"/>
                  <a:pt x="102" y="126"/>
                  <a:pt x="100" y="131"/>
                </a:cubicBezTo>
                <a:cubicBezTo>
                  <a:pt x="100" y="131"/>
                  <a:pt x="100" y="131"/>
                  <a:pt x="100" y="131"/>
                </a:cubicBezTo>
                <a:close/>
                <a:moveTo>
                  <a:pt x="179" y="129"/>
                </a:moveTo>
                <a:cubicBezTo>
                  <a:pt x="179" y="130"/>
                  <a:pt x="179" y="130"/>
                  <a:pt x="178" y="131"/>
                </a:cubicBezTo>
                <a:cubicBezTo>
                  <a:pt x="181" y="130"/>
                  <a:pt x="184" y="130"/>
                  <a:pt x="187" y="129"/>
                </a:cubicBezTo>
                <a:cubicBezTo>
                  <a:pt x="186" y="129"/>
                  <a:pt x="186" y="129"/>
                  <a:pt x="186" y="129"/>
                </a:cubicBezTo>
                <a:cubicBezTo>
                  <a:pt x="186" y="128"/>
                  <a:pt x="186" y="128"/>
                  <a:pt x="186" y="128"/>
                </a:cubicBezTo>
                <a:cubicBezTo>
                  <a:pt x="186" y="128"/>
                  <a:pt x="186" y="128"/>
                  <a:pt x="186" y="128"/>
                </a:cubicBezTo>
                <a:cubicBezTo>
                  <a:pt x="185" y="128"/>
                  <a:pt x="185" y="127"/>
                  <a:pt x="185" y="127"/>
                </a:cubicBezTo>
                <a:cubicBezTo>
                  <a:pt x="185" y="127"/>
                  <a:pt x="185" y="126"/>
                  <a:pt x="185" y="126"/>
                </a:cubicBezTo>
                <a:cubicBezTo>
                  <a:pt x="184" y="126"/>
                  <a:pt x="184" y="126"/>
                  <a:pt x="184" y="126"/>
                </a:cubicBezTo>
                <a:cubicBezTo>
                  <a:pt x="184" y="127"/>
                  <a:pt x="184" y="127"/>
                  <a:pt x="183" y="128"/>
                </a:cubicBezTo>
                <a:cubicBezTo>
                  <a:pt x="183" y="128"/>
                  <a:pt x="183" y="129"/>
                  <a:pt x="182" y="129"/>
                </a:cubicBezTo>
                <a:cubicBezTo>
                  <a:pt x="182" y="129"/>
                  <a:pt x="181" y="128"/>
                  <a:pt x="181" y="128"/>
                </a:cubicBezTo>
                <a:cubicBezTo>
                  <a:pt x="181" y="127"/>
                  <a:pt x="181" y="127"/>
                  <a:pt x="181" y="127"/>
                </a:cubicBezTo>
                <a:cubicBezTo>
                  <a:pt x="181" y="127"/>
                  <a:pt x="181" y="127"/>
                  <a:pt x="181" y="127"/>
                </a:cubicBezTo>
                <a:cubicBezTo>
                  <a:pt x="180" y="128"/>
                  <a:pt x="180" y="128"/>
                  <a:pt x="180" y="129"/>
                </a:cubicBezTo>
                <a:cubicBezTo>
                  <a:pt x="180" y="129"/>
                  <a:pt x="180" y="129"/>
                  <a:pt x="179" y="129"/>
                </a:cubicBezTo>
                <a:cubicBezTo>
                  <a:pt x="179" y="129"/>
                  <a:pt x="179" y="129"/>
                  <a:pt x="179" y="129"/>
                </a:cubicBezTo>
                <a:close/>
                <a:moveTo>
                  <a:pt x="95" y="130"/>
                </a:moveTo>
                <a:cubicBezTo>
                  <a:pt x="94" y="129"/>
                  <a:pt x="94" y="127"/>
                  <a:pt x="95" y="125"/>
                </a:cubicBezTo>
                <a:cubicBezTo>
                  <a:pt x="95" y="123"/>
                  <a:pt x="95" y="122"/>
                  <a:pt x="95" y="121"/>
                </a:cubicBezTo>
                <a:cubicBezTo>
                  <a:pt x="95" y="118"/>
                  <a:pt x="95" y="114"/>
                  <a:pt x="94" y="110"/>
                </a:cubicBezTo>
                <a:cubicBezTo>
                  <a:pt x="94" y="110"/>
                  <a:pt x="94" y="110"/>
                  <a:pt x="94" y="110"/>
                </a:cubicBezTo>
                <a:cubicBezTo>
                  <a:pt x="92" y="109"/>
                  <a:pt x="89" y="109"/>
                  <a:pt x="87" y="109"/>
                </a:cubicBezTo>
                <a:cubicBezTo>
                  <a:pt x="87" y="111"/>
                  <a:pt x="86" y="114"/>
                  <a:pt x="86" y="117"/>
                </a:cubicBezTo>
                <a:cubicBezTo>
                  <a:pt x="86" y="118"/>
                  <a:pt x="86" y="119"/>
                  <a:pt x="86" y="120"/>
                </a:cubicBezTo>
                <a:cubicBezTo>
                  <a:pt x="86" y="122"/>
                  <a:pt x="86" y="124"/>
                  <a:pt x="86" y="126"/>
                </a:cubicBezTo>
                <a:cubicBezTo>
                  <a:pt x="86" y="127"/>
                  <a:pt x="86" y="127"/>
                  <a:pt x="86" y="128"/>
                </a:cubicBezTo>
                <a:cubicBezTo>
                  <a:pt x="86" y="128"/>
                  <a:pt x="86" y="129"/>
                  <a:pt x="86" y="129"/>
                </a:cubicBezTo>
                <a:cubicBezTo>
                  <a:pt x="87" y="129"/>
                  <a:pt x="88" y="130"/>
                  <a:pt x="89" y="130"/>
                </a:cubicBezTo>
                <a:cubicBezTo>
                  <a:pt x="89" y="130"/>
                  <a:pt x="89" y="129"/>
                  <a:pt x="89" y="129"/>
                </a:cubicBezTo>
                <a:cubicBezTo>
                  <a:pt x="89" y="126"/>
                  <a:pt x="90" y="123"/>
                  <a:pt x="90" y="120"/>
                </a:cubicBezTo>
                <a:cubicBezTo>
                  <a:pt x="90" y="120"/>
                  <a:pt x="90" y="119"/>
                  <a:pt x="90" y="119"/>
                </a:cubicBezTo>
                <a:cubicBezTo>
                  <a:pt x="90" y="114"/>
                  <a:pt x="91" y="110"/>
                  <a:pt x="93" y="110"/>
                </a:cubicBezTo>
                <a:cubicBezTo>
                  <a:pt x="93" y="110"/>
                  <a:pt x="93" y="110"/>
                  <a:pt x="93" y="110"/>
                </a:cubicBezTo>
                <a:cubicBezTo>
                  <a:pt x="94" y="110"/>
                  <a:pt x="94" y="111"/>
                  <a:pt x="94" y="112"/>
                </a:cubicBezTo>
                <a:cubicBezTo>
                  <a:pt x="94" y="112"/>
                  <a:pt x="94" y="112"/>
                  <a:pt x="94" y="112"/>
                </a:cubicBezTo>
                <a:cubicBezTo>
                  <a:pt x="94" y="112"/>
                  <a:pt x="94" y="113"/>
                  <a:pt x="94" y="113"/>
                </a:cubicBezTo>
                <a:cubicBezTo>
                  <a:pt x="94" y="113"/>
                  <a:pt x="94" y="113"/>
                  <a:pt x="94" y="113"/>
                </a:cubicBezTo>
                <a:cubicBezTo>
                  <a:pt x="94" y="114"/>
                  <a:pt x="94" y="114"/>
                  <a:pt x="94" y="114"/>
                </a:cubicBezTo>
                <a:cubicBezTo>
                  <a:pt x="94" y="115"/>
                  <a:pt x="94" y="115"/>
                  <a:pt x="94" y="116"/>
                </a:cubicBezTo>
                <a:cubicBezTo>
                  <a:pt x="93" y="118"/>
                  <a:pt x="93" y="121"/>
                  <a:pt x="93" y="123"/>
                </a:cubicBezTo>
                <a:cubicBezTo>
                  <a:pt x="93" y="124"/>
                  <a:pt x="93" y="125"/>
                  <a:pt x="93" y="126"/>
                </a:cubicBezTo>
                <a:cubicBezTo>
                  <a:pt x="93" y="127"/>
                  <a:pt x="93" y="129"/>
                  <a:pt x="93" y="130"/>
                </a:cubicBezTo>
                <a:cubicBezTo>
                  <a:pt x="93" y="130"/>
                  <a:pt x="94" y="130"/>
                  <a:pt x="95" y="130"/>
                </a:cubicBezTo>
                <a:close/>
                <a:moveTo>
                  <a:pt x="83" y="129"/>
                </a:moveTo>
                <a:cubicBezTo>
                  <a:pt x="82" y="126"/>
                  <a:pt x="83" y="124"/>
                  <a:pt x="83" y="122"/>
                </a:cubicBezTo>
                <a:cubicBezTo>
                  <a:pt x="83" y="121"/>
                  <a:pt x="83" y="121"/>
                  <a:pt x="83" y="120"/>
                </a:cubicBezTo>
                <a:cubicBezTo>
                  <a:pt x="83" y="119"/>
                  <a:pt x="83" y="117"/>
                  <a:pt x="83" y="115"/>
                </a:cubicBezTo>
                <a:cubicBezTo>
                  <a:pt x="84" y="113"/>
                  <a:pt x="84" y="111"/>
                  <a:pt x="84" y="108"/>
                </a:cubicBezTo>
                <a:cubicBezTo>
                  <a:pt x="84" y="108"/>
                  <a:pt x="84" y="108"/>
                  <a:pt x="84" y="108"/>
                </a:cubicBezTo>
                <a:cubicBezTo>
                  <a:pt x="84" y="108"/>
                  <a:pt x="83" y="108"/>
                  <a:pt x="83" y="108"/>
                </a:cubicBezTo>
                <a:cubicBezTo>
                  <a:pt x="83" y="112"/>
                  <a:pt x="83" y="116"/>
                  <a:pt x="82" y="120"/>
                </a:cubicBezTo>
                <a:cubicBezTo>
                  <a:pt x="82" y="121"/>
                  <a:pt x="82" y="122"/>
                  <a:pt x="82" y="123"/>
                </a:cubicBezTo>
                <a:cubicBezTo>
                  <a:pt x="82" y="126"/>
                  <a:pt x="82" y="126"/>
                  <a:pt x="82" y="126"/>
                </a:cubicBezTo>
                <a:cubicBezTo>
                  <a:pt x="82" y="126"/>
                  <a:pt x="82" y="127"/>
                  <a:pt x="82" y="127"/>
                </a:cubicBezTo>
                <a:cubicBezTo>
                  <a:pt x="82" y="128"/>
                  <a:pt x="82" y="128"/>
                  <a:pt x="82" y="129"/>
                </a:cubicBezTo>
                <a:cubicBezTo>
                  <a:pt x="82" y="129"/>
                  <a:pt x="83" y="129"/>
                  <a:pt x="83" y="129"/>
                </a:cubicBezTo>
                <a:close/>
                <a:moveTo>
                  <a:pt x="74" y="127"/>
                </a:moveTo>
                <a:cubicBezTo>
                  <a:pt x="75" y="127"/>
                  <a:pt x="76" y="128"/>
                  <a:pt x="77" y="128"/>
                </a:cubicBezTo>
                <a:cubicBezTo>
                  <a:pt x="77" y="125"/>
                  <a:pt x="77" y="123"/>
                  <a:pt x="77" y="120"/>
                </a:cubicBezTo>
                <a:cubicBezTo>
                  <a:pt x="77" y="120"/>
                  <a:pt x="78" y="119"/>
                  <a:pt x="78" y="118"/>
                </a:cubicBezTo>
                <a:cubicBezTo>
                  <a:pt x="78" y="115"/>
                  <a:pt x="78" y="111"/>
                  <a:pt x="78" y="108"/>
                </a:cubicBezTo>
                <a:cubicBezTo>
                  <a:pt x="78" y="108"/>
                  <a:pt x="78" y="107"/>
                  <a:pt x="78" y="107"/>
                </a:cubicBezTo>
                <a:cubicBezTo>
                  <a:pt x="77" y="107"/>
                  <a:pt x="76" y="107"/>
                  <a:pt x="75" y="107"/>
                </a:cubicBezTo>
                <a:cubicBezTo>
                  <a:pt x="75" y="107"/>
                  <a:pt x="75" y="108"/>
                  <a:pt x="75" y="109"/>
                </a:cubicBezTo>
                <a:cubicBezTo>
                  <a:pt x="75" y="109"/>
                  <a:pt x="75" y="109"/>
                  <a:pt x="75" y="109"/>
                </a:cubicBezTo>
                <a:cubicBezTo>
                  <a:pt x="74" y="111"/>
                  <a:pt x="74" y="113"/>
                  <a:pt x="74" y="116"/>
                </a:cubicBezTo>
                <a:cubicBezTo>
                  <a:pt x="74" y="118"/>
                  <a:pt x="74" y="121"/>
                  <a:pt x="74" y="123"/>
                </a:cubicBezTo>
                <a:cubicBezTo>
                  <a:pt x="74" y="123"/>
                  <a:pt x="74" y="123"/>
                  <a:pt x="74" y="124"/>
                </a:cubicBezTo>
                <a:cubicBezTo>
                  <a:pt x="74" y="125"/>
                  <a:pt x="74" y="126"/>
                  <a:pt x="74" y="127"/>
                </a:cubicBezTo>
                <a:close/>
                <a:moveTo>
                  <a:pt x="189" y="126"/>
                </a:moveTo>
                <a:cubicBezTo>
                  <a:pt x="189" y="126"/>
                  <a:pt x="190" y="127"/>
                  <a:pt x="190" y="127"/>
                </a:cubicBezTo>
                <a:cubicBezTo>
                  <a:pt x="190" y="127"/>
                  <a:pt x="190" y="127"/>
                  <a:pt x="190" y="127"/>
                </a:cubicBezTo>
                <a:cubicBezTo>
                  <a:pt x="190" y="127"/>
                  <a:pt x="190" y="126"/>
                  <a:pt x="190" y="125"/>
                </a:cubicBezTo>
                <a:cubicBezTo>
                  <a:pt x="190" y="124"/>
                  <a:pt x="190" y="124"/>
                  <a:pt x="190" y="124"/>
                </a:cubicBezTo>
                <a:cubicBezTo>
                  <a:pt x="190" y="124"/>
                  <a:pt x="190" y="124"/>
                  <a:pt x="190" y="124"/>
                </a:cubicBezTo>
                <a:cubicBezTo>
                  <a:pt x="190" y="124"/>
                  <a:pt x="190" y="124"/>
                  <a:pt x="190" y="124"/>
                </a:cubicBezTo>
                <a:cubicBezTo>
                  <a:pt x="189" y="125"/>
                  <a:pt x="189" y="126"/>
                  <a:pt x="189" y="126"/>
                </a:cubicBezTo>
                <a:close/>
                <a:moveTo>
                  <a:pt x="71" y="127"/>
                </a:moveTo>
                <a:cubicBezTo>
                  <a:pt x="71" y="126"/>
                  <a:pt x="71" y="124"/>
                  <a:pt x="71" y="123"/>
                </a:cubicBezTo>
                <a:cubicBezTo>
                  <a:pt x="71" y="123"/>
                  <a:pt x="71" y="122"/>
                  <a:pt x="71" y="122"/>
                </a:cubicBezTo>
                <a:cubicBezTo>
                  <a:pt x="71" y="119"/>
                  <a:pt x="71" y="116"/>
                  <a:pt x="72" y="114"/>
                </a:cubicBezTo>
                <a:cubicBezTo>
                  <a:pt x="72" y="111"/>
                  <a:pt x="72" y="109"/>
                  <a:pt x="73" y="107"/>
                </a:cubicBezTo>
                <a:cubicBezTo>
                  <a:pt x="73" y="107"/>
                  <a:pt x="73" y="106"/>
                  <a:pt x="73" y="106"/>
                </a:cubicBezTo>
                <a:cubicBezTo>
                  <a:pt x="72" y="106"/>
                  <a:pt x="71" y="106"/>
                  <a:pt x="70" y="106"/>
                </a:cubicBezTo>
                <a:cubicBezTo>
                  <a:pt x="70" y="106"/>
                  <a:pt x="69" y="106"/>
                  <a:pt x="68" y="105"/>
                </a:cubicBezTo>
                <a:cubicBezTo>
                  <a:pt x="68" y="108"/>
                  <a:pt x="69" y="110"/>
                  <a:pt x="69" y="113"/>
                </a:cubicBezTo>
                <a:cubicBezTo>
                  <a:pt x="69" y="117"/>
                  <a:pt x="69" y="122"/>
                  <a:pt x="69" y="126"/>
                </a:cubicBezTo>
                <a:cubicBezTo>
                  <a:pt x="69" y="126"/>
                  <a:pt x="69" y="126"/>
                  <a:pt x="69" y="126"/>
                </a:cubicBezTo>
                <a:cubicBezTo>
                  <a:pt x="70" y="127"/>
                  <a:pt x="71" y="127"/>
                  <a:pt x="71" y="127"/>
                </a:cubicBezTo>
                <a:close/>
                <a:moveTo>
                  <a:pt x="193" y="123"/>
                </a:moveTo>
                <a:cubicBezTo>
                  <a:pt x="193" y="124"/>
                  <a:pt x="193" y="125"/>
                  <a:pt x="193" y="126"/>
                </a:cubicBezTo>
                <a:cubicBezTo>
                  <a:pt x="194" y="126"/>
                  <a:pt x="194" y="126"/>
                  <a:pt x="194" y="126"/>
                </a:cubicBezTo>
                <a:cubicBezTo>
                  <a:pt x="195" y="125"/>
                  <a:pt x="195" y="123"/>
                  <a:pt x="195" y="122"/>
                </a:cubicBezTo>
                <a:cubicBezTo>
                  <a:pt x="194" y="122"/>
                  <a:pt x="194" y="123"/>
                  <a:pt x="193" y="123"/>
                </a:cubicBezTo>
                <a:close/>
                <a:moveTo>
                  <a:pt x="60" y="125"/>
                </a:moveTo>
                <a:cubicBezTo>
                  <a:pt x="63" y="125"/>
                  <a:pt x="65" y="126"/>
                  <a:pt x="67" y="126"/>
                </a:cubicBezTo>
                <a:cubicBezTo>
                  <a:pt x="66" y="119"/>
                  <a:pt x="66" y="112"/>
                  <a:pt x="66" y="105"/>
                </a:cubicBezTo>
                <a:cubicBezTo>
                  <a:pt x="66" y="105"/>
                  <a:pt x="66" y="105"/>
                  <a:pt x="66" y="105"/>
                </a:cubicBezTo>
                <a:cubicBezTo>
                  <a:pt x="64" y="105"/>
                  <a:pt x="62" y="104"/>
                  <a:pt x="60" y="104"/>
                </a:cubicBezTo>
                <a:cubicBezTo>
                  <a:pt x="60" y="107"/>
                  <a:pt x="60" y="111"/>
                  <a:pt x="60" y="115"/>
                </a:cubicBezTo>
                <a:cubicBezTo>
                  <a:pt x="60" y="116"/>
                  <a:pt x="60" y="117"/>
                  <a:pt x="60" y="118"/>
                </a:cubicBezTo>
                <a:cubicBezTo>
                  <a:pt x="61" y="120"/>
                  <a:pt x="61" y="122"/>
                  <a:pt x="60" y="125"/>
                </a:cubicBezTo>
                <a:close/>
                <a:moveTo>
                  <a:pt x="176" y="123"/>
                </a:moveTo>
                <a:cubicBezTo>
                  <a:pt x="176" y="123"/>
                  <a:pt x="176" y="124"/>
                  <a:pt x="176" y="125"/>
                </a:cubicBezTo>
                <a:cubicBezTo>
                  <a:pt x="176" y="125"/>
                  <a:pt x="176" y="125"/>
                  <a:pt x="176" y="125"/>
                </a:cubicBezTo>
                <a:cubicBezTo>
                  <a:pt x="176" y="124"/>
                  <a:pt x="176" y="123"/>
                  <a:pt x="176" y="123"/>
                </a:cubicBezTo>
                <a:close/>
                <a:moveTo>
                  <a:pt x="197" y="123"/>
                </a:moveTo>
                <a:cubicBezTo>
                  <a:pt x="197" y="123"/>
                  <a:pt x="197" y="124"/>
                  <a:pt x="197" y="124"/>
                </a:cubicBezTo>
                <a:cubicBezTo>
                  <a:pt x="197" y="124"/>
                  <a:pt x="197" y="124"/>
                  <a:pt x="198" y="124"/>
                </a:cubicBezTo>
                <a:cubicBezTo>
                  <a:pt x="198" y="124"/>
                  <a:pt x="198" y="123"/>
                  <a:pt x="197" y="123"/>
                </a:cubicBezTo>
                <a:close/>
                <a:moveTo>
                  <a:pt x="53" y="123"/>
                </a:moveTo>
                <a:cubicBezTo>
                  <a:pt x="54" y="123"/>
                  <a:pt x="56" y="123"/>
                  <a:pt x="57" y="124"/>
                </a:cubicBezTo>
                <a:cubicBezTo>
                  <a:pt x="57" y="121"/>
                  <a:pt x="57" y="119"/>
                  <a:pt x="57" y="116"/>
                </a:cubicBezTo>
                <a:cubicBezTo>
                  <a:pt x="57" y="115"/>
                  <a:pt x="57" y="115"/>
                  <a:pt x="57" y="114"/>
                </a:cubicBezTo>
                <a:cubicBezTo>
                  <a:pt x="57" y="109"/>
                  <a:pt x="57" y="106"/>
                  <a:pt x="58" y="103"/>
                </a:cubicBezTo>
                <a:cubicBezTo>
                  <a:pt x="56" y="102"/>
                  <a:pt x="55" y="102"/>
                  <a:pt x="54" y="102"/>
                </a:cubicBezTo>
                <a:cubicBezTo>
                  <a:pt x="54" y="106"/>
                  <a:pt x="54" y="109"/>
                  <a:pt x="53" y="113"/>
                </a:cubicBezTo>
                <a:cubicBezTo>
                  <a:pt x="53" y="115"/>
                  <a:pt x="53" y="115"/>
                  <a:pt x="53" y="115"/>
                </a:cubicBezTo>
                <a:cubicBezTo>
                  <a:pt x="53" y="116"/>
                  <a:pt x="53" y="118"/>
                  <a:pt x="53" y="120"/>
                </a:cubicBezTo>
                <a:cubicBezTo>
                  <a:pt x="53" y="120"/>
                  <a:pt x="53" y="121"/>
                  <a:pt x="53" y="121"/>
                </a:cubicBezTo>
                <a:cubicBezTo>
                  <a:pt x="53" y="122"/>
                  <a:pt x="53" y="122"/>
                  <a:pt x="53" y="123"/>
                </a:cubicBezTo>
                <a:close/>
                <a:moveTo>
                  <a:pt x="98" y="119"/>
                </a:moveTo>
                <a:cubicBezTo>
                  <a:pt x="98" y="120"/>
                  <a:pt x="98" y="121"/>
                  <a:pt x="98" y="121"/>
                </a:cubicBezTo>
                <a:cubicBezTo>
                  <a:pt x="98" y="122"/>
                  <a:pt x="98" y="122"/>
                  <a:pt x="98" y="122"/>
                </a:cubicBezTo>
                <a:cubicBezTo>
                  <a:pt x="98" y="122"/>
                  <a:pt x="98" y="121"/>
                  <a:pt x="98" y="120"/>
                </a:cubicBezTo>
                <a:cubicBezTo>
                  <a:pt x="98" y="120"/>
                  <a:pt x="98" y="120"/>
                  <a:pt x="98" y="119"/>
                </a:cubicBezTo>
                <a:close/>
                <a:moveTo>
                  <a:pt x="44" y="119"/>
                </a:moveTo>
                <a:cubicBezTo>
                  <a:pt x="45" y="120"/>
                  <a:pt x="45" y="120"/>
                  <a:pt x="46" y="120"/>
                </a:cubicBezTo>
                <a:cubicBezTo>
                  <a:pt x="47" y="121"/>
                  <a:pt x="48" y="121"/>
                  <a:pt x="49" y="121"/>
                </a:cubicBezTo>
                <a:cubicBezTo>
                  <a:pt x="49" y="120"/>
                  <a:pt x="50" y="118"/>
                  <a:pt x="50" y="116"/>
                </a:cubicBezTo>
                <a:cubicBezTo>
                  <a:pt x="50" y="116"/>
                  <a:pt x="50" y="115"/>
                  <a:pt x="50" y="114"/>
                </a:cubicBezTo>
                <a:cubicBezTo>
                  <a:pt x="50" y="112"/>
                  <a:pt x="50" y="112"/>
                  <a:pt x="50" y="112"/>
                </a:cubicBezTo>
                <a:cubicBezTo>
                  <a:pt x="51" y="108"/>
                  <a:pt x="51" y="104"/>
                  <a:pt x="51" y="101"/>
                </a:cubicBezTo>
                <a:cubicBezTo>
                  <a:pt x="49" y="100"/>
                  <a:pt x="46" y="99"/>
                  <a:pt x="44" y="98"/>
                </a:cubicBezTo>
                <a:cubicBezTo>
                  <a:pt x="44" y="102"/>
                  <a:pt x="45" y="105"/>
                  <a:pt x="45" y="108"/>
                </a:cubicBezTo>
                <a:cubicBezTo>
                  <a:pt x="45" y="109"/>
                  <a:pt x="45" y="110"/>
                  <a:pt x="45" y="111"/>
                </a:cubicBezTo>
                <a:cubicBezTo>
                  <a:pt x="45" y="113"/>
                  <a:pt x="45" y="116"/>
                  <a:pt x="44" y="119"/>
                </a:cubicBezTo>
                <a:cubicBezTo>
                  <a:pt x="44" y="119"/>
                  <a:pt x="44" y="119"/>
                  <a:pt x="44" y="119"/>
                </a:cubicBezTo>
                <a:close/>
                <a:moveTo>
                  <a:pt x="203" y="120"/>
                </a:moveTo>
                <a:cubicBezTo>
                  <a:pt x="203" y="120"/>
                  <a:pt x="203" y="120"/>
                  <a:pt x="203" y="121"/>
                </a:cubicBezTo>
                <a:cubicBezTo>
                  <a:pt x="204" y="120"/>
                  <a:pt x="205" y="119"/>
                  <a:pt x="206" y="119"/>
                </a:cubicBezTo>
                <a:cubicBezTo>
                  <a:pt x="206" y="118"/>
                  <a:pt x="206" y="117"/>
                  <a:pt x="206" y="117"/>
                </a:cubicBezTo>
                <a:cubicBezTo>
                  <a:pt x="206" y="117"/>
                  <a:pt x="206" y="117"/>
                  <a:pt x="206" y="117"/>
                </a:cubicBezTo>
                <a:cubicBezTo>
                  <a:pt x="206" y="117"/>
                  <a:pt x="205" y="117"/>
                  <a:pt x="205" y="117"/>
                </a:cubicBezTo>
                <a:cubicBezTo>
                  <a:pt x="205" y="118"/>
                  <a:pt x="205" y="118"/>
                  <a:pt x="204" y="119"/>
                </a:cubicBezTo>
                <a:cubicBezTo>
                  <a:pt x="204" y="120"/>
                  <a:pt x="204" y="120"/>
                  <a:pt x="203" y="120"/>
                </a:cubicBezTo>
                <a:cubicBezTo>
                  <a:pt x="203" y="120"/>
                  <a:pt x="203" y="120"/>
                  <a:pt x="203" y="120"/>
                </a:cubicBezTo>
                <a:close/>
                <a:moveTo>
                  <a:pt x="186" y="105"/>
                </a:moveTo>
                <a:cubicBezTo>
                  <a:pt x="186" y="106"/>
                  <a:pt x="186" y="107"/>
                  <a:pt x="186" y="108"/>
                </a:cubicBezTo>
                <a:cubicBezTo>
                  <a:pt x="186" y="108"/>
                  <a:pt x="186" y="109"/>
                  <a:pt x="186" y="109"/>
                </a:cubicBezTo>
                <a:cubicBezTo>
                  <a:pt x="185" y="111"/>
                  <a:pt x="185" y="113"/>
                  <a:pt x="185" y="116"/>
                </a:cubicBezTo>
                <a:cubicBezTo>
                  <a:pt x="185" y="117"/>
                  <a:pt x="185" y="118"/>
                  <a:pt x="185" y="119"/>
                </a:cubicBezTo>
                <a:cubicBezTo>
                  <a:pt x="185" y="120"/>
                  <a:pt x="185" y="120"/>
                  <a:pt x="185" y="120"/>
                </a:cubicBezTo>
                <a:cubicBezTo>
                  <a:pt x="185" y="120"/>
                  <a:pt x="185" y="119"/>
                  <a:pt x="185" y="119"/>
                </a:cubicBezTo>
                <a:cubicBezTo>
                  <a:pt x="185" y="118"/>
                  <a:pt x="185" y="118"/>
                  <a:pt x="185" y="118"/>
                </a:cubicBezTo>
                <a:cubicBezTo>
                  <a:pt x="185" y="116"/>
                  <a:pt x="185" y="115"/>
                  <a:pt x="186" y="114"/>
                </a:cubicBezTo>
                <a:cubicBezTo>
                  <a:pt x="186" y="113"/>
                  <a:pt x="186" y="111"/>
                  <a:pt x="186" y="109"/>
                </a:cubicBezTo>
                <a:cubicBezTo>
                  <a:pt x="186" y="108"/>
                  <a:pt x="186" y="107"/>
                  <a:pt x="186" y="106"/>
                </a:cubicBezTo>
                <a:cubicBezTo>
                  <a:pt x="186" y="106"/>
                  <a:pt x="186" y="105"/>
                  <a:pt x="186" y="105"/>
                </a:cubicBezTo>
                <a:close/>
                <a:moveTo>
                  <a:pt x="106" y="111"/>
                </a:moveTo>
                <a:cubicBezTo>
                  <a:pt x="106" y="114"/>
                  <a:pt x="106" y="116"/>
                  <a:pt x="106" y="119"/>
                </a:cubicBezTo>
                <a:cubicBezTo>
                  <a:pt x="106" y="116"/>
                  <a:pt x="107" y="113"/>
                  <a:pt x="107" y="111"/>
                </a:cubicBezTo>
                <a:lnTo>
                  <a:pt x="106" y="111"/>
                </a:lnTo>
                <a:close/>
                <a:moveTo>
                  <a:pt x="193" y="119"/>
                </a:moveTo>
                <a:cubicBezTo>
                  <a:pt x="193" y="119"/>
                  <a:pt x="193" y="118"/>
                  <a:pt x="194" y="118"/>
                </a:cubicBezTo>
                <a:cubicBezTo>
                  <a:pt x="194" y="118"/>
                  <a:pt x="195" y="118"/>
                  <a:pt x="195" y="117"/>
                </a:cubicBezTo>
                <a:cubicBezTo>
                  <a:pt x="195" y="117"/>
                  <a:pt x="195" y="117"/>
                  <a:pt x="195" y="116"/>
                </a:cubicBezTo>
                <a:cubicBezTo>
                  <a:pt x="194" y="117"/>
                  <a:pt x="194" y="117"/>
                  <a:pt x="193" y="117"/>
                </a:cubicBezTo>
                <a:cubicBezTo>
                  <a:pt x="193" y="118"/>
                  <a:pt x="193" y="118"/>
                  <a:pt x="193" y="119"/>
                </a:cubicBezTo>
                <a:cubicBezTo>
                  <a:pt x="193" y="119"/>
                  <a:pt x="193" y="119"/>
                  <a:pt x="193" y="119"/>
                </a:cubicBezTo>
                <a:close/>
                <a:moveTo>
                  <a:pt x="35" y="115"/>
                </a:moveTo>
                <a:cubicBezTo>
                  <a:pt x="38" y="117"/>
                  <a:pt x="40" y="118"/>
                  <a:pt x="42" y="119"/>
                </a:cubicBezTo>
                <a:cubicBezTo>
                  <a:pt x="41" y="116"/>
                  <a:pt x="41" y="114"/>
                  <a:pt x="42" y="111"/>
                </a:cubicBezTo>
                <a:cubicBezTo>
                  <a:pt x="42" y="110"/>
                  <a:pt x="42" y="109"/>
                  <a:pt x="42" y="108"/>
                </a:cubicBezTo>
                <a:cubicBezTo>
                  <a:pt x="42" y="107"/>
                  <a:pt x="42" y="107"/>
                  <a:pt x="42" y="107"/>
                </a:cubicBezTo>
                <a:cubicBezTo>
                  <a:pt x="42" y="104"/>
                  <a:pt x="42" y="101"/>
                  <a:pt x="42" y="97"/>
                </a:cubicBezTo>
                <a:cubicBezTo>
                  <a:pt x="39" y="96"/>
                  <a:pt x="37" y="95"/>
                  <a:pt x="35" y="94"/>
                </a:cubicBezTo>
                <a:cubicBezTo>
                  <a:pt x="35" y="98"/>
                  <a:pt x="35" y="102"/>
                  <a:pt x="35" y="106"/>
                </a:cubicBezTo>
                <a:cubicBezTo>
                  <a:pt x="35" y="106"/>
                  <a:pt x="35" y="107"/>
                  <a:pt x="35" y="108"/>
                </a:cubicBezTo>
                <a:cubicBezTo>
                  <a:pt x="35" y="110"/>
                  <a:pt x="36" y="113"/>
                  <a:pt x="35" y="115"/>
                </a:cubicBezTo>
                <a:close/>
                <a:moveTo>
                  <a:pt x="97" y="110"/>
                </a:moveTo>
                <a:cubicBezTo>
                  <a:pt x="97" y="112"/>
                  <a:pt x="98" y="115"/>
                  <a:pt x="98" y="118"/>
                </a:cubicBezTo>
                <a:cubicBezTo>
                  <a:pt x="98" y="118"/>
                  <a:pt x="98" y="118"/>
                  <a:pt x="98" y="117"/>
                </a:cubicBezTo>
                <a:cubicBezTo>
                  <a:pt x="98" y="115"/>
                  <a:pt x="97" y="112"/>
                  <a:pt x="97" y="110"/>
                </a:cubicBezTo>
                <a:cubicBezTo>
                  <a:pt x="97" y="110"/>
                  <a:pt x="97" y="110"/>
                  <a:pt x="97" y="110"/>
                </a:cubicBezTo>
                <a:close/>
                <a:moveTo>
                  <a:pt x="210" y="114"/>
                </a:moveTo>
                <a:cubicBezTo>
                  <a:pt x="210" y="115"/>
                  <a:pt x="210" y="115"/>
                  <a:pt x="210" y="115"/>
                </a:cubicBezTo>
                <a:cubicBezTo>
                  <a:pt x="210" y="115"/>
                  <a:pt x="210" y="114"/>
                  <a:pt x="210" y="114"/>
                </a:cubicBezTo>
                <a:cubicBezTo>
                  <a:pt x="210" y="114"/>
                  <a:pt x="210" y="114"/>
                  <a:pt x="210" y="114"/>
                </a:cubicBezTo>
                <a:close/>
                <a:moveTo>
                  <a:pt x="200" y="115"/>
                </a:moveTo>
                <a:cubicBezTo>
                  <a:pt x="200" y="114"/>
                  <a:pt x="200" y="114"/>
                  <a:pt x="200" y="114"/>
                </a:cubicBezTo>
                <a:cubicBezTo>
                  <a:pt x="200" y="114"/>
                  <a:pt x="200" y="113"/>
                  <a:pt x="200" y="113"/>
                </a:cubicBezTo>
                <a:cubicBezTo>
                  <a:pt x="200" y="113"/>
                  <a:pt x="200" y="113"/>
                  <a:pt x="199" y="113"/>
                </a:cubicBezTo>
                <a:cubicBezTo>
                  <a:pt x="199" y="113"/>
                  <a:pt x="199" y="114"/>
                  <a:pt x="200" y="115"/>
                </a:cubicBezTo>
                <a:close/>
                <a:moveTo>
                  <a:pt x="27" y="110"/>
                </a:moveTo>
                <a:cubicBezTo>
                  <a:pt x="29" y="111"/>
                  <a:pt x="31" y="112"/>
                  <a:pt x="32" y="113"/>
                </a:cubicBezTo>
                <a:cubicBezTo>
                  <a:pt x="32" y="112"/>
                  <a:pt x="32" y="110"/>
                  <a:pt x="32" y="108"/>
                </a:cubicBezTo>
                <a:cubicBezTo>
                  <a:pt x="32" y="107"/>
                  <a:pt x="32" y="106"/>
                  <a:pt x="32" y="105"/>
                </a:cubicBezTo>
                <a:cubicBezTo>
                  <a:pt x="32" y="100"/>
                  <a:pt x="32" y="97"/>
                  <a:pt x="32" y="93"/>
                </a:cubicBezTo>
                <a:cubicBezTo>
                  <a:pt x="32" y="93"/>
                  <a:pt x="32" y="93"/>
                  <a:pt x="32" y="93"/>
                </a:cubicBezTo>
                <a:cubicBezTo>
                  <a:pt x="32" y="93"/>
                  <a:pt x="31" y="93"/>
                  <a:pt x="31" y="92"/>
                </a:cubicBezTo>
                <a:cubicBezTo>
                  <a:pt x="30" y="92"/>
                  <a:pt x="29" y="91"/>
                  <a:pt x="28" y="91"/>
                </a:cubicBezTo>
                <a:cubicBezTo>
                  <a:pt x="28" y="93"/>
                  <a:pt x="27" y="96"/>
                  <a:pt x="27" y="99"/>
                </a:cubicBezTo>
                <a:cubicBezTo>
                  <a:pt x="27" y="100"/>
                  <a:pt x="27" y="101"/>
                  <a:pt x="27" y="102"/>
                </a:cubicBezTo>
                <a:cubicBezTo>
                  <a:pt x="27" y="104"/>
                  <a:pt x="27" y="106"/>
                  <a:pt x="27" y="108"/>
                </a:cubicBezTo>
                <a:cubicBezTo>
                  <a:pt x="27" y="109"/>
                  <a:pt x="27" y="109"/>
                  <a:pt x="27" y="109"/>
                </a:cubicBezTo>
                <a:cubicBezTo>
                  <a:pt x="27" y="110"/>
                  <a:pt x="27" y="110"/>
                  <a:pt x="27" y="110"/>
                </a:cubicBezTo>
                <a:close/>
                <a:moveTo>
                  <a:pt x="150" y="112"/>
                </a:moveTo>
                <a:cubicBezTo>
                  <a:pt x="150" y="112"/>
                  <a:pt x="151" y="112"/>
                  <a:pt x="151" y="113"/>
                </a:cubicBezTo>
                <a:cubicBezTo>
                  <a:pt x="151" y="112"/>
                  <a:pt x="151" y="112"/>
                  <a:pt x="151" y="112"/>
                </a:cubicBezTo>
                <a:cubicBezTo>
                  <a:pt x="150" y="112"/>
                  <a:pt x="149" y="112"/>
                  <a:pt x="148" y="112"/>
                </a:cubicBezTo>
                <a:cubicBezTo>
                  <a:pt x="148" y="112"/>
                  <a:pt x="148" y="112"/>
                  <a:pt x="148" y="113"/>
                </a:cubicBezTo>
                <a:cubicBezTo>
                  <a:pt x="149" y="112"/>
                  <a:pt x="149" y="112"/>
                  <a:pt x="150" y="112"/>
                </a:cubicBezTo>
                <a:close/>
                <a:moveTo>
                  <a:pt x="214" y="111"/>
                </a:moveTo>
                <a:cubicBezTo>
                  <a:pt x="214" y="112"/>
                  <a:pt x="214" y="112"/>
                  <a:pt x="214" y="113"/>
                </a:cubicBezTo>
                <a:cubicBezTo>
                  <a:pt x="214" y="113"/>
                  <a:pt x="215" y="112"/>
                  <a:pt x="215" y="112"/>
                </a:cubicBezTo>
                <a:cubicBezTo>
                  <a:pt x="215" y="111"/>
                  <a:pt x="215" y="111"/>
                  <a:pt x="215" y="110"/>
                </a:cubicBezTo>
                <a:cubicBezTo>
                  <a:pt x="215" y="110"/>
                  <a:pt x="214" y="111"/>
                  <a:pt x="214" y="111"/>
                </a:cubicBezTo>
                <a:close/>
                <a:moveTo>
                  <a:pt x="193" y="102"/>
                </a:moveTo>
                <a:cubicBezTo>
                  <a:pt x="194" y="102"/>
                  <a:pt x="194" y="103"/>
                  <a:pt x="194" y="103"/>
                </a:cubicBezTo>
                <a:cubicBezTo>
                  <a:pt x="195" y="106"/>
                  <a:pt x="195" y="109"/>
                  <a:pt x="194" y="113"/>
                </a:cubicBezTo>
                <a:cubicBezTo>
                  <a:pt x="194" y="112"/>
                  <a:pt x="195" y="112"/>
                  <a:pt x="195" y="112"/>
                </a:cubicBezTo>
                <a:cubicBezTo>
                  <a:pt x="195" y="112"/>
                  <a:pt x="195" y="111"/>
                  <a:pt x="195" y="111"/>
                </a:cubicBezTo>
                <a:cubicBezTo>
                  <a:pt x="195" y="110"/>
                  <a:pt x="195" y="109"/>
                  <a:pt x="195" y="108"/>
                </a:cubicBezTo>
                <a:cubicBezTo>
                  <a:pt x="195" y="105"/>
                  <a:pt x="194" y="102"/>
                  <a:pt x="194" y="99"/>
                </a:cubicBezTo>
                <a:cubicBezTo>
                  <a:pt x="193" y="100"/>
                  <a:pt x="191" y="100"/>
                  <a:pt x="189" y="101"/>
                </a:cubicBezTo>
                <a:cubicBezTo>
                  <a:pt x="190" y="101"/>
                  <a:pt x="190" y="102"/>
                  <a:pt x="190" y="102"/>
                </a:cubicBezTo>
                <a:cubicBezTo>
                  <a:pt x="189" y="102"/>
                  <a:pt x="189" y="102"/>
                  <a:pt x="189" y="102"/>
                </a:cubicBezTo>
                <a:cubicBezTo>
                  <a:pt x="189" y="102"/>
                  <a:pt x="189" y="102"/>
                  <a:pt x="189" y="102"/>
                </a:cubicBezTo>
                <a:cubicBezTo>
                  <a:pt x="189" y="103"/>
                  <a:pt x="189" y="103"/>
                  <a:pt x="189" y="104"/>
                </a:cubicBezTo>
                <a:cubicBezTo>
                  <a:pt x="189" y="104"/>
                  <a:pt x="189" y="105"/>
                  <a:pt x="189" y="105"/>
                </a:cubicBezTo>
                <a:cubicBezTo>
                  <a:pt x="189" y="106"/>
                  <a:pt x="189" y="108"/>
                  <a:pt x="189" y="109"/>
                </a:cubicBezTo>
                <a:cubicBezTo>
                  <a:pt x="189" y="110"/>
                  <a:pt x="189" y="111"/>
                  <a:pt x="189" y="112"/>
                </a:cubicBezTo>
                <a:cubicBezTo>
                  <a:pt x="189" y="110"/>
                  <a:pt x="190" y="107"/>
                  <a:pt x="190" y="105"/>
                </a:cubicBezTo>
                <a:cubicBezTo>
                  <a:pt x="190" y="104"/>
                  <a:pt x="190" y="104"/>
                  <a:pt x="190" y="104"/>
                </a:cubicBezTo>
                <a:cubicBezTo>
                  <a:pt x="190" y="103"/>
                  <a:pt x="191" y="102"/>
                  <a:pt x="191" y="101"/>
                </a:cubicBezTo>
                <a:cubicBezTo>
                  <a:pt x="191" y="101"/>
                  <a:pt x="191" y="100"/>
                  <a:pt x="192" y="100"/>
                </a:cubicBezTo>
                <a:cubicBezTo>
                  <a:pt x="192" y="100"/>
                  <a:pt x="193" y="100"/>
                  <a:pt x="193" y="101"/>
                </a:cubicBezTo>
                <a:cubicBezTo>
                  <a:pt x="193" y="101"/>
                  <a:pt x="193" y="101"/>
                  <a:pt x="193" y="102"/>
                </a:cubicBezTo>
                <a:cubicBezTo>
                  <a:pt x="193" y="102"/>
                  <a:pt x="193" y="102"/>
                  <a:pt x="193" y="102"/>
                </a:cubicBezTo>
                <a:close/>
                <a:moveTo>
                  <a:pt x="198" y="97"/>
                </a:moveTo>
                <a:cubicBezTo>
                  <a:pt x="198" y="101"/>
                  <a:pt x="198" y="105"/>
                  <a:pt x="199" y="109"/>
                </a:cubicBezTo>
                <a:cubicBezTo>
                  <a:pt x="199" y="109"/>
                  <a:pt x="200" y="108"/>
                  <a:pt x="200" y="108"/>
                </a:cubicBezTo>
                <a:cubicBezTo>
                  <a:pt x="200" y="107"/>
                  <a:pt x="200" y="106"/>
                  <a:pt x="200" y="106"/>
                </a:cubicBezTo>
                <a:cubicBezTo>
                  <a:pt x="200" y="106"/>
                  <a:pt x="200" y="106"/>
                  <a:pt x="200" y="106"/>
                </a:cubicBezTo>
                <a:cubicBezTo>
                  <a:pt x="199" y="106"/>
                  <a:pt x="199" y="105"/>
                  <a:pt x="199" y="105"/>
                </a:cubicBezTo>
                <a:cubicBezTo>
                  <a:pt x="199" y="104"/>
                  <a:pt x="199" y="104"/>
                  <a:pt x="199" y="104"/>
                </a:cubicBezTo>
                <a:cubicBezTo>
                  <a:pt x="199" y="103"/>
                  <a:pt x="200" y="103"/>
                  <a:pt x="200" y="103"/>
                </a:cubicBezTo>
                <a:cubicBezTo>
                  <a:pt x="200" y="101"/>
                  <a:pt x="200" y="100"/>
                  <a:pt x="200" y="99"/>
                </a:cubicBezTo>
                <a:cubicBezTo>
                  <a:pt x="200" y="99"/>
                  <a:pt x="200" y="99"/>
                  <a:pt x="200" y="99"/>
                </a:cubicBezTo>
                <a:cubicBezTo>
                  <a:pt x="199" y="98"/>
                  <a:pt x="199" y="98"/>
                  <a:pt x="200" y="97"/>
                </a:cubicBezTo>
                <a:cubicBezTo>
                  <a:pt x="200" y="97"/>
                  <a:pt x="200" y="97"/>
                  <a:pt x="200" y="97"/>
                </a:cubicBezTo>
                <a:cubicBezTo>
                  <a:pt x="200" y="97"/>
                  <a:pt x="200" y="96"/>
                  <a:pt x="200" y="96"/>
                </a:cubicBezTo>
                <a:cubicBezTo>
                  <a:pt x="199" y="96"/>
                  <a:pt x="199" y="96"/>
                  <a:pt x="198" y="97"/>
                </a:cubicBezTo>
                <a:close/>
                <a:moveTo>
                  <a:pt x="81" y="108"/>
                </a:moveTo>
                <a:cubicBezTo>
                  <a:pt x="81" y="108"/>
                  <a:pt x="81" y="108"/>
                  <a:pt x="81" y="108"/>
                </a:cubicBezTo>
                <a:cubicBezTo>
                  <a:pt x="81" y="108"/>
                  <a:pt x="81" y="109"/>
                  <a:pt x="81" y="109"/>
                </a:cubicBezTo>
                <a:cubicBezTo>
                  <a:pt x="81" y="109"/>
                  <a:pt x="81" y="108"/>
                  <a:pt x="81" y="108"/>
                </a:cubicBezTo>
                <a:cubicBezTo>
                  <a:pt x="81" y="108"/>
                  <a:pt x="81" y="108"/>
                  <a:pt x="81" y="108"/>
                </a:cubicBezTo>
                <a:close/>
                <a:moveTo>
                  <a:pt x="107" y="107"/>
                </a:moveTo>
                <a:cubicBezTo>
                  <a:pt x="116" y="108"/>
                  <a:pt x="125" y="109"/>
                  <a:pt x="132" y="109"/>
                </a:cubicBezTo>
                <a:cubicBezTo>
                  <a:pt x="145" y="109"/>
                  <a:pt x="156" y="108"/>
                  <a:pt x="166" y="105"/>
                </a:cubicBezTo>
                <a:cubicBezTo>
                  <a:pt x="166" y="105"/>
                  <a:pt x="166" y="105"/>
                  <a:pt x="166" y="105"/>
                </a:cubicBezTo>
                <a:cubicBezTo>
                  <a:pt x="166" y="104"/>
                  <a:pt x="167" y="104"/>
                  <a:pt x="168" y="104"/>
                </a:cubicBezTo>
                <a:cubicBezTo>
                  <a:pt x="168" y="104"/>
                  <a:pt x="169" y="104"/>
                  <a:pt x="169" y="105"/>
                </a:cubicBezTo>
                <a:cubicBezTo>
                  <a:pt x="171" y="104"/>
                  <a:pt x="174" y="103"/>
                  <a:pt x="176" y="103"/>
                </a:cubicBezTo>
                <a:cubicBezTo>
                  <a:pt x="188" y="99"/>
                  <a:pt x="200" y="93"/>
                  <a:pt x="210" y="85"/>
                </a:cubicBezTo>
                <a:cubicBezTo>
                  <a:pt x="219" y="77"/>
                  <a:pt x="228" y="69"/>
                  <a:pt x="226" y="57"/>
                </a:cubicBezTo>
                <a:cubicBezTo>
                  <a:pt x="224" y="57"/>
                  <a:pt x="222" y="57"/>
                  <a:pt x="220" y="57"/>
                </a:cubicBezTo>
                <a:cubicBezTo>
                  <a:pt x="220" y="58"/>
                  <a:pt x="220" y="58"/>
                  <a:pt x="219" y="59"/>
                </a:cubicBezTo>
                <a:cubicBezTo>
                  <a:pt x="219" y="59"/>
                  <a:pt x="219" y="59"/>
                  <a:pt x="218" y="59"/>
                </a:cubicBezTo>
                <a:cubicBezTo>
                  <a:pt x="218" y="59"/>
                  <a:pt x="218" y="59"/>
                  <a:pt x="217" y="59"/>
                </a:cubicBezTo>
                <a:cubicBezTo>
                  <a:pt x="217" y="59"/>
                  <a:pt x="217" y="58"/>
                  <a:pt x="217" y="58"/>
                </a:cubicBezTo>
                <a:cubicBezTo>
                  <a:pt x="217" y="58"/>
                  <a:pt x="217" y="57"/>
                  <a:pt x="217" y="57"/>
                </a:cubicBezTo>
                <a:cubicBezTo>
                  <a:pt x="217" y="57"/>
                  <a:pt x="216" y="57"/>
                  <a:pt x="215" y="57"/>
                </a:cubicBezTo>
                <a:cubicBezTo>
                  <a:pt x="215" y="57"/>
                  <a:pt x="215" y="57"/>
                  <a:pt x="215" y="57"/>
                </a:cubicBezTo>
                <a:cubicBezTo>
                  <a:pt x="214" y="57"/>
                  <a:pt x="214" y="57"/>
                  <a:pt x="214" y="57"/>
                </a:cubicBezTo>
                <a:cubicBezTo>
                  <a:pt x="209" y="57"/>
                  <a:pt x="204" y="57"/>
                  <a:pt x="198" y="57"/>
                </a:cubicBezTo>
                <a:cubicBezTo>
                  <a:pt x="198" y="57"/>
                  <a:pt x="198" y="57"/>
                  <a:pt x="198" y="57"/>
                </a:cubicBezTo>
                <a:cubicBezTo>
                  <a:pt x="198" y="57"/>
                  <a:pt x="198" y="57"/>
                  <a:pt x="197" y="57"/>
                </a:cubicBezTo>
                <a:cubicBezTo>
                  <a:pt x="192" y="57"/>
                  <a:pt x="186" y="56"/>
                  <a:pt x="180" y="56"/>
                </a:cubicBezTo>
                <a:cubicBezTo>
                  <a:pt x="177" y="56"/>
                  <a:pt x="174" y="56"/>
                  <a:pt x="171" y="56"/>
                </a:cubicBezTo>
                <a:cubicBezTo>
                  <a:pt x="161" y="55"/>
                  <a:pt x="151" y="55"/>
                  <a:pt x="140" y="54"/>
                </a:cubicBezTo>
                <a:cubicBezTo>
                  <a:pt x="138" y="54"/>
                  <a:pt x="135" y="54"/>
                  <a:pt x="132" y="54"/>
                </a:cubicBezTo>
                <a:cubicBezTo>
                  <a:pt x="131" y="54"/>
                  <a:pt x="129" y="54"/>
                  <a:pt x="127" y="53"/>
                </a:cubicBezTo>
                <a:cubicBezTo>
                  <a:pt x="125" y="53"/>
                  <a:pt x="123" y="53"/>
                  <a:pt x="121" y="53"/>
                </a:cubicBezTo>
                <a:cubicBezTo>
                  <a:pt x="121" y="53"/>
                  <a:pt x="121" y="53"/>
                  <a:pt x="121" y="53"/>
                </a:cubicBezTo>
                <a:cubicBezTo>
                  <a:pt x="120" y="53"/>
                  <a:pt x="120" y="53"/>
                  <a:pt x="120" y="53"/>
                </a:cubicBezTo>
                <a:cubicBezTo>
                  <a:pt x="120" y="53"/>
                  <a:pt x="119" y="53"/>
                  <a:pt x="119" y="52"/>
                </a:cubicBezTo>
                <a:cubicBezTo>
                  <a:pt x="119" y="52"/>
                  <a:pt x="119" y="52"/>
                  <a:pt x="119" y="52"/>
                </a:cubicBezTo>
                <a:cubicBezTo>
                  <a:pt x="118" y="53"/>
                  <a:pt x="118" y="53"/>
                  <a:pt x="118" y="53"/>
                </a:cubicBezTo>
                <a:cubicBezTo>
                  <a:pt x="118" y="53"/>
                  <a:pt x="118" y="53"/>
                  <a:pt x="117" y="53"/>
                </a:cubicBezTo>
                <a:cubicBezTo>
                  <a:pt x="117" y="53"/>
                  <a:pt x="117" y="53"/>
                  <a:pt x="117" y="53"/>
                </a:cubicBezTo>
                <a:cubicBezTo>
                  <a:pt x="117" y="53"/>
                  <a:pt x="117" y="53"/>
                  <a:pt x="117" y="53"/>
                </a:cubicBezTo>
                <a:cubicBezTo>
                  <a:pt x="116" y="53"/>
                  <a:pt x="116" y="53"/>
                  <a:pt x="116" y="52"/>
                </a:cubicBezTo>
                <a:cubicBezTo>
                  <a:pt x="116" y="52"/>
                  <a:pt x="116" y="52"/>
                  <a:pt x="116" y="51"/>
                </a:cubicBezTo>
                <a:cubicBezTo>
                  <a:pt x="116" y="51"/>
                  <a:pt x="116" y="51"/>
                  <a:pt x="115" y="52"/>
                </a:cubicBezTo>
                <a:cubicBezTo>
                  <a:pt x="115" y="52"/>
                  <a:pt x="115" y="52"/>
                  <a:pt x="115" y="52"/>
                </a:cubicBezTo>
                <a:cubicBezTo>
                  <a:pt x="114" y="52"/>
                  <a:pt x="114" y="51"/>
                  <a:pt x="114" y="51"/>
                </a:cubicBezTo>
                <a:cubicBezTo>
                  <a:pt x="114" y="49"/>
                  <a:pt x="115" y="48"/>
                  <a:pt x="116" y="47"/>
                </a:cubicBezTo>
                <a:cubicBezTo>
                  <a:pt x="116" y="47"/>
                  <a:pt x="116" y="46"/>
                  <a:pt x="116" y="45"/>
                </a:cubicBezTo>
                <a:cubicBezTo>
                  <a:pt x="116" y="43"/>
                  <a:pt x="116" y="42"/>
                  <a:pt x="116" y="40"/>
                </a:cubicBezTo>
                <a:cubicBezTo>
                  <a:pt x="116" y="40"/>
                  <a:pt x="116" y="39"/>
                  <a:pt x="116" y="39"/>
                </a:cubicBezTo>
                <a:cubicBezTo>
                  <a:pt x="117" y="31"/>
                  <a:pt x="117" y="23"/>
                  <a:pt x="116" y="14"/>
                </a:cubicBezTo>
                <a:cubicBezTo>
                  <a:pt x="116" y="13"/>
                  <a:pt x="116" y="12"/>
                  <a:pt x="116" y="11"/>
                </a:cubicBezTo>
                <a:cubicBezTo>
                  <a:pt x="113" y="11"/>
                  <a:pt x="110" y="11"/>
                  <a:pt x="106" y="11"/>
                </a:cubicBezTo>
                <a:cubicBezTo>
                  <a:pt x="96" y="11"/>
                  <a:pt x="86" y="12"/>
                  <a:pt x="77" y="14"/>
                </a:cubicBezTo>
                <a:cubicBezTo>
                  <a:pt x="76" y="14"/>
                  <a:pt x="74" y="15"/>
                  <a:pt x="73" y="15"/>
                </a:cubicBezTo>
                <a:cubicBezTo>
                  <a:pt x="66" y="16"/>
                  <a:pt x="58" y="18"/>
                  <a:pt x="50" y="21"/>
                </a:cubicBezTo>
                <a:cubicBezTo>
                  <a:pt x="43" y="24"/>
                  <a:pt x="36" y="27"/>
                  <a:pt x="29" y="32"/>
                </a:cubicBezTo>
                <a:cubicBezTo>
                  <a:pt x="19" y="39"/>
                  <a:pt x="9" y="47"/>
                  <a:pt x="7" y="58"/>
                </a:cubicBezTo>
                <a:cubicBezTo>
                  <a:pt x="6" y="65"/>
                  <a:pt x="8" y="71"/>
                  <a:pt x="14" y="77"/>
                </a:cubicBezTo>
                <a:cubicBezTo>
                  <a:pt x="14" y="77"/>
                  <a:pt x="14" y="77"/>
                  <a:pt x="14" y="77"/>
                </a:cubicBezTo>
                <a:cubicBezTo>
                  <a:pt x="14" y="77"/>
                  <a:pt x="14" y="77"/>
                  <a:pt x="15" y="77"/>
                </a:cubicBezTo>
                <a:cubicBezTo>
                  <a:pt x="15" y="77"/>
                  <a:pt x="15" y="78"/>
                  <a:pt x="15" y="78"/>
                </a:cubicBezTo>
                <a:cubicBezTo>
                  <a:pt x="15" y="78"/>
                  <a:pt x="15" y="78"/>
                  <a:pt x="15" y="78"/>
                </a:cubicBezTo>
                <a:cubicBezTo>
                  <a:pt x="17" y="80"/>
                  <a:pt x="20" y="82"/>
                  <a:pt x="23" y="84"/>
                </a:cubicBezTo>
                <a:cubicBezTo>
                  <a:pt x="35" y="91"/>
                  <a:pt x="48" y="97"/>
                  <a:pt x="62" y="100"/>
                </a:cubicBezTo>
                <a:cubicBezTo>
                  <a:pt x="74" y="103"/>
                  <a:pt x="86" y="105"/>
                  <a:pt x="101" y="107"/>
                </a:cubicBezTo>
                <a:cubicBezTo>
                  <a:pt x="102" y="107"/>
                  <a:pt x="103" y="107"/>
                  <a:pt x="104" y="107"/>
                </a:cubicBezTo>
                <a:cubicBezTo>
                  <a:pt x="104" y="107"/>
                  <a:pt x="104" y="107"/>
                  <a:pt x="104" y="107"/>
                </a:cubicBezTo>
                <a:cubicBezTo>
                  <a:pt x="105" y="107"/>
                  <a:pt x="105" y="106"/>
                  <a:pt x="106" y="106"/>
                </a:cubicBezTo>
                <a:cubicBezTo>
                  <a:pt x="106" y="106"/>
                  <a:pt x="107" y="106"/>
                  <a:pt x="107" y="107"/>
                </a:cubicBezTo>
                <a:cubicBezTo>
                  <a:pt x="107" y="107"/>
                  <a:pt x="107" y="107"/>
                  <a:pt x="107" y="107"/>
                </a:cubicBezTo>
                <a:close/>
                <a:moveTo>
                  <a:pt x="218" y="109"/>
                </a:moveTo>
                <a:cubicBezTo>
                  <a:pt x="219" y="108"/>
                  <a:pt x="220" y="107"/>
                  <a:pt x="221" y="106"/>
                </a:cubicBezTo>
                <a:cubicBezTo>
                  <a:pt x="221" y="106"/>
                  <a:pt x="221" y="106"/>
                  <a:pt x="221" y="106"/>
                </a:cubicBezTo>
                <a:cubicBezTo>
                  <a:pt x="220" y="105"/>
                  <a:pt x="220" y="104"/>
                  <a:pt x="220" y="103"/>
                </a:cubicBezTo>
                <a:cubicBezTo>
                  <a:pt x="220" y="104"/>
                  <a:pt x="220" y="105"/>
                  <a:pt x="219" y="106"/>
                </a:cubicBezTo>
                <a:cubicBezTo>
                  <a:pt x="219" y="107"/>
                  <a:pt x="219" y="107"/>
                  <a:pt x="219" y="108"/>
                </a:cubicBezTo>
                <a:cubicBezTo>
                  <a:pt x="218" y="108"/>
                  <a:pt x="218" y="108"/>
                  <a:pt x="218" y="108"/>
                </a:cubicBezTo>
                <a:cubicBezTo>
                  <a:pt x="218" y="109"/>
                  <a:pt x="218" y="109"/>
                  <a:pt x="218" y="109"/>
                </a:cubicBezTo>
                <a:close/>
                <a:moveTo>
                  <a:pt x="24" y="108"/>
                </a:moveTo>
                <a:cubicBezTo>
                  <a:pt x="24" y="107"/>
                  <a:pt x="24" y="105"/>
                  <a:pt x="24" y="104"/>
                </a:cubicBezTo>
                <a:cubicBezTo>
                  <a:pt x="24" y="103"/>
                  <a:pt x="24" y="103"/>
                  <a:pt x="24" y="102"/>
                </a:cubicBezTo>
                <a:cubicBezTo>
                  <a:pt x="24" y="100"/>
                  <a:pt x="25" y="99"/>
                  <a:pt x="25" y="97"/>
                </a:cubicBezTo>
                <a:cubicBezTo>
                  <a:pt x="25" y="95"/>
                  <a:pt x="25" y="92"/>
                  <a:pt x="25" y="90"/>
                </a:cubicBezTo>
                <a:cubicBezTo>
                  <a:pt x="25" y="90"/>
                  <a:pt x="25" y="90"/>
                  <a:pt x="25" y="89"/>
                </a:cubicBezTo>
                <a:cubicBezTo>
                  <a:pt x="24" y="89"/>
                  <a:pt x="23" y="88"/>
                  <a:pt x="21" y="87"/>
                </a:cubicBezTo>
                <a:cubicBezTo>
                  <a:pt x="22" y="90"/>
                  <a:pt x="22" y="94"/>
                  <a:pt x="22" y="98"/>
                </a:cubicBezTo>
                <a:cubicBezTo>
                  <a:pt x="22" y="99"/>
                  <a:pt x="22" y="99"/>
                  <a:pt x="22" y="100"/>
                </a:cubicBezTo>
                <a:cubicBezTo>
                  <a:pt x="22" y="102"/>
                  <a:pt x="22" y="105"/>
                  <a:pt x="22" y="107"/>
                </a:cubicBezTo>
                <a:cubicBezTo>
                  <a:pt x="22" y="107"/>
                  <a:pt x="24" y="108"/>
                  <a:pt x="24" y="108"/>
                </a:cubicBezTo>
                <a:close/>
                <a:moveTo>
                  <a:pt x="210" y="105"/>
                </a:moveTo>
                <a:cubicBezTo>
                  <a:pt x="210" y="106"/>
                  <a:pt x="210" y="106"/>
                  <a:pt x="209" y="107"/>
                </a:cubicBezTo>
                <a:cubicBezTo>
                  <a:pt x="210" y="107"/>
                  <a:pt x="212" y="105"/>
                  <a:pt x="212" y="105"/>
                </a:cubicBezTo>
                <a:cubicBezTo>
                  <a:pt x="212" y="105"/>
                  <a:pt x="212" y="104"/>
                  <a:pt x="212" y="104"/>
                </a:cubicBezTo>
                <a:cubicBezTo>
                  <a:pt x="212" y="103"/>
                  <a:pt x="212" y="103"/>
                  <a:pt x="212" y="103"/>
                </a:cubicBezTo>
                <a:cubicBezTo>
                  <a:pt x="211" y="103"/>
                  <a:pt x="210" y="104"/>
                  <a:pt x="210" y="105"/>
                </a:cubicBezTo>
                <a:close/>
                <a:moveTo>
                  <a:pt x="177" y="106"/>
                </a:moveTo>
                <a:cubicBezTo>
                  <a:pt x="177" y="106"/>
                  <a:pt x="177" y="106"/>
                  <a:pt x="177" y="106"/>
                </a:cubicBezTo>
                <a:cubicBezTo>
                  <a:pt x="177" y="107"/>
                  <a:pt x="177" y="107"/>
                  <a:pt x="177" y="107"/>
                </a:cubicBezTo>
                <a:cubicBezTo>
                  <a:pt x="177" y="107"/>
                  <a:pt x="178" y="106"/>
                  <a:pt x="178" y="106"/>
                </a:cubicBezTo>
                <a:cubicBezTo>
                  <a:pt x="178" y="106"/>
                  <a:pt x="177" y="106"/>
                  <a:pt x="177" y="106"/>
                </a:cubicBezTo>
                <a:close/>
                <a:moveTo>
                  <a:pt x="183" y="104"/>
                </a:moveTo>
                <a:cubicBezTo>
                  <a:pt x="183" y="104"/>
                  <a:pt x="183" y="104"/>
                  <a:pt x="183" y="105"/>
                </a:cubicBezTo>
                <a:cubicBezTo>
                  <a:pt x="183" y="105"/>
                  <a:pt x="183" y="106"/>
                  <a:pt x="183" y="107"/>
                </a:cubicBezTo>
                <a:cubicBezTo>
                  <a:pt x="183" y="107"/>
                  <a:pt x="183" y="106"/>
                  <a:pt x="183" y="106"/>
                </a:cubicBezTo>
                <a:cubicBezTo>
                  <a:pt x="183" y="105"/>
                  <a:pt x="183" y="104"/>
                  <a:pt x="184" y="104"/>
                </a:cubicBezTo>
                <a:cubicBezTo>
                  <a:pt x="184" y="104"/>
                  <a:pt x="183" y="104"/>
                  <a:pt x="183" y="104"/>
                </a:cubicBezTo>
                <a:close/>
                <a:moveTo>
                  <a:pt x="203" y="106"/>
                </a:moveTo>
                <a:cubicBezTo>
                  <a:pt x="203" y="106"/>
                  <a:pt x="203" y="106"/>
                  <a:pt x="203" y="106"/>
                </a:cubicBezTo>
                <a:cubicBezTo>
                  <a:pt x="203" y="106"/>
                  <a:pt x="203" y="106"/>
                  <a:pt x="203" y="106"/>
                </a:cubicBezTo>
                <a:cubicBezTo>
                  <a:pt x="203" y="105"/>
                  <a:pt x="203" y="105"/>
                  <a:pt x="203" y="104"/>
                </a:cubicBezTo>
                <a:cubicBezTo>
                  <a:pt x="203" y="104"/>
                  <a:pt x="203" y="104"/>
                  <a:pt x="202" y="104"/>
                </a:cubicBezTo>
                <a:cubicBezTo>
                  <a:pt x="202" y="105"/>
                  <a:pt x="203" y="105"/>
                  <a:pt x="203" y="106"/>
                </a:cubicBezTo>
                <a:close/>
                <a:moveTo>
                  <a:pt x="16" y="104"/>
                </a:moveTo>
                <a:cubicBezTo>
                  <a:pt x="17" y="104"/>
                  <a:pt x="18" y="105"/>
                  <a:pt x="19" y="105"/>
                </a:cubicBezTo>
                <a:cubicBezTo>
                  <a:pt x="19" y="104"/>
                  <a:pt x="19" y="102"/>
                  <a:pt x="19" y="101"/>
                </a:cubicBezTo>
                <a:cubicBezTo>
                  <a:pt x="19" y="100"/>
                  <a:pt x="19" y="99"/>
                  <a:pt x="19" y="98"/>
                </a:cubicBezTo>
                <a:cubicBezTo>
                  <a:pt x="19" y="94"/>
                  <a:pt x="20" y="90"/>
                  <a:pt x="19" y="86"/>
                </a:cubicBezTo>
                <a:cubicBezTo>
                  <a:pt x="19" y="86"/>
                  <a:pt x="19" y="86"/>
                  <a:pt x="19" y="86"/>
                </a:cubicBezTo>
                <a:cubicBezTo>
                  <a:pt x="18" y="85"/>
                  <a:pt x="18" y="85"/>
                  <a:pt x="17" y="84"/>
                </a:cubicBezTo>
                <a:cubicBezTo>
                  <a:pt x="17" y="85"/>
                  <a:pt x="17" y="86"/>
                  <a:pt x="17" y="87"/>
                </a:cubicBezTo>
                <a:cubicBezTo>
                  <a:pt x="17" y="89"/>
                  <a:pt x="17" y="91"/>
                  <a:pt x="17" y="94"/>
                </a:cubicBezTo>
                <a:cubicBezTo>
                  <a:pt x="17" y="94"/>
                  <a:pt x="17" y="94"/>
                  <a:pt x="17" y="94"/>
                </a:cubicBezTo>
                <a:cubicBezTo>
                  <a:pt x="17" y="97"/>
                  <a:pt x="17" y="101"/>
                  <a:pt x="16" y="104"/>
                </a:cubicBezTo>
                <a:close/>
                <a:moveTo>
                  <a:pt x="186" y="103"/>
                </a:moveTo>
                <a:cubicBezTo>
                  <a:pt x="186" y="103"/>
                  <a:pt x="186" y="103"/>
                  <a:pt x="187" y="103"/>
                </a:cubicBezTo>
                <a:cubicBezTo>
                  <a:pt x="187" y="103"/>
                  <a:pt x="187" y="103"/>
                  <a:pt x="187" y="102"/>
                </a:cubicBezTo>
                <a:cubicBezTo>
                  <a:pt x="187" y="102"/>
                  <a:pt x="186" y="103"/>
                  <a:pt x="186" y="103"/>
                </a:cubicBezTo>
                <a:close/>
                <a:moveTo>
                  <a:pt x="224" y="103"/>
                </a:moveTo>
                <a:cubicBezTo>
                  <a:pt x="224" y="103"/>
                  <a:pt x="224" y="103"/>
                  <a:pt x="224" y="103"/>
                </a:cubicBezTo>
                <a:cubicBezTo>
                  <a:pt x="224" y="102"/>
                  <a:pt x="224" y="102"/>
                  <a:pt x="224" y="102"/>
                </a:cubicBezTo>
                <a:cubicBezTo>
                  <a:pt x="224" y="102"/>
                  <a:pt x="224" y="103"/>
                  <a:pt x="224" y="103"/>
                </a:cubicBezTo>
                <a:close/>
                <a:moveTo>
                  <a:pt x="14" y="102"/>
                </a:moveTo>
                <a:cubicBezTo>
                  <a:pt x="14" y="101"/>
                  <a:pt x="14" y="101"/>
                  <a:pt x="14" y="100"/>
                </a:cubicBezTo>
                <a:cubicBezTo>
                  <a:pt x="14" y="101"/>
                  <a:pt x="14" y="101"/>
                  <a:pt x="14" y="102"/>
                </a:cubicBezTo>
                <a:cubicBezTo>
                  <a:pt x="14" y="102"/>
                  <a:pt x="14" y="102"/>
                  <a:pt x="14" y="102"/>
                </a:cubicBezTo>
                <a:close/>
                <a:moveTo>
                  <a:pt x="7" y="73"/>
                </a:moveTo>
                <a:cubicBezTo>
                  <a:pt x="7" y="79"/>
                  <a:pt x="7" y="85"/>
                  <a:pt x="7" y="91"/>
                </a:cubicBezTo>
                <a:cubicBezTo>
                  <a:pt x="7" y="93"/>
                  <a:pt x="8" y="95"/>
                  <a:pt x="8" y="98"/>
                </a:cubicBezTo>
                <a:cubicBezTo>
                  <a:pt x="8" y="99"/>
                  <a:pt x="9" y="99"/>
                  <a:pt x="10" y="100"/>
                </a:cubicBezTo>
                <a:cubicBezTo>
                  <a:pt x="10" y="100"/>
                  <a:pt x="11" y="100"/>
                  <a:pt x="11" y="100"/>
                </a:cubicBezTo>
                <a:cubicBezTo>
                  <a:pt x="11" y="100"/>
                  <a:pt x="11" y="99"/>
                  <a:pt x="11" y="99"/>
                </a:cubicBezTo>
                <a:cubicBezTo>
                  <a:pt x="11" y="99"/>
                  <a:pt x="10" y="99"/>
                  <a:pt x="10" y="99"/>
                </a:cubicBezTo>
                <a:cubicBezTo>
                  <a:pt x="9" y="99"/>
                  <a:pt x="9" y="99"/>
                  <a:pt x="9" y="98"/>
                </a:cubicBezTo>
                <a:cubicBezTo>
                  <a:pt x="8" y="97"/>
                  <a:pt x="8" y="95"/>
                  <a:pt x="9" y="94"/>
                </a:cubicBezTo>
                <a:cubicBezTo>
                  <a:pt x="9" y="93"/>
                  <a:pt x="9" y="93"/>
                  <a:pt x="9" y="92"/>
                </a:cubicBezTo>
                <a:cubicBezTo>
                  <a:pt x="9" y="90"/>
                  <a:pt x="9" y="88"/>
                  <a:pt x="9" y="85"/>
                </a:cubicBezTo>
                <a:cubicBezTo>
                  <a:pt x="9" y="82"/>
                  <a:pt x="9" y="79"/>
                  <a:pt x="8" y="76"/>
                </a:cubicBezTo>
                <a:cubicBezTo>
                  <a:pt x="8" y="75"/>
                  <a:pt x="7" y="74"/>
                  <a:pt x="7" y="73"/>
                </a:cubicBezTo>
                <a:close/>
                <a:moveTo>
                  <a:pt x="202" y="99"/>
                </a:moveTo>
                <a:cubicBezTo>
                  <a:pt x="202" y="99"/>
                  <a:pt x="202" y="100"/>
                  <a:pt x="202" y="100"/>
                </a:cubicBezTo>
                <a:cubicBezTo>
                  <a:pt x="202" y="100"/>
                  <a:pt x="202" y="100"/>
                  <a:pt x="202" y="100"/>
                </a:cubicBezTo>
                <a:cubicBezTo>
                  <a:pt x="202" y="100"/>
                  <a:pt x="202" y="99"/>
                  <a:pt x="202" y="99"/>
                </a:cubicBezTo>
                <a:cubicBezTo>
                  <a:pt x="202" y="99"/>
                  <a:pt x="202" y="99"/>
                  <a:pt x="202" y="99"/>
                </a:cubicBezTo>
                <a:close/>
                <a:moveTo>
                  <a:pt x="210" y="97"/>
                </a:moveTo>
                <a:cubicBezTo>
                  <a:pt x="210" y="98"/>
                  <a:pt x="210" y="99"/>
                  <a:pt x="210" y="100"/>
                </a:cubicBezTo>
                <a:cubicBezTo>
                  <a:pt x="211" y="99"/>
                  <a:pt x="212" y="98"/>
                  <a:pt x="212" y="98"/>
                </a:cubicBezTo>
                <a:cubicBezTo>
                  <a:pt x="212" y="97"/>
                  <a:pt x="212" y="96"/>
                  <a:pt x="212" y="95"/>
                </a:cubicBezTo>
                <a:cubicBezTo>
                  <a:pt x="212" y="96"/>
                  <a:pt x="211" y="96"/>
                  <a:pt x="210" y="97"/>
                </a:cubicBezTo>
                <a:close/>
                <a:moveTo>
                  <a:pt x="219" y="96"/>
                </a:moveTo>
                <a:cubicBezTo>
                  <a:pt x="219" y="97"/>
                  <a:pt x="219" y="98"/>
                  <a:pt x="219" y="99"/>
                </a:cubicBezTo>
                <a:cubicBezTo>
                  <a:pt x="220" y="99"/>
                  <a:pt x="220" y="99"/>
                  <a:pt x="220" y="99"/>
                </a:cubicBezTo>
                <a:cubicBezTo>
                  <a:pt x="220" y="97"/>
                  <a:pt x="220" y="96"/>
                  <a:pt x="220" y="95"/>
                </a:cubicBezTo>
                <a:cubicBezTo>
                  <a:pt x="220" y="96"/>
                  <a:pt x="220" y="96"/>
                  <a:pt x="219" y="96"/>
                </a:cubicBezTo>
                <a:close/>
                <a:moveTo>
                  <a:pt x="14" y="91"/>
                </a:moveTo>
                <a:cubicBezTo>
                  <a:pt x="14" y="92"/>
                  <a:pt x="14" y="93"/>
                  <a:pt x="14" y="94"/>
                </a:cubicBezTo>
                <a:cubicBezTo>
                  <a:pt x="14" y="94"/>
                  <a:pt x="14" y="94"/>
                  <a:pt x="14" y="94"/>
                </a:cubicBezTo>
                <a:cubicBezTo>
                  <a:pt x="14" y="94"/>
                  <a:pt x="14" y="93"/>
                  <a:pt x="14" y="92"/>
                </a:cubicBezTo>
                <a:cubicBezTo>
                  <a:pt x="14" y="92"/>
                  <a:pt x="14" y="91"/>
                  <a:pt x="14" y="91"/>
                </a:cubicBezTo>
                <a:close/>
                <a:moveTo>
                  <a:pt x="204" y="94"/>
                </a:moveTo>
                <a:cubicBezTo>
                  <a:pt x="205" y="94"/>
                  <a:pt x="205" y="94"/>
                  <a:pt x="205" y="94"/>
                </a:cubicBezTo>
                <a:cubicBezTo>
                  <a:pt x="205" y="93"/>
                  <a:pt x="205" y="93"/>
                  <a:pt x="205" y="93"/>
                </a:cubicBezTo>
                <a:cubicBezTo>
                  <a:pt x="205" y="93"/>
                  <a:pt x="205" y="93"/>
                  <a:pt x="204" y="93"/>
                </a:cubicBezTo>
                <a:cubicBezTo>
                  <a:pt x="204" y="93"/>
                  <a:pt x="204" y="93"/>
                  <a:pt x="204" y="94"/>
                </a:cubicBezTo>
                <a:close/>
                <a:moveTo>
                  <a:pt x="220" y="86"/>
                </a:moveTo>
                <a:cubicBezTo>
                  <a:pt x="220" y="88"/>
                  <a:pt x="220" y="89"/>
                  <a:pt x="220" y="91"/>
                </a:cubicBezTo>
                <a:cubicBezTo>
                  <a:pt x="220" y="91"/>
                  <a:pt x="220" y="91"/>
                  <a:pt x="220" y="91"/>
                </a:cubicBezTo>
                <a:cubicBezTo>
                  <a:pt x="220" y="89"/>
                  <a:pt x="220" y="87"/>
                  <a:pt x="220" y="86"/>
                </a:cubicBezTo>
                <a:cubicBezTo>
                  <a:pt x="220" y="86"/>
                  <a:pt x="220" y="86"/>
                  <a:pt x="220" y="86"/>
                </a:cubicBezTo>
                <a:close/>
                <a:moveTo>
                  <a:pt x="224" y="81"/>
                </a:moveTo>
                <a:cubicBezTo>
                  <a:pt x="224" y="83"/>
                  <a:pt x="225" y="84"/>
                  <a:pt x="225" y="85"/>
                </a:cubicBezTo>
                <a:cubicBezTo>
                  <a:pt x="225" y="83"/>
                  <a:pt x="225" y="82"/>
                  <a:pt x="225" y="81"/>
                </a:cubicBezTo>
                <a:cubicBezTo>
                  <a:pt x="225" y="81"/>
                  <a:pt x="224" y="81"/>
                  <a:pt x="224" y="81"/>
                </a:cubicBezTo>
                <a:close/>
                <a:moveTo>
                  <a:pt x="225" y="54"/>
                </a:moveTo>
                <a:cubicBezTo>
                  <a:pt x="225" y="54"/>
                  <a:pt x="225" y="53"/>
                  <a:pt x="225" y="53"/>
                </a:cubicBezTo>
                <a:cubicBezTo>
                  <a:pt x="225" y="52"/>
                  <a:pt x="225" y="52"/>
                  <a:pt x="225" y="51"/>
                </a:cubicBezTo>
                <a:cubicBezTo>
                  <a:pt x="225" y="51"/>
                  <a:pt x="225" y="51"/>
                  <a:pt x="225" y="50"/>
                </a:cubicBezTo>
                <a:cubicBezTo>
                  <a:pt x="225" y="49"/>
                  <a:pt x="225" y="47"/>
                  <a:pt x="225" y="46"/>
                </a:cubicBezTo>
                <a:cubicBezTo>
                  <a:pt x="225" y="46"/>
                  <a:pt x="225" y="46"/>
                  <a:pt x="225" y="46"/>
                </a:cubicBezTo>
                <a:cubicBezTo>
                  <a:pt x="225" y="46"/>
                  <a:pt x="225" y="46"/>
                  <a:pt x="224" y="46"/>
                </a:cubicBezTo>
                <a:cubicBezTo>
                  <a:pt x="224" y="46"/>
                  <a:pt x="224" y="46"/>
                  <a:pt x="224" y="46"/>
                </a:cubicBezTo>
                <a:cubicBezTo>
                  <a:pt x="224" y="46"/>
                  <a:pt x="224" y="46"/>
                  <a:pt x="223" y="46"/>
                </a:cubicBezTo>
                <a:cubicBezTo>
                  <a:pt x="222" y="46"/>
                  <a:pt x="222" y="46"/>
                  <a:pt x="221" y="46"/>
                </a:cubicBezTo>
                <a:cubicBezTo>
                  <a:pt x="221" y="46"/>
                  <a:pt x="221" y="47"/>
                  <a:pt x="222" y="47"/>
                </a:cubicBezTo>
                <a:cubicBezTo>
                  <a:pt x="222" y="47"/>
                  <a:pt x="222" y="47"/>
                  <a:pt x="222" y="47"/>
                </a:cubicBezTo>
                <a:cubicBezTo>
                  <a:pt x="223" y="47"/>
                  <a:pt x="223" y="47"/>
                  <a:pt x="223" y="48"/>
                </a:cubicBezTo>
                <a:cubicBezTo>
                  <a:pt x="223" y="49"/>
                  <a:pt x="223" y="49"/>
                  <a:pt x="223" y="50"/>
                </a:cubicBezTo>
                <a:cubicBezTo>
                  <a:pt x="223" y="50"/>
                  <a:pt x="223" y="50"/>
                  <a:pt x="223" y="50"/>
                </a:cubicBezTo>
                <a:cubicBezTo>
                  <a:pt x="223" y="50"/>
                  <a:pt x="223" y="50"/>
                  <a:pt x="223" y="50"/>
                </a:cubicBezTo>
                <a:cubicBezTo>
                  <a:pt x="224" y="50"/>
                  <a:pt x="224" y="50"/>
                  <a:pt x="224" y="51"/>
                </a:cubicBezTo>
                <a:cubicBezTo>
                  <a:pt x="225" y="51"/>
                  <a:pt x="225" y="52"/>
                  <a:pt x="224" y="52"/>
                </a:cubicBezTo>
                <a:cubicBezTo>
                  <a:pt x="224" y="53"/>
                  <a:pt x="223" y="53"/>
                  <a:pt x="223" y="54"/>
                </a:cubicBezTo>
                <a:cubicBezTo>
                  <a:pt x="224" y="54"/>
                  <a:pt x="224" y="54"/>
                  <a:pt x="225" y="54"/>
                </a:cubicBezTo>
                <a:close/>
                <a:moveTo>
                  <a:pt x="219" y="54"/>
                </a:moveTo>
                <a:cubicBezTo>
                  <a:pt x="219" y="53"/>
                  <a:pt x="221" y="51"/>
                  <a:pt x="221" y="51"/>
                </a:cubicBezTo>
                <a:cubicBezTo>
                  <a:pt x="221" y="51"/>
                  <a:pt x="221" y="51"/>
                  <a:pt x="221" y="51"/>
                </a:cubicBezTo>
                <a:cubicBezTo>
                  <a:pt x="220" y="52"/>
                  <a:pt x="219" y="53"/>
                  <a:pt x="218" y="54"/>
                </a:cubicBezTo>
                <a:cubicBezTo>
                  <a:pt x="218" y="54"/>
                  <a:pt x="218" y="54"/>
                  <a:pt x="218" y="54"/>
                </a:cubicBezTo>
                <a:cubicBezTo>
                  <a:pt x="218" y="54"/>
                  <a:pt x="219" y="54"/>
                  <a:pt x="219" y="54"/>
                </a:cubicBezTo>
                <a:close/>
                <a:moveTo>
                  <a:pt x="202" y="53"/>
                </a:moveTo>
                <a:cubicBezTo>
                  <a:pt x="203" y="53"/>
                  <a:pt x="205" y="54"/>
                  <a:pt x="206" y="54"/>
                </a:cubicBezTo>
                <a:cubicBezTo>
                  <a:pt x="206" y="53"/>
                  <a:pt x="206" y="53"/>
                  <a:pt x="206" y="53"/>
                </a:cubicBezTo>
                <a:cubicBezTo>
                  <a:pt x="207" y="51"/>
                  <a:pt x="209" y="50"/>
                  <a:pt x="210" y="48"/>
                </a:cubicBezTo>
                <a:cubicBezTo>
                  <a:pt x="211" y="48"/>
                  <a:pt x="211" y="48"/>
                  <a:pt x="211" y="48"/>
                </a:cubicBezTo>
                <a:cubicBezTo>
                  <a:pt x="212" y="47"/>
                  <a:pt x="212" y="47"/>
                  <a:pt x="212" y="47"/>
                </a:cubicBezTo>
                <a:cubicBezTo>
                  <a:pt x="212" y="47"/>
                  <a:pt x="212" y="46"/>
                  <a:pt x="213" y="46"/>
                </a:cubicBezTo>
                <a:cubicBezTo>
                  <a:pt x="212" y="46"/>
                  <a:pt x="211" y="46"/>
                  <a:pt x="211" y="46"/>
                </a:cubicBezTo>
                <a:cubicBezTo>
                  <a:pt x="208" y="47"/>
                  <a:pt x="206" y="49"/>
                  <a:pt x="204" y="51"/>
                </a:cubicBezTo>
                <a:cubicBezTo>
                  <a:pt x="203" y="52"/>
                  <a:pt x="203" y="52"/>
                  <a:pt x="202" y="53"/>
                </a:cubicBezTo>
                <a:cubicBezTo>
                  <a:pt x="202" y="53"/>
                  <a:pt x="202" y="53"/>
                  <a:pt x="202" y="53"/>
                </a:cubicBezTo>
                <a:close/>
                <a:moveTo>
                  <a:pt x="198" y="53"/>
                </a:moveTo>
                <a:cubicBezTo>
                  <a:pt x="199" y="51"/>
                  <a:pt x="201" y="49"/>
                  <a:pt x="203" y="48"/>
                </a:cubicBezTo>
                <a:cubicBezTo>
                  <a:pt x="202" y="48"/>
                  <a:pt x="200" y="50"/>
                  <a:pt x="199" y="51"/>
                </a:cubicBezTo>
                <a:cubicBezTo>
                  <a:pt x="198" y="52"/>
                  <a:pt x="197" y="53"/>
                  <a:pt x="196" y="53"/>
                </a:cubicBezTo>
                <a:lnTo>
                  <a:pt x="198" y="53"/>
                </a:lnTo>
                <a:close/>
                <a:moveTo>
                  <a:pt x="185" y="53"/>
                </a:moveTo>
                <a:cubicBezTo>
                  <a:pt x="187" y="53"/>
                  <a:pt x="190" y="53"/>
                  <a:pt x="193" y="53"/>
                </a:cubicBezTo>
                <a:cubicBezTo>
                  <a:pt x="193" y="53"/>
                  <a:pt x="193" y="53"/>
                  <a:pt x="193" y="53"/>
                </a:cubicBezTo>
                <a:cubicBezTo>
                  <a:pt x="195" y="50"/>
                  <a:pt x="198" y="47"/>
                  <a:pt x="202" y="46"/>
                </a:cubicBezTo>
                <a:cubicBezTo>
                  <a:pt x="199" y="45"/>
                  <a:pt x="196" y="45"/>
                  <a:pt x="193" y="45"/>
                </a:cubicBezTo>
                <a:cubicBezTo>
                  <a:pt x="193" y="45"/>
                  <a:pt x="193" y="46"/>
                  <a:pt x="193" y="46"/>
                </a:cubicBezTo>
                <a:cubicBezTo>
                  <a:pt x="191" y="47"/>
                  <a:pt x="189" y="49"/>
                  <a:pt x="187" y="51"/>
                </a:cubicBezTo>
                <a:cubicBezTo>
                  <a:pt x="186" y="51"/>
                  <a:pt x="185" y="52"/>
                  <a:pt x="185" y="53"/>
                </a:cubicBezTo>
                <a:close/>
                <a:moveTo>
                  <a:pt x="181" y="53"/>
                </a:moveTo>
                <a:cubicBezTo>
                  <a:pt x="184" y="49"/>
                  <a:pt x="187" y="47"/>
                  <a:pt x="190" y="45"/>
                </a:cubicBezTo>
                <a:cubicBezTo>
                  <a:pt x="188" y="45"/>
                  <a:pt x="187" y="45"/>
                  <a:pt x="185" y="45"/>
                </a:cubicBezTo>
                <a:cubicBezTo>
                  <a:pt x="185" y="45"/>
                  <a:pt x="185" y="45"/>
                  <a:pt x="185" y="45"/>
                </a:cubicBezTo>
                <a:cubicBezTo>
                  <a:pt x="186" y="45"/>
                  <a:pt x="185" y="46"/>
                  <a:pt x="185" y="46"/>
                </a:cubicBezTo>
                <a:cubicBezTo>
                  <a:pt x="183" y="48"/>
                  <a:pt x="181" y="49"/>
                  <a:pt x="179" y="51"/>
                </a:cubicBezTo>
                <a:cubicBezTo>
                  <a:pt x="179" y="51"/>
                  <a:pt x="179" y="52"/>
                  <a:pt x="178" y="52"/>
                </a:cubicBezTo>
                <a:cubicBezTo>
                  <a:pt x="178" y="52"/>
                  <a:pt x="178" y="52"/>
                  <a:pt x="178" y="53"/>
                </a:cubicBezTo>
                <a:cubicBezTo>
                  <a:pt x="179" y="53"/>
                  <a:pt x="180" y="53"/>
                  <a:pt x="181" y="53"/>
                </a:cubicBezTo>
                <a:close/>
                <a:moveTo>
                  <a:pt x="174" y="52"/>
                </a:moveTo>
                <a:cubicBezTo>
                  <a:pt x="175" y="51"/>
                  <a:pt x="177" y="49"/>
                  <a:pt x="178" y="48"/>
                </a:cubicBezTo>
                <a:cubicBezTo>
                  <a:pt x="178" y="48"/>
                  <a:pt x="178" y="48"/>
                  <a:pt x="178" y="48"/>
                </a:cubicBezTo>
                <a:cubicBezTo>
                  <a:pt x="179" y="47"/>
                  <a:pt x="181" y="45"/>
                  <a:pt x="183" y="44"/>
                </a:cubicBezTo>
                <a:cubicBezTo>
                  <a:pt x="180" y="44"/>
                  <a:pt x="170" y="44"/>
                  <a:pt x="170" y="44"/>
                </a:cubicBezTo>
                <a:cubicBezTo>
                  <a:pt x="168" y="44"/>
                  <a:pt x="166" y="43"/>
                  <a:pt x="165" y="43"/>
                </a:cubicBezTo>
                <a:cubicBezTo>
                  <a:pt x="165" y="43"/>
                  <a:pt x="165" y="43"/>
                  <a:pt x="165" y="43"/>
                </a:cubicBezTo>
                <a:cubicBezTo>
                  <a:pt x="165" y="43"/>
                  <a:pt x="164" y="44"/>
                  <a:pt x="164" y="44"/>
                </a:cubicBezTo>
                <a:cubicBezTo>
                  <a:pt x="163" y="45"/>
                  <a:pt x="161" y="47"/>
                  <a:pt x="159" y="48"/>
                </a:cubicBezTo>
                <a:cubicBezTo>
                  <a:pt x="159" y="49"/>
                  <a:pt x="158" y="50"/>
                  <a:pt x="157" y="51"/>
                </a:cubicBezTo>
                <a:cubicBezTo>
                  <a:pt x="157" y="51"/>
                  <a:pt x="157" y="52"/>
                  <a:pt x="157" y="52"/>
                </a:cubicBezTo>
                <a:cubicBezTo>
                  <a:pt x="158" y="52"/>
                  <a:pt x="160" y="52"/>
                  <a:pt x="161" y="52"/>
                </a:cubicBezTo>
                <a:cubicBezTo>
                  <a:pt x="162" y="50"/>
                  <a:pt x="163" y="49"/>
                  <a:pt x="165" y="47"/>
                </a:cubicBezTo>
                <a:cubicBezTo>
                  <a:pt x="167" y="46"/>
                  <a:pt x="168" y="45"/>
                  <a:pt x="170" y="44"/>
                </a:cubicBezTo>
                <a:cubicBezTo>
                  <a:pt x="170" y="44"/>
                  <a:pt x="170" y="44"/>
                  <a:pt x="170" y="44"/>
                </a:cubicBezTo>
                <a:cubicBezTo>
                  <a:pt x="171" y="44"/>
                  <a:pt x="171" y="44"/>
                  <a:pt x="171" y="45"/>
                </a:cubicBezTo>
                <a:cubicBezTo>
                  <a:pt x="172" y="45"/>
                  <a:pt x="171" y="46"/>
                  <a:pt x="171" y="46"/>
                </a:cubicBezTo>
                <a:cubicBezTo>
                  <a:pt x="169" y="47"/>
                  <a:pt x="168" y="48"/>
                  <a:pt x="166" y="50"/>
                </a:cubicBezTo>
                <a:cubicBezTo>
                  <a:pt x="166" y="50"/>
                  <a:pt x="165" y="51"/>
                  <a:pt x="165" y="51"/>
                </a:cubicBezTo>
                <a:cubicBezTo>
                  <a:pt x="165" y="52"/>
                  <a:pt x="165" y="52"/>
                  <a:pt x="164" y="52"/>
                </a:cubicBezTo>
                <a:cubicBezTo>
                  <a:pt x="166" y="52"/>
                  <a:pt x="167" y="52"/>
                  <a:pt x="169" y="52"/>
                </a:cubicBezTo>
                <a:cubicBezTo>
                  <a:pt x="169" y="51"/>
                  <a:pt x="170" y="49"/>
                  <a:pt x="171" y="48"/>
                </a:cubicBezTo>
                <a:cubicBezTo>
                  <a:pt x="172" y="48"/>
                  <a:pt x="172" y="48"/>
                  <a:pt x="172" y="48"/>
                </a:cubicBezTo>
                <a:cubicBezTo>
                  <a:pt x="173" y="47"/>
                  <a:pt x="174" y="45"/>
                  <a:pt x="176" y="44"/>
                </a:cubicBezTo>
                <a:cubicBezTo>
                  <a:pt x="176" y="44"/>
                  <a:pt x="177" y="44"/>
                  <a:pt x="177" y="44"/>
                </a:cubicBezTo>
                <a:cubicBezTo>
                  <a:pt x="177" y="44"/>
                  <a:pt x="178" y="45"/>
                  <a:pt x="178" y="45"/>
                </a:cubicBezTo>
                <a:cubicBezTo>
                  <a:pt x="178" y="46"/>
                  <a:pt x="178" y="47"/>
                  <a:pt x="177" y="47"/>
                </a:cubicBezTo>
                <a:cubicBezTo>
                  <a:pt x="176" y="48"/>
                  <a:pt x="175" y="49"/>
                  <a:pt x="174" y="50"/>
                </a:cubicBezTo>
                <a:cubicBezTo>
                  <a:pt x="174" y="50"/>
                  <a:pt x="174" y="50"/>
                  <a:pt x="174" y="50"/>
                </a:cubicBezTo>
                <a:cubicBezTo>
                  <a:pt x="174" y="51"/>
                  <a:pt x="174" y="51"/>
                  <a:pt x="173" y="51"/>
                </a:cubicBezTo>
                <a:cubicBezTo>
                  <a:pt x="173" y="52"/>
                  <a:pt x="173" y="52"/>
                  <a:pt x="173" y="52"/>
                </a:cubicBezTo>
                <a:cubicBezTo>
                  <a:pt x="173" y="52"/>
                  <a:pt x="174" y="52"/>
                  <a:pt x="174" y="52"/>
                </a:cubicBezTo>
                <a:close/>
                <a:moveTo>
                  <a:pt x="154" y="51"/>
                </a:moveTo>
                <a:cubicBezTo>
                  <a:pt x="154" y="48"/>
                  <a:pt x="158" y="45"/>
                  <a:pt x="161" y="43"/>
                </a:cubicBezTo>
                <a:cubicBezTo>
                  <a:pt x="159" y="43"/>
                  <a:pt x="157" y="43"/>
                  <a:pt x="155" y="43"/>
                </a:cubicBezTo>
                <a:cubicBezTo>
                  <a:pt x="155" y="44"/>
                  <a:pt x="154" y="46"/>
                  <a:pt x="152" y="48"/>
                </a:cubicBezTo>
                <a:cubicBezTo>
                  <a:pt x="152" y="48"/>
                  <a:pt x="152" y="48"/>
                  <a:pt x="152" y="48"/>
                </a:cubicBezTo>
                <a:cubicBezTo>
                  <a:pt x="152" y="49"/>
                  <a:pt x="151" y="50"/>
                  <a:pt x="150" y="51"/>
                </a:cubicBezTo>
                <a:cubicBezTo>
                  <a:pt x="151" y="51"/>
                  <a:pt x="152" y="51"/>
                  <a:pt x="154" y="51"/>
                </a:cubicBezTo>
                <a:close/>
                <a:moveTo>
                  <a:pt x="142" y="51"/>
                </a:moveTo>
                <a:cubicBezTo>
                  <a:pt x="142" y="51"/>
                  <a:pt x="143" y="51"/>
                  <a:pt x="143" y="51"/>
                </a:cubicBezTo>
                <a:cubicBezTo>
                  <a:pt x="146" y="51"/>
                  <a:pt x="146" y="51"/>
                  <a:pt x="146" y="51"/>
                </a:cubicBezTo>
                <a:cubicBezTo>
                  <a:pt x="147" y="50"/>
                  <a:pt x="148" y="49"/>
                  <a:pt x="148" y="49"/>
                </a:cubicBezTo>
                <a:cubicBezTo>
                  <a:pt x="149" y="48"/>
                  <a:pt x="149" y="48"/>
                  <a:pt x="150" y="47"/>
                </a:cubicBezTo>
                <a:cubicBezTo>
                  <a:pt x="151" y="46"/>
                  <a:pt x="152" y="44"/>
                  <a:pt x="153" y="43"/>
                </a:cubicBezTo>
                <a:cubicBezTo>
                  <a:pt x="153" y="43"/>
                  <a:pt x="153" y="43"/>
                  <a:pt x="153" y="43"/>
                </a:cubicBezTo>
                <a:cubicBezTo>
                  <a:pt x="151" y="43"/>
                  <a:pt x="150" y="43"/>
                  <a:pt x="149" y="42"/>
                </a:cubicBezTo>
                <a:cubicBezTo>
                  <a:pt x="149" y="44"/>
                  <a:pt x="147" y="45"/>
                  <a:pt x="146" y="46"/>
                </a:cubicBezTo>
                <a:cubicBezTo>
                  <a:pt x="146" y="47"/>
                  <a:pt x="146" y="47"/>
                  <a:pt x="145" y="47"/>
                </a:cubicBezTo>
                <a:cubicBezTo>
                  <a:pt x="145" y="47"/>
                  <a:pt x="145" y="48"/>
                  <a:pt x="144" y="48"/>
                </a:cubicBezTo>
                <a:cubicBezTo>
                  <a:pt x="143" y="49"/>
                  <a:pt x="143" y="50"/>
                  <a:pt x="142" y="51"/>
                </a:cubicBezTo>
                <a:cubicBezTo>
                  <a:pt x="142" y="51"/>
                  <a:pt x="142" y="51"/>
                  <a:pt x="142" y="51"/>
                </a:cubicBezTo>
                <a:close/>
                <a:moveTo>
                  <a:pt x="136" y="50"/>
                </a:moveTo>
                <a:cubicBezTo>
                  <a:pt x="137" y="50"/>
                  <a:pt x="137" y="50"/>
                  <a:pt x="138" y="51"/>
                </a:cubicBezTo>
                <a:cubicBezTo>
                  <a:pt x="139" y="49"/>
                  <a:pt x="140" y="48"/>
                  <a:pt x="141" y="47"/>
                </a:cubicBezTo>
                <a:cubicBezTo>
                  <a:pt x="142" y="46"/>
                  <a:pt x="142" y="46"/>
                  <a:pt x="142" y="46"/>
                </a:cubicBezTo>
                <a:cubicBezTo>
                  <a:pt x="143" y="46"/>
                  <a:pt x="143" y="45"/>
                  <a:pt x="143" y="45"/>
                </a:cubicBezTo>
                <a:cubicBezTo>
                  <a:pt x="144" y="44"/>
                  <a:pt x="145" y="44"/>
                  <a:pt x="145" y="43"/>
                </a:cubicBezTo>
                <a:cubicBezTo>
                  <a:pt x="145" y="43"/>
                  <a:pt x="146" y="43"/>
                  <a:pt x="146" y="43"/>
                </a:cubicBezTo>
                <a:cubicBezTo>
                  <a:pt x="146" y="42"/>
                  <a:pt x="146" y="42"/>
                  <a:pt x="146" y="42"/>
                </a:cubicBezTo>
                <a:cubicBezTo>
                  <a:pt x="145" y="42"/>
                  <a:pt x="143" y="42"/>
                  <a:pt x="143" y="42"/>
                </a:cubicBezTo>
                <a:cubicBezTo>
                  <a:pt x="143" y="42"/>
                  <a:pt x="143" y="42"/>
                  <a:pt x="143" y="42"/>
                </a:cubicBezTo>
                <a:cubicBezTo>
                  <a:pt x="142" y="44"/>
                  <a:pt x="141" y="45"/>
                  <a:pt x="140" y="46"/>
                </a:cubicBezTo>
                <a:cubicBezTo>
                  <a:pt x="140" y="47"/>
                  <a:pt x="139" y="47"/>
                  <a:pt x="139" y="47"/>
                </a:cubicBezTo>
                <a:cubicBezTo>
                  <a:pt x="139" y="48"/>
                  <a:pt x="139" y="48"/>
                  <a:pt x="139" y="48"/>
                </a:cubicBezTo>
                <a:cubicBezTo>
                  <a:pt x="138" y="49"/>
                  <a:pt x="137" y="50"/>
                  <a:pt x="136" y="50"/>
                </a:cubicBezTo>
                <a:close/>
                <a:moveTo>
                  <a:pt x="132" y="50"/>
                </a:moveTo>
                <a:cubicBezTo>
                  <a:pt x="133" y="50"/>
                  <a:pt x="133" y="49"/>
                  <a:pt x="134" y="48"/>
                </a:cubicBezTo>
                <a:cubicBezTo>
                  <a:pt x="134" y="48"/>
                  <a:pt x="134" y="48"/>
                  <a:pt x="134" y="48"/>
                </a:cubicBezTo>
                <a:cubicBezTo>
                  <a:pt x="135" y="47"/>
                  <a:pt x="136" y="46"/>
                  <a:pt x="137" y="45"/>
                </a:cubicBezTo>
                <a:cubicBezTo>
                  <a:pt x="136" y="46"/>
                  <a:pt x="135" y="47"/>
                  <a:pt x="133" y="48"/>
                </a:cubicBezTo>
                <a:cubicBezTo>
                  <a:pt x="133" y="48"/>
                  <a:pt x="132" y="49"/>
                  <a:pt x="132" y="49"/>
                </a:cubicBezTo>
                <a:cubicBezTo>
                  <a:pt x="131" y="50"/>
                  <a:pt x="131" y="50"/>
                  <a:pt x="131" y="50"/>
                </a:cubicBezTo>
                <a:cubicBezTo>
                  <a:pt x="131" y="50"/>
                  <a:pt x="132" y="50"/>
                  <a:pt x="132" y="50"/>
                </a:cubicBezTo>
                <a:close/>
                <a:moveTo>
                  <a:pt x="128" y="46"/>
                </a:moveTo>
                <a:cubicBezTo>
                  <a:pt x="127" y="46"/>
                  <a:pt x="127" y="47"/>
                  <a:pt x="126" y="48"/>
                </a:cubicBezTo>
                <a:cubicBezTo>
                  <a:pt x="126" y="47"/>
                  <a:pt x="126" y="47"/>
                  <a:pt x="127" y="47"/>
                </a:cubicBezTo>
                <a:cubicBezTo>
                  <a:pt x="127" y="46"/>
                  <a:pt x="128" y="46"/>
                  <a:pt x="128" y="46"/>
                </a:cubicBezTo>
                <a:cubicBezTo>
                  <a:pt x="128" y="46"/>
                  <a:pt x="128" y="46"/>
                  <a:pt x="128" y="46"/>
                </a:cubicBezTo>
                <a:close/>
                <a:moveTo>
                  <a:pt x="119" y="41"/>
                </a:moveTo>
                <a:cubicBezTo>
                  <a:pt x="119" y="42"/>
                  <a:pt x="119" y="43"/>
                  <a:pt x="119" y="44"/>
                </a:cubicBezTo>
                <a:cubicBezTo>
                  <a:pt x="120" y="43"/>
                  <a:pt x="121" y="43"/>
                  <a:pt x="121" y="42"/>
                </a:cubicBezTo>
                <a:cubicBezTo>
                  <a:pt x="121" y="42"/>
                  <a:pt x="121" y="42"/>
                  <a:pt x="121" y="42"/>
                </a:cubicBezTo>
                <a:cubicBezTo>
                  <a:pt x="120" y="42"/>
                  <a:pt x="120" y="41"/>
                  <a:pt x="119" y="41"/>
                </a:cubicBezTo>
                <a:close/>
                <a:moveTo>
                  <a:pt x="125" y="39"/>
                </a:moveTo>
                <a:cubicBezTo>
                  <a:pt x="130" y="39"/>
                  <a:pt x="135" y="39"/>
                  <a:pt x="140" y="39"/>
                </a:cubicBezTo>
                <a:cubicBezTo>
                  <a:pt x="142" y="39"/>
                  <a:pt x="143" y="39"/>
                  <a:pt x="144" y="39"/>
                </a:cubicBezTo>
                <a:cubicBezTo>
                  <a:pt x="154" y="40"/>
                  <a:pt x="163" y="40"/>
                  <a:pt x="171" y="41"/>
                </a:cubicBezTo>
                <a:cubicBezTo>
                  <a:pt x="174" y="41"/>
                  <a:pt x="174" y="41"/>
                  <a:pt x="174" y="41"/>
                </a:cubicBezTo>
                <a:cubicBezTo>
                  <a:pt x="190" y="42"/>
                  <a:pt x="206" y="43"/>
                  <a:pt x="222" y="43"/>
                </a:cubicBezTo>
                <a:cubicBezTo>
                  <a:pt x="223" y="43"/>
                  <a:pt x="223" y="43"/>
                  <a:pt x="223" y="43"/>
                </a:cubicBezTo>
                <a:cubicBezTo>
                  <a:pt x="224" y="42"/>
                  <a:pt x="224" y="41"/>
                  <a:pt x="223" y="39"/>
                </a:cubicBezTo>
                <a:cubicBezTo>
                  <a:pt x="223" y="39"/>
                  <a:pt x="223" y="39"/>
                  <a:pt x="223" y="39"/>
                </a:cubicBezTo>
                <a:cubicBezTo>
                  <a:pt x="223" y="39"/>
                  <a:pt x="222" y="38"/>
                  <a:pt x="222" y="38"/>
                </a:cubicBezTo>
                <a:cubicBezTo>
                  <a:pt x="222" y="38"/>
                  <a:pt x="222" y="37"/>
                  <a:pt x="222" y="37"/>
                </a:cubicBezTo>
                <a:cubicBezTo>
                  <a:pt x="222" y="37"/>
                  <a:pt x="222" y="37"/>
                  <a:pt x="222" y="37"/>
                </a:cubicBezTo>
                <a:cubicBezTo>
                  <a:pt x="220" y="34"/>
                  <a:pt x="217" y="31"/>
                  <a:pt x="216" y="29"/>
                </a:cubicBezTo>
                <a:cubicBezTo>
                  <a:pt x="212" y="25"/>
                  <a:pt x="208" y="22"/>
                  <a:pt x="204" y="20"/>
                </a:cubicBezTo>
                <a:cubicBezTo>
                  <a:pt x="197" y="15"/>
                  <a:pt x="187" y="11"/>
                  <a:pt x="177" y="8"/>
                </a:cubicBezTo>
                <a:cubicBezTo>
                  <a:pt x="167" y="6"/>
                  <a:pt x="156" y="4"/>
                  <a:pt x="145" y="3"/>
                </a:cubicBezTo>
                <a:cubicBezTo>
                  <a:pt x="140" y="3"/>
                  <a:pt x="136" y="3"/>
                  <a:pt x="132" y="3"/>
                </a:cubicBezTo>
                <a:cubicBezTo>
                  <a:pt x="130" y="3"/>
                  <a:pt x="128" y="3"/>
                  <a:pt x="126" y="3"/>
                </a:cubicBezTo>
                <a:cubicBezTo>
                  <a:pt x="124" y="3"/>
                  <a:pt x="122" y="3"/>
                  <a:pt x="120" y="3"/>
                </a:cubicBezTo>
                <a:cubicBezTo>
                  <a:pt x="120" y="3"/>
                  <a:pt x="120" y="3"/>
                  <a:pt x="119" y="3"/>
                </a:cubicBezTo>
                <a:cubicBezTo>
                  <a:pt x="119" y="6"/>
                  <a:pt x="119" y="10"/>
                  <a:pt x="120" y="13"/>
                </a:cubicBezTo>
                <a:cubicBezTo>
                  <a:pt x="120" y="21"/>
                  <a:pt x="120" y="30"/>
                  <a:pt x="119" y="39"/>
                </a:cubicBezTo>
                <a:cubicBezTo>
                  <a:pt x="121" y="39"/>
                  <a:pt x="123" y="39"/>
                  <a:pt x="125" y="39"/>
                </a:cubicBezTo>
                <a:close/>
                <a:moveTo>
                  <a:pt x="122" y="42"/>
                </a:moveTo>
                <a:cubicBezTo>
                  <a:pt x="123" y="42"/>
                  <a:pt x="123" y="42"/>
                  <a:pt x="123" y="42"/>
                </a:cubicBezTo>
                <a:cubicBezTo>
                  <a:pt x="123" y="42"/>
                  <a:pt x="123" y="43"/>
                  <a:pt x="123" y="43"/>
                </a:cubicBezTo>
                <a:cubicBezTo>
                  <a:pt x="123" y="43"/>
                  <a:pt x="124" y="42"/>
                  <a:pt x="124" y="42"/>
                </a:cubicBezTo>
                <a:cubicBezTo>
                  <a:pt x="124" y="42"/>
                  <a:pt x="123" y="42"/>
                  <a:pt x="122" y="42"/>
                </a:cubicBezTo>
                <a:close/>
                <a:moveTo>
                  <a:pt x="127" y="42"/>
                </a:moveTo>
                <a:cubicBezTo>
                  <a:pt x="127" y="42"/>
                  <a:pt x="127" y="43"/>
                  <a:pt x="127" y="43"/>
                </a:cubicBezTo>
                <a:cubicBezTo>
                  <a:pt x="127" y="43"/>
                  <a:pt x="127" y="43"/>
                  <a:pt x="127" y="43"/>
                </a:cubicBezTo>
                <a:cubicBezTo>
                  <a:pt x="127" y="43"/>
                  <a:pt x="128" y="42"/>
                  <a:pt x="129" y="42"/>
                </a:cubicBezTo>
                <a:cubicBezTo>
                  <a:pt x="128" y="42"/>
                  <a:pt x="128" y="42"/>
                  <a:pt x="127" y="42"/>
                </a:cubicBezTo>
                <a:close/>
                <a:moveTo>
                  <a:pt x="131" y="42"/>
                </a:moveTo>
                <a:cubicBezTo>
                  <a:pt x="131" y="42"/>
                  <a:pt x="131" y="42"/>
                  <a:pt x="131" y="43"/>
                </a:cubicBezTo>
                <a:cubicBezTo>
                  <a:pt x="131" y="43"/>
                  <a:pt x="131" y="43"/>
                  <a:pt x="131" y="43"/>
                </a:cubicBezTo>
                <a:cubicBezTo>
                  <a:pt x="132" y="43"/>
                  <a:pt x="132" y="42"/>
                  <a:pt x="133" y="42"/>
                </a:cubicBezTo>
                <a:cubicBezTo>
                  <a:pt x="132" y="42"/>
                  <a:pt x="131" y="42"/>
                  <a:pt x="131" y="42"/>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4" name="Freeform 5"/>
          <p:cNvSpPr>
            <a:spLocks noEditPoints="1"/>
          </p:cNvSpPr>
          <p:nvPr/>
        </p:nvSpPr>
        <p:spPr bwMode="auto">
          <a:xfrm>
            <a:off x="5184935" y="2246161"/>
            <a:ext cx="1205694" cy="742404"/>
          </a:xfrm>
          <a:custGeom>
            <a:avLst/>
            <a:gdLst>
              <a:gd name="T0" fmla="*/ 52 w 231"/>
              <a:gd name="T1" fmla="*/ 126 h 141"/>
              <a:gd name="T2" fmla="*/ 5 w 231"/>
              <a:gd name="T3" fmla="*/ 101 h 141"/>
              <a:gd name="T4" fmla="*/ 116 w 231"/>
              <a:gd name="T5" fmla="*/ 2 h 141"/>
              <a:gd name="T6" fmla="*/ 228 w 231"/>
              <a:gd name="T7" fmla="*/ 52 h 141"/>
              <a:gd name="T8" fmla="*/ 224 w 231"/>
              <a:gd name="T9" fmla="*/ 109 h 141"/>
              <a:gd name="T10" fmla="*/ 190 w 231"/>
              <a:gd name="T11" fmla="*/ 133 h 141"/>
              <a:gd name="T12" fmla="*/ 138 w 231"/>
              <a:gd name="T13" fmla="*/ 117 h 141"/>
              <a:gd name="T14" fmla="*/ 130 w 231"/>
              <a:gd name="T15" fmla="*/ 128 h 141"/>
              <a:gd name="T16" fmla="*/ 129 w 231"/>
              <a:gd name="T17" fmla="*/ 131 h 141"/>
              <a:gd name="T18" fmla="*/ 123 w 231"/>
              <a:gd name="T19" fmla="*/ 116 h 141"/>
              <a:gd name="T20" fmla="*/ 117 w 231"/>
              <a:gd name="T21" fmla="*/ 127 h 141"/>
              <a:gd name="T22" fmla="*/ 109 w 231"/>
              <a:gd name="T23" fmla="*/ 123 h 141"/>
              <a:gd name="T24" fmla="*/ 148 w 231"/>
              <a:gd name="T25" fmla="*/ 134 h 141"/>
              <a:gd name="T26" fmla="*/ 166 w 231"/>
              <a:gd name="T27" fmla="*/ 129 h 141"/>
              <a:gd name="T28" fmla="*/ 106 w 231"/>
              <a:gd name="T29" fmla="*/ 131 h 141"/>
              <a:gd name="T30" fmla="*/ 103 w 231"/>
              <a:gd name="T31" fmla="*/ 119 h 141"/>
              <a:gd name="T32" fmla="*/ 184 w 231"/>
              <a:gd name="T33" fmla="*/ 126 h 141"/>
              <a:gd name="T34" fmla="*/ 87 w 231"/>
              <a:gd name="T35" fmla="*/ 109 h 141"/>
              <a:gd name="T36" fmla="*/ 94 w 231"/>
              <a:gd name="T37" fmla="*/ 113 h 141"/>
              <a:gd name="T38" fmla="*/ 83 w 231"/>
              <a:gd name="T39" fmla="*/ 108 h 141"/>
              <a:gd name="T40" fmla="*/ 75 w 231"/>
              <a:gd name="T41" fmla="*/ 109 h 141"/>
              <a:gd name="T42" fmla="*/ 71 w 231"/>
              <a:gd name="T43" fmla="*/ 127 h 141"/>
              <a:gd name="T44" fmla="*/ 194 w 231"/>
              <a:gd name="T45" fmla="*/ 126 h 141"/>
              <a:gd name="T46" fmla="*/ 176 w 231"/>
              <a:gd name="T47" fmla="*/ 123 h 141"/>
              <a:gd name="T48" fmla="*/ 53 w 231"/>
              <a:gd name="T49" fmla="*/ 121 h 141"/>
              <a:gd name="T50" fmla="*/ 44 w 231"/>
              <a:gd name="T51" fmla="*/ 98 h 141"/>
              <a:gd name="T52" fmla="*/ 186 w 231"/>
              <a:gd name="T53" fmla="*/ 105 h 141"/>
              <a:gd name="T54" fmla="*/ 107 w 231"/>
              <a:gd name="T55" fmla="*/ 111 h 141"/>
              <a:gd name="T56" fmla="*/ 42 w 231"/>
              <a:gd name="T57" fmla="*/ 97 h 141"/>
              <a:gd name="T58" fmla="*/ 200 w 231"/>
              <a:gd name="T59" fmla="*/ 115 h 141"/>
              <a:gd name="T60" fmla="*/ 27 w 231"/>
              <a:gd name="T61" fmla="*/ 102 h 141"/>
              <a:gd name="T62" fmla="*/ 214 w 231"/>
              <a:gd name="T63" fmla="*/ 111 h 141"/>
              <a:gd name="T64" fmla="*/ 189 w 231"/>
              <a:gd name="T65" fmla="*/ 109 h 141"/>
              <a:gd name="T66" fmla="*/ 199 w 231"/>
              <a:gd name="T67" fmla="*/ 105 h 141"/>
              <a:gd name="T68" fmla="*/ 107 w 231"/>
              <a:gd name="T69" fmla="*/ 107 h 141"/>
              <a:gd name="T70" fmla="*/ 217 w 231"/>
              <a:gd name="T71" fmla="*/ 57 h 141"/>
              <a:gd name="T72" fmla="*/ 120 w 231"/>
              <a:gd name="T73" fmla="*/ 53 h 141"/>
              <a:gd name="T74" fmla="*/ 116 w 231"/>
              <a:gd name="T75" fmla="*/ 40 h 141"/>
              <a:gd name="T76" fmla="*/ 15 w 231"/>
              <a:gd name="T77" fmla="*/ 78 h 141"/>
              <a:gd name="T78" fmla="*/ 219 w 231"/>
              <a:gd name="T79" fmla="*/ 108 h 141"/>
              <a:gd name="T80" fmla="*/ 210 w 231"/>
              <a:gd name="T81" fmla="*/ 105 h 141"/>
              <a:gd name="T82" fmla="*/ 183 w 231"/>
              <a:gd name="T83" fmla="*/ 106 h 141"/>
              <a:gd name="T84" fmla="*/ 19 w 231"/>
              <a:gd name="T85" fmla="*/ 86 h 141"/>
              <a:gd name="T86" fmla="*/ 14 w 231"/>
              <a:gd name="T87" fmla="*/ 102 h 141"/>
              <a:gd name="T88" fmla="*/ 9 w 231"/>
              <a:gd name="T89" fmla="*/ 85 h 141"/>
              <a:gd name="T90" fmla="*/ 219 w 231"/>
              <a:gd name="T91" fmla="*/ 99 h 141"/>
              <a:gd name="T92" fmla="*/ 220 w 231"/>
              <a:gd name="T93" fmla="*/ 86 h 141"/>
              <a:gd name="T94" fmla="*/ 225 w 231"/>
              <a:gd name="T95" fmla="*/ 46 h 141"/>
              <a:gd name="T96" fmla="*/ 225 w 231"/>
              <a:gd name="T97" fmla="*/ 54 h 141"/>
              <a:gd name="T98" fmla="*/ 211 w 231"/>
              <a:gd name="T99" fmla="*/ 46 h 141"/>
              <a:gd name="T100" fmla="*/ 193 w 231"/>
              <a:gd name="T101" fmla="*/ 46 h 141"/>
              <a:gd name="T102" fmla="*/ 178 w 231"/>
              <a:gd name="T103" fmla="*/ 48 h 141"/>
              <a:gd name="T104" fmla="*/ 171 w 231"/>
              <a:gd name="T105" fmla="*/ 46 h 141"/>
              <a:gd name="T106" fmla="*/ 173 w 231"/>
              <a:gd name="T107" fmla="*/ 52 h 141"/>
              <a:gd name="T108" fmla="*/ 153 w 231"/>
              <a:gd name="T109" fmla="*/ 43 h 141"/>
              <a:gd name="T110" fmla="*/ 146 w 231"/>
              <a:gd name="T111" fmla="*/ 43 h 141"/>
              <a:gd name="T112" fmla="*/ 131 w 231"/>
              <a:gd name="T113" fmla="*/ 50 h 141"/>
              <a:gd name="T114" fmla="*/ 144 w 231"/>
              <a:gd name="T115" fmla="*/ 39 h 141"/>
              <a:gd name="T116" fmla="*/ 132 w 231"/>
              <a:gd name="T117" fmla="*/ 3 h 141"/>
              <a:gd name="T118" fmla="*/ 127 w 231"/>
              <a:gd name="T119" fmla="*/ 4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1" h="141">
                <a:moveTo>
                  <a:pt x="143" y="141"/>
                </a:moveTo>
                <a:cubicBezTo>
                  <a:pt x="142" y="141"/>
                  <a:pt x="142" y="141"/>
                  <a:pt x="142" y="140"/>
                </a:cubicBezTo>
                <a:cubicBezTo>
                  <a:pt x="141" y="139"/>
                  <a:pt x="141" y="138"/>
                  <a:pt x="141" y="137"/>
                </a:cubicBezTo>
                <a:cubicBezTo>
                  <a:pt x="139" y="137"/>
                  <a:pt x="136" y="137"/>
                  <a:pt x="133" y="137"/>
                </a:cubicBezTo>
                <a:cubicBezTo>
                  <a:pt x="120" y="137"/>
                  <a:pt x="106" y="136"/>
                  <a:pt x="92" y="134"/>
                </a:cubicBezTo>
                <a:cubicBezTo>
                  <a:pt x="92" y="134"/>
                  <a:pt x="92" y="135"/>
                  <a:pt x="92" y="135"/>
                </a:cubicBezTo>
                <a:cubicBezTo>
                  <a:pt x="91" y="136"/>
                  <a:pt x="91" y="136"/>
                  <a:pt x="91" y="136"/>
                </a:cubicBezTo>
                <a:cubicBezTo>
                  <a:pt x="90" y="136"/>
                  <a:pt x="90" y="136"/>
                  <a:pt x="89" y="135"/>
                </a:cubicBezTo>
                <a:cubicBezTo>
                  <a:pt x="89" y="135"/>
                  <a:pt x="89" y="134"/>
                  <a:pt x="89" y="133"/>
                </a:cubicBezTo>
                <a:cubicBezTo>
                  <a:pt x="89" y="133"/>
                  <a:pt x="89" y="133"/>
                  <a:pt x="89" y="133"/>
                </a:cubicBezTo>
                <a:cubicBezTo>
                  <a:pt x="86" y="133"/>
                  <a:pt x="84" y="133"/>
                  <a:pt x="81" y="132"/>
                </a:cubicBezTo>
                <a:cubicBezTo>
                  <a:pt x="81" y="132"/>
                  <a:pt x="81" y="132"/>
                  <a:pt x="81" y="132"/>
                </a:cubicBezTo>
                <a:cubicBezTo>
                  <a:pt x="80" y="132"/>
                  <a:pt x="80" y="132"/>
                  <a:pt x="80" y="132"/>
                </a:cubicBezTo>
                <a:cubicBezTo>
                  <a:pt x="72" y="131"/>
                  <a:pt x="62" y="129"/>
                  <a:pt x="52" y="126"/>
                </a:cubicBezTo>
                <a:cubicBezTo>
                  <a:pt x="52" y="127"/>
                  <a:pt x="51" y="127"/>
                  <a:pt x="51" y="127"/>
                </a:cubicBezTo>
                <a:cubicBezTo>
                  <a:pt x="50" y="127"/>
                  <a:pt x="50" y="126"/>
                  <a:pt x="50" y="126"/>
                </a:cubicBezTo>
                <a:cubicBezTo>
                  <a:pt x="50" y="126"/>
                  <a:pt x="50" y="126"/>
                  <a:pt x="50" y="125"/>
                </a:cubicBezTo>
                <a:cubicBezTo>
                  <a:pt x="49" y="125"/>
                  <a:pt x="48" y="125"/>
                  <a:pt x="47" y="125"/>
                </a:cubicBezTo>
                <a:cubicBezTo>
                  <a:pt x="40" y="122"/>
                  <a:pt x="33" y="118"/>
                  <a:pt x="27" y="114"/>
                </a:cubicBezTo>
                <a:cubicBezTo>
                  <a:pt x="27" y="115"/>
                  <a:pt x="27" y="115"/>
                  <a:pt x="26" y="115"/>
                </a:cubicBezTo>
                <a:cubicBezTo>
                  <a:pt x="26" y="115"/>
                  <a:pt x="26" y="114"/>
                  <a:pt x="25" y="114"/>
                </a:cubicBezTo>
                <a:cubicBezTo>
                  <a:pt x="25" y="114"/>
                  <a:pt x="25" y="113"/>
                  <a:pt x="25" y="113"/>
                </a:cubicBezTo>
                <a:cubicBezTo>
                  <a:pt x="25" y="113"/>
                  <a:pt x="21" y="111"/>
                  <a:pt x="20" y="110"/>
                </a:cubicBezTo>
                <a:cubicBezTo>
                  <a:pt x="20" y="110"/>
                  <a:pt x="20" y="110"/>
                  <a:pt x="20" y="110"/>
                </a:cubicBezTo>
                <a:cubicBezTo>
                  <a:pt x="20" y="110"/>
                  <a:pt x="19" y="110"/>
                  <a:pt x="19" y="109"/>
                </a:cubicBezTo>
                <a:cubicBezTo>
                  <a:pt x="16" y="108"/>
                  <a:pt x="13" y="105"/>
                  <a:pt x="9" y="103"/>
                </a:cubicBezTo>
                <a:cubicBezTo>
                  <a:pt x="9" y="103"/>
                  <a:pt x="8" y="103"/>
                  <a:pt x="8" y="103"/>
                </a:cubicBezTo>
                <a:cubicBezTo>
                  <a:pt x="7" y="103"/>
                  <a:pt x="5" y="102"/>
                  <a:pt x="5" y="101"/>
                </a:cubicBezTo>
                <a:cubicBezTo>
                  <a:pt x="5" y="100"/>
                  <a:pt x="5" y="99"/>
                  <a:pt x="5" y="97"/>
                </a:cubicBezTo>
                <a:cubicBezTo>
                  <a:pt x="4" y="97"/>
                  <a:pt x="4" y="97"/>
                  <a:pt x="4" y="96"/>
                </a:cubicBezTo>
                <a:cubicBezTo>
                  <a:pt x="4" y="93"/>
                  <a:pt x="4" y="89"/>
                  <a:pt x="4" y="86"/>
                </a:cubicBezTo>
                <a:cubicBezTo>
                  <a:pt x="4" y="80"/>
                  <a:pt x="4" y="74"/>
                  <a:pt x="4" y="67"/>
                </a:cubicBezTo>
                <a:cubicBezTo>
                  <a:pt x="0" y="45"/>
                  <a:pt x="26" y="29"/>
                  <a:pt x="42" y="21"/>
                </a:cubicBezTo>
                <a:cubicBezTo>
                  <a:pt x="49" y="18"/>
                  <a:pt x="56" y="15"/>
                  <a:pt x="62" y="14"/>
                </a:cubicBezTo>
                <a:cubicBezTo>
                  <a:pt x="67" y="13"/>
                  <a:pt x="72" y="12"/>
                  <a:pt x="76" y="11"/>
                </a:cubicBezTo>
                <a:cubicBezTo>
                  <a:pt x="78" y="11"/>
                  <a:pt x="79" y="11"/>
                  <a:pt x="80" y="11"/>
                </a:cubicBezTo>
                <a:cubicBezTo>
                  <a:pt x="80" y="11"/>
                  <a:pt x="80" y="11"/>
                  <a:pt x="80" y="11"/>
                </a:cubicBezTo>
                <a:cubicBezTo>
                  <a:pt x="89" y="9"/>
                  <a:pt x="97" y="8"/>
                  <a:pt x="106" y="8"/>
                </a:cubicBezTo>
                <a:cubicBezTo>
                  <a:pt x="110" y="8"/>
                  <a:pt x="113" y="8"/>
                  <a:pt x="116" y="8"/>
                </a:cubicBezTo>
                <a:cubicBezTo>
                  <a:pt x="116" y="8"/>
                  <a:pt x="116" y="8"/>
                  <a:pt x="116" y="8"/>
                </a:cubicBezTo>
                <a:cubicBezTo>
                  <a:pt x="116" y="6"/>
                  <a:pt x="116" y="4"/>
                  <a:pt x="116" y="3"/>
                </a:cubicBezTo>
                <a:cubicBezTo>
                  <a:pt x="116" y="3"/>
                  <a:pt x="116" y="2"/>
                  <a:pt x="116" y="2"/>
                </a:cubicBezTo>
                <a:cubicBezTo>
                  <a:pt x="115" y="1"/>
                  <a:pt x="116" y="1"/>
                  <a:pt x="117" y="0"/>
                </a:cubicBezTo>
                <a:cubicBezTo>
                  <a:pt x="118" y="0"/>
                  <a:pt x="119" y="0"/>
                  <a:pt x="121" y="0"/>
                </a:cubicBezTo>
                <a:cubicBezTo>
                  <a:pt x="124" y="0"/>
                  <a:pt x="128" y="0"/>
                  <a:pt x="131" y="0"/>
                </a:cubicBezTo>
                <a:cubicBezTo>
                  <a:pt x="151" y="0"/>
                  <a:pt x="168" y="2"/>
                  <a:pt x="183" y="7"/>
                </a:cubicBezTo>
                <a:cubicBezTo>
                  <a:pt x="194" y="10"/>
                  <a:pt x="203" y="14"/>
                  <a:pt x="210" y="20"/>
                </a:cubicBezTo>
                <a:cubicBezTo>
                  <a:pt x="215" y="23"/>
                  <a:pt x="218" y="26"/>
                  <a:pt x="221" y="30"/>
                </a:cubicBezTo>
                <a:cubicBezTo>
                  <a:pt x="221" y="30"/>
                  <a:pt x="221" y="30"/>
                  <a:pt x="221" y="30"/>
                </a:cubicBezTo>
                <a:cubicBezTo>
                  <a:pt x="223" y="32"/>
                  <a:pt x="225" y="35"/>
                  <a:pt x="226" y="38"/>
                </a:cubicBezTo>
                <a:cubicBezTo>
                  <a:pt x="227" y="38"/>
                  <a:pt x="227" y="38"/>
                  <a:pt x="228" y="39"/>
                </a:cubicBezTo>
                <a:cubicBezTo>
                  <a:pt x="228" y="40"/>
                  <a:pt x="228" y="41"/>
                  <a:pt x="228" y="42"/>
                </a:cubicBezTo>
                <a:cubicBezTo>
                  <a:pt x="228" y="42"/>
                  <a:pt x="228" y="42"/>
                  <a:pt x="228" y="43"/>
                </a:cubicBezTo>
                <a:cubicBezTo>
                  <a:pt x="228" y="43"/>
                  <a:pt x="229" y="44"/>
                  <a:pt x="229" y="44"/>
                </a:cubicBezTo>
                <a:cubicBezTo>
                  <a:pt x="228" y="46"/>
                  <a:pt x="228" y="49"/>
                  <a:pt x="228" y="51"/>
                </a:cubicBezTo>
                <a:cubicBezTo>
                  <a:pt x="228" y="51"/>
                  <a:pt x="228" y="52"/>
                  <a:pt x="228" y="52"/>
                </a:cubicBezTo>
                <a:cubicBezTo>
                  <a:pt x="228" y="52"/>
                  <a:pt x="228" y="53"/>
                  <a:pt x="228" y="53"/>
                </a:cubicBezTo>
                <a:cubicBezTo>
                  <a:pt x="228" y="53"/>
                  <a:pt x="228" y="53"/>
                  <a:pt x="228" y="53"/>
                </a:cubicBezTo>
                <a:cubicBezTo>
                  <a:pt x="229" y="55"/>
                  <a:pt x="229" y="57"/>
                  <a:pt x="230" y="59"/>
                </a:cubicBezTo>
                <a:cubicBezTo>
                  <a:pt x="230" y="59"/>
                  <a:pt x="230" y="59"/>
                  <a:pt x="230" y="59"/>
                </a:cubicBezTo>
                <a:cubicBezTo>
                  <a:pt x="230" y="60"/>
                  <a:pt x="231" y="60"/>
                  <a:pt x="230" y="60"/>
                </a:cubicBezTo>
                <a:cubicBezTo>
                  <a:pt x="229" y="65"/>
                  <a:pt x="229" y="69"/>
                  <a:pt x="230" y="74"/>
                </a:cubicBezTo>
                <a:cubicBezTo>
                  <a:pt x="230" y="75"/>
                  <a:pt x="230" y="76"/>
                  <a:pt x="230" y="78"/>
                </a:cubicBezTo>
                <a:cubicBezTo>
                  <a:pt x="230" y="80"/>
                  <a:pt x="230" y="83"/>
                  <a:pt x="230" y="86"/>
                </a:cubicBezTo>
                <a:cubicBezTo>
                  <a:pt x="230" y="87"/>
                  <a:pt x="230" y="88"/>
                  <a:pt x="230" y="89"/>
                </a:cubicBezTo>
                <a:cubicBezTo>
                  <a:pt x="230" y="92"/>
                  <a:pt x="229" y="95"/>
                  <a:pt x="229" y="98"/>
                </a:cubicBezTo>
                <a:cubicBezTo>
                  <a:pt x="230" y="99"/>
                  <a:pt x="230" y="99"/>
                  <a:pt x="231" y="100"/>
                </a:cubicBezTo>
                <a:cubicBezTo>
                  <a:pt x="231" y="100"/>
                  <a:pt x="231" y="101"/>
                  <a:pt x="230" y="102"/>
                </a:cubicBezTo>
                <a:cubicBezTo>
                  <a:pt x="229" y="104"/>
                  <a:pt x="226" y="106"/>
                  <a:pt x="224" y="108"/>
                </a:cubicBezTo>
                <a:cubicBezTo>
                  <a:pt x="224" y="109"/>
                  <a:pt x="224" y="109"/>
                  <a:pt x="224" y="109"/>
                </a:cubicBezTo>
                <a:cubicBezTo>
                  <a:pt x="224" y="110"/>
                  <a:pt x="224" y="110"/>
                  <a:pt x="223" y="110"/>
                </a:cubicBezTo>
                <a:cubicBezTo>
                  <a:pt x="223" y="110"/>
                  <a:pt x="223" y="110"/>
                  <a:pt x="223" y="110"/>
                </a:cubicBezTo>
                <a:cubicBezTo>
                  <a:pt x="223" y="110"/>
                  <a:pt x="223" y="110"/>
                  <a:pt x="223" y="110"/>
                </a:cubicBezTo>
                <a:cubicBezTo>
                  <a:pt x="219" y="113"/>
                  <a:pt x="216" y="117"/>
                  <a:pt x="212" y="120"/>
                </a:cubicBezTo>
                <a:cubicBezTo>
                  <a:pt x="211" y="120"/>
                  <a:pt x="211" y="120"/>
                  <a:pt x="211" y="120"/>
                </a:cubicBezTo>
                <a:cubicBezTo>
                  <a:pt x="211" y="120"/>
                  <a:pt x="211" y="120"/>
                  <a:pt x="211" y="120"/>
                </a:cubicBezTo>
                <a:cubicBezTo>
                  <a:pt x="211" y="120"/>
                  <a:pt x="210" y="121"/>
                  <a:pt x="210" y="121"/>
                </a:cubicBezTo>
                <a:cubicBezTo>
                  <a:pt x="209" y="121"/>
                  <a:pt x="209" y="121"/>
                  <a:pt x="209" y="121"/>
                </a:cubicBezTo>
                <a:cubicBezTo>
                  <a:pt x="209" y="122"/>
                  <a:pt x="209" y="122"/>
                  <a:pt x="208" y="122"/>
                </a:cubicBezTo>
                <a:cubicBezTo>
                  <a:pt x="208" y="122"/>
                  <a:pt x="208" y="122"/>
                  <a:pt x="208" y="122"/>
                </a:cubicBezTo>
                <a:cubicBezTo>
                  <a:pt x="203" y="126"/>
                  <a:pt x="198" y="129"/>
                  <a:pt x="193" y="131"/>
                </a:cubicBezTo>
                <a:cubicBezTo>
                  <a:pt x="193" y="132"/>
                  <a:pt x="193" y="133"/>
                  <a:pt x="192" y="133"/>
                </a:cubicBezTo>
                <a:cubicBezTo>
                  <a:pt x="192" y="134"/>
                  <a:pt x="192" y="134"/>
                  <a:pt x="191" y="134"/>
                </a:cubicBezTo>
                <a:cubicBezTo>
                  <a:pt x="190" y="134"/>
                  <a:pt x="190" y="134"/>
                  <a:pt x="190" y="133"/>
                </a:cubicBezTo>
                <a:cubicBezTo>
                  <a:pt x="190" y="133"/>
                  <a:pt x="190" y="132"/>
                  <a:pt x="190" y="132"/>
                </a:cubicBezTo>
                <a:cubicBezTo>
                  <a:pt x="189" y="132"/>
                  <a:pt x="187" y="132"/>
                  <a:pt x="186" y="133"/>
                </a:cubicBezTo>
                <a:cubicBezTo>
                  <a:pt x="175" y="136"/>
                  <a:pt x="162" y="137"/>
                  <a:pt x="145" y="137"/>
                </a:cubicBezTo>
                <a:cubicBezTo>
                  <a:pt x="145" y="137"/>
                  <a:pt x="145" y="137"/>
                  <a:pt x="144" y="137"/>
                </a:cubicBezTo>
                <a:cubicBezTo>
                  <a:pt x="144" y="138"/>
                  <a:pt x="144" y="139"/>
                  <a:pt x="144" y="140"/>
                </a:cubicBezTo>
                <a:cubicBezTo>
                  <a:pt x="144" y="141"/>
                  <a:pt x="143" y="141"/>
                  <a:pt x="143" y="141"/>
                </a:cubicBezTo>
                <a:close/>
                <a:moveTo>
                  <a:pt x="109" y="132"/>
                </a:moveTo>
                <a:cubicBezTo>
                  <a:pt x="119" y="133"/>
                  <a:pt x="129" y="134"/>
                  <a:pt x="138" y="134"/>
                </a:cubicBezTo>
                <a:cubicBezTo>
                  <a:pt x="138" y="133"/>
                  <a:pt x="138" y="133"/>
                  <a:pt x="138" y="133"/>
                </a:cubicBezTo>
                <a:cubicBezTo>
                  <a:pt x="138" y="132"/>
                  <a:pt x="138" y="132"/>
                  <a:pt x="138" y="132"/>
                </a:cubicBezTo>
                <a:cubicBezTo>
                  <a:pt x="138" y="130"/>
                  <a:pt x="138" y="128"/>
                  <a:pt x="138" y="126"/>
                </a:cubicBezTo>
                <a:cubicBezTo>
                  <a:pt x="139" y="125"/>
                  <a:pt x="139" y="123"/>
                  <a:pt x="138" y="121"/>
                </a:cubicBezTo>
                <a:cubicBezTo>
                  <a:pt x="138" y="120"/>
                  <a:pt x="138" y="120"/>
                  <a:pt x="138" y="120"/>
                </a:cubicBezTo>
                <a:cubicBezTo>
                  <a:pt x="138" y="119"/>
                  <a:pt x="138" y="118"/>
                  <a:pt x="138" y="117"/>
                </a:cubicBezTo>
                <a:cubicBezTo>
                  <a:pt x="138" y="117"/>
                  <a:pt x="138" y="116"/>
                  <a:pt x="138" y="116"/>
                </a:cubicBezTo>
                <a:cubicBezTo>
                  <a:pt x="138" y="115"/>
                  <a:pt x="138" y="115"/>
                  <a:pt x="139" y="115"/>
                </a:cubicBezTo>
                <a:cubicBezTo>
                  <a:pt x="139" y="115"/>
                  <a:pt x="139" y="115"/>
                  <a:pt x="140" y="115"/>
                </a:cubicBezTo>
                <a:cubicBezTo>
                  <a:pt x="140" y="116"/>
                  <a:pt x="141" y="117"/>
                  <a:pt x="141" y="118"/>
                </a:cubicBezTo>
                <a:cubicBezTo>
                  <a:pt x="141" y="116"/>
                  <a:pt x="141" y="114"/>
                  <a:pt x="141" y="112"/>
                </a:cubicBezTo>
                <a:cubicBezTo>
                  <a:pt x="139" y="112"/>
                  <a:pt x="137" y="112"/>
                  <a:pt x="134" y="112"/>
                </a:cubicBezTo>
                <a:cubicBezTo>
                  <a:pt x="134" y="113"/>
                  <a:pt x="134" y="113"/>
                  <a:pt x="134" y="114"/>
                </a:cubicBezTo>
                <a:cubicBezTo>
                  <a:pt x="133" y="114"/>
                  <a:pt x="133" y="116"/>
                  <a:pt x="133" y="122"/>
                </a:cubicBezTo>
                <a:cubicBezTo>
                  <a:pt x="133" y="122"/>
                  <a:pt x="133" y="122"/>
                  <a:pt x="133" y="123"/>
                </a:cubicBezTo>
                <a:cubicBezTo>
                  <a:pt x="133" y="123"/>
                  <a:pt x="133" y="124"/>
                  <a:pt x="133" y="125"/>
                </a:cubicBezTo>
                <a:cubicBezTo>
                  <a:pt x="133" y="127"/>
                  <a:pt x="134" y="130"/>
                  <a:pt x="133" y="132"/>
                </a:cubicBezTo>
                <a:cubicBezTo>
                  <a:pt x="133" y="133"/>
                  <a:pt x="132" y="133"/>
                  <a:pt x="132" y="133"/>
                </a:cubicBezTo>
                <a:cubicBezTo>
                  <a:pt x="131" y="133"/>
                  <a:pt x="131" y="133"/>
                  <a:pt x="131" y="132"/>
                </a:cubicBezTo>
                <a:cubicBezTo>
                  <a:pt x="130" y="131"/>
                  <a:pt x="130" y="129"/>
                  <a:pt x="130" y="128"/>
                </a:cubicBezTo>
                <a:cubicBezTo>
                  <a:pt x="130" y="127"/>
                  <a:pt x="130" y="127"/>
                  <a:pt x="130" y="127"/>
                </a:cubicBezTo>
                <a:cubicBezTo>
                  <a:pt x="130" y="124"/>
                  <a:pt x="130" y="122"/>
                  <a:pt x="130" y="119"/>
                </a:cubicBezTo>
                <a:cubicBezTo>
                  <a:pt x="130" y="119"/>
                  <a:pt x="130" y="119"/>
                  <a:pt x="130" y="119"/>
                </a:cubicBezTo>
                <a:cubicBezTo>
                  <a:pt x="130" y="117"/>
                  <a:pt x="130" y="114"/>
                  <a:pt x="131" y="112"/>
                </a:cubicBezTo>
                <a:cubicBezTo>
                  <a:pt x="131" y="112"/>
                  <a:pt x="130" y="112"/>
                  <a:pt x="130" y="112"/>
                </a:cubicBezTo>
                <a:cubicBezTo>
                  <a:pt x="130" y="113"/>
                  <a:pt x="130" y="113"/>
                  <a:pt x="130" y="113"/>
                </a:cubicBezTo>
                <a:cubicBezTo>
                  <a:pt x="130" y="113"/>
                  <a:pt x="130" y="113"/>
                  <a:pt x="130" y="113"/>
                </a:cubicBezTo>
                <a:cubicBezTo>
                  <a:pt x="130" y="113"/>
                  <a:pt x="130" y="114"/>
                  <a:pt x="130" y="114"/>
                </a:cubicBezTo>
                <a:cubicBezTo>
                  <a:pt x="130" y="115"/>
                  <a:pt x="130" y="115"/>
                  <a:pt x="130" y="115"/>
                </a:cubicBezTo>
                <a:cubicBezTo>
                  <a:pt x="130" y="116"/>
                  <a:pt x="130" y="116"/>
                  <a:pt x="130" y="117"/>
                </a:cubicBezTo>
                <a:cubicBezTo>
                  <a:pt x="130" y="118"/>
                  <a:pt x="130" y="120"/>
                  <a:pt x="129" y="121"/>
                </a:cubicBezTo>
                <a:cubicBezTo>
                  <a:pt x="129" y="122"/>
                  <a:pt x="129" y="123"/>
                  <a:pt x="129" y="124"/>
                </a:cubicBezTo>
                <a:cubicBezTo>
                  <a:pt x="129" y="125"/>
                  <a:pt x="129" y="126"/>
                  <a:pt x="129" y="127"/>
                </a:cubicBezTo>
                <a:cubicBezTo>
                  <a:pt x="129" y="128"/>
                  <a:pt x="129" y="130"/>
                  <a:pt x="129" y="131"/>
                </a:cubicBezTo>
                <a:cubicBezTo>
                  <a:pt x="129" y="132"/>
                  <a:pt x="129" y="132"/>
                  <a:pt x="128" y="132"/>
                </a:cubicBezTo>
                <a:cubicBezTo>
                  <a:pt x="128" y="132"/>
                  <a:pt x="127" y="132"/>
                  <a:pt x="127" y="131"/>
                </a:cubicBezTo>
                <a:cubicBezTo>
                  <a:pt x="127" y="131"/>
                  <a:pt x="126" y="130"/>
                  <a:pt x="126" y="130"/>
                </a:cubicBezTo>
                <a:cubicBezTo>
                  <a:pt x="126" y="130"/>
                  <a:pt x="126" y="130"/>
                  <a:pt x="126" y="131"/>
                </a:cubicBezTo>
                <a:cubicBezTo>
                  <a:pt x="126" y="131"/>
                  <a:pt x="125" y="131"/>
                  <a:pt x="125" y="131"/>
                </a:cubicBezTo>
                <a:cubicBezTo>
                  <a:pt x="124" y="131"/>
                  <a:pt x="124" y="131"/>
                  <a:pt x="124" y="131"/>
                </a:cubicBezTo>
                <a:cubicBezTo>
                  <a:pt x="123" y="128"/>
                  <a:pt x="123" y="125"/>
                  <a:pt x="123" y="122"/>
                </a:cubicBezTo>
                <a:cubicBezTo>
                  <a:pt x="123" y="122"/>
                  <a:pt x="123" y="121"/>
                  <a:pt x="123" y="121"/>
                </a:cubicBezTo>
                <a:cubicBezTo>
                  <a:pt x="123" y="117"/>
                  <a:pt x="124" y="115"/>
                  <a:pt x="124" y="112"/>
                </a:cubicBezTo>
                <a:cubicBezTo>
                  <a:pt x="124" y="112"/>
                  <a:pt x="124" y="112"/>
                  <a:pt x="123" y="112"/>
                </a:cubicBezTo>
                <a:cubicBezTo>
                  <a:pt x="123" y="112"/>
                  <a:pt x="123" y="112"/>
                  <a:pt x="123" y="113"/>
                </a:cubicBezTo>
                <a:cubicBezTo>
                  <a:pt x="123" y="113"/>
                  <a:pt x="123" y="113"/>
                  <a:pt x="123" y="114"/>
                </a:cubicBezTo>
                <a:cubicBezTo>
                  <a:pt x="123" y="114"/>
                  <a:pt x="123" y="114"/>
                  <a:pt x="123" y="114"/>
                </a:cubicBezTo>
                <a:cubicBezTo>
                  <a:pt x="123" y="115"/>
                  <a:pt x="123" y="115"/>
                  <a:pt x="123" y="116"/>
                </a:cubicBezTo>
                <a:cubicBezTo>
                  <a:pt x="123" y="116"/>
                  <a:pt x="123" y="116"/>
                  <a:pt x="123" y="117"/>
                </a:cubicBezTo>
                <a:cubicBezTo>
                  <a:pt x="123" y="118"/>
                  <a:pt x="123" y="118"/>
                  <a:pt x="123" y="119"/>
                </a:cubicBezTo>
                <a:cubicBezTo>
                  <a:pt x="123" y="120"/>
                  <a:pt x="123" y="120"/>
                  <a:pt x="123" y="120"/>
                </a:cubicBezTo>
                <a:cubicBezTo>
                  <a:pt x="123" y="124"/>
                  <a:pt x="123" y="128"/>
                  <a:pt x="122" y="132"/>
                </a:cubicBezTo>
                <a:cubicBezTo>
                  <a:pt x="122" y="132"/>
                  <a:pt x="121" y="133"/>
                  <a:pt x="121" y="133"/>
                </a:cubicBezTo>
                <a:cubicBezTo>
                  <a:pt x="120" y="133"/>
                  <a:pt x="120" y="132"/>
                  <a:pt x="120" y="132"/>
                </a:cubicBezTo>
                <a:cubicBezTo>
                  <a:pt x="119" y="129"/>
                  <a:pt x="119" y="125"/>
                  <a:pt x="119" y="122"/>
                </a:cubicBezTo>
                <a:cubicBezTo>
                  <a:pt x="119" y="120"/>
                  <a:pt x="120" y="118"/>
                  <a:pt x="119" y="116"/>
                </a:cubicBezTo>
                <a:cubicBezTo>
                  <a:pt x="119" y="116"/>
                  <a:pt x="119" y="116"/>
                  <a:pt x="119" y="116"/>
                </a:cubicBezTo>
                <a:cubicBezTo>
                  <a:pt x="119" y="114"/>
                  <a:pt x="119" y="113"/>
                  <a:pt x="120" y="112"/>
                </a:cubicBezTo>
                <a:cubicBezTo>
                  <a:pt x="119" y="112"/>
                  <a:pt x="119" y="112"/>
                  <a:pt x="118" y="112"/>
                </a:cubicBezTo>
                <a:cubicBezTo>
                  <a:pt x="118" y="114"/>
                  <a:pt x="118" y="116"/>
                  <a:pt x="118" y="117"/>
                </a:cubicBezTo>
                <a:cubicBezTo>
                  <a:pt x="117" y="119"/>
                  <a:pt x="117" y="120"/>
                  <a:pt x="117" y="121"/>
                </a:cubicBezTo>
                <a:cubicBezTo>
                  <a:pt x="117" y="123"/>
                  <a:pt x="117" y="125"/>
                  <a:pt x="117" y="127"/>
                </a:cubicBezTo>
                <a:cubicBezTo>
                  <a:pt x="117" y="128"/>
                  <a:pt x="117" y="128"/>
                  <a:pt x="117" y="129"/>
                </a:cubicBezTo>
                <a:cubicBezTo>
                  <a:pt x="117" y="130"/>
                  <a:pt x="117" y="131"/>
                  <a:pt x="116" y="131"/>
                </a:cubicBezTo>
                <a:cubicBezTo>
                  <a:pt x="116" y="131"/>
                  <a:pt x="115" y="130"/>
                  <a:pt x="115" y="130"/>
                </a:cubicBezTo>
                <a:cubicBezTo>
                  <a:pt x="113" y="126"/>
                  <a:pt x="114" y="121"/>
                  <a:pt x="114" y="117"/>
                </a:cubicBezTo>
                <a:cubicBezTo>
                  <a:pt x="115" y="115"/>
                  <a:pt x="115" y="113"/>
                  <a:pt x="115" y="112"/>
                </a:cubicBezTo>
                <a:cubicBezTo>
                  <a:pt x="114" y="112"/>
                  <a:pt x="114" y="112"/>
                  <a:pt x="113" y="112"/>
                </a:cubicBezTo>
                <a:cubicBezTo>
                  <a:pt x="113" y="112"/>
                  <a:pt x="113" y="113"/>
                  <a:pt x="113" y="114"/>
                </a:cubicBezTo>
                <a:cubicBezTo>
                  <a:pt x="113" y="119"/>
                  <a:pt x="113" y="124"/>
                  <a:pt x="112" y="129"/>
                </a:cubicBezTo>
                <a:cubicBezTo>
                  <a:pt x="111" y="129"/>
                  <a:pt x="111" y="129"/>
                  <a:pt x="110" y="129"/>
                </a:cubicBezTo>
                <a:cubicBezTo>
                  <a:pt x="110" y="129"/>
                  <a:pt x="109" y="129"/>
                  <a:pt x="109" y="128"/>
                </a:cubicBezTo>
                <a:cubicBezTo>
                  <a:pt x="109" y="125"/>
                  <a:pt x="109" y="122"/>
                  <a:pt x="110" y="119"/>
                </a:cubicBezTo>
                <a:cubicBezTo>
                  <a:pt x="110" y="116"/>
                  <a:pt x="110" y="114"/>
                  <a:pt x="110" y="111"/>
                </a:cubicBezTo>
                <a:cubicBezTo>
                  <a:pt x="110" y="111"/>
                  <a:pt x="110" y="111"/>
                  <a:pt x="110" y="111"/>
                </a:cubicBezTo>
                <a:cubicBezTo>
                  <a:pt x="109" y="115"/>
                  <a:pt x="109" y="118"/>
                  <a:pt x="109" y="123"/>
                </a:cubicBezTo>
                <a:cubicBezTo>
                  <a:pt x="109" y="123"/>
                  <a:pt x="109" y="124"/>
                  <a:pt x="109" y="125"/>
                </a:cubicBezTo>
                <a:cubicBezTo>
                  <a:pt x="109" y="127"/>
                  <a:pt x="109" y="130"/>
                  <a:pt x="109" y="132"/>
                </a:cubicBezTo>
                <a:close/>
                <a:moveTo>
                  <a:pt x="144" y="112"/>
                </a:moveTo>
                <a:cubicBezTo>
                  <a:pt x="144" y="116"/>
                  <a:pt x="144" y="119"/>
                  <a:pt x="144" y="123"/>
                </a:cubicBezTo>
                <a:cubicBezTo>
                  <a:pt x="144" y="124"/>
                  <a:pt x="144" y="125"/>
                  <a:pt x="144" y="126"/>
                </a:cubicBezTo>
                <a:cubicBezTo>
                  <a:pt x="144" y="126"/>
                  <a:pt x="144" y="134"/>
                  <a:pt x="144" y="134"/>
                </a:cubicBezTo>
                <a:cubicBezTo>
                  <a:pt x="145" y="134"/>
                  <a:pt x="145" y="134"/>
                  <a:pt x="145" y="134"/>
                </a:cubicBezTo>
                <a:cubicBezTo>
                  <a:pt x="145" y="131"/>
                  <a:pt x="145" y="129"/>
                  <a:pt x="145" y="126"/>
                </a:cubicBezTo>
                <a:cubicBezTo>
                  <a:pt x="145" y="126"/>
                  <a:pt x="145" y="125"/>
                  <a:pt x="145" y="124"/>
                </a:cubicBezTo>
                <a:cubicBezTo>
                  <a:pt x="145" y="121"/>
                  <a:pt x="145" y="121"/>
                  <a:pt x="145" y="121"/>
                </a:cubicBezTo>
                <a:cubicBezTo>
                  <a:pt x="145" y="119"/>
                  <a:pt x="145" y="116"/>
                  <a:pt x="145" y="113"/>
                </a:cubicBezTo>
                <a:cubicBezTo>
                  <a:pt x="145" y="113"/>
                  <a:pt x="145" y="112"/>
                  <a:pt x="146" y="112"/>
                </a:cubicBezTo>
                <a:cubicBezTo>
                  <a:pt x="145" y="112"/>
                  <a:pt x="145" y="112"/>
                  <a:pt x="144" y="112"/>
                </a:cubicBezTo>
                <a:close/>
                <a:moveTo>
                  <a:pt x="148" y="134"/>
                </a:moveTo>
                <a:cubicBezTo>
                  <a:pt x="148" y="134"/>
                  <a:pt x="148" y="134"/>
                  <a:pt x="148" y="134"/>
                </a:cubicBezTo>
                <a:cubicBezTo>
                  <a:pt x="148" y="133"/>
                  <a:pt x="148" y="133"/>
                  <a:pt x="148" y="133"/>
                </a:cubicBezTo>
                <a:cubicBezTo>
                  <a:pt x="148" y="133"/>
                  <a:pt x="148" y="133"/>
                  <a:pt x="148" y="134"/>
                </a:cubicBezTo>
                <a:close/>
                <a:moveTo>
                  <a:pt x="156" y="112"/>
                </a:moveTo>
                <a:cubicBezTo>
                  <a:pt x="156" y="112"/>
                  <a:pt x="156" y="112"/>
                  <a:pt x="157" y="113"/>
                </a:cubicBezTo>
                <a:cubicBezTo>
                  <a:pt x="157" y="113"/>
                  <a:pt x="157" y="113"/>
                  <a:pt x="157" y="114"/>
                </a:cubicBezTo>
                <a:cubicBezTo>
                  <a:pt x="156" y="118"/>
                  <a:pt x="156" y="121"/>
                  <a:pt x="156" y="125"/>
                </a:cubicBezTo>
                <a:cubicBezTo>
                  <a:pt x="156" y="127"/>
                  <a:pt x="156" y="129"/>
                  <a:pt x="156" y="131"/>
                </a:cubicBezTo>
                <a:cubicBezTo>
                  <a:pt x="156" y="131"/>
                  <a:pt x="156" y="132"/>
                  <a:pt x="156" y="132"/>
                </a:cubicBezTo>
                <a:cubicBezTo>
                  <a:pt x="156" y="132"/>
                  <a:pt x="156" y="133"/>
                  <a:pt x="156" y="133"/>
                </a:cubicBezTo>
                <a:cubicBezTo>
                  <a:pt x="156" y="133"/>
                  <a:pt x="157" y="133"/>
                  <a:pt x="157" y="133"/>
                </a:cubicBezTo>
                <a:cubicBezTo>
                  <a:pt x="160" y="133"/>
                  <a:pt x="164" y="133"/>
                  <a:pt x="167" y="132"/>
                </a:cubicBezTo>
                <a:cubicBezTo>
                  <a:pt x="167" y="132"/>
                  <a:pt x="167" y="131"/>
                  <a:pt x="167" y="130"/>
                </a:cubicBezTo>
                <a:cubicBezTo>
                  <a:pt x="167" y="130"/>
                  <a:pt x="166" y="129"/>
                  <a:pt x="166" y="129"/>
                </a:cubicBezTo>
                <a:cubicBezTo>
                  <a:pt x="166" y="128"/>
                  <a:pt x="166" y="126"/>
                  <a:pt x="166" y="124"/>
                </a:cubicBezTo>
                <a:cubicBezTo>
                  <a:pt x="166" y="124"/>
                  <a:pt x="166" y="123"/>
                  <a:pt x="166" y="123"/>
                </a:cubicBezTo>
                <a:cubicBezTo>
                  <a:pt x="166" y="121"/>
                  <a:pt x="166" y="120"/>
                  <a:pt x="166" y="118"/>
                </a:cubicBezTo>
                <a:cubicBezTo>
                  <a:pt x="166" y="117"/>
                  <a:pt x="166" y="117"/>
                  <a:pt x="166" y="117"/>
                </a:cubicBezTo>
                <a:cubicBezTo>
                  <a:pt x="166" y="116"/>
                  <a:pt x="166" y="115"/>
                  <a:pt x="166" y="114"/>
                </a:cubicBezTo>
                <a:cubicBezTo>
                  <a:pt x="166" y="112"/>
                  <a:pt x="166" y="111"/>
                  <a:pt x="166" y="109"/>
                </a:cubicBezTo>
                <a:cubicBezTo>
                  <a:pt x="162" y="110"/>
                  <a:pt x="158" y="111"/>
                  <a:pt x="154" y="111"/>
                </a:cubicBezTo>
                <a:cubicBezTo>
                  <a:pt x="154" y="111"/>
                  <a:pt x="154" y="112"/>
                  <a:pt x="154" y="112"/>
                </a:cubicBezTo>
                <a:cubicBezTo>
                  <a:pt x="154" y="112"/>
                  <a:pt x="154" y="113"/>
                  <a:pt x="154" y="113"/>
                </a:cubicBezTo>
                <a:cubicBezTo>
                  <a:pt x="154" y="113"/>
                  <a:pt x="154" y="113"/>
                  <a:pt x="154" y="113"/>
                </a:cubicBezTo>
                <a:cubicBezTo>
                  <a:pt x="154" y="112"/>
                  <a:pt x="155" y="112"/>
                  <a:pt x="156" y="112"/>
                </a:cubicBezTo>
                <a:close/>
                <a:moveTo>
                  <a:pt x="106" y="132"/>
                </a:moveTo>
                <a:cubicBezTo>
                  <a:pt x="106" y="131"/>
                  <a:pt x="106" y="130"/>
                  <a:pt x="106" y="129"/>
                </a:cubicBezTo>
                <a:cubicBezTo>
                  <a:pt x="106" y="130"/>
                  <a:pt x="106" y="131"/>
                  <a:pt x="106" y="131"/>
                </a:cubicBezTo>
                <a:cubicBezTo>
                  <a:pt x="106" y="131"/>
                  <a:pt x="105" y="132"/>
                  <a:pt x="105" y="132"/>
                </a:cubicBezTo>
                <a:cubicBezTo>
                  <a:pt x="106" y="132"/>
                  <a:pt x="106" y="132"/>
                  <a:pt x="106" y="132"/>
                </a:cubicBezTo>
                <a:close/>
                <a:moveTo>
                  <a:pt x="174" y="129"/>
                </a:moveTo>
                <a:cubicBezTo>
                  <a:pt x="174" y="130"/>
                  <a:pt x="174" y="131"/>
                  <a:pt x="174" y="132"/>
                </a:cubicBezTo>
                <a:cubicBezTo>
                  <a:pt x="174" y="132"/>
                  <a:pt x="175" y="131"/>
                  <a:pt x="176" y="131"/>
                </a:cubicBezTo>
                <a:cubicBezTo>
                  <a:pt x="176" y="130"/>
                  <a:pt x="176" y="129"/>
                  <a:pt x="176" y="128"/>
                </a:cubicBezTo>
                <a:cubicBezTo>
                  <a:pt x="175" y="128"/>
                  <a:pt x="175" y="128"/>
                  <a:pt x="175" y="128"/>
                </a:cubicBezTo>
                <a:cubicBezTo>
                  <a:pt x="175" y="128"/>
                  <a:pt x="175" y="128"/>
                  <a:pt x="175" y="128"/>
                </a:cubicBezTo>
                <a:cubicBezTo>
                  <a:pt x="175" y="129"/>
                  <a:pt x="175" y="129"/>
                  <a:pt x="174" y="129"/>
                </a:cubicBezTo>
                <a:close/>
                <a:moveTo>
                  <a:pt x="100" y="131"/>
                </a:moveTo>
                <a:cubicBezTo>
                  <a:pt x="101" y="131"/>
                  <a:pt x="102" y="131"/>
                  <a:pt x="103" y="131"/>
                </a:cubicBezTo>
                <a:cubicBezTo>
                  <a:pt x="103" y="131"/>
                  <a:pt x="103" y="131"/>
                  <a:pt x="103" y="131"/>
                </a:cubicBezTo>
                <a:cubicBezTo>
                  <a:pt x="103" y="129"/>
                  <a:pt x="103" y="126"/>
                  <a:pt x="103" y="123"/>
                </a:cubicBezTo>
                <a:cubicBezTo>
                  <a:pt x="103" y="122"/>
                  <a:pt x="103" y="120"/>
                  <a:pt x="103" y="119"/>
                </a:cubicBezTo>
                <a:cubicBezTo>
                  <a:pt x="103" y="116"/>
                  <a:pt x="103" y="113"/>
                  <a:pt x="103" y="111"/>
                </a:cubicBezTo>
                <a:cubicBezTo>
                  <a:pt x="102" y="111"/>
                  <a:pt x="101" y="110"/>
                  <a:pt x="100" y="110"/>
                </a:cubicBezTo>
                <a:cubicBezTo>
                  <a:pt x="100" y="112"/>
                  <a:pt x="101" y="114"/>
                  <a:pt x="101" y="116"/>
                </a:cubicBezTo>
                <a:cubicBezTo>
                  <a:pt x="101" y="121"/>
                  <a:pt x="102" y="126"/>
                  <a:pt x="100" y="131"/>
                </a:cubicBezTo>
                <a:cubicBezTo>
                  <a:pt x="100" y="131"/>
                  <a:pt x="100" y="131"/>
                  <a:pt x="100" y="131"/>
                </a:cubicBezTo>
                <a:close/>
                <a:moveTo>
                  <a:pt x="179" y="129"/>
                </a:moveTo>
                <a:cubicBezTo>
                  <a:pt x="179" y="130"/>
                  <a:pt x="179" y="130"/>
                  <a:pt x="178" y="131"/>
                </a:cubicBezTo>
                <a:cubicBezTo>
                  <a:pt x="181" y="130"/>
                  <a:pt x="184" y="130"/>
                  <a:pt x="187" y="129"/>
                </a:cubicBezTo>
                <a:cubicBezTo>
                  <a:pt x="186" y="129"/>
                  <a:pt x="186" y="129"/>
                  <a:pt x="186" y="129"/>
                </a:cubicBezTo>
                <a:cubicBezTo>
                  <a:pt x="186" y="128"/>
                  <a:pt x="186" y="128"/>
                  <a:pt x="186" y="128"/>
                </a:cubicBezTo>
                <a:cubicBezTo>
                  <a:pt x="186" y="128"/>
                  <a:pt x="186" y="128"/>
                  <a:pt x="186" y="128"/>
                </a:cubicBezTo>
                <a:cubicBezTo>
                  <a:pt x="185" y="128"/>
                  <a:pt x="185" y="127"/>
                  <a:pt x="185" y="127"/>
                </a:cubicBezTo>
                <a:cubicBezTo>
                  <a:pt x="185" y="127"/>
                  <a:pt x="185" y="126"/>
                  <a:pt x="185" y="126"/>
                </a:cubicBezTo>
                <a:cubicBezTo>
                  <a:pt x="184" y="126"/>
                  <a:pt x="184" y="126"/>
                  <a:pt x="184" y="126"/>
                </a:cubicBezTo>
                <a:cubicBezTo>
                  <a:pt x="184" y="127"/>
                  <a:pt x="184" y="127"/>
                  <a:pt x="183" y="128"/>
                </a:cubicBezTo>
                <a:cubicBezTo>
                  <a:pt x="183" y="128"/>
                  <a:pt x="183" y="129"/>
                  <a:pt x="182" y="129"/>
                </a:cubicBezTo>
                <a:cubicBezTo>
                  <a:pt x="182" y="129"/>
                  <a:pt x="181" y="128"/>
                  <a:pt x="181" y="128"/>
                </a:cubicBezTo>
                <a:cubicBezTo>
                  <a:pt x="181" y="127"/>
                  <a:pt x="181" y="127"/>
                  <a:pt x="181" y="127"/>
                </a:cubicBezTo>
                <a:cubicBezTo>
                  <a:pt x="181" y="127"/>
                  <a:pt x="181" y="127"/>
                  <a:pt x="181" y="127"/>
                </a:cubicBezTo>
                <a:cubicBezTo>
                  <a:pt x="180" y="128"/>
                  <a:pt x="180" y="128"/>
                  <a:pt x="180" y="129"/>
                </a:cubicBezTo>
                <a:cubicBezTo>
                  <a:pt x="180" y="129"/>
                  <a:pt x="180" y="129"/>
                  <a:pt x="179" y="129"/>
                </a:cubicBezTo>
                <a:cubicBezTo>
                  <a:pt x="179" y="129"/>
                  <a:pt x="179" y="129"/>
                  <a:pt x="179" y="129"/>
                </a:cubicBezTo>
                <a:close/>
                <a:moveTo>
                  <a:pt x="95" y="130"/>
                </a:moveTo>
                <a:cubicBezTo>
                  <a:pt x="94" y="129"/>
                  <a:pt x="94" y="127"/>
                  <a:pt x="95" y="125"/>
                </a:cubicBezTo>
                <a:cubicBezTo>
                  <a:pt x="95" y="123"/>
                  <a:pt x="95" y="122"/>
                  <a:pt x="95" y="121"/>
                </a:cubicBezTo>
                <a:cubicBezTo>
                  <a:pt x="95" y="118"/>
                  <a:pt x="95" y="114"/>
                  <a:pt x="94" y="110"/>
                </a:cubicBezTo>
                <a:cubicBezTo>
                  <a:pt x="94" y="110"/>
                  <a:pt x="94" y="110"/>
                  <a:pt x="94" y="110"/>
                </a:cubicBezTo>
                <a:cubicBezTo>
                  <a:pt x="92" y="109"/>
                  <a:pt x="89" y="109"/>
                  <a:pt x="87" y="109"/>
                </a:cubicBezTo>
                <a:cubicBezTo>
                  <a:pt x="87" y="111"/>
                  <a:pt x="86" y="114"/>
                  <a:pt x="86" y="117"/>
                </a:cubicBezTo>
                <a:cubicBezTo>
                  <a:pt x="86" y="118"/>
                  <a:pt x="86" y="119"/>
                  <a:pt x="86" y="120"/>
                </a:cubicBezTo>
                <a:cubicBezTo>
                  <a:pt x="86" y="122"/>
                  <a:pt x="86" y="124"/>
                  <a:pt x="86" y="126"/>
                </a:cubicBezTo>
                <a:cubicBezTo>
                  <a:pt x="86" y="127"/>
                  <a:pt x="86" y="127"/>
                  <a:pt x="86" y="128"/>
                </a:cubicBezTo>
                <a:cubicBezTo>
                  <a:pt x="86" y="128"/>
                  <a:pt x="86" y="129"/>
                  <a:pt x="86" y="129"/>
                </a:cubicBezTo>
                <a:cubicBezTo>
                  <a:pt x="87" y="129"/>
                  <a:pt x="88" y="130"/>
                  <a:pt x="89" y="130"/>
                </a:cubicBezTo>
                <a:cubicBezTo>
                  <a:pt x="89" y="130"/>
                  <a:pt x="89" y="129"/>
                  <a:pt x="89" y="129"/>
                </a:cubicBezTo>
                <a:cubicBezTo>
                  <a:pt x="89" y="126"/>
                  <a:pt x="90" y="123"/>
                  <a:pt x="90" y="120"/>
                </a:cubicBezTo>
                <a:cubicBezTo>
                  <a:pt x="90" y="120"/>
                  <a:pt x="90" y="119"/>
                  <a:pt x="90" y="119"/>
                </a:cubicBezTo>
                <a:cubicBezTo>
                  <a:pt x="90" y="114"/>
                  <a:pt x="91" y="110"/>
                  <a:pt x="93" y="110"/>
                </a:cubicBezTo>
                <a:cubicBezTo>
                  <a:pt x="93" y="110"/>
                  <a:pt x="93" y="110"/>
                  <a:pt x="93" y="110"/>
                </a:cubicBezTo>
                <a:cubicBezTo>
                  <a:pt x="94" y="110"/>
                  <a:pt x="94" y="111"/>
                  <a:pt x="94" y="112"/>
                </a:cubicBezTo>
                <a:cubicBezTo>
                  <a:pt x="94" y="112"/>
                  <a:pt x="94" y="112"/>
                  <a:pt x="94" y="112"/>
                </a:cubicBezTo>
                <a:cubicBezTo>
                  <a:pt x="94" y="112"/>
                  <a:pt x="94" y="113"/>
                  <a:pt x="94" y="113"/>
                </a:cubicBezTo>
                <a:cubicBezTo>
                  <a:pt x="94" y="113"/>
                  <a:pt x="94" y="113"/>
                  <a:pt x="94" y="113"/>
                </a:cubicBezTo>
                <a:cubicBezTo>
                  <a:pt x="94" y="114"/>
                  <a:pt x="94" y="114"/>
                  <a:pt x="94" y="114"/>
                </a:cubicBezTo>
                <a:cubicBezTo>
                  <a:pt x="94" y="115"/>
                  <a:pt x="94" y="115"/>
                  <a:pt x="94" y="116"/>
                </a:cubicBezTo>
                <a:cubicBezTo>
                  <a:pt x="93" y="118"/>
                  <a:pt x="93" y="121"/>
                  <a:pt x="93" y="123"/>
                </a:cubicBezTo>
                <a:cubicBezTo>
                  <a:pt x="93" y="124"/>
                  <a:pt x="93" y="125"/>
                  <a:pt x="93" y="126"/>
                </a:cubicBezTo>
                <a:cubicBezTo>
                  <a:pt x="93" y="127"/>
                  <a:pt x="93" y="129"/>
                  <a:pt x="93" y="130"/>
                </a:cubicBezTo>
                <a:cubicBezTo>
                  <a:pt x="93" y="130"/>
                  <a:pt x="94" y="130"/>
                  <a:pt x="95" y="130"/>
                </a:cubicBezTo>
                <a:close/>
                <a:moveTo>
                  <a:pt x="83" y="129"/>
                </a:moveTo>
                <a:cubicBezTo>
                  <a:pt x="82" y="126"/>
                  <a:pt x="83" y="124"/>
                  <a:pt x="83" y="122"/>
                </a:cubicBezTo>
                <a:cubicBezTo>
                  <a:pt x="83" y="121"/>
                  <a:pt x="83" y="121"/>
                  <a:pt x="83" y="120"/>
                </a:cubicBezTo>
                <a:cubicBezTo>
                  <a:pt x="83" y="119"/>
                  <a:pt x="83" y="117"/>
                  <a:pt x="83" y="115"/>
                </a:cubicBezTo>
                <a:cubicBezTo>
                  <a:pt x="84" y="113"/>
                  <a:pt x="84" y="111"/>
                  <a:pt x="84" y="108"/>
                </a:cubicBezTo>
                <a:cubicBezTo>
                  <a:pt x="84" y="108"/>
                  <a:pt x="84" y="108"/>
                  <a:pt x="84" y="108"/>
                </a:cubicBezTo>
                <a:cubicBezTo>
                  <a:pt x="84" y="108"/>
                  <a:pt x="83" y="108"/>
                  <a:pt x="83" y="108"/>
                </a:cubicBezTo>
                <a:cubicBezTo>
                  <a:pt x="83" y="112"/>
                  <a:pt x="83" y="116"/>
                  <a:pt x="82" y="120"/>
                </a:cubicBezTo>
                <a:cubicBezTo>
                  <a:pt x="82" y="121"/>
                  <a:pt x="82" y="122"/>
                  <a:pt x="82" y="123"/>
                </a:cubicBezTo>
                <a:cubicBezTo>
                  <a:pt x="82" y="126"/>
                  <a:pt x="82" y="126"/>
                  <a:pt x="82" y="126"/>
                </a:cubicBezTo>
                <a:cubicBezTo>
                  <a:pt x="82" y="126"/>
                  <a:pt x="82" y="127"/>
                  <a:pt x="82" y="127"/>
                </a:cubicBezTo>
                <a:cubicBezTo>
                  <a:pt x="82" y="128"/>
                  <a:pt x="82" y="128"/>
                  <a:pt x="82" y="129"/>
                </a:cubicBezTo>
                <a:cubicBezTo>
                  <a:pt x="82" y="129"/>
                  <a:pt x="83" y="129"/>
                  <a:pt x="83" y="129"/>
                </a:cubicBezTo>
                <a:close/>
                <a:moveTo>
                  <a:pt x="74" y="127"/>
                </a:moveTo>
                <a:cubicBezTo>
                  <a:pt x="75" y="127"/>
                  <a:pt x="76" y="128"/>
                  <a:pt x="77" y="128"/>
                </a:cubicBezTo>
                <a:cubicBezTo>
                  <a:pt x="77" y="125"/>
                  <a:pt x="77" y="123"/>
                  <a:pt x="77" y="120"/>
                </a:cubicBezTo>
                <a:cubicBezTo>
                  <a:pt x="77" y="120"/>
                  <a:pt x="78" y="119"/>
                  <a:pt x="78" y="118"/>
                </a:cubicBezTo>
                <a:cubicBezTo>
                  <a:pt x="78" y="115"/>
                  <a:pt x="78" y="111"/>
                  <a:pt x="78" y="108"/>
                </a:cubicBezTo>
                <a:cubicBezTo>
                  <a:pt x="78" y="108"/>
                  <a:pt x="78" y="107"/>
                  <a:pt x="78" y="107"/>
                </a:cubicBezTo>
                <a:cubicBezTo>
                  <a:pt x="77" y="107"/>
                  <a:pt x="76" y="107"/>
                  <a:pt x="75" y="107"/>
                </a:cubicBezTo>
                <a:cubicBezTo>
                  <a:pt x="75" y="107"/>
                  <a:pt x="75" y="108"/>
                  <a:pt x="75" y="109"/>
                </a:cubicBezTo>
                <a:cubicBezTo>
                  <a:pt x="75" y="109"/>
                  <a:pt x="75" y="109"/>
                  <a:pt x="75" y="109"/>
                </a:cubicBezTo>
                <a:cubicBezTo>
                  <a:pt x="74" y="111"/>
                  <a:pt x="74" y="113"/>
                  <a:pt x="74" y="116"/>
                </a:cubicBezTo>
                <a:cubicBezTo>
                  <a:pt x="74" y="118"/>
                  <a:pt x="74" y="121"/>
                  <a:pt x="74" y="123"/>
                </a:cubicBezTo>
                <a:cubicBezTo>
                  <a:pt x="74" y="123"/>
                  <a:pt x="74" y="123"/>
                  <a:pt x="74" y="124"/>
                </a:cubicBezTo>
                <a:cubicBezTo>
                  <a:pt x="74" y="125"/>
                  <a:pt x="74" y="126"/>
                  <a:pt x="74" y="127"/>
                </a:cubicBezTo>
                <a:close/>
                <a:moveTo>
                  <a:pt x="189" y="126"/>
                </a:moveTo>
                <a:cubicBezTo>
                  <a:pt x="189" y="126"/>
                  <a:pt x="190" y="127"/>
                  <a:pt x="190" y="127"/>
                </a:cubicBezTo>
                <a:cubicBezTo>
                  <a:pt x="190" y="127"/>
                  <a:pt x="190" y="127"/>
                  <a:pt x="190" y="127"/>
                </a:cubicBezTo>
                <a:cubicBezTo>
                  <a:pt x="190" y="127"/>
                  <a:pt x="190" y="126"/>
                  <a:pt x="190" y="125"/>
                </a:cubicBezTo>
                <a:cubicBezTo>
                  <a:pt x="190" y="124"/>
                  <a:pt x="190" y="124"/>
                  <a:pt x="190" y="124"/>
                </a:cubicBezTo>
                <a:cubicBezTo>
                  <a:pt x="190" y="124"/>
                  <a:pt x="190" y="124"/>
                  <a:pt x="190" y="124"/>
                </a:cubicBezTo>
                <a:cubicBezTo>
                  <a:pt x="190" y="124"/>
                  <a:pt x="190" y="124"/>
                  <a:pt x="190" y="124"/>
                </a:cubicBezTo>
                <a:cubicBezTo>
                  <a:pt x="189" y="125"/>
                  <a:pt x="189" y="126"/>
                  <a:pt x="189" y="126"/>
                </a:cubicBezTo>
                <a:close/>
                <a:moveTo>
                  <a:pt x="71" y="127"/>
                </a:moveTo>
                <a:cubicBezTo>
                  <a:pt x="71" y="126"/>
                  <a:pt x="71" y="124"/>
                  <a:pt x="71" y="123"/>
                </a:cubicBezTo>
                <a:cubicBezTo>
                  <a:pt x="71" y="123"/>
                  <a:pt x="71" y="122"/>
                  <a:pt x="71" y="122"/>
                </a:cubicBezTo>
                <a:cubicBezTo>
                  <a:pt x="71" y="119"/>
                  <a:pt x="71" y="116"/>
                  <a:pt x="72" y="114"/>
                </a:cubicBezTo>
                <a:cubicBezTo>
                  <a:pt x="72" y="111"/>
                  <a:pt x="72" y="109"/>
                  <a:pt x="73" y="107"/>
                </a:cubicBezTo>
                <a:cubicBezTo>
                  <a:pt x="73" y="107"/>
                  <a:pt x="73" y="106"/>
                  <a:pt x="73" y="106"/>
                </a:cubicBezTo>
                <a:cubicBezTo>
                  <a:pt x="72" y="106"/>
                  <a:pt x="71" y="106"/>
                  <a:pt x="70" y="106"/>
                </a:cubicBezTo>
                <a:cubicBezTo>
                  <a:pt x="70" y="106"/>
                  <a:pt x="69" y="106"/>
                  <a:pt x="68" y="105"/>
                </a:cubicBezTo>
                <a:cubicBezTo>
                  <a:pt x="68" y="108"/>
                  <a:pt x="69" y="110"/>
                  <a:pt x="69" y="113"/>
                </a:cubicBezTo>
                <a:cubicBezTo>
                  <a:pt x="69" y="117"/>
                  <a:pt x="69" y="122"/>
                  <a:pt x="69" y="126"/>
                </a:cubicBezTo>
                <a:cubicBezTo>
                  <a:pt x="69" y="126"/>
                  <a:pt x="69" y="126"/>
                  <a:pt x="69" y="126"/>
                </a:cubicBezTo>
                <a:cubicBezTo>
                  <a:pt x="70" y="127"/>
                  <a:pt x="71" y="127"/>
                  <a:pt x="71" y="127"/>
                </a:cubicBezTo>
                <a:close/>
                <a:moveTo>
                  <a:pt x="193" y="123"/>
                </a:moveTo>
                <a:cubicBezTo>
                  <a:pt x="193" y="124"/>
                  <a:pt x="193" y="125"/>
                  <a:pt x="193" y="126"/>
                </a:cubicBezTo>
                <a:cubicBezTo>
                  <a:pt x="194" y="126"/>
                  <a:pt x="194" y="126"/>
                  <a:pt x="194" y="126"/>
                </a:cubicBezTo>
                <a:cubicBezTo>
                  <a:pt x="195" y="125"/>
                  <a:pt x="195" y="123"/>
                  <a:pt x="195" y="122"/>
                </a:cubicBezTo>
                <a:cubicBezTo>
                  <a:pt x="194" y="122"/>
                  <a:pt x="194" y="123"/>
                  <a:pt x="193" y="123"/>
                </a:cubicBezTo>
                <a:close/>
                <a:moveTo>
                  <a:pt x="60" y="125"/>
                </a:moveTo>
                <a:cubicBezTo>
                  <a:pt x="63" y="125"/>
                  <a:pt x="65" y="126"/>
                  <a:pt x="67" y="126"/>
                </a:cubicBezTo>
                <a:cubicBezTo>
                  <a:pt x="66" y="119"/>
                  <a:pt x="66" y="112"/>
                  <a:pt x="66" y="105"/>
                </a:cubicBezTo>
                <a:cubicBezTo>
                  <a:pt x="66" y="105"/>
                  <a:pt x="66" y="105"/>
                  <a:pt x="66" y="105"/>
                </a:cubicBezTo>
                <a:cubicBezTo>
                  <a:pt x="64" y="105"/>
                  <a:pt x="62" y="104"/>
                  <a:pt x="60" y="104"/>
                </a:cubicBezTo>
                <a:cubicBezTo>
                  <a:pt x="60" y="107"/>
                  <a:pt x="60" y="111"/>
                  <a:pt x="60" y="115"/>
                </a:cubicBezTo>
                <a:cubicBezTo>
                  <a:pt x="60" y="116"/>
                  <a:pt x="60" y="117"/>
                  <a:pt x="60" y="118"/>
                </a:cubicBezTo>
                <a:cubicBezTo>
                  <a:pt x="61" y="120"/>
                  <a:pt x="61" y="122"/>
                  <a:pt x="60" y="125"/>
                </a:cubicBezTo>
                <a:close/>
                <a:moveTo>
                  <a:pt x="176" y="123"/>
                </a:moveTo>
                <a:cubicBezTo>
                  <a:pt x="176" y="123"/>
                  <a:pt x="176" y="124"/>
                  <a:pt x="176" y="125"/>
                </a:cubicBezTo>
                <a:cubicBezTo>
                  <a:pt x="176" y="125"/>
                  <a:pt x="176" y="125"/>
                  <a:pt x="176" y="125"/>
                </a:cubicBezTo>
                <a:cubicBezTo>
                  <a:pt x="176" y="124"/>
                  <a:pt x="176" y="123"/>
                  <a:pt x="176" y="123"/>
                </a:cubicBezTo>
                <a:close/>
                <a:moveTo>
                  <a:pt x="197" y="123"/>
                </a:moveTo>
                <a:cubicBezTo>
                  <a:pt x="197" y="123"/>
                  <a:pt x="197" y="124"/>
                  <a:pt x="197" y="124"/>
                </a:cubicBezTo>
                <a:cubicBezTo>
                  <a:pt x="197" y="124"/>
                  <a:pt x="197" y="124"/>
                  <a:pt x="198" y="124"/>
                </a:cubicBezTo>
                <a:cubicBezTo>
                  <a:pt x="198" y="124"/>
                  <a:pt x="198" y="123"/>
                  <a:pt x="197" y="123"/>
                </a:cubicBezTo>
                <a:close/>
                <a:moveTo>
                  <a:pt x="53" y="123"/>
                </a:moveTo>
                <a:cubicBezTo>
                  <a:pt x="54" y="123"/>
                  <a:pt x="56" y="123"/>
                  <a:pt x="57" y="124"/>
                </a:cubicBezTo>
                <a:cubicBezTo>
                  <a:pt x="57" y="121"/>
                  <a:pt x="57" y="119"/>
                  <a:pt x="57" y="116"/>
                </a:cubicBezTo>
                <a:cubicBezTo>
                  <a:pt x="57" y="115"/>
                  <a:pt x="57" y="115"/>
                  <a:pt x="57" y="114"/>
                </a:cubicBezTo>
                <a:cubicBezTo>
                  <a:pt x="57" y="109"/>
                  <a:pt x="57" y="106"/>
                  <a:pt x="58" y="103"/>
                </a:cubicBezTo>
                <a:cubicBezTo>
                  <a:pt x="56" y="102"/>
                  <a:pt x="55" y="102"/>
                  <a:pt x="54" y="102"/>
                </a:cubicBezTo>
                <a:cubicBezTo>
                  <a:pt x="54" y="106"/>
                  <a:pt x="54" y="109"/>
                  <a:pt x="53" y="113"/>
                </a:cubicBezTo>
                <a:cubicBezTo>
                  <a:pt x="53" y="115"/>
                  <a:pt x="53" y="115"/>
                  <a:pt x="53" y="115"/>
                </a:cubicBezTo>
                <a:cubicBezTo>
                  <a:pt x="53" y="116"/>
                  <a:pt x="53" y="118"/>
                  <a:pt x="53" y="120"/>
                </a:cubicBezTo>
                <a:cubicBezTo>
                  <a:pt x="53" y="120"/>
                  <a:pt x="53" y="121"/>
                  <a:pt x="53" y="121"/>
                </a:cubicBezTo>
                <a:cubicBezTo>
                  <a:pt x="53" y="122"/>
                  <a:pt x="53" y="122"/>
                  <a:pt x="53" y="123"/>
                </a:cubicBezTo>
                <a:close/>
                <a:moveTo>
                  <a:pt x="98" y="119"/>
                </a:moveTo>
                <a:cubicBezTo>
                  <a:pt x="98" y="120"/>
                  <a:pt x="98" y="121"/>
                  <a:pt x="98" y="121"/>
                </a:cubicBezTo>
                <a:cubicBezTo>
                  <a:pt x="98" y="122"/>
                  <a:pt x="98" y="122"/>
                  <a:pt x="98" y="122"/>
                </a:cubicBezTo>
                <a:cubicBezTo>
                  <a:pt x="98" y="122"/>
                  <a:pt x="98" y="121"/>
                  <a:pt x="98" y="120"/>
                </a:cubicBezTo>
                <a:cubicBezTo>
                  <a:pt x="98" y="120"/>
                  <a:pt x="98" y="120"/>
                  <a:pt x="98" y="119"/>
                </a:cubicBezTo>
                <a:close/>
                <a:moveTo>
                  <a:pt x="44" y="119"/>
                </a:moveTo>
                <a:cubicBezTo>
                  <a:pt x="45" y="120"/>
                  <a:pt x="45" y="120"/>
                  <a:pt x="46" y="120"/>
                </a:cubicBezTo>
                <a:cubicBezTo>
                  <a:pt x="47" y="121"/>
                  <a:pt x="48" y="121"/>
                  <a:pt x="49" y="121"/>
                </a:cubicBezTo>
                <a:cubicBezTo>
                  <a:pt x="49" y="120"/>
                  <a:pt x="50" y="118"/>
                  <a:pt x="50" y="116"/>
                </a:cubicBezTo>
                <a:cubicBezTo>
                  <a:pt x="50" y="116"/>
                  <a:pt x="50" y="115"/>
                  <a:pt x="50" y="114"/>
                </a:cubicBezTo>
                <a:cubicBezTo>
                  <a:pt x="50" y="112"/>
                  <a:pt x="50" y="112"/>
                  <a:pt x="50" y="112"/>
                </a:cubicBezTo>
                <a:cubicBezTo>
                  <a:pt x="51" y="108"/>
                  <a:pt x="51" y="104"/>
                  <a:pt x="51" y="101"/>
                </a:cubicBezTo>
                <a:cubicBezTo>
                  <a:pt x="49" y="100"/>
                  <a:pt x="46" y="99"/>
                  <a:pt x="44" y="98"/>
                </a:cubicBezTo>
                <a:cubicBezTo>
                  <a:pt x="44" y="102"/>
                  <a:pt x="45" y="105"/>
                  <a:pt x="45" y="108"/>
                </a:cubicBezTo>
                <a:cubicBezTo>
                  <a:pt x="45" y="109"/>
                  <a:pt x="45" y="110"/>
                  <a:pt x="45" y="111"/>
                </a:cubicBezTo>
                <a:cubicBezTo>
                  <a:pt x="45" y="113"/>
                  <a:pt x="45" y="116"/>
                  <a:pt x="44" y="119"/>
                </a:cubicBezTo>
                <a:cubicBezTo>
                  <a:pt x="44" y="119"/>
                  <a:pt x="44" y="119"/>
                  <a:pt x="44" y="119"/>
                </a:cubicBezTo>
                <a:close/>
                <a:moveTo>
                  <a:pt x="203" y="120"/>
                </a:moveTo>
                <a:cubicBezTo>
                  <a:pt x="203" y="120"/>
                  <a:pt x="203" y="120"/>
                  <a:pt x="203" y="121"/>
                </a:cubicBezTo>
                <a:cubicBezTo>
                  <a:pt x="204" y="120"/>
                  <a:pt x="205" y="119"/>
                  <a:pt x="206" y="119"/>
                </a:cubicBezTo>
                <a:cubicBezTo>
                  <a:pt x="206" y="118"/>
                  <a:pt x="206" y="117"/>
                  <a:pt x="206" y="117"/>
                </a:cubicBezTo>
                <a:cubicBezTo>
                  <a:pt x="206" y="117"/>
                  <a:pt x="206" y="117"/>
                  <a:pt x="206" y="117"/>
                </a:cubicBezTo>
                <a:cubicBezTo>
                  <a:pt x="206" y="117"/>
                  <a:pt x="205" y="117"/>
                  <a:pt x="205" y="117"/>
                </a:cubicBezTo>
                <a:cubicBezTo>
                  <a:pt x="205" y="118"/>
                  <a:pt x="205" y="118"/>
                  <a:pt x="204" y="119"/>
                </a:cubicBezTo>
                <a:cubicBezTo>
                  <a:pt x="204" y="120"/>
                  <a:pt x="204" y="120"/>
                  <a:pt x="203" y="120"/>
                </a:cubicBezTo>
                <a:cubicBezTo>
                  <a:pt x="203" y="120"/>
                  <a:pt x="203" y="120"/>
                  <a:pt x="203" y="120"/>
                </a:cubicBezTo>
                <a:close/>
                <a:moveTo>
                  <a:pt x="186" y="105"/>
                </a:moveTo>
                <a:cubicBezTo>
                  <a:pt x="186" y="106"/>
                  <a:pt x="186" y="107"/>
                  <a:pt x="186" y="108"/>
                </a:cubicBezTo>
                <a:cubicBezTo>
                  <a:pt x="186" y="108"/>
                  <a:pt x="186" y="109"/>
                  <a:pt x="186" y="109"/>
                </a:cubicBezTo>
                <a:cubicBezTo>
                  <a:pt x="185" y="111"/>
                  <a:pt x="185" y="113"/>
                  <a:pt x="185" y="116"/>
                </a:cubicBezTo>
                <a:cubicBezTo>
                  <a:pt x="185" y="117"/>
                  <a:pt x="185" y="118"/>
                  <a:pt x="185" y="119"/>
                </a:cubicBezTo>
                <a:cubicBezTo>
                  <a:pt x="185" y="120"/>
                  <a:pt x="185" y="120"/>
                  <a:pt x="185" y="120"/>
                </a:cubicBezTo>
                <a:cubicBezTo>
                  <a:pt x="185" y="120"/>
                  <a:pt x="185" y="119"/>
                  <a:pt x="185" y="119"/>
                </a:cubicBezTo>
                <a:cubicBezTo>
                  <a:pt x="185" y="118"/>
                  <a:pt x="185" y="118"/>
                  <a:pt x="185" y="118"/>
                </a:cubicBezTo>
                <a:cubicBezTo>
                  <a:pt x="185" y="116"/>
                  <a:pt x="185" y="115"/>
                  <a:pt x="186" y="114"/>
                </a:cubicBezTo>
                <a:cubicBezTo>
                  <a:pt x="186" y="113"/>
                  <a:pt x="186" y="111"/>
                  <a:pt x="186" y="109"/>
                </a:cubicBezTo>
                <a:cubicBezTo>
                  <a:pt x="186" y="108"/>
                  <a:pt x="186" y="107"/>
                  <a:pt x="186" y="106"/>
                </a:cubicBezTo>
                <a:cubicBezTo>
                  <a:pt x="186" y="106"/>
                  <a:pt x="186" y="105"/>
                  <a:pt x="186" y="105"/>
                </a:cubicBezTo>
                <a:close/>
                <a:moveTo>
                  <a:pt x="106" y="111"/>
                </a:moveTo>
                <a:cubicBezTo>
                  <a:pt x="106" y="114"/>
                  <a:pt x="106" y="116"/>
                  <a:pt x="106" y="119"/>
                </a:cubicBezTo>
                <a:cubicBezTo>
                  <a:pt x="106" y="116"/>
                  <a:pt x="107" y="113"/>
                  <a:pt x="107" y="111"/>
                </a:cubicBezTo>
                <a:lnTo>
                  <a:pt x="106" y="111"/>
                </a:lnTo>
                <a:close/>
                <a:moveTo>
                  <a:pt x="193" y="119"/>
                </a:moveTo>
                <a:cubicBezTo>
                  <a:pt x="193" y="119"/>
                  <a:pt x="193" y="118"/>
                  <a:pt x="194" y="118"/>
                </a:cubicBezTo>
                <a:cubicBezTo>
                  <a:pt x="194" y="118"/>
                  <a:pt x="195" y="118"/>
                  <a:pt x="195" y="117"/>
                </a:cubicBezTo>
                <a:cubicBezTo>
                  <a:pt x="195" y="117"/>
                  <a:pt x="195" y="117"/>
                  <a:pt x="195" y="116"/>
                </a:cubicBezTo>
                <a:cubicBezTo>
                  <a:pt x="194" y="117"/>
                  <a:pt x="194" y="117"/>
                  <a:pt x="193" y="117"/>
                </a:cubicBezTo>
                <a:cubicBezTo>
                  <a:pt x="193" y="118"/>
                  <a:pt x="193" y="118"/>
                  <a:pt x="193" y="119"/>
                </a:cubicBezTo>
                <a:cubicBezTo>
                  <a:pt x="193" y="119"/>
                  <a:pt x="193" y="119"/>
                  <a:pt x="193" y="119"/>
                </a:cubicBezTo>
                <a:close/>
                <a:moveTo>
                  <a:pt x="35" y="115"/>
                </a:moveTo>
                <a:cubicBezTo>
                  <a:pt x="38" y="117"/>
                  <a:pt x="40" y="118"/>
                  <a:pt x="42" y="119"/>
                </a:cubicBezTo>
                <a:cubicBezTo>
                  <a:pt x="41" y="116"/>
                  <a:pt x="41" y="114"/>
                  <a:pt x="42" y="111"/>
                </a:cubicBezTo>
                <a:cubicBezTo>
                  <a:pt x="42" y="110"/>
                  <a:pt x="42" y="109"/>
                  <a:pt x="42" y="108"/>
                </a:cubicBezTo>
                <a:cubicBezTo>
                  <a:pt x="42" y="107"/>
                  <a:pt x="42" y="107"/>
                  <a:pt x="42" y="107"/>
                </a:cubicBezTo>
                <a:cubicBezTo>
                  <a:pt x="42" y="104"/>
                  <a:pt x="42" y="101"/>
                  <a:pt x="42" y="97"/>
                </a:cubicBezTo>
                <a:cubicBezTo>
                  <a:pt x="39" y="96"/>
                  <a:pt x="37" y="95"/>
                  <a:pt x="35" y="94"/>
                </a:cubicBezTo>
                <a:cubicBezTo>
                  <a:pt x="35" y="98"/>
                  <a:pt x="35" y="102"/>
                  <a:pt x="35" y="106"/>
                </a:cubicBezTo>
                <a:cubicBezTo>
                  <a:pt x="35" y="106"/>
                  <a:pt x="35" y="107"/>
                  <a:pt x="35" y="108"/>
                </a:cubicBezTo>
                <a:cubicBezTo>
                  <a:pt x="35" y="110"/>
                  <a:pt x="36" y="113"/>
                  <a:pt x="35" y="115"/>
                </a:cubicBezTo>
                <a:close/>
                <a:moveTo>
                  <a:pt x="97" y="110"/>
                </a:moveTo>
                <a:cubicBezTo>
                  <a:pt x="97" y="112"/>
                  <a:pt x="98" y="115"/>
                  <a:pt x="98" y="118"/>
                </a:cubicBezTo>
                <a:cubicBezTo>
                  <a:pt x="98" y="118"/>
                  <a:pt x="98" y="118"/>
                  <a:pt x="98" y="117"/>
                </a:cubicBezTo>
                <a:cubicBezTo>
                  <a:pt x="98" y="115"/>
                  <a:pt x="97" y="112"/>
                  <a:pt x="97" y="110"/>
                </a:cubicBezTo>
                <a:cubicBezTo>
                  <a:pt x="97" y="110"/>
                  <a:pt x="97" y="110"/>
                  <a:pt x="97" y="110"/>
                </a:cubicBezTo>
                <a:close/>
                <a:moveTo>
                  <a:pt x="210" y="114"/>
                </a:moveTo>
                <a:cubicBezTo>
                  <a:pt x="210" y="115"/>
                  <a:pt x="210" y="115"/>
                  <a:pt x="210" y="115"/>
                </a:cubicBezTo>
                <a:cubicBezTo>
                  <a:pt x="210" y="115"/>
                  <a:pt x="210" y="114"/>
                  <a:pt x="210" y="114"/>
                </a:cubicBezTo>
                <a:cubicBezTo>
                  <a:pt x="210" y="114"/>
                  <a:pt x="210" y="114"/>
                  <a:pt x="210" y="114"/>
                </a:cubicBezTo>
                <a:close/>
                <a:moveTo>
                  <a:pt x="200" y="115"/>
                </a:moveTo>
                <a:cubicBezTo>
                  <a:pt x="200" y="114"/>
                  <a:pt x="200" y="114"/>
                  <a:pt x="200" y="114"/>
                </a:cubicBezTo>
                <a:cubicBezTo>
                  <a:pt x="200" y="114"/>
                  <a:pt x="200" y="113"/>
                  <a:pt x="200" y="113"/>
                </a:cubicBezTo>
                <a:cubicBezTo>
                  <a:pt x="200" y="113"/>
                  <a:pt x="200" y="113"/>
                  <a:pt x="199" y="113"/>
                </a:cubicBezTo>
                <a:cubicBezTo>
                  <a:pt x="199" y="113"/>
                  <a:pt x="199" y="114"/>
                  <a:pt x="200" y="115"/>
                </a:cubicBezTo>
                <a:close/>
                <a:moveTo>
                  <a:pt x="27" y="110"/>
                </a:moveTo>
                <a:cubicBezTo>
                  <a:pt x="29" y="111"/>
                  <a:pt x="31" y="112"/>
                  <a:pt x="32" y="113"/>
                </a:cubicBezTo>
                <a:cubicBezTo>
                  <a:pt x="32" y="112"/>
                  <a:pt x="32" y="110"/>
                  <a:pt x="32" y="108"/>
                </a:cubicBezTo>
                <a:cubicBezTo>
                  <a:pt x="32" y="107"/>
                  <a:pt x="32" y="106"/>
                  <a:pt x="32" y="105"/>
                </a:cubicBezTo>
                <a:cubicBezTo>
                  <a:pt x="32" y="100"/>
                  <a:pt x="32" y="97"/>
                  <a:pt x="32" y="93"/>
                </a:cubicBezTo>
                <a:cubicBezTo>
                  <a:pt x="32" y="93"/>
                  <a:pt x="32" y="93"/>
                  <a:pt x="32" y="93"/>
                </a:cubicBezTo>
                <a:cubicBezTo>
                  <a:pt x="32" y="93"/>
                  <a:pt x="31" y="93"/>
                  <a:pt x="31" y="92"/>
                </a:cubicBezTo>
                <a:cubicBezTo>
                  <a:pt x="30" y="92"/>
                  <a:pt x="29" y="91"/>
                  <a:pt x="28" y="91"/>
                </a:cubicBezTo>
                <a:cubicBezTo>
                  <a:pt x="28" y="93"/>
                  <a:pt x="27" y="96"/>
                  <a:pt x="27" y="99"/>
                </a:cubicBezTo>
                <a:cubicBezTo>
                  <a:pt x="27" y="100"/>
                  <a:pt x="27" y="101"/>
                  <a:pt x="27" y="102"/>
                </a:cubicBezTo>
                <a:cubicBezTo>
                  <a:pt x="27" y="104"/>
                  <a:pt x="27" y="106"/>
                  <a:pt x="27" y="108"/>
                </a:cubicBezTo>
                <a:cubicBezTo>
                  <a:pt x="27" y="109"/>
                  <a:pt x="27" y="109"/>
                  <a:pt x="27" y="109"/>
                </a:cubicBezTo>
                <a:cubicBezTo>
                  <a:pt x="27" y="110"/>
                  <a:pt x="27" y="110"/>
                  <a:pt x="27" y="110"/>
                </a:cubicBezTo>
                <a:close/>
                <a:moveTo>
                  <a:pt x="150" y="112"/>
                </a:moveTo>
                <a:cubicBezTo>
                  <a:pt x="150" y="112"/>
                  <a:pt x="151" y="112"/>
                  <a:pt x="151" y="113"/>
                </a:cubicBezTo>
                <a:cubicBezTo>
                  <a:pt x="151" y="112"/>
                  <a:pt x="151" y="112"/>
                  <a:pt x="151" y="112"/>
                </a:cubicBezTo>
                <a:cubicBezTo>
                  <a:pt x="150" y="112"/>
                  <a:pt x="149" y="112"/>
                  <a:pt x="148" y="112"/>
                </a:cubicBezTo>
                <a:cubicBezTo>
                  <a:pt x="148" y="112"/>
                  <a:pt x="148" y="112"/>
                  <a:pt x="148" y="113"/>
                </a:cubicBezTo>
                <a:cubicBezTo>
                  <a:pt x="149" y="112"/>
                  <a:pt x="149" y="112"/>
                  <a:pt x="150" y="112"/>
                </a:cubicBezTo>
                <a:close/>
                <a:moveTo>
                  <a:pt x="214" y="111"/>
                </a:moveTo>
                <a:cubicBezTo>
                  <a:pt x="214" y="112"/>
                  <a:pt x="214" y="112"/>
                  <a:pt x="214" y="113"/>
                </a:cubicBezTo>
                <a:cubicBezTo>
                  <a:pt x="214" y="113"/>
                  <a:pt x="215" y="112"/>
                  <a:pt x="215" y="112"/>
                </a:cubicBezTo>
                <a:cubicBezTo>
                  <a:pt x="215" y="111"/>
                  <a:pt x="215" y="111"/>
                  <a:pt x="215" y="110"/>
                </a:cubicBezTo>
                <a:cubicBezTo>
                  <a:pt x="215" y="110"/>
                  <a:pt x="214" y="111"/>
                  <a:pt x="214" y="111"/>
                </a:cubicBezTo>
                <a:close/>
                <a:moveTo>
                  <a:pt x="193" y="102"/>
                </a:moveTo>
                <a:cubicBezTo>
                  <a:pt x="194" y="102"/>
                  <a:pt x="194" y="103"/>
                  <a:pt x="194" y="103"/>
                </a:cubicBezTo>
                <a:cubicBezTo>
                  <a:pt x="195" y="106"/>
                  <a:pt x="195" y="109"/>
                  <a:pt x="194" y="113"/>
                </a:cubicBezTo>
                <a:cubicBezTo>
                  <a:pt x="194" y="112"/>
                  <a:pt x="195" y="112"/>
                  <a:pt x="195" y="112"/>
                </a:cubicBezTo>
                <a:cubicBezTo>
                  <a:pt x="195" y="112"/>
                  <a:pt x="195" y="111"/>
                  <a:pt x="195" y="111"/>
                </a:cubicBezTo>
                <a:cubicBezTo>
                  <a:pt x="195" y="110"/>
                  <a:pt x="195" y="109"/>
                  <a:pt x="195" y="108"/>
                </a:cubicBezTo>
                <a:cubicBezTo>
                  <a:pt x="195" y="105"/>
                  <a:pt x="194" y="102"/>
                  <a:pt x="194" y="99"/>
                </a:cubicBezTo>
                <a:cubicBezTo>
                  <a:pt x="193" y="100"/>
                  <a:pt x="191" y="100"/>
                  <a:pt x="189" y="101"/>
                </a:cubicBezTo>
                <a:cubicBezTo>
                  <a:pt x="190" y="101"/>
                  <a:pt x="190" y="102"/>
                  <a:pt x="190" y="102"/>
                </a:cubicBezTo>
                <a:cubicBezTo>
                  <a:pt x="189" y="102"/>
                  <a:pt x="189" y="102"/>
                  <a:pt x="189" y="102"/>
                </a:cubicBezTo>
                <a:cubicBezTo>
                  <a:pt x="189" y="102"/>
                  <a:pt x="189" y="102"/>
                  <a:pt x="189" y="102"/>
                </a:cubicBezTo>
                <a:cubicBezTo>
                  <a:pt x="189" y="103"/>
                  <a:pt x="189" y="103"/>
                  <a:pt x="189" y="104"/>
                </a:cubicBezTo>
                <a:cubicBezTo>
                  <a:pt x="189" y="104"/>
                  <a:pt x="189" y="105"/>
                  <a:pt x="189" y="105"/>
                </a:cubicBezTo>
                <a:cubicBezTo>
                  <a:pt x="189" y="106"/>
                  <a:pt x="189" y="108"/>
                  <a:pt x="189" y="109"/>
                </a:cubicBezTo>
                <a:cubicBezTo>
                  <a:pt x="189" y="110"/>
                  <a:pt x="189" y="111"/>
                  <a:pt x="189" y="112"/>
                </a:cubicBezTo>
                <a:cubicBezTo>
                  <a:pt x="189" y="110"/>
                  <a:pt x="190" y="107"/>
                  <a:pt x="190" y="105"/>
                </a:cubicBezTo>
                <a:cubicBezTo>
                  <a:pt x="190" y="104"/>
                  <a:pt x="190" y="104"/>
                  <a:pt x="190" y="104"/>
                </a:cubicBezTo>
                <a:cubicBezTo>
                  <a:pt x="190" y="103"/>
                  <a:pt x="191" y="102"/>
                  <a:pt x="191" y="101"/>
                </a:cubicBezTo>
                <a:cubicBezTo>
                  <a:pt x="191" y="101"/>
                  <a:pt x="191" y="100"/>
                  <a:pt x="192" y="100"/>
                </a:cubicBezTo>
                <a:cubicBezTo>
                  <a:pt x="192" y="100"/>
                  <a:pt x="193" y="100"/>
                  <a:pt x="193" y="101"/>
                </a:cubicBezTo>
                <a:cubicBezTo>
                  <a:pt x="193" y="101"/>
                  <a:pt x="193" y="101"/>
                  <a:pt x="193" y="102"/>
                </a:cubicBezTo>
                <a:cubicBezTo>
                  <a:pt x="193" y="102"/>
                  <a:pt x="193" y="102"/>
                  <a:pt x="193" y="102"/>
                </a:cubicBezTo>
                <a:close/>
                <a:moveTo>
                  <a:pt x="198" y="97"/>
                </a:moveTo>
                <a:cubicBezTo>
                  <a:pt x="198" y="101"/>
                  <a:pt x="198" y="105"/>
                  <a:pt x="199" y="109"/>
                </a:cubicBezTo>
                <a:cubicBezTo>
                  <a:pt x="199" y="109"/>
                  <a:pt x="200" y="108"/>
                  <a:pt x="200" y="108"/>
                </a:cubicBezTo>
                <a:cubicBezTo>
                  <a:pt x="200" y="107"/>
                  <a:pt x="200" y="106"/>
                  <a:pt x="200" y="106"/>
                </a:cubicBezTo>
                <a:cubicBezTo>
                  <a:pt x="200" y="106"/>
                  <a:pt x="200" y="106"/>
                  <a:pt x="200" y="106"/>
                </a:cubicBezTo>
                <a:cubicBezTo>
                  <a:pt x="199" y="106"/>
                  <a:pt x="199" y="105"/>
                  <a:pt x="199" y="105"/>
                </a:cubicBezTo>
                <a:cubicBezTo>
                  <a:pt x="199" y="104"/>
                  <a:pt x="199" y="104"/>
                  <a:pt x="199" y="104"/>
                </a:cubicBezTo>
                <a:cubicBezTo>
                  <a:pt x="199" y="103"/>
                  <a:pt x="200" y="103"/>
                  <a:pt x="200" y="103"/>
                </a:cubicBezTo>
                <a:cubicBezTo>
                  <a:pt x="200" y="101"/>
                  <a:pt x="200" y="100"/>
                  <a:pt x="200" y="99"/>
                </a:cubicBezTo>
                <a:cubicBezTo>
                  <a:pt x="200" y="99"/>
                  <a:pt x="200" y="99"/>
                  <a:pt x="200" y="99"/>
                </a:cubicBezTo>
                <a:cubicBezTo>
                  <a:pt x="199" y="98"/>
                  <a:pt x="199" y="98"/>
                  <a:pt x="200" y="97"/>
                </a:cubicBezTo>
                <a:cubicBezTo>
                  <a:pt x="200" y="97"/>
                  <a:pt x="200" y="97"/>
                  <a:pt x="200" y="97"/>
                </a:cubicBezTo>
                <a:cubicBezTo>
                  <a:pt x="200" y="97"/>
                  <a:pt x="200" y="96"/>
                  <a:pt x="200" y="96"/>
                </a:cubicBezTo>
                <a:cubicBezTo>
                  <a:pt x="199" y="96"/>
                  <a:pt x="199" y="96"/>
                  <a:pt x="198" y="97"/>
                </a:cubicBezTo>
                <a:close/>
                <a:moveTo>
                  <a:pt x="81" y="108"/>
                </a:moveTo>
                <a:cubicBezTo>
                  <a:pt x="81" y="108"/>
                  <a:pt x="81" y="108"/>
                  <a:pt x="81" y="108"/>
                </a:cubicBezTo>
                <a:cubicBezTo>
                  <a:pt x="81" y="108"/>
                  <a:pt x="81" y="109"/>
                  <a:pt x="81" y="109"/>
                </a:cubicBezTo>
                <a:cubicBezTo>
                  <a:pt x="81" y="109"/>
                  <a:pt x="81" y="108"/>
                  <a:pt x="81" y="108"/>
                </a:cubicBezTo>
                <a:cubicBezTo>
                  <a:pt x="81" y="108"/>
                  <a:pt x="81" y="108"/>
                  <a:pt x="81" y="108"/>
                </a:cubicBezTo>
                <a:close/>
                <a:moveTo>
                  <a:pt x="107" y="107"/>
                </a:moveTo>
                <a:cubicBezTo>
                  <a:pt x="116" y="108"/>
                  <a:pt x="125" y="109"/>
                  <a:pt x="132" y="109"/>
                </a:cubicBezTo>
                <a:cubicBezTo>
                  <a:pt x="145" y="109"/>
                  <a:pt x="156" y="108"/>
                  <a:pt x="166" y="105"/>
                </a:cubicBezTo>
                <a:cubicBezTo>
                  <a:pt x="166" y="105"/>
                  <a:pt x="166" y="105"/>
                  <a:pt x="166" y="105"/>
                </a:cubicBezTo>
                <a:cubicBezTo>
                  <a:pt x="166" y="104"/>
                  <a:pt x="167" y="104"/>
                  <a:pt x="168" y="104"/>
                </a:cubicBezTo>
                <a:cubicBezTo>
                  <a:pt x="168" y="104"/>
                  <a:pt x="169" y="104"/>
                  <a:pt x="169" y="105"/>
                </a:cubicBezTo>
                <a:cubicBezTo>
                  <a:pt x="171" y="104"/>
                  <a:pt x="174" y="103"/>
                  <a:pt x="176" y="103"/>
                </a:cubicBezTo>
                <a:cubicBezTo>
                  <a:pt x="188" y="99"/>
                  <a:pt x="200" y="93"/>
                  <a:pt x="210" y="85"/>
                </a:cubicBezTo>
                <a:cubicBezTo>
                  <a:pt x="219" y="77"/>
                  <a:pt x="228" y="69"/>
                  <a:pt x="226" y="57"/>
                </a:cubicBezTo>
                <a:cubicBezTo>
                  <a:pt x="224" y="57"/>
                  <a:pt x="222" y="57"/>
                  <a:pt x="220" y="57"/>
                </a:cubicBezTo>
                <a:cubicBezTo>
                  <a:pt x="220" y="58"/>
                  <a:pt x="220" y="58"/>
                  <a:pt x="219" y="59"/>
                </a:cubicBezTo>
                <a:cubicBezTo>
                  <a:pt x="219" y="59"/>
                  <a:pt x="219" y="59"/>
                  <a:pt x="218" y="59"/>
                </a:cubicBezTo>
                <a:cubicBezTo>
                  <a:pt x="218" y="59"/>
                  <a:pt x="218" y="59"/>
                  <a:pt x="217" y="59"/>
                </a:cubicBezTo>
                <a:cubicBezTo>
                  <a:pt x="217" y="59"/>
                  <a:pt x="217" y="58"/>
                  <a:pt x="217" y="58"/>
                </a:cubicBezTo>
                <a:cubicBezTo>
                  <a:pt x="217" y="58"/>
                  <a:pt x="217" y="57"/>
                  <a:pt x="217" y="57"/>
                </a:cubicBezTo>
                <a:cubicBezTo>
                  <a:pt x="217" y="57"/>
                  <a:pt x="216" y="57"/>
                  <a:pt x="215" y="57"/>
                </a:cubicBezTo>
                <a:cubicBezTo>
                  <a:pt x="215" y="57"/>
                  <a:pt x="215" y="57"/>
                  <a:pt x="215" y="57"/>
                </a:cubicBezTo>
                <a:cubicBezTo>
                  <a:pt x="214" y="57"/>
                  <a:pt x="214" y="57"/>
                  <a:pt x="214" y="57"/>
                </a:cubicBezTo>
                <a:cubicBezTo>
                  <a:pt x="209" y="57"/>
                  <a:pt x="204" y="57"/>
                  <a:pt x="198" y="57"/>
                </a:cubicBezTo>
                <a:cubicBezTo>
                  <a:pt x="198" y="57"/>
                  <a:pt x="198" y="57"/>
                  <a:pt x="198" y="57"/>
                </a:cubicBezTo>
                <a:cubicBezTo>
                  <a:pt x="198" y="57"/>
                  <a:pt x="198" y="57"/>
                  <a:pt x="197" y="57"/>
                </a:cubicBezTo>
                <a:cubicBezTo>
                  <a:pt x="192" y="57"/>
                  <a:pt x="186" y="56"/>
                  <a:pt x="180" y="56"/>
                </a:cubicBezTo>
                <a:cubicBezTo>
                  <a:pt x="177" y="56"/>
                  <a:pt x="174" y="56"/>
                  <a:pt x="171" y="56"/>
                </a:cubicBezTo>
                <a:cubicBezTo>
                  <a:pt x="161" y="55"/>
                  <a:pt x="151" y="55"/>
                  <a:pt x="140" y="54"/>
                </a:cubicBezTo>
                <a:cubicBezTo>
                  <a:pt x="138" y="54"/>
                  <a:pt x="135" y="54"/>
                  <a:pt x="132" y="54"/>
                </a:cubicBezTo>
                <a:cubicBezTo>
                  <a:pt x="131" y="54"/>
                  <a:pt x="129" y="54"/>
                  <a:pt x="127" y="53"/>
                </a:cubicBezTo>
                <a:cubicBezTo>
                  <a:pt x="125" y="53"/>
                  <a:pt x="123" y="53"/>
                  <a:pt x="121" y="53"/>
                </a:cubicBezTo>
                <a:cubicBezTo>
                  <a:pt x="121" y="53"/>
                  <a:pt x="121" y="53"/>
                  <a:pt x="121" y="53"/>
                </a:cubicBezTo>
                <a:cubicBezTo>
                  <a:pt x="120" y="53"/>
                  <a:pt x="120" y="53"/>
                  <a:pt x="120" y="53"/>
                </a:cubicBezTo>
                <a:cubicBezTo>
                  <a:pt x="120" y="53"/>
                  <a:pt x="119" y="53"/>
                  <a:pt x="119" y="52"/>
                </a:cubicBezTo>
                <a:cubicBezTo>
                  <a:pt x="119" y="52"/>
                  <a:pt x="119" y="52"/>
                  <a:pt x="119" y="52"/>
                </a:cubicBezTo>
                <a:cubicBezTo>
                  <a:pt x="118" y="53"/>
                  <a:pt x="118" y="53"/>
                  <a:pt x="118" y="53"/>
                </a:cubicBezTo>
                <a:cubicBezTo>
                  <a:pt x="118" y="53"/>
                  <a:pt x="118" y="53"/>
                  <a:pt x="117" y="53"/>
                </a:cubicBezTo>
                <a:cubicBezTo>
                  <a:pt x="117" y="53"/>
                  <a:pt x="117" y="53"/>
                  <a:pt x="117" y="53"/>
                </a:cubicBezTo>
                <a:cubicBezTo>
                  <a:pt x="117" y="53"/>
                  <a:pt x="117" y="53"/>
                  <a:pt x="117" y="53"/>
                </a:cubicBezTo>
                <a:cubicBezTo>
                  <a:pt x="116" y="53"/>
                  <a:pt x="116" y="53"/>
                  <a:pt x="116" y="52"/>
                </a:cubicBezTo>
                <a:cubicBezTo>
                  <a:pt x="116" y="52"/>
                  <a:pt x="116" y="52"/>
                  <a:pt x="116" y="51"/>
                </a:cubicBezTo>
                <a:cubicBezTo>
                  <a:pt x="116" y="51"/>
                  <a:pt x="116" y="51"/>
                  <a:pt x="115" y="52"/>
                </a:cubicBezTo>
                <a:cubicBezTo>
                  <a:pt x="115" y="52"/>
                  <a:pt x="115" y="52"/>
                  <a:pt x="115" y="52"/>
                </a:cubicBezTo>
                <a:cubicBezTo>
                  <a:pt x="114" y="52"/>
                  <a:pt x="114" y="51"/>
                  <a:pt x="114" y="51"/>
                </a:cubicBezTo>
                <a:cubicBezTo>
                  <a:pt x="114" y="49"/>
                  <a:pt x="115" y="48"/>
                  <a:pt x="116" y="47"/>
                </a:cubicBezTo>
                <a:cubicBezTo>
                  <a:pt x="116" y="47"/>
                  <a:pt x="116" y="46"/>
                  <a:pt x="116" y="45"/>
                </a:cubicBezTo>
                <a:cubicBezTo>
                  <a:pt x="116" y="43"/>
                  <a:pt x="116" y="42"/>
                  <a:pt x="116" y="40"/>
                </a:cubicBezTo>
                <a:cubicBezTo>
                  <a:pt x="116" y="40"/>
                  <a:pt x="116" y="39"/>
                  <a:pt x="116" y="39"/>
                </a:cubicBezTo>
                <a:cubicBezTo>
                  <a:pt x="117" y="31"/>
                  <a:pt x="117" y="23"/>
                  <a:pt x="116" y="14"/>
                </a:cubicBezTo>
                <a:cubicBezTo>
                  <a:pt x="116" y="13"/>
                  <a:pt x="116" y="12"/>
                  <a:pt x="116" y="11"/>
                </a:cubicBezTo>
                <a:cubicBezTo>
                  <a:pt x="113" y="11"/>
                  <a:pt x="110" y="11"/>
                  <a:pt x="106" y="11"/>
                </a:cubicBezTo>
                <a:cubicBezTo>
                  <a:pt x="96" y="11"/>
                  <a:pt x="86" y="12"/>
                  <a:pt x="77" y="14"/>
                </a:cubicBezTo>
                <a:cubicBezTo>
                  <a:pt x="76" y="14"/>
                  <a:pt x="74" y="15"/>
                  <a:pt x="73" y="15"/>
                </a:cubicBezTo>
                <a:cubicBezTo>
                  <a:pt x="66" y="16"/>
                  <a:pt x="58" y="18"/>
                  <a:pt x="50" y="21"/>
                </a:cubicBezTo>
                <a:cubicBezTo>
                  <a:pt x="43" y="24"/>
                  <a:pt x="36" y="27"/>
                  <a:pt x="29" y="32"/>
                </a:cubicBezTo>
                <a:cubicBezTo>
                  <a:pt x="19" y="39"/>
                  <a:pt x="9" y="47"/>
                  <a:pt x="7" y="58"/>
                </a:cubicBezTo>
                <a:cubicBezTo>
                  <a:pt x="6" y="65"/>
                  <a:pt x="8" y="71"/>
                  <a:pt x="14" y="77"/>
                </a:cubicBezTo>
                <a:cubicBezTo>
                  <a:pt x="14" y="77"/>
                  <a:pt x="14" y="77"/>
                  <a:pt x="14" y="77"/>
                </a:cubicBezTo>
                <a:cubicBezTo>
                  <a:pt x="14" y="77"/>
                  <a:pt x="14" y="77"/>
                  <a:pt x="15" y="77"/>
                </a:cubicBezTo>
                <a:cubicBezTo>
                  <a:pt x="15" y="77"/>
                  <a:pt x="15" y="78"/>
                  <a:pt x="15" y="78"/>
                </a:cubicBezTo>
                <a:cubicBezTo>
                  <a:pt x="15" y="78"/>
                  <a:pt x="15" y="78"/>
                  <a:pt x="15" y="78"/>
                </a:cubicBezTo>
                <a:cubicBezTo>
                  <a:pt x="17" y="80"/>
                  <a:pt x="20" y="82"/>
                  <a:pt x="23" y="84"/>
                </a:cubicBezTo>
                <a:cubicBezTo>
                  <a:pt x="35" y="91"/>
                  <a:pt x="48" y="97"/>
                  <a:pt x="62" y="100"/>
                </a:cubicBezTo>
                <a:cubicBezTo>
                  <a:pt x="74" y="103"/>
                  <a:pt x="86" y="105"/>
                  <a:pt x="101" y="107"/>
                </a:cubicBezTo>
                <a:cubicBezTo>
                  <a:pt x="102" y="107"/>
                  <a:pt x="103" y="107"/>
                  <a:pt x="104" y="107"/>
                </a:cubicBezTo>
                <a:cubicBezTo>
                  <a:pt x="104" y="107"/>
                  <a:pt x="104" y="107"/>
                  <a:pt x="104" y="107"/>
                </a:cubicBezTo>
                <a:cubicBezTo>
                  <a:pt x="105" y="107"/>
                  <a:pt x="105" y="106"/>
                  <a:pt x="106" y="106"/>
                </a:cubicBezTo>
                <a:cubicBezTo>
                  <a:pt x="106" y="106"/>
                  <a:pt x="107" y="106"/>
                  <a:pt x="107" y="107"/>
                </a:cubicBezTo>
                <a:cubicBezTo>
                  <a:pt x="107" y="107"/>
                  <a:pt x="107" y="107"/>
                  <a:pt x="107" y="107"/>
                </a:cubicBezTo>
                <a:close/>
                <a:moveTo>
                  <a:pt x="218" y="109"/>
                </a:moveTo>
                <a:cubicBezTo>
                  <a:pt x="219" y="108"/>
                  <a:pt x="220" y="107"/>
                  <a:pt x="221" y="106"/>
                </a:cubicBezTo>
                <a:cubicBezTo>
                  <a:pt x="221" y="106"/>
                  <a:pt x="221" y="106"/>
                  <a:pt x="221" y="106"/>
                </a:cubicBezTo>
                <a:cubicBezTo>
                  <a:pt x="220" y="105"/>
                  <a:pt x="220" y="104"/>
                  <a:pt x="220" y="103"/>
                </a:cubicBezTo>
                <a:cubicBezTo>
                  <a:pt x="220" y="104"/>
                  <a:pt x="220" y="105"/>
                  <a:pt x="219" y="106"/>
                </a:cubicBezTo>
                <a:cubicBezTo>
                  <a:pt x="219" y="107"/>
                  <a:pt x="219" y="107"/>
                  <a:pt x="219" y="108"/>
                </a:cubicBezTo>
                <a:cubicBezTo>
                  <a:pt x="218" y="108"/>
                  <a:pt x="218" y="108"/>
                  <a:pt x="218" y="108"/>
                </a:cubicBezTo>
                <a:cubicBezTo>
                  <a:pt x="218" y="109"/>
                  <a:pt x="218" y="109"/>
                  <a:pt x="218" y="109"/>
                </a:cubicBezTo>
                <a:close/>
                <a:moveTo>
                  <a:pt x="24" y="108"/>
                </a:moveTo>
                <a:cubicBezTo>
                  <a:pt x="24" y="107"/>
                  <a:pt x="24" y="105"/>
                  <a:pt x="24" y="104"/>
                </a:cubicBezTo>
                <a:cubicBezTo>
                  <a:pt x="24" y="103"/>
                  <a:pt x="24" y="103"/>
                  <a:pt x="24" y="102"/>
                </a:cubicBezTo>
                <a:cubicBezTo>
                  <a:pt x="24" y="100"/>
                  <a:pt x="25" y="99"/>
                  <a:pt x="25" y="97"/>
                </a:cubicBezTo>
                <a:cubicBezTo>
                  <a:pt x="25" y="95"/>
                  <a:pt x="25" y="92"/>
                  <a:pt x="25" y="90"/>
                </a:cubicBezTo>
                <a:cubicBezTo>
                  <a:pt x="25" y="90"/>
                  <a:pt x="25" y="90"/>
                  <a:pt x="25" y="89"/>
                </a:cubicBezTo>
                <a:cubicBezTo>
                  <a:pt x="24" y="89"/>
                  <a:pt x="23" y="88"/>
                  <a:pt x="21" y="87"/>
                </a:cubicBezTo>
                <a:cubicBezTo>
                  <a:pt x="22" y="90"/>
                  <a:pt x="22" y="94"/>
                  <a:pt x="22" y="98"/>
                </a:cubicBezTo>
                <a:cubicBezTo>
                  <a:pt x="22" y="99"/>
                  <a:pt x="22" y="99"/>
                  <a:pt x="22" y="100"/>
                </a:cubicBezTo>
                <a:cubicBezTo>
                  <a:pt x="22" y="102"/>
                  <a:pt x="22" y="105"/>
                  <a:pt x="22" y="107"/>
                </a:cubicBezTo>
                <a:cubicBezTo>
                  <a:pt x="22" y="107"/>
                  <a:pt x="24" y="108"/>
                  <a:pt x="24" y="108"/>
                </a:cubicBezTo>
                <a:close/>
                <a:moveTo>
                  <a:pt x="210" y="105"/>
                </a:moveTo>
                <a:cubicBezTo>
                  <a:pt x="210" y="106"/>
                  <a:pt x="210" y="106"/>
                  <a:pt x="209" y="107"/>
                </a:cubicBezTo>
                <a:cubicBezTo>
                  <a:pt x="210" y="107"/>
                  <a:pt x="212" y="105"/>
                  <a:pt x="212" y="105"/>
                </a:cubicBezTo>
                <a:cubicBezTo>
                  <a:pt x="212" y="105"/>
                  <a:pt x="212" y="104"/>
                  <a:pt x="212" y="104"/>
                </a:cubicBezTo>
                <a:cubicBezTo>
                  <a:pt x="212" y="103"/>
                  <a:pt x="212" y="103"/>
                  <a:pt x="212" y="103"/>
                </a:cubicBezTo>
                <a:cubicBezTo>
                  <a:pt x="211" y="103"/>
                  <a:pt x="210" y="104"/>
                  <a:pt x="210" y="105"/>
                </a:cubicBezTo>
                <a:close/>
                <a:moveTo>
                  <a:pt x="177" y="106"/>
                </a:moveTo>
                <a:cubicBezTo>
                  <a:pt x="177" y="106"/>
                  <a:pt x="177" y="106"/>
                  <a:pt x="177" y="106"/>
                </a:cubicBezTo>
                <a:cubicBezTo>
                  <a:pt x="177" y="107"/>
                  <a:pt x="177" y="107"/>
                  <a:pt x="177" y="107"/>
                </a:cubicBezTo>
                <a:cubicBezTo>
                  <a:pt x="177" y="107"/>
                  <a:pt x="178" y="106"/>
                  <a:pt x="178" y="106"/>
                </a:cubicBezTo>
                <a:cubicBezTo>
                  <a:pt x="178" y="106"/>
                  <a:pt x="177" y="106"/>
                  <a:pt x="177" y="106"/>
                </a:cubicBezTo>
                <a:close/>
                <a:moveTo>
                  <a:pt x="183" y="104"/>
                </a:moveTo>
                <a:cubicBezTo>
                  <a:pt x="183" y="104"/>
                  <a:pt x="183" y="104"/>
                  <a:pt x="183" y="105"/>
                </a:cubicBezTo>
                <a:cubicBezTo>
                  <a:pt x="183" y="105"/>
                  <a:pt x="183" y="106"/>
                  <a:pt x="183" y="107"/>
                </a:cubicBezTo>
                <a:cubicBezTo>
                  <a:pt x="183" y="107"/>
                  <a:pt x="183" y="106"/>
                  <a:pt x="183" y="106"/>
                </a:cubicBezTo>
                <a:cubicBezTo>
                  <a:pt x="183" y="105"/>
                  <a:pt x="183" y="104"/>
                  <a:pt x="184" y="104"/>
                </a:cubicBezTo>
                <a:cubicBezTo>
                  <a:pt x="184" y="104"/>
                  <a:pt x="183" y="104"/>
                  <a:pt x="183" y="104"/>
                </a:cubicBezTo>
                <a:close/>
                <a:moveTo>
                  <a:pt x="203" y="106"/>
                </a:moveTo>
                <a:cubicBezTo>
                  <a:pt x="203" y="106"/>
                  <a:pt x="203" y="106"/>
                  <a:pt x="203" y="106"/>
                </a:cubicBezTo>
                <a:cubicBezTo>
                  <a:pt x="203" y="106"/>
                  <a:pt x="203" y="106"/>
                  <a:pt x="203" y="106"/>
                </a:cubicBezTo>
                <a:cubicBezTo>
                  <a:pt x="203" y="105"/>
                  <a:pt x="203" y="105"/>
                  <a:pt x="203" y="104"/>
                </a:cubicBezTo>
                <a:cubicBezTo>
                  <a:pt x="203" y="104"/>
                  <a:pt x="203" y="104"/>
                  <a:pt x="202" y="104"/>
                </a:cubicBezTo>
                <a:cubicBezTo>
                  <a:pt x="202" y="105"/>
                  <a:pt x="203" y="105"/>
                  <a:pt x="203" y="106"/>
                </a:cubicBezTo>
                <a:close/>
                <a:moveTo>
                  <a:pt x="16" y="104"/>
                </a:moveTo>
                <a:cubicBezTo>
                  <a:pt x="17" y="104"/>
                  <a:pt x="18" y="105"/>
                  <a:pt x="19" y="105"/>
                </a:cubicBezTo>
                <a:cubicBezTo>
                  <a:pt x="19" y="104"/>
                  <a:pt x="19" y="102"/>
                  <a:pt x="19" y="101"/>
                </a:cubicBezTo>
                <a:cubicBezTo>
                  <a:pt x="19" y="100"/>
                  <a:pt x="19" y="99"/>
                  <a:pt x="19" y="98"/>
                </a:cubicBezTo>
                <a:cubicBezTo>
                  <a:pt x="19" y="94"/>
                  <a:pt x="20" y="90"/>
                  <a:pt x="19" y="86"/>
                </a:cubicBezTo>
                <a:cubicBezTo>
                  <a:pt x="19" y="86"/>
                  <a:pt x="19" y="86"/>
                  <a:pt x="19" y="86"/>
                </a:cubicBezTo>
                <a:cubicBezTo>
                  <a:pt x="18" y="85"/>
                  <a:pt x="18" y="85"/>
                  <a:pt x="17" y="84"/>
                </a:cubicBezTo>
                <a:cubicBezTo>
                  <a:pt x="17" y="85"/>
                  <a:pt x="17" y="86"/>
                  <a:pt x="17" y="87"/>
                </a:cubicBezTo>
                <a:cubicBezTo>
                  <a:pt x="17" y="89"/>
                  <a:pt x="17" y="91"/>
                  <a:pt x="17" y="94"/>
                </a:cubicBezTo>
                <a:cubicBezTo>
                  <a:pt x="17" y="94"/>
                  <a:pt x="17" y="94"/>
                  <a:pt x="17" y="94"/>
                </a:cubicBezTo>
                <a:cubicBezTo>
                  <a:pt x="17" y="97"/>
                  <a:pt x="17" y="101"/>
                  <a:pt x="16" y="104"/>
                </a:cubicBezTo>
                <a:close/>
                <a:moveTo>
                  <a:pt x="186" y="103"/>
                </a:moveTo>
                <a:cubicBezTo>
                  <a:pt x="186" y="103"/>
                  <a:pt x="186" y="103"/>
                  <a:pt x="187" y="103"/>
                </a:cubicBezTo>
                <a:cubicBezTo>
                  <a:pt x="187" y="103"/>
                  <a:pt x="187" y="103"/>
                  <a:pt x="187" y="102"/>
                </a:cubicBezTo>
                <a:cubicBezTo>
                  <a:pt x="187" y="102"/>
                  <a:pt x="186" y="103"/>
                  <a:pt x="186" y="103"/>
                </a:cubicBezTo>
                <a:close/>
                <a:moveTo>
                  <a:pt x="224" y="103"/>
                </a:moveTo>
                <a:cubicBezTo>
                  <a:pt x="224" y="103"/>
                  <a:pt x="224" y="103"/>
                  <a:pt x="224" y="103"/>
                </a:cubicBezTo>
                <a:cubicBezTo>
                  <a:pt x="224" y="102"/>
                  <a:pt x="224" y="102"/>
                  <a:pt x="224" y="102"/>
                </a:cubicBezTo>
                <a:cubicBezTo>
                  <a:pt x="224" y="102"/>
                  <a:pt x="224" y="103"/>
                  <a:pt x="224" y="103"/>
                </a:cubicBezTo>
                <a:close/>
                <a:moveTo>
                  <a:pt x="14" y="102"/>
                </a:moveTo>
                <a:cubicBezTo>
                  <a:pt x="14" y="101"/>
                  <a:pt x="14" y="101"/>
                  <a:pt x="14" y="100"/>
                </a:cubicBezTo>
                <a:cubicBezTo>
                  <a:pt x="14" y="101"/>
                  <a:pt x="14" y="101"/>
                  <a:pt x="14" y="102"/>
                </a:cubicBezTo>
                <a:cubicBezTo>
                  <a:pt x="14" y="102"/>
                  <a:pt x="14" y="102"/>
                  <a:pt x="14" y="102"/>
                </a:cubicBezTo>
                <a:close/>
                <a:moveTo>
                  <a:pt x="7" y="73"/>
                </a:moveTo>
                <a:cubicBezTo>
                  <a:pt x="7" y="79"/>
                  <a:pt x="7" y="85"/>
                  <a:pt x="7" y="91"/>
                </a:cubicBezTo>
                <a:cubicBezTo>
                  <a:pt x="7" y="93"/>
                  <a:pt x="8" y="95"/>
                  <a:pt x="8" y="98"/>
                </a:cubicBezTo>
                <a:cubicBezTo>
                  <a:pt x="8" y="99"/>
                  <a:pt x="9" y="99"/>
                  <a:pt x="10" y="100"/>
                </a:cubicBezTo>
                <a:cubicBezTo>
                  <a:pt x="10" y="100"/>
                  <a:pt x="11" y="100"/>
                  <a:pt x="11" y="100"/>
                </a:cubicBezTo>
                <a:cubicBezTo>
                  <a:pt x="11" y="100"/>
                  <a:pt x="11" y="99"/>
                  <a:pt x="11" y="99"/>
                </a:cubicBezTo>
                <a:cubicBezTo>
                  <a:pt x="11" y="99"/>
                  <a:pt x="10" y="99"/>
                  <a:pt x="10" y="99"/>
                </a:cubicBezTo>
                <a:cubicBezTo>
                  <a:pt x="9" y="99"/>
                  <a:pt x="9" y="99"/>
                  <a:pt x="9" y="98"/>
                </a:cubicBezTo>
                <a:cubicBezTo>
                  <a:pt x="8" y="97"/>
                  <a:pt x="8" y="95"/>
                  <a:pt x="9" y="94"/>
                </a:cubicBezTo>
                <a:cubicBezTo>
                  <a:pt x="9" y="93"/>
                  <a:pt x="9" y="93"/>
                  <a:pt x="9" y="92"/>
                </a:cubicBezTo>
                <a:cubicBezTo>
                  <a:pt x="9" y="90"/>
                  <a:pt x="9" y="88"/>
                  <a:pt x="9" y="85"/>
                </a:cubicBezTo>
                <a:cubicBezTo>
                  <a:pt x="9" y="82"/>
                  <a:pt x="9" y="79"/>
                  <a:pt x="8" y="76"/>
                </a:cubicBezTo>
                <a:cubicBezTo>
                  <a:pt x="8" y="75"/>
                  <a:pt x="7" y="74"/>
                  <a:pt x="7" y="73"/>
                </a:cubicBezTo>
                <a:close/>
                <a:moveTo>
                  <a:pt x="202" y="99"/>
                </a:moveTo>
                <a:cubicBezTo>
                  <a:pt x="202" y="99"/>
                  <a:pt x="202" y="100"/>
                  <a:pt x="202" y="100"/>
                </a:cubicBezTo>
                <a:cubicBezTo>
                  <a:pt x="202" y="100"/>
                  <a:pt x="202" y="100"/>
                  <a:pt x="202" y="100"/>
                </a:cubicBezTo>
                <a:cubicBezTo>
                  <a:pt x="202" y="100"/>
                  <a:pt x="202" y="99"/>
                  <a:pt x="202" y="99"/>
                </a:cubicBezTo>
                <a:cubicBezTo>
                  <a:pt x="202" y="99"/>
                  <a:pt x="202" y="99"/>
                  <a:pt x="202" y="99"/>
                </a:cubicBezTo>
                <a:close/>
                <a:moveTo>
                  <a:pt x="210" y="97"/>
                </a:moveTo>
                <a:cubicBezTo>
                  <a:pt x="210" y="98"/>
                  <a:pt x="210" y="99"/>
                  <a:pt x="210" y="100"/>
                </a:cubicBezTo>
                <a:cubicBezTo>
                  <a:pt x="211" y="99"/>
                  <a:pt x="212" y="98"/>
                  <a:pt x="212" y="98"/>
                </a:cubicBezTo>
                <a:cubicBezTo>
                  <a:pt x="212" y="97"/>
                  <a:pt x="212" y="96"/>
                  <a:pt x="212" y="95"/>
                </a:cubicBezTo>
                <a:cubicBezTo>
                  <a:pt x="212" y="96"/>
                  <a:pt x="211" y="96"/>
                  <a:pt x="210" y="97"/>
                </a:cubicBezTo>
                <a:close/>
                <a:moveTo>
                  <a:pt x="219" y="96"/>
                </a:moveTo>
                <a:cubicBezTo>
                  <a:pt x="219" y="97"/>
                  <a:pt x="219" y="98"/>
                  <a:pt x="219" y="99"/>
                </a:cubicBezTo>
                <a:cubicBezTo>
                  <a:pt x="220" y="99"/>
                  <a:pt x="220" y="99"/>
                  <a:pt x="220" y="99"/>
                </a:cubicBezTo>
                <a:cubicBezTo>
                  <a:pt x="220" y="97"/>
                  <a:pt x="220" y="96"/>
                  <a:pt x="220" y="95"/>
                </a:cubicBezTo>
                <a:cubicBezTo>
                  <a:pt x="220" y="96"/>
                  <a:pt x="220" y="96"/>
                  <a:pt x="219" y="96"/>
                </a:cubicBezTo>
                <a:close/>
                <a:moveTo>
                  <a:pt x="14" y="91"/>
                </a:moveTo>
                <a:cubicBezTo>
                  <a:pt x="14" y="92"/>
                  <a:pt x="14" y="93"/>
                  <a:pt x="14" y="94"/>
                </a:cubicBezTo>
                <a:cubicBezTo>
                  <a:pt x="14" y="94"/>
                  <a:pt x="14" y="94"/>
                  <a:pt x="14" y="94"/>
                </a:cubicBezTo>
                <a:cubicBezTo>
                  <a:pt x="14" y="94"/>
                  <a:pt x="14" y="93"/>
                  <a:pt x="14" y="92"/>
                </a:cubicBezTo>
                <a:cubicBezTo>
                  <a:pt x="14" y="92"/>
                  <a:pt x="14" y="91"/>
                  <a:pt x="14" y="91"/>
                </a:cubicBezTo>
                <a:close/>
                <a:moveTo>
                  <a:pt x="204" y="94"/>
                </a:moveTo>
                <a:cubicBezTo>
                  <a:pt x="205" y="94"/>
                  <a:pt x="205" y="94"/>
                  <a:pt x="205" y="94"/>
                </a:cubicBezTo>
                <a:cubicBezTo>
                  <a:pt x="205" y="93"/>
                  <a:pt x="205" y="93"/>
                  <a:pt x="205" y="93"/>
                </a:cubicBezTo>
                <a:cubicBezTo>
                  <a:pt x="205" y="93"/>
                  <a:pt x="205" y="93"/>
                  <a:pt x="204" y="93"/>
                </a:cubicBezTo>
                <a:cubicBezTo>
                  <a:pt x="204" y="93"/>
                  <a:pt x="204" y="93"/>
                  <a:pt x="204" y="94"/>
                </a:cubicBezTo>
                <a:close/>
                <a:moveTo>
                  <a:pt x="220" y="86"/>
                </a:moveTo>
                <a:cubicBezTo>
                  <a:pt x="220" y="88"/>
                  <a:pt x="220" y="89"/>
                  <a:pt x="220" y="91"/>
                </a:cubicBezTo>
                <a:cubicBezTo>
                  <a:pt x="220" y="91"/>
                  <a:pt x="220" y="91"/>
                  <a:pt x="220" y="91"/>
                </a:cubicBezTo>
                <a:cubicBezTo>
                  <a:pt x="220" y="89"/>
                  <a:pt x="220" y="87"/>
                  <a:pt x="220" y="86"/>
                </a:cubicBezTo>
                <a:cubicBezTo>
                  <a:pt x="220" y="86"/>
                  <a:pt x="220" y="86"/>
                  <a:pt x="220" y="86"/>
                </a:cubicBezTo>
                <a:close/>
                <a:moveTo>
                  <a:pt x="224" y="81"/>
                </a:moveTo>
                <a:cubicBezTo>
                  <a:pt x="224" y="83"/>
                  <a:pt x="225" y="84"/>
                  <a:pt x="225" y="85"/>
                </a:cubicBezTo>
                <a:cubicBezTo>
                  <a:pt x="225" y="83"/>
                  <a:pt x="225" y="82"/>
                  <a:pt x="225" y="81"/>
                </a:cubicBezTo>
                <a:cubicBezTo>
                  <a:pt x="225" y="81"/>
                  <a:pt x="224" y="81"/>
                  <a:pt x="224" y="81"/>
                </a:cubicBezTo>
                <a:close/>
                <a:moveTo>
                  <a:pt x="225" y="54"/>
                </a:moveTo>
                <a:cubicBezTo>
                  <a:pt x="225" y="54"/>
                  <a:pt x="225" y="53"/>
                  <a:pt x="225" y="53"/>
                </a:cubicBezTo>
                <a:cubicBezTo>
                  <a:pt x="225" y="52"/>
                  <a:pt x="225" y="52"/>
                  <a:pt x="225" y="51"/>
                </a:cubicBezTo>
                <a:cubicBezTo>
                  <a:pt x="225" y="51"/>
                  <a:pt x="225" y="51"/>
                  <a:pt x="225" y="50"/>
                </a:cubicBezTo>
                <a:cubicBezTo>
                  <a:pt x="225" y="49"/>
                  <a:pt x="225" y="47"/>
                  <a:pt x="225" y="46"/>
                </a:cubicBezTo>
                <a:cubicBezTo>
                  <a:pt x="225" y="46"/>
                  <a:pt x="225" y="46"/>
                  <a:pt x="225" y="46"/>
                </a:cubicBezTo>
                <a:cubicBezTo>
                  <a:pt x="225" y="46"/>
                  <a:pt x="225" y="46"/>
                  <a:pt x="224" y="46"/>
                </a:cubicBezTo>
                <a:cubicBezTo>
                  <a:pt x="224" y="46"/>
                  <a:pt x="224" y="46"/>
                  <a:pt x="224" y="46"/>
                </a:cubicBezTo>
                <a:cubicBezTo>
                  <a:pt x="224" y="46"/>
                  <a:pt x="224" y="46"/>
                  <a:pt x="223" y="46"/>
                </a:cubicBezTo>
                <a:cubicBezTo>
                  <a:pt x="222" y="46"/>
                  <a:pt x="222" y="46"/>
                  <a:pt x="221" y="46"/>
                </a:cubicBezTo>
                <a:cubicBezTo>
                  <a:pt x="221" y="46"/>
                  <a:pt x="221" y="47"/>
                  <a:pt x="222" y="47"/>
                </a:cubicBezTo>
                <a:cubicBezTo>
                  <a:pt x="222" y="47"/>
                  <a:pt x="222" y="47"/>
                  <a:pt x="222" y="47"/>
                </a:cubicBezTo>
                <a:cubicBezTo>
                  <a:pt x="223" y="47"/>
                  <a:pt x="223" y="47"/>
                  <a:pt x="223" y="48"/>
                </a:cubicBezTo>
                <a:cubicBezTo>
                  <a:pt x="223" y="49"/>
                  <a:pt x="223" y="49"/>
                  <a:pt x="223" y="50"/>
                </a:cubicBezTo>
                <a:cubicBezTo>
                  <a:pt x="223" y="50"/>
                  <a:pt x="223" y="50"/>
                  <a:pt x="223" y="50"/>
                </a:cubicBezTo>
                <a:cubicBezTo>
                  <a:pt x="223" y="50"/>
                  <a:pt x="223" y="50"/>
                  <a:pt x="223" y="50"/>
                </a:cubicBezTo>
                <a:cubicBezTo>
                  <a:pt x="224" y="50"/>
                  <a:pt x="224" y="50"/>
                  <a:pt x="224" y="51"/>
                </a:cubicBezTo>
                <a:cubicBezTo>
                  <a:pt x="225" y="51"/>
                  <a:pt x="225" y="52"/>
                  <a:pt x="224" y="52"/>
                </a:cubicBezTo>
                <a:cubicBezTo>
                  <a:pt x="224" y="53"/>
                  <a:pt x="223" y="53"/>
                  <a:pt x="223" y="54"/>
                </a:cubicBezTo>
                <a:cubicBezTo>
                  <a:pt x="224" y="54"/>
                  <a:pt x="224" y="54"/>
                  <a:pt x="225" y="54"/>
                </a:cubicBezTo>
                <a:close/>
                <a:moveTo>
                  <a:pt x="219" y="54"/>
                </a:moveTo>
                <a:cubicBezTo>
                  <a:pt x="219" y="53"/>
                  <a:pt x="221" y="51"/>
                  <a:pt x="221" y="51"/>
                </a:cubicBezTo>
                <a:cubicBezTo>
                  <a:pt x="221" y="51"/>
                  <a:pt x="221" y="51"/>
                  <a:pt x="221" y="51"/>
                </a:cubicBezTo>
                <a:cubicBezTo>
                  <a:pt x="220" y="52"/>
                  <a:pt x="219" y="53"/>
                  <a:pt x="218" y="54"/>
                </a:cubicBezTo>
                <a:cubicBezTo>
                  <a:pt x="218" y="54"/>
                  <a:pt x="218" y="54"/>
                  <a:pt x="218" y="54"/>
                </a:cubicBezTo>
                <a:cubicBezTo>
                  <a:pt x="218" y="54"/>
                  <a:pt x="219" y="54"/>
                  <a:pt x="219" y="54"/>
                </a:cubicBezTo>
                <a:close/>
                <a:moveTo>
                  <a:pt x="202" y="53"/>
                </a:moveTo>
                <a:cubicBezTo>
                  <a:pt x="203" y="53"/>
                  <a:pt x="205" y="54"/>
                  <a:pt x="206" y="54"/>
                </a:cubicBezTo>
                <a:cubicBezTo>
                  <a:pt x="206" y="53"/>
                  <a:pt x="206" y="53"/>
                  <a:pt x="206" y="53"/>
                </a:cubicBezTo>
                <a:cubicBezTo>
                  <a:pt x="207" y="51"/>
                  <a:pt x="209" y="50"/>
                  <a:pt x="210" y="48"/>
                </a:cubicBezTo>
                <a:cubicBezTo>
                  <a:pt x="211" y="48"/>
                  <a:pt x="211" y="48"/>
                  <a:pt x="211" y="48"/>
                </a:cubicBezTo>
                <a:cubicBezTo>
                  <a:pt x="212" y="47"/>
                  <a:pt x="212" y="47"/>
                  <a:pt x="212" y="47"/>
                </a:cubicBezTo>
                <a:cubicBezTo>
                  <a:pt x="212" y="47"/>
                  <a:pt x="212" y="46"/>
                  <a:pt x="213" y="46"/>
                </a:cubicBezTo>
                <a:cubicBezTo>
                  <a:pt x="212" y="46"/>
                  <a:pt x="211" y="46"/>
                  <a:pt x="211" y="46"/>
                </a:cubicBezTo>
                <a:cubicBezTo>
                  <a:pt x="208" y="47"/>
                  <a:pt x="206" y="49"/>
                  <a:pt x="204" y="51"/>
                </a:cubicBezTo>
                <a:cubicBezTo>
                  <a:pt x="203" y="52"/>
                  <a:pt x="203" y="52"/>
                  <a:pt x="202" y="53"/>
                </a:cubicBezTo>
                <a:cubicBezTo>
                  <a:pt x="202" y="53"/>
                  <a:pt x="202" y="53"/>
                  <a:pt x="202" y="53"/>
                </a:cubicBezTo>
                <a:close/>
                <a:moveTo>
                  <a:pt x="198" y="53"/>
                </a:moveTo>
                <a:cubicBezTo>
                  <a:pt x="199" y="51"/>
                  <a:pt x="201" y="49"/>
                  <a:pt x="203" y="48"/>
                </a:cubicBezTo>
                <a:cubicBezTo>
                  <a:pt x="202" y="48"/>
                  <a:pt x="200" y="50"/>
                  <a:pt x="199" y="51"/>
                </a:cubicBezTo>
                <a:cubicBezTo>
                  <a:pt x="198" y="52"/>
                  <a:pt x="197" y="53"/>
                  <a:pt x="196" y="53"/>
                </a:cubicBezTo>
                <a:lnTo>
                  <a:pt x="198" y="53"/>
                </a:lnTo>
                <a:close/>
                <a:moveTo>
                  <a:pt x="185" y="53"/>
                </a:moveTo>
                <a:cubicBezTo>
                  <a:pt x="187" y="53"/>
                  <a:pt x="190" y="53"/>
                  <a:pt x="193" y="53"/>
                </a:cubicBezTo>
                <a:cubicBezTo>
                  <a:pt x="193" y="53"/>
                  <a:pt x="193" y="53"/>
                  <a:pt x="193" y="53"/>
                </a:cubicBezTo>
                <a:cubicBezTo>
                  <a:pt x="195" y="50"/>
                  <a:pt x="198" y="47"/>
                  <a:pt x="202" y="46"/>
                </a:cubicBezTo>
                <a:cubicBezTo>
                  <a:pt x="199" y="45"/>
                  <a:pt x="196" y="45"/>
                  <a:pt x="193" y="45"/>
                </a:cubicBezTo>
                <a:cubicBezTo>
                  <a:pt x="193" y="45"/>
                  <a:pt x="193" y="46"/>
                  <a:pt x="193" y="46"/>
                </a:cubicBezTo>
                <a:cubicBezTo>
                  <a:pt x="191" y="47"/>
                  <a:pt x="189" y="49"/>
                  <a:pt x="187" y="51"/>
                </a:cubicBezTo>
                <a:cubicBezTo>
                  <a:pt x="186" y="51"/>
                  <a:pt x="185" y="52"/>
                  <a:pt x="185" y="53"/>
                </a:cubicBezTo>
                <a:close/>
                <a:moveTo>
                  <a:pt x="181" y="53"/>
                </a:moveTo>
                <a:cubicBezTo>
                  <a:pt x="184" y="49"/>
                  <a:pt x="187" y="47"/>
                  <a:pt x="190" y="45"/>
                </a:cubicBezTo>
                <a:cubicBezTo>
                  <a:pt x="188" y="45"/>
                  <a:pt x="187" y="45"/>
                  <a:pt x="185" y="45"/>
                </a:cubicBezTo>
                <a:cubicBezTo>
                  <a:pt x="185" y="45"/>
                  <a:pt x="185" y="45"/>
                  <a:pt x="185" y="45"/>
                </a:cubicBezTo>
                <a:cubicBezTo>
                  <a:pt x="186" y="45"/>
                  <a:pt x="185" y="46"/>
                  <a:pt x="185" y="46"/>
                </a:cubicBezTo>
                <a:cubicBezTo>
                  <a:pt x="183" y="48"/>
                  <a:pt x="181" y="49"/>
                  <a:pt x="179" y="51"/>
                </a:cubicBezTo>
                <a:cubicBezTo>
                  <a:pt x="179" y="51"/>
                  <a:pt x="179" y="52"/>
                  <a:pt x="178" y="52"/>
                </a:cubicBezTo>
                <a:cubicBezTo>
                  <a:pt x="178" y="52"/>
                  <a:pt x="178" y="52"/>
                  <a:pt x="178" y="53"/>
                </a:cubicBezTo>
                <a:cubicBezTo>
                  <a:pt x="179" y="53"/>
                  <a:pt x="180" y="53"/>
                  <a:pt x="181" y="53"/>
                </a:cubicBezTo>
                <a:close/>
                <a:moveTo>
                  <a:pt x="174" y="52"/>
                </a:moveTo>
                <a:cubicBezTo>
                  <a:pt x="175" y="51"/>
                  <a:pt x="177" y="49"/>
                  <a:pt x="178" y="48"/>
                </a:cubicBezTo>
                <a:cubicBezTo>
                  <a:pt x="178" y="48"/>
                  <a:pt x="178" y="48"/>
                  <a:pt x="178" y="48"/>
                </a:cubicBezTo>
                <a:cubicBezTo>
                  <a:pt x="179" y="47"/>
                  <a:pt x="181" y="45"/>
                  <a:pt x="183" y="44"/>
                </a:cubicBezTo>
                <a:cubicBezTo>
                  <a:pt x="180" y="44"/>
                  <a:pt x="170" y="44"/>
                  <a:pt x="170" y="44"/>
                </a:cubicBezTo>
                <a:cubicBezTo>
                  <a:pt x="168" y="44"/>
                  <a:pt x="166" y="43"/>
                  <a:pt x="165" y="43"/>
                </a:cubicBezTo>
                <a:cubicBezTo>
                  <a:pt x="165" y="43"/>
                  <a:pt x="165" y="43"/>
                  <a:pt x="165" y="43"/>
                </a:cubicBezTo>
                <a:cubicBezTo>
                  <a:pt x="165" y="43"/>
                  <a:pt x="164" y="44"/>
                  <a:pt x="164" y="44"/>
                </a:cubicBezTo>
                <a:cubicBezTo>
                  <a:pt x="163" y="45"/>
                  <a:pt x="161" y="47"/>
                  <a:pt x="159" y="48"/>
                </a:cubicBezTo>
                <a:cubicBezTo>
                  <a:pt x="159" y="49"/>
                  <a:pt x="158" y="50"/>
                  <a:pt x="157" y="51"/>
                </a:cubicBezTo>
                <a:cubicBezTo>
                  <a:pt x="157" y="51"/>
                  <a:pt x="157" y="52"/>
                  <a:pt x="157" y="52"/>
                </a:cubicBezTo>
                <a:cubicBezTo>
                  <a:pt x="158" y="52"/>
                  <a:pt x="160" y="52"/>
                  <a:pt x="161" y="52"/>
                </a:cubicBezTo>
                <a:cubicBezTo>
                  <a:pt x="162" y="50"/>
                  <a:pt x="163" y="49"/>
                  <a:pt x="165" y="47"/>
                </a:cubicBezTo>
                <a:cubicBezTo>
                  <a:pt x="167" y="46"/>
                  <a:pt x="168" y="45"/>
                  <a:pt x="170" y="44"/>
                </a:cubicBezTo>
                <a:cubicBezTo>
                  <a:pt x="170" y="44"/>
                  <a:pt x="170" y="44"/>
                  <a:pt x="170" y="44"/>
                </a:cubicBezTo>
                <a:cubicBezTo>
                  <a:pt x="171" y="44"/>
                  <a:pt x="171" y="44"/>
                  <a:pt x="171" y="45"/>
                </a:cubicBezTo>
                <a:cubicBezTo>
                  <a:pt x="172" y="45"/>
                  <a:pt x="171" y="46"/>
                  <a:pt x="171" y="46"/>
                </a:cubicBezTo>
                <a:cubicBezTo>
                  <a:pt x="169" y="47"/>
                  <a:pt x="168" y="48"/>
                  <a:pt x="166" y="50"/>
                </a:cubicBezTo>
                <a:cubicBezTo>
                  <a:pt x="166" y="50"/>
                  <a:pt x="165" y="51"/>
                  <a:pt x="165" y="51"/>
                </a:cubicBezTo>
                <a:cubicBezTo>
                  <a:pt x="165" y="52"/>
                  <a:pt x="165" y="52"/>
                  <a:pt x="164" y="52"/>
                </a:cubicBezTo>
                <a:cubicBezTo>
                  <a:pt x="166" y="52"/>
                  <a:pt x="167" y="52"/>
                  <a:pt x="169" y="52"/>
                </a:cubicBezTo>
                <a:cubicBezTo>
                  <a:pt x="169" y="51"/>
                  <a:pt x="170" y="49"/>
                  <a:pt x="171" y="48"/>
                </a:cubicBezTo>
                <a:cubicBezTo>
                  <a:pt x="172" y="48"/>
                  <a:pt x="172" y="48"/>
                  <a:pt x="172" y="48"/>
                </a:cubicBezTo>
                <a:cubicBezTo>
                  <a:pt x="173" y="47"/>
                  <a:pt x="174" y="45"/>
                  <a:pt x="176" y="44"/>
                </a:cubicBezTo>
                <a:cubicBezTo>
                  <a:pt x="176" y="44"/>
                  <a:pt x="177" y="44"/>
                  <a:pt x="177" y="44"/>
                </a:cubicBezTo>
                <a:cubicBezTo>
                  <a:pt x="177" y="44"/>
                  <a:pt x="178" y="45"/>
                  <a:pt x="178" y="45"/>
                </a:cubicBezTo>
                <a:cubicBezTo>
                  <a:pt x="178" y="46"/>
                  <a:pt x="178" y="47"/>
                  <a:pt x="177" y="47"/>
                </a:cubicBezTo>
                <a:cubicBezTo>
                  <a:pt x="176" y="48"/>
                  <a:pt x="175" y="49"/>
                  <a:pt x="174" y="50"/>
                </a:cubicBezTo>
                <a:cubicBezTo>
                  <a:pt x="174" y="50"/>
                  <a:pt x="174" y="50"/>
                  <a:pt x="174" y="50"/>
                </a:cubicBezTo>
                <a:cubicBezTo>
                  <a:pt x="174" y="51"/>
                  <a:pt x="174" y="51"/>
                  <a:pt x="173" y="51"/>
                </a:cubicBezTo>
                <a:cubicBezTo>
                  <a:pt x="173" y="52"/>
                  <a:pt x="173" y="52"/>
                  <a:pt x="173" y="52"/>
                </a:cubicBezTo>
                <a:cubicBezTo>
                  <a:pt x="173" y="52"/>
                  <a:pt x="174" y="52"/>
                  <a:pt x="174" y="52"/>
                </a:cubicBezTo>
                <a:close/>
                <a:moveTo>
                  <a:pt x="154" y="51"/>
                </a:moveTo>
                <a:cubicBezTo>
                  <a:pt x="154" y="48"/>
                  <a:pt x="158" y="45"/>
                  <a:pt x="161" y="43"/>
                </a:cubicBezTo>
                <a:cubicBezTo>
                  <a:pt x="159" y="43"/>
                  <a:pt x="157" y="43"/>
                  <a:pt x="155" y="43"/>
                </a:cubicBezTo>
                <a:cubicBezTo>
                  <a:pt x="155" y="44"/>
                  <a:pt x="154" y="46"/>
                  <a:pt x="152" y="48"/>
                </a:cubicBezTo>
                <a:cubicBezTo>
                  <a:pt x="152" y="48"/>
                  <a:pt x="152" y="48"/>
                  <a:pt x="152" y="48"/>
                </a:cubicBezTo>
                <a:cubicBezTo>
                  <a:pt x="152" y="49"/>
                  <a:pt x="151" y="50"/>
                  <a:pt x="150" y="51"/>
                </a:cubicBezTo>
                <a:cubicBezTo>
                  <a:pt x="151" y="51"/>
                  <a:pt x="152" y="51"/>
                  <a:pt x="154" y="51"/>
                </a:cubicBezTo>
                <a:close/>
                <a:moveTo>
                  <a:pt x="142" y="51"/>
                </a:moveTo>
                <a:cubicBezTo>
                  <a:pt x="142" y="51"/>
                  <a:pt x="143" y="51"/>
                  <a:pt x="143" y="51"/>
                </a:cubicBezTo>
                <a:cubicBezTo>
                  <a:pt x="146" y="51"/>
                  <a:pt x="146" y="51"/>
                  <a:pt x="146" y="51"/>
                </a:cubicBezTo>
                <a:cubicBezTo>
                  <a:pt x="147" y="50"/>
                  <a:pt x="148" y="49"/>
                  <a:pt x="148" y="49"/>
                </a:cubicBezTo>
                <a:cubicBezTo>
                  <a:pt x="149" y="48"/>
                  <a:pt x="149" y="48"/>
                  <a:pt x="150" y="47"/>
                </a:cubicBezTo>
                <a:cubicBezTo>
                  <a:pt x="151" y="46"/>
                  <a:pt x="152" y="44"/>
                  <a:pt x="153" y="43"/>
                </a:cubicBezTo>
                <a:cubicBezTo>
                  <a:pt x="153" y="43"/>
                  <a:pt x="153" y="43"/>
                  <a:pt x="153" y="43"/>
                </a:cubicBezTo>
                <a:cubicBezTo>
                  <a:pt x="151" y="43"/>
                  <a:pt x="150" y="43"/>
                  <a:pt x="149" y="42"/>
                </a:cubicBezTo>
                <a:cubicBezTo>
                  <a:pt x="149" y="44"/>
                  <a:pt x="147" y="45"/>
                  <a:pt x="146" y="46"/>
                </a:cubicBezTo>
                <a:cubicBezTo>
                  <a:pt x="146" y="47"/>
                  <a:pt x="146" y="47"/>
                  <a:pt x="145" y="47"/>
                </a:cubicBezTo>
                <a:cubicBezTo>
                  <a:pt x="145" y="47"/>
                  <a:pt x="145" y="48"/>
                  <a:pt x="144" y="48"/>
                </a:cubicBezTo>
                <a:cubicBezTo>
                  <a:pt x="143" y="49"/>
                  <a:pt x="143" y="50"/>
                  <a:pt x="142" y="51"/>
                </a:cubicBezTo>
                <a:cubicBezTo>
                  <a:pt x="142" y="51"/>
                  <a:pt x="142" y="51"/>
                  <a:pt x="142" y="51"/>
                </a:cubicBezTo>
                <a:close/>
                <a:moveTo>
                  <a:pt x="136" y="50"/>
                </a:moveTo>
                <a:cubicBezTo>
                  <a:pt x="137" y="50"/>
                  <a:pt x="137" y="50"/>
                  <a:pt x="138" y="51"/>
                </a:cubicBezTo>
                <a:cubicBezTo>
                  <a:pt x="139" y="49"/>
                  <a:pt x="140" y="48"/>
                  <a:pt x="141" y="47"/>
                </a:cubicBezTo>
                <a:cubicBezTo>
                  <a:pt x="142" y="46"/>
                  <a:pt x="142" y="46"/>
                  <a:pt x="142" y="46"/>
                </a:cubicBezTo>
                <a:cubicBezTo>
                  <a:pt x="143" y="46"/>
                  <a:pt x="143" y="45"/>
                  <a:pt x="143" y="45"/>
                </a:cubicBezTo>
                <a:cubicBezTo>
                  <a:pt x="144" y="44"/>
                  <a:pt x="145" y="44"/>
                  <a:pt x="145" y="43"/>
                </a:cubicBezTo>
                <a:cubicBezTo>
                  <a:pt x="145" y="43"/>
                  <a:pt x="146" y="43"/>
                  <a:pt x="146" y="43"/>
                </a:cubicBezTo>
                <a:cubicBezTo>
                  <a:pt x="146" y="42"/>
                  <a:pt x="146" y="42"/>
                  <a:pt x="146" y="42"/>
                </a:cubicBezTo>
                <a:cubicBezTo>
                  <a:pt x="145" y="42"/>
                  <a:pt x="143" y="42"/>
                  <a:pt x="143" y="42"/>
                </a:cubicBezTo>
                <a:cubicBezTo>
                  <a:pt x="143" y="42"/>
                  <a:pt x="143" y="42"/>
                  <a:pt x="143" y="42"/>
                </a:cubicBezTo>
                <a:cubicBezTo>
                  <a:pt x="142" y="44"/>
                  <a:pt x="141" y="45"/>
                  <a:pt x="140" y="46"/>
                </a:cubicBezTo>
                <a:cubicBezTo>
                  <a:pt x="140" y="47"/>
                  <a:pt x="139" y="47"/>
                  <a:pt x="139" y="47"/>
                </a:cubicBezTo>
                <a:cubicBezTo>
                  <a:pt x="139" y="48"/>
                  <a:pt x="139" y="48"/>
                  <a:pt x="139" y="48"/>
                </a:cubicBezTo>
                <a:cubicBezTo>
                  <a:pt x="138" y="49"/>
                  <a:pt x="137" y="50"/>
                  <a:pt x="136" y="50"/>
                </a:cubicBezTo>
                <a:close/>
                <a:moveTo>
                  <a:pt x="132" y="50"/>
                </a:moveTo>
                <a:cubicBezTo>
                  <a:pt x="133" y="50"/>
                  <a:pt x="133" y="49"/>
                  <a:pt x="134" y="48"/>
                </a:cubicBezTo>
                <a:cubicBezTo>
                  <a:pt x="134" y="48"/>
                  <a:pt x="134" y="48"/>
                  <a:pt x="134" y="48"/>
                </a:cubicBezTo>
                <a:cubicBezTo>
                  <a:pt x="135" y="47"/>
                  <a:pt x="136" y="46"/>
                  <a:pt x="137" y="45"/>
                </a:cubicBezTo>
                <a:cubicBezTo>
                  <a:pt x="136" y="46"/>
                  <a:pt x="135" y="47"/>
                  <a:pt x="133" y="48"/>
                </a:cubicBezTo>
                <a:cubicBezTo>
                  <a:pt x="133" y="48"/>
                  <a:pt x="132" y="49"/>
                  <a:pt x="132" y="49"/>
                </a:cubicBezTo>
                <a:cubicBezTo>
                  <a:pt x="131" y="50"/>
                  <a:pt x="131" y="50"/>
                  <a:pt x="131" y="50"/>
                </a:cubicBezTo>
                <a:cubicBezTo>
                  <a:pt x="131" y="50"/>
                  <a:pt x="132" y="50"/>
                  <a:pt x="132" y="50"/>
                </a:cubicBezTo>
                <a:close/>
                <a:moveTo>
                  <a:pt x="128" y="46"/>
                </a:moveTo>
                <a:cubicBezTo>
                  <a:pt x="127" y="46"/>
                  <a:pt x="127" y="47"/>
                  <a:pt x="126" y="48"/>
                </a:cubicBezTo>
                <a:cubicBezTo>
                  <a:pt x="126" y="47"/>
                  <a:pt x="126" y="47"/>
                  <a:pt x="127" y="47"/>
                </a:cubicBezTo>
                <a:cubicBezTo>
                  <a:pt x="127" y="46"/>
                  <a:pt x="128" y="46"/>
                  <a:pt x="128" y="46"/>
                </a:cubicBezTo>
                <a:cubicBezTo>
                  <a:pt x="128" y="46"/>
                  <a:pt x="128" y="46"/>
                  <a:pt x="128" y="46"/>
                </a:cubicBezTo>
                <a:close/>
                <a:moveTo>
                  <a:pt x="119" y="41"/>
                </a:moveTo>
                <a:cubicBezTo>
                  <a:pt x="119" y="42"/>
                  <a:pt x="119" y="43"/>
                  <a:pt x="119" y="44"/>
                </a:cubicBezTo>
                <a:cubicBezTo>
                  <a:pt x="120" y="43"/>
                  <a:pt x="121" y="43"/>
                  <a:pt x="121" y="42"/>
                </a:cubicBezTo>
                <a:cubicBezTo>
                  <a:pt x="121" y="42"/>
                  <a:pt x="121" y="42"/>
                  <a:pt x="121" y="42"/>
                </a:cubicBezTo>
                <a:cubicBezTo>
                  <a:pt x="120" y="42"/>
                  <a:pt x="120" y="41"/>
                  <a:pt x="119" y="41"/>
                </a:cubicBezTo>
                <a:close/>
                <a:moveTo>
                  <a:pt x="125" y="39"/>
                </a:moveTo>
                <a:cubicBezTo>
                  <a:pt x="130" y="39"/>
                  <a:pt x="135" y="39"/>
                  <a:pt x="140" y="39"/>
                </a:cubicBezTo>
                <a:cubicBezTo>
                  <a:pt x="142" y="39"/>
                  <a:pt x="143" y="39"/>
                  <a:pt x="144" y="39"/>
                </a:cubicBezTo>
                <a:cubicBezTo>
                  <a:pt x="154" y="40"/>
                  <a:pt x="163" y="40"/>
                  <a:pt x="171" y="41"/>
                </a:cubicBezTo>
                <a:cubicBezTo>
                  <a:pt x="174" y="41"/>
                  <a:pt x="174" y="41"/>
                  <a:pt x="174" y="41"/>
                </a:cubicBezTo>
                <a:cubicBezTo>
                  <a:pt x="190" y="42"/>
                  <a:pt x="206" y="43"/>
                  <a:pt x="222" y="43"/>
                </a:cubicBezTo>
                <a:cubicBezTo>
                  <a:pt x="223" y="43"/>
                  <a:pt x="223" y="43"/>
                  <a:pt x="223" y="43"/>
                </a:cubicBezTo>
                <a:cubicBezTo>
                  <a:pt x="224" y="42"/>
                  <a:pt x="224" y="41"/>
                  <a:pt x="223" y="39"/>
                </a:cubicBezTo>
                <a:cubicBezTo>
                  <a:pt x="223" y="39"/>
                  <a:pt x="223" y="39"/>
                  <a:pt x="223" y="39"/>
                </a:cubicBezTo>
                <a:cubicBezTo>
                  <a:pt x="223" y="39"/>
                  <a:pt x="222" y="38"/>
                  <a:pt x="222" y="38"/>
                </a:cubicBezTo>
                <a:cubicBezTo>
                  <a:pt x="222" y="38"/>
                  <a:pt x="222" y="37"/>
                  <a:pt x="222" y="37"/>
                </a:cubicBezTo>
                <a:cubicBezTo>
                  <a:pt x="222" y="37"/>
                  <a:pt x="222" y="37"/>
                  <a:pt x="222" y="37"/>
                </a:cubicBezTo>
                <a:cubicBezTo>
                  <a:pt x="220" y="34"/>
                  <a:pt x="217" y="31"/>
                  <a:pt x="216" y="29"/>
                </a:cubicBezTo>
                <a:cubicBezTo>
                  <a:pt x="212" y="25"/>
                  <a:pt x="208" y="22"/>
                  <a:pt x="204" y="20"/>
                </a:cubicBezTo>
                <a:cubicBezTo>
                  <a:pt x="197" y="15"/>
                  <a:pt x="187" y="11"/>
                  <a:pt x="177" y="8"/>
                </a:cubicBezTo>
                <a:cubicBezTo>
                  <a:pt x="167" y="6"/>
                  <a:pt x="156" y="4"/>
                  <a:pt x="145" y="3"/>
                </a:cubicBezTo>
                <a:cubicBezTo>
                  <a:pt x="140" y="3"/>
                  <a:pt x="136" y="3"/>
                  <a:pt x="132" y="3"/>
                </a:cubicBezTo>
                <a:cubicBezTo>
                  <a:pt x="130" y="3"/>
                  <a:pt x="128" y="3"/>
                  <a:pt x="126" y="3"/>
                </a:cubicBezTo>
                <a:cubicBezTo>
                  <a:pt x="124" y="3"/>
                  <a:pt x="122" y="3"/>
                  <a:pt x="120" y="3"/>
                </a:cubicBezTo>
                <a:cubicBezTo>
                  <a:pt x="120" y="3"/>
                  <a:pt x="120" y="3"/>
                  <a:pt x="119" y="3"/>
                </a:cubicBezTo>
                <a:cubicBezTo>
                  <a:pt x="119" y="6"/>
                  <a:pt x="119" y="10"/>
                  <a:pt x="120" y="13"/>
                </a:cubicBezTo>
                <a:cubicBezTo>
                  <a:pt x="120" y="21"/>
                  <a:pt x="120" y="30"/>
                  <a:pt x="119" y="39"/>
                </a:cubicBezTo>
                <a:cubicBezTo>
                  <a:pt x="121" y="39"/>
                  <a:pt x="123" y="39"/>
                  <a:pt x="125" y="39"/>
                </a:cubicBezTo>
                <a:close/>
                <a:moveTo>
                  <a:pt x="122" y="42"/>
                </a:moveTo>
                <a:cubicBezTo>
                  <a:pt x="123" y="42"/>
                  <a:pt x="123" y="42"/>
                  <a:pt x="123" y="42"/>
                </a:cubicBezTo>
                <a:cubicBezTo>
                  <a:pt x="123" y="42"/>
                  <a:pt x="123" y="43"/>
                  <a:pt x="123" y="43"/>
                </a:cubicBezTo>
                <a:cubicBezTo>
                  <a:pt x="123" y="43"/>
                  <a:pt x="124" y="42"/>
                  <a:pt x="124" y="42"/>
                </a:cubicBezTo>
                <a:cubicBezTo>
                  <a:pt x="124" y="42"/>
                  <a:pt x="123" y="42"/>
                  <a:pt x="122" y="42"/>
                </a:cubicBezTo>
                <a:close/>
                <a:moveTo>
                  <a:pt x="127" y="42"/>
                </a:moveTo>
                <a:cubicBezTo>
                  <a:pt x="127" y="42"/>
                  <a:pt x="127" y="43"/>
                  <a:pt x="127" y="43"/>
                </a:cubicBezTo>
                <a:cubicBezTo>
                  <a:pt x="127" y="43"/>
                  <a:pt x="127" y="43"/>
                  <a:pt x="127" y="43"/>
                </a:cubicBezTo>
                <a:cubicBezTo>
                  <a:pt x="127" y="43"/>
                  <a:pt x="128" y="42"/>
                  <a:pt x="129" y="42"/>
                </a:cubicBezTo>
                <a:cubicBezTo>
                  <a:pt x="128" y="42"/>
                  <a:pt x="128" y="42"/>
                  <a:pt x="127" y="42"/>
                </a:cubicBezTo>
                <a:close/>
                <a:moveTo>
                  <a:pt x="131" y="42"/>
                </a:moveTo>
                <a:cubicBezTo>
                  <a:pt x="131" y="42"/>
                  <a:pt x="131" y="42"/>
                  <a:pt x="131" y="43"/>
                </a:cubicBezTo>
                <a:cubicBezTo>
                  <a:pt x="131" y="43"/>
                  <a:pt x="131" y="43"/>
                  <a:pt x="131" y="43"/>
                </a:cubicBezTo>
                <a:cubicBezTo>
                  <a:pt x="132" y="43"/>
                  <a:pt x="132" y="42"/>
                  <a:pt x="133" y="42"/>
                </a:cubicBezTo>
                <a:cubicBezTo>
                  <a:pt x="132" y="42"/>
                  <a:pt x="131" y="42"/>
                  <a:pt x="131" y="42"/>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5" name="文本框 54"/>
          <p:cNvSpPr txBox="1"/>
          <p:nvPr/>
        </p:nvSpPr>
        <p:spPr>
          <a:xfrm>
            <a:off x="6592075" y="2138697"/>
            <a:ext cx="2464839" cy="584775"/>
          </a:xfrm>
          <a:prstGeom prst="rect">
            <a:avLst/>
          </a:prstGeom>
          <a:noFill/>
        </p:spPr>
        <p:txBody>
          <a:bodyPr wrap="square" rtlCol="0">
            <a:spAutoFit/>
          </a:bodyPr>
          <a:lstStyle/>
          <a:p>
            <a:r>
              <a:rPr lang="zh-CN" altLang="en-US" sz="1600" dirty="0">
                <a:solidFill>
                  <a:schemeClr val="bg1"/>
                </a:solidFill>
                <a:cs typeface="+mn-ea"/>
                <a:sym typeface="+mn-lt"/>
              </a:rPr>
              <a:t>请在此添加文字请在此添加文字请在此添加文字</a:t>
            </a:r>
            <a:endParaRPr lang="zh-CN" altLang="en-US" sz="1600" dirty="0">
              <a:solidFill>
                <a:schemeClr val="bg1"/>
              </a:solidFill>
              <a:cs typeface="+mn-ea"/>
              <a:sym typeface="+mn-lt"/>
            </a:endParaRPr>
          </a:p>
        </p:txBody>
      </p:sp>
      <p:sp>
        <p:nvSpPr>
          <p:cNvPr id="56" name="文本框 55"/>
          <p:cNvSpPr txBox="1"/>
          <p:nvPr/>
        </p:nvSpPr>
        <p:spPr>
          <a:xfrm>
            <a:off x="6592075" y="1738587"/>
            <a:ext cx="1985378" cy="461665"/>
          </a:xfrm>
          <a:prstGeom prst="rect">
            <a:avLst/>
          </a:prstGeom>
          <a:noFill/>
        </p:spPr>
        <p:txBody>
          <a:bodyPr wrap="square" rtlCol="0">
            <a:spAutoFit/>
          </a:bodyPr>
          <a:lstStyle/>
          <a:p>
            <a:r>
              <a:rPr lang="zh-CN" altLang="en-US" sz="2400" b="1" dirty="0">
                <a:solidFill>
                  <a:schemeClr val="bg1"/>
                </a:solidFill>
                <a:cs typeface="+mn-ea"/>
                <a:sym typeface="+mn-lt"/>
              </a:rPr>
              <a:t>输入小标题</a:t>
            </a:r>
            <a:endParaRPr lang="zh-CN" altLang="en-US" sz="2400" b="1" dirty="0">
              <a:solidFill>
                <a:schemeClr val="bg1"/>
              </a:solidFill>
              <a:cs typeface="+mn-ea"/>
              <a:sym typeface="+mn-lt"/>
            </a:endParaRPr>
          </a:p>
        </p:txBody>
      </p:sp>
      <p:sp>
        <p:nvSpPr>
          <p:cNvPr id="57" name="文本框 56"/>
          <p:cNvSpPr txBox="1"/>
          <p:nvPr/>
        </p:nvSpPr>
        <p:spPr>
          <a:xfrm>
            <a:off x="8676869" y="4032185"/>
            <a:ext cx="2464839" cy="584775"/>
          </a:xfrm>
          <a:prstGeom prst="rect">
            <a:avLst/>
          </a:prstGeom>
          <a:noFill/>
        </p:spPr>
        <p:txBody>
          <a:bodyPr wrap="square" rtlCol="0">
            <a:spAutoFit/>
          </a:bodyPr>
          <a:lstStyle/>
          <a:p>
            <a:r>
              <a:rPr lang="zh-CN" altLang="en-US" sz="1600" dirty="0">
                <a:solidFill>
                  <a:schemeClr val="bg1"/>
                </a:solidFill>
                <a:cs typeface="+mn-ea"/>
                <a:sym typeface="+mn-lt"/>
              </a:rPr>
              <a:t>请在此添加文字请在此添加文字请在此添加文字</a:t>
            </a:r>
            <a:endParaRPr lang="zh-CN" altLang="en-US" sz="1600" dirty="0">
              <a:solidFill>
                <a:schemeClr val="bg1"/>
              </a:solidFill>
              <a:cs typeface="+mn-ea"/>
              <a:sym typeface="+mn-lt"/>
            </a:endParaRPr>
          </a:p>
        </p:txBody>
      </p:sp>
      <p:sp>
        <p:nvSpPr>
          <p:cNvPr id="58" name="文本框 57"/>
          <p:cNvSpPr txBox="1"/>
          <p:nvPr/>
        </p:nvSpPr>
        <p:spPr>
          <a:xfrm>
            <a:off x="8676869" y="3632075"/>
            <a:ext cx="1985378" cy="461665"/>
          </a:xfrm>
          <a:prstGeom prst="rect">
            <a:avLst/>
          </a:prstGeom>
          <a:noFill/>
        </p:spPr>
        <p:txBody>
          <a:bodyPr wrap="square" rtlCol="0">
            <a:spAutoFit/>
          </a:bodyPr>
          <a:lstStyle/>
          <a:p>
            <a:r>
              <a:rPr lang="zh-CN" altLang="en-US" sz="2400" b="1" dirty="0">
                <a:solidFill>
                  <a:schemeClr val="bg1"/>
                </a:solidFill>
                <a:cs typeface="+mn-ea"/>
                <a:sym typeface="+mn-lt"/>
              </a:rPr>
              <a:t>输入小标题</a:t>
            </a:r>
            <a:endParaRPr lang="zh-CN" altLang="en-US" sz="2400" b="1" dirty="0">
              <a:solidFill>
                <a:schemeClr val="bg1"/>
              </a:solidFill>
              <a:cs typeface="+mn-ea"/>
              <a:sym typeface="+mn-lt"/>
            </a:endParaRPr>
          </a:p>
        </p:txBody>
      </p:sp>
      <p:sp>
        <p:nvSpPr>
          <p:cNvPr id="59" name="文本框 58"/>
          <p:cNvSpPr txBox="1"/>
          <p:nvPr/>
        </p:nvSpPr>
        <p:spPr>
          <a:xfrm>
            <a:off x="1310049" y="4468127"/>
            <a:ext cx="2464839" cy="584775"/>
          </a:xfrm>
          <a:prstGeom prst="rect">
            <a:avLst/>
          </a:prstGeom>
          <a:noFill/>
        </p:spPr>
        <p:txBody>
          <a:bodyPr wrap="square" rtlCol="0">
            <a:spAutoFit/>
          </a:bodyPr>
          <a:lstStyle/>
          <a:p>
            <a:pPr algn="r"/>
            <a:r>
              <a:rPr lang="zh-CN" altLang="en-US" sz="1600" dirty="0">
                <a:solidFill>
                  <a:schemeClr val="bg1"/>
                </a:solidFill>
                <a:cs typeface="+mn-ea"/>
                <a:sym typeface="+mn-lt"/>
              </a:rPr>
              <a:t>请在此添加文字请在此添加文字请在此添加文字</a:t>
            </a:r>
            <a:endParaRPr lang="zh-CN" altLang="en-US" sz="1600" dirty="0">
              <a:solidFill>
                <a:schemeClr val="bg1"/>
              </a:solidFill>
              <a:cs typeface="+mn-ea"/>
              <a:sym typeface="+mn-lt"/>
            </a:endParaRPr>
          </a:p>
        </p:txBody>
      </p:sp>
      <p:sp>
        <p:nvSpPr>
          <p:cNvPr id="60" name="文本框 59"/>
          <p:cNvSpPr txBox="1"/>
          <p:nvPr/>
        </p:nvSpPr>
        <p:spPr>
          <a:xfrm>
            <a:off x="2059652" y="4093740"/>
            <a:ext cx="1985378" cy="461665"/>
          </a:xfrm>
          <a:prstGeom prst="rect">
            <a:avLst/>
          </a:prstGeom>
          <a:noFill/>
        </p:spPr>
        <p:txBody>
          <a:bodyPr wrap="square" rtlCol="0">
            <a:spAutoFit/>
          </a:bodyPr>
          <a:lstStyle/>
          <a:p>
            <a:r>
              <a:rPr lang="zh-CN" altLang="en-US" sz="2400" b="1" dirty="0">
                <a:solidFill>
                  <a:schemeClr val="bg1"/>
                </a:solidFill>
                <a:cs typeface="+mn-ea"/>
                <a:sym typeface="+mn-lt"/>
              </a:rPr>
              <a:t>输入小标题</a:t>
            </a:r>
            <a:endParaRPr lang="zh-CN" altLang="en-US" sz="2400" b="1" dirty="0">
              <a:solidFill>
                <a:schemeClr val="bg1"/>
              </a:solidFill>
              <a:cs typeface="+mn-ea"/>
              <a:sym typeface="+mn-lt"/>
            </a:endParaRPr>
          </a:p>
        </p:txBody>
      </p:sp>
      <p:sp>
        <p:nvSpPr>
          <p:cNvPr id="61" name="文本框 60"/>
          <p:cNvSpPr txBox="1"/>
          <p:nvPr/>
        </p:nvSpPr>
        <p:spPr>
          <a:xfrm>
            <a:off x="4120694" y="5584979"/>
            <a:ext cx="2464839" cy="584775"/>
          </a:xfrm>
          <a:prstGeom prst="rect">
            <a:avLst/>
          </a:prstGeom>
          <a:noFill/>
        </p:spPr>
        <p:txBody>
          <a:bodyPr wrap="square" rtlCol="0">
            <a:spAutoFit/>
          </a:bodyPr>
          <a:lstStyle/>
          <a:p>
            <a:pPr algn="r"/>
            <a:r>
              <a:rPr lang="zh-CN" altLang="en-US" sz="1600" dirty="0">
                <a:solidFill>
                  <a:schemeClr val="bg1"/>
                </a:solidFill>
                <a:cs typeface="+mn-ea"/>
                <a:sym typeface="+mn-lt"/>
              </a:rPr>
              <a:t>请在此添加文字请在此添加文字请在此添加文字</a:t>
            </a:r>
            <a:endParaRPr lang="zh-CN" altLang="en-US" sz="1600" dirty="0">
              <a:solidFill>
                <a:schemeClr val="bg1"/>
              </a:solidFill>
              <a:cs typeface="+mn-ea"/>
              <a:sym typeface="+mn-lt"/>
            </a:endParaRPr>
          </a:p>
        </p:txBody>
      </p:sp>
      <p:sp>
        <p:nvSpPr>
          <p:cNvPr id="75" name="文本框 74"/>
          <p:cNvSpPr txBox="1"/>
          <p:nvPr/>
        </p:nvSpPr>
        <p:spPr>
          <a:xfrm>
            <a:off x="4870297" y="5210592"/>
            <a:ext cx="1985378" cy="461665"/>
          </a:xfrm>
          <a:prstGeom prst="rect">
            <a:avLst/>
          </a:prstGeom>
          <a:noFill/>
        </p:spPr>
        <p:txBody>
          <a:bodyPr wrap="square" rtlCol="0">
            <a:spAutoFit/>
          </a:bodyPr>
          <a:lstStyle/>
          <a:p>
            <a:r>
              <a:rPr lang="zh-CN" altLang="en-US" sz="2400" b="1" dirty="0">
                <a:solidFill>
                  <a:schemeClr val="bg1"/>
                </a:solidFill>
                <a:cs typeface="+mn-ea"/>
                <a:sym typeface="+mn-lt"/>
              </a:rPr>
              <a:t>输入小标题</a:t>
            </a:r>
            <a:endParaRPr lang="zh-CN" altLang="en-US" sz="2400" b="1" dirty="0">
              <a:solidFill>
                <a:schemeClr val="bg1"/>
              </a:solidFill>
              <a:cs typeface="+mn-ea"/>
              <a:sym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45" name="Group 4"/>
          <p:cNvGrpSpPr>
            <a:grpSpLocks noChangeAspect="1"/>
          </p:cNvGrpSpPr>
          <p:nvPr/>
        </p:nvGrpSpPr>
        <p:grpSpPr bwMode="auto">
          <a:xfrm>
            <a:off x="0" y="1786449"/>
            <a:ext cx="5098312" cy="7056017"/>
            <a:chOff x="586" y="743"/>
            <a:chExt cx="2586" cy="3579"/>
          </a:xfrm>
        </p:grpSpPr>
        <p:sp>
          <p:nvSpPr>
            <p:cNvPr id="46"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63"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4"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5"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6"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7"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8"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9"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0"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1"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2"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3"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4"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5"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86" name="矩形 85"/>
          <p:cNvSpPr/>
          <p:nvPr/>
        </p:nvSpPr>
        <p:spPr>
          <a:xfrm>
            <a:off x="1614777" y="1079626"/>
            <a:ext cx="2201478" cy="120212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6600" b="1" dirty="0" smtClean="0">
                <a:solidFill>
                  <a:schemeClr val="bg1"/>
                </a:solidFill>
                <a:cs typeface="+mn-ea"/>
                <a:sym typeface="+mn-lt"/>
              </a:rPr>
              <a:t>目录</a:t>
            </a:r>
            <a:endParaRPr lang="zh-CN" altLang="en-US" sz="6600" b="1" dirty="0">
              <a:solidFill>
                <a:schemeClr val="bg1"/>
              </a:solidFill>
              <a:cs typeface="+mn-ea"/>
              <a:sym typeface="+mn-lt"/>
            </a:endParaRPr>
          </a:p>
        </p:txBody>
      </p:sp>
      <p:grpSp>
        <p:nvGrpSpPr>
          <p:cNvPr id="87" name="组合 86"/>
          <p:cNvGrpSpPr/>
          <p:nvPr/>
        </p:nvGrpSpPr>
        <p:grpSpPr>
          <a:xfrm>
            <a:off x="6578029" y="2029655"/>
            <a:ext cx="573181" cy="362602"/>
            <a:chOff x="4325414" y="2658947"/>
            <a:chExt cx="573181" cy="362602"/>
          </a:xfrm>
        </p:grpSpPr>
        <p:sp>
          <p:nvSpPr>
            <p:cNvPr id="88" name="任意多边形 87"/>
            <p:cNvSpPr/>
            <p:nvPr/>
          </p:nvSpPr>
          <p:spPr>
            <a:xfrm rot="20216959" flipH="1">
              <a:off x="4453370" y="2658947"/>
              <a:ext cx="341641" cy="362602"/>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1" fmla="*/ 63 w 140227"/>
                <a:gd name="connsiteY0-2" fmla="*/ 65738 h 154534"/>
                <a:gd name="connsiteX1-3" fmla="*/ 62928 w 140227"/>
                <a:gd name="connsiteY1-4" fmla="*/ 16 h 154534"/>
                <a:gd name="connsiteX2-5" fmla="*/ 140080 w 140227"/>
                <a:gd name="connsiteY2-6" fmla="*/ 71453 h 154534"/>
                <a:gd name="connsiteX3-7" fmla="*/ 74358 w 140227"/>
                <a:gd name="connsiteY3-8" fmla="*/ 154321 h 154534"/>
                <a:gd name="connsiteX4-9" fmla="*/ 63 w 140227"/>
                <a:gd name="connsiteY4-10" fmla="*/ 65738 h 154534"/>
                <a:gd name="connsiteX0-11" fmla="*/ 63 w 140227"/>
                <a:gd name="connsiteY0-12" fmla="*/ 65738 h 154534"/>
                <a:gd name="connsiteX1-13" fmla="*/ 62928 w 140227"/>
                <a:gd name="connsiteY1-14" fmla="*/ 16 h 154534"/>
                <a:gd name="connsiteX2-15" fmla="*/ 140080 w 140227"/>
                <a:gd name="connsiteY2-16" fmla="*/ 71453 h 154534"/>
                <a:gd name="connsiteX3-17" fmla="*/ 74358 w 140227"/>
                <a:gd name="connsiteY3-18" fmla="*/ 154321 h 154534"/>
                <a:gd name="connsiteX4-19" fmla="*/ 63 w 140227"/>
                <a:gd name="connsiteY4-20" fmla="*/ 65738 h 154534"/>
                <a:gd name="connsiteX0-21" fmla="*/ 178 w 140342"/>
                <a:gd name="connsiteY0-22" fmla="*/ 65738 h 154534"/>
                <a:gd name="connsiteX1-23" fmla="*/ 63043 w 140342"/>
                <a:gd name="connsiteY1-24" fmla="*/ 16 h 154534"/>
                <a:gd name="connsiteX2-25" fmla="*/ 140195 w 140342"/>
                <a:gd name="connsiteY2-26" fmla="*/ 71453 h 154534"/>
                <a:gd name="connsiteX3-27" fmla="*/ 74473 w 140342"/>
                <a:gd name="connsiteY3-28" fmla="*/ 154321 h 154534"/>
                <a:gd name="connsiteX4-29" fmla="*/ 178 w 140342"/>
                <a:gd name="connsiteY4-30" fmla="*/ 65738 h 154534"/>
                <a:gd name="connsiteX0-31" fmla="*/ 178 w 140342"/>
                <a:gd name="connsiteY0-32" fmla="*/ 65740 h 154536"/>
                <a:gd name="connsiteX1-33" fmla="*/ 63043 w 140342"/>
                <a:gd name="connsiteY1-34" fmla="*/ 18 h 154536"/>
                <a:gd name="connsiteX2-35" fmla="*/ 140195 w 140342"/>
                <a:gd name="connsiteY2-36" fmla="*/ 71455 h 154536"/>
                <a:gd name="connsiteX3-37" fmla="*/ 74473 w 140342"/>
                <a:gd name="connsiteY3-38" fmla="*/ 154323 h 154536"/>
                <a:gd name="connsiteX4-39" fmla="*/ 178 w 140342"/>
                <a:gd name="connsiteY4-40" fmla="*/ 65740 h 154536"/>
                <a:gd name="connsiteX0-41" fmla="*/ 9 w 140173"/>
                <a:gd name="connsiteY0-42" fmla="*/ 71451 h 160247"/>
                <a:gd name="connsiteX1-43" fmla="*/ 71446 w 140173"/>
                <a:gd name="connsiteY1-44" fmla="*/ 14 h 160247"/>
                <a:gd name="connsiteX2-45" fmla="*/ 140026 w 140173"/>
                <a:gd name="connsiteY2-46" fmla="*/ 77166 h 160247"/>
                <a:gd name="connsiteX3-47" fmla="*/ 74304 w 140173"/>
                <a:gd name="connsiteY3-48" fmla="*/ 160034 h 160247"/>
                <a:gd name="connsiteX4-49" fmla="*/ 9 w 140173"/>
                <a:gd name="connsiteY4-50" fmla="*/ 71451 h 160247"/>
                <a:gd name="connsiteX0-51" fmla="*/ 9 w 140173"/>
                <a:gd name="connsiteY0-52" fmla="*/ 71451 h 148862"/>
                <a:gd name="connsiteX1-53" fmla="*/ 71446 w 140173"/>
                <a:gd name="connsiteY1-54" fmla="*/ 14 h 148862"/>
                <a:gd name="connsiteX2-55" fmla="*/ 140026 w 140173"/>
                <a:gd name="connsiteY2-56" fmla="*/ 77166 h 148862"/>
                <a:gd name="connsiteX3-57" fmla="*/ 74304 w 140173"/>
                <a:gd name="connsiteY3-58" fmla="*/ 148604 h 148862"/>
                <a:gd name="connsiteX4-59" fmla="*/ 9 w 140173"/>
                <a:gd name="connsiteY4-60" fmla="*/ 71451 h 148862"/>
                <a:gd name="connsiteX0-61" fmla="*/ 9 w 141024"/>
                <a:gd name="connsiteY0-62" fmla="*/ 71451 h 148862"/>
                <a:gd name="connsiteX1-63" fmla="*/ 71446 w 141024"/>
                <a:gd name="connsiteY1-64" fmla="*/ 14 h 148862"/>
                <a:gd name="connsiteX2-65" fmla="*/ 140026 w 141024"/>
                <a:gd name="connsiteY2-66" fmla="*/ 77166 h 148862"/>
                <a:gd name="connsiteX3-67" fmla="*/ 74304 w 141024"/>
                <a:gd name="connsiteY3-68" fmla="*/ 148604 h 148862"/>
                <a:gd name="connsiteX4-69" fmla="*/ 9 w 141024"/>
                <a:gd name="connsiteY4-70" fmla="*/ 71451 h 148862"/>
                <a:gd name="connsiteX0-71" fmla="*/ 9 w 140173"/>
                <a:gd name="connsiteY0-72" fmla="*/ 71451 h 148862"/>
                <a:gd name="connsiteX1-73" fmla="*/ 71446 w 140173"/>
                <a:gd name="connsiteY1-74" fmla="*/ 14 h 148862"/>
                <a:gd name="connsiteX2-75" fmla="*/ 140026 w 140173"/>
                <a:gd name="connsiteY2-76" fmla="*/ 77166 h 148862"/>
                <a:gd name="connsiteX3-77" fmla="*/ 74304 w 140173"/>
                <a:gd name="connsiteY3-78" fmla="*/ 148604 h 148862"/>
                <a:gd name="connsiteX4-79" fmla="*/ 9 w 140173"/>
                <a:gd name="connsiteY4-80" fmla="*/ 71451 h 148862"/>
                <a:gd name="connsiteX0-81" fmla="*/ 9 w 140257"/>
                <a:gd name="connsiteY0-82" fmla="*/ 71451 h 148862"/>
                <a:gd name="connsiteX1-83" fmla="*/ 71446 w 140257"/>
                <a:gd name="connsiteY1-84" fmla="*/ 14 h 148862"/>
                <a:gd name="connsiteX2-85" fmla="*/ 140026 w 140257"/>
                <a:gd name="connsiteY2-86" fmla="*/ 77166 h 148862"/>
                <a:gd name="connsiteX3-87" fmla="*/ 74304 w 140257"/>
                <a:gd name="connsiteY3-88" fmla="*/ 148604 h 148862"/>
                <a:gd name="connsiteX4-89" fmla="*/ 9 w 140257"/>
                <a:gd name="connsiteY4-90" fmla="*/ 71451 h 1488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0257" h="148862">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FF9899"/>
            </a:solidFill>
            <a:ln w="2857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89" name="任意多边形 88"/>
            <p:cNvSpPr/>
            <p:nvPr/>
          </p:nvSpPr>
          <p:spPr>
            <a:xfrm rot="20216959" flipH="1">
              <a:off x="4325414" y="2771663"/>
              <a:ext cx="573181" cy="162021"/>
            </a:xfrm>
            <a:custGeom>
              <a:avLst/>
              <a:gdLst>
                <a:gd name="connsiteX0" fmla="*/ 202641 w 1204484"/>
                <a:gd name="connsiteY0" fmla="*/ 156229 h 260223"/>
                <a:gd name="connsiteX1" fmla="*/ 18842 w 1204484"/>
                <a:gd name="connsiteY1" fmla="*/ 257318 h 260223"/>
                <a:gd name="connsiteX2" fmla="*/ 606998 w 1204484"/>
                <a:gd name="connsiteY2" fmla="*/ 215963 h 260223"/>
                <a:gd name="connsiteX3" fmla="*/ 1199750 w 1204484"/>
                <a:gd name="connsiteY3" fmla="*/ 45949 h 260223"/>
                <a:gd name="connsiteX4" fmla="*/ 901077 w 1204484"/>
                <a:gd name="connsiteY4" fmla="*/ 0 h 260223"/>
                <a:gd name="connsiteX5" fmla="*/ 901077 w 1204484"/>
                <a:gd name="connsiteY5" fmla="*/ 0 h 260223"/>
                <a:gd name="connsiteX0-1" fmla="*/ 202641 w 1204484"/>
                <a:gd name="connsiteY0-2" fmla="*/ 156229 h 262942"/>
                <a:gd name="connsiteX1-3" fmla="*/ 18842 w 1204484"/>
                <a:gd name="connsiteY1-4" fmla="*/ 257318 h 262942"/>
                <a:gd name="connsiteX2-5" fmla="*/ 606998 w 1204484"/>
                <a:gd name="connsiteY2-6" fmla="*/ 215963 h 262942"/>
                <a:gd name="connsiteX3-7" fmla="*/ 1199750 w 1204484"/>
                <a:gd name="connsiteY3-8" fmla="*/ 45949 h 262942"/>
                <a:gd name="connsiteX4-9" fmla="*/ 901077 w 1204484"/>
                <a:gd name="connsiteY4-10" fmla="*/ 0 h 262942"/>
                <a:gd name="connsiteX5-11" fmla="*/ 901077 w 1204484"/>
                <a:gd name="connsiteY5-12" fmla="*/ 0 h 262942"/>
                <a:gd name="connsiteX0-13" fmla="*/ 203801 w 1205128"/>
                <a:gd name="connsiteY0-14" fmla="*/ 156229 h 299211"/>
                <a:gd name="connsiteX1-15" fmla="*/ 20002 w 1205128"/>
                <a:gd name="connsiteY1-16" fmla="*/ 257318 h 299211"/>
                <a:gd name="connsiteX2-17" fmla="*/ 626538 w 1205128"/>
                <a:gd name="connsiteY2-18" fmla="*/ 275697 h 299211"/>
                <a:gd name="connsiteX3-19" fmla="*/ 1200910 w 1205128"/>
                <a:gd name="connsiteY3-20" fmla="*/ 45949 h 299211"/>
                <a:gd name="connsiteX4-21" fmla="*/ 902237 w 1205128"/>
                <a:gd name="connsiteY4-22" fmla="*/ 0 h 299211"/>
                <a:gd name="connsiteX5-23" fmla="*/ 902237 w 1205128"/>
                <a:gd name="connsiteY5-24" fmla="*/ 0 h 299211"/>
                <a:gd name="connsiteX0-25" fmla="*/ 203801 w 1205128"/>
                <a:gd name="connsiteY0-26" fmla="*/ 156229 h 293093"/>
                <a:gd name="connsiteX1-27" fmla="*/ 20002 w 1205128"/>
                <a:gd name="connsiteY1-28" fmla="*/ 257318 h 293093"/>
                <a:gd name="connsiteX2-29" fmla="*/ 626538 w 1205128"/>
                <a:gd name="connsiteY2-30" fmla="*/ 275697 h 293093"/>
                <a:gd name="connsiteX3-31" fmla="*/ 1200910 w 1205128"/>
                <a:gd name="connsiteY3-32" fmla="*/ 45949 h 293093"/>
                <a:gd name="connsiteX4-33" fmla="*/ 902237 w 1205128"/>
                <a:gd name="connsiteY4-34" fmla="*/ 0 h 293093"/>
                <a:gd name="connsiteX5-35" fmla="*/ 902237 w 1205128"/>
                <a:gd name="connsiteY5-36" fmla="*/ 0 h 293093"/>
                <a:gd name="connsiteX0-37" fmla="*/ 189419 w 1190746"/>
                <a:gd name="connsiteY0-38" fmla="*/ 156229 h 303079"/>
                <a:gd name="connsiteX1-39" fmla="*/ 5620 w 1190746"/>
                <a:gd name="connsiteY1-40" fmla="*/ 257318 h 303079"/>
                <a:gd name="connsiteX2-41" fmla="*/ 612156 w 1190746"/>
                <a:gd name="connsiteY2-42" fmla="*/ 275697 h 303079"/>
                <a:gd name="connsiteX3-43" fmla="*/ 1186528 w 1190746"/>
                <a:gd name="connsiteY3-44" fmla="*/ 45949 h 303079"/>
                <a:gd name="connsiteX4-45" fmla="*/ 887855 w 1190746"/>
                <a:gd name="connsiteY4-46" fmla="*/ 0 h 303079"/>
                <a:gd name="connsiteX5-47" fmla="*/ 887855 w 1190746"/>
                <a:gd name="connsiteY5-48" fmla="*/ 0 h 303079"/>
                <a:gd name="connsiteX0-49" fmla="*/ 189419 w 1186528"/>
                <a:gd name="connsiteY0-50" fmla="*/ 166016 h 312866"/>
                <a:gd name="connsiteX1-51" fmla="*/ 5620 w 1186528"/>
                <a:gd name="connsiteY1-52" fmla="*/ 267105 h 312866"/>
                <a:gd name="connsiteX2-53" fmla="*/ 612156 w 1186528"/>
                <a:gd name="connsiteY2-54" fmla="*/ 285484 h 312866"/>
                <a:gd name="connsiteX3-55" fmla="*/ 1186528 w 1186528"/>
                <a:gd name="connsiteY3-56" fmla="*/ 55736 h 312866"/>
                <a:gd name="connsiteX4-57" fmla="*/ 887855 w 1186528"/>
                <a:gd name="connsiteY4-58" fmla="*/ 9787 h 312866"/>
                <a:gd name="connsiteX5-59" fmla="*/ 887855 w 1186528"/>
                <a:gd name="connsiteY5-60" fmla="*/ 9787 h 312866"/>
                <a:gd name="connsiteX0-61" fmla="*/ 189419 w 1186971"/>
                <a:gd name="connsiteY0-62" fmla="*/ 162790 h 309640"/>
                <a:gd name="connsiteX1-63" fmla="*/ 5620 w 1186971"/>
                <a:gd name="connsiteY1-64" fmla="*/ 263879 h 309640"/>
                <a:gd name="connsiteX2-65" fmla="*/ 612156 w 1186971"/>
                <a:gd name="connsiteY2-66" fmla="*/ 282258 h 309640"/>
                <a:gd name="connsiteX3-67" fmla="*/ 1186528 w 1186971"/>
                <a:gd name="connsiteY3-68" fmla="*/ 52510 h 309640"/>
                <a:gd name="connsiteX4-69" fmla="*/ 887855 w 1186971"/>
                <a:gd name="connsiteY4-70" fmla="*/ 6561 h 309640"/>
                <a:gd name="connsiteX5-71" fmla="*/ 887855 w 1186971"/>
                <a:gd name="connsiteY5-72" fmla="*/ 6561 h 309640"/>
                <a:gd name="connsiteX0-73" fmla="*/ 189419 w 1186971"/>
                <a:gd name="connsiteY0-74" fmla="*/ 162790 h 309640"/>
                <a:gd name="connsiteX1-75" fmla="*/ 5620 w 1186971"/>
                <a:gd name="connsiteY1-76" fmla="*/ 263879 h 309640"/>
                <a:gd name="connsiteX2-77" fmla="*/ 612156 w 1186971"/>
                <a:gd name="connsiteY2-78" fmla="*/ 282258 h 309640"/>
                <a:gd name="connsiteX3-79" fmla="*/ 1186528 w 1186971"/>
                <a:gd name="connsiteY3-80" fmla="*/ 52510 h 309640"/>
                <a:gd name="connsiteX4-81" fmla="*/ 887855 w 1186971"/>
                <a:gd name="connsiteY4-82" fmla="*/ 6561 h 309640"/>
                <a:gd name="connsiteX5-83" fmla="*/ 887855 w 1186971"/>
                <a:gd name="connsiteY5-84" fmla="*/ 6561 h 309640"/>
                <a:gd name="connsiteX0-85" fmla="*/ 203801 w 1201353"/>
                <a:gd name="connsiteY0-86" fmla="*/ 139815 h 300469"/>
                <a:gd name="connsiteX1-87" fmla="*/ 20002 w 1201353"/>
                <a:gd name="connsiteY1-88" fmla="*/ 263879 h 300469"/>
                <a:gd name="connsiteX2-89" fmla="*/ 626538 w 1201353"/>
                <a:gd name="connsiteY2-90" fmla="*/ 282258 h 300469"/>
                <a:gd name="connsiteX3-91" fmla="*/ 1200910 w 1201353"/>
                <a:gd name="connsiteY3-92" fmla="*/ 52510 h 300469"/>
                <a:gd name="connsiteX4-93" fmla="*/ 902237 w 1201353"/>
                <a:gd name="connsiteY4-94" fmla="*/ 6561 h 300469"/>
                <a:gd name="connsiteX5-95" fmla="*/ 902237 w 1201353"/>
                <a:gd name="connsiteY5-96" fmla="*/ 6561 h 300469"/>
                <a:gd name="connsiteX0-97" fmla="*/ 195393 w 1192945"/>
                <a:gd name="connsiteY0-98" fmla="*/ 139815 h 307899"/>
                <a:gd name="connsiteX1-99" fmla="*/ 11594 w 1192945"/>
                <a:gd name="connsiteY1-100" fmla="*/ 263879 h 307899"/>
                <a:gd name="connsiteX2-101" fmla="*/ 618130 w 1192945"/>
                <a:gd name="connsiteY2-102" fmla="*/ 282258 h 307899"/>
                <a:gd name="connsiteX3-103" fmla="*/ 1192502 w 1192945"/>
                <a:gd name="connsiteY3-104" fmla="*/ 52510 h 307899"/>
                <a:gd name="connsiteX4-105" fmla="*/ 893829 w 1192945"/>
                <a:gd name="connsiteY4-106" fmla="*/ 6561 h 307899"/>
                <a:gd name="connsiteX5-107" fmla="*/ 893829 w 1192945"/>
                <a:gd name="connsiteY5-108" fmla="*/ 6561 h 307899"/>
                <a:gd name="connsiteX0-109" fmla="*/ 199654 w 1197206"/>
                <a:gd name="connsiteY0-110" fmla="*/ 139815 h 331631"/>
                <a:gd name="connsiteX1-111" fmla="*/ 11260 w 1197206"/>
                <a:gd name="connsiteY1-112" fmla="*/ 305234 h 331631"/>
                <a:gd name="connsiteX2-113" fmla="*/ 622391 w 1197206"/>
                <a:gd name="connsiteY2-114" fmla="*/ 282258 h 331631"/>
                <a:gd name="connsiteX3-115" fmla="*/ 1196763 w 1197206"/>
                <a:gd name="connsiteY3-116" fmla="*/ 52510 h 331631"/>
                <a:gd name="connsiteX4-117" fmla="*/ 898090 w 1197206"/>
                <a:gd name="connsiteY4-118" fmla="*/ 6561 h 331631"/>
                <a:gd name="connsiteX5-119" fmla="*/ 898090 w 1197206"/>
                <a:gd name="connsiteY5-120" fmla="*/ 6561 h 331631"/>
                <a:gd name="connsiteX0-121" fmla="*/ 199654 w 1196804"/>
                <a:gd name="connsiteY0-122" fmla="*/ 135685 h 327501"/>
                <a:gd name="connsiteX1-123" fmla="*/ 11260 w 1196804"/>
                <a:gd name="connsiteY1-124" fmla="*/ 301104 h 327501"/>
                <a:gd name="connsiteX2-125" fmla="*/ 622391 w 1196804"/>
                <a:gd name="connsiteY2-126" fmla="*/ 278128 h 327501"/>
                <a:gd name="connsiteX3-127" fmla="*/ 1196763 w 1196804"/>
                <a:gd name="connsiteY3-128" fmla="*/ 48380 h 327501"/>
                <a:gd name="connsiteX4-129" fmla="*/ 898090 w 1196804"/>
                <a:gd name="connsiteY4-130" fmla="*/ 2431 h 327501"/>
                <a:gd name="connsiteX5-131" fmla="*/ 898090 w 1196804"/>
                <a:gd name="connsiteY5-132" fmla="*/ 2431 h 327501"/>
                <a:gd name="connsiteX0-133" fmla="*/ 199654 w 1196804"/>
                <a:gd name="connsiteY0-134" fmla="*/ 146484 h 338300"/>
                <a:gd name="connsiteX1-135" fmla="*/ 11260 w 1196804"/>
                <a:gd name="connsiteY1-136" fmla="*/ 311903 h 338300"/>
                <a:gd name="connsiteX2-137" fmla="*/ 622391 w 1196804"/>
                <a:gd name="connsiteY2-138" fmla="*/ 288927 h 338300"/>
                <a:gd name="connsiteX3-139" fmla="*/ 1196763 w 1196804"/>
                <a:gd name="connsiteY3-140" fmla="*/ 59179 h 338300"/>
                <a:gd name="connsiteX4-141" fmla="*/ 898090 w 1196804"/>
                <a:gd name="connsiteY4-142" fmla="*/ 13230 h 338300"/>
                <a:gd name="connsiteX5-143" fmla="*/ 898090 w 1196804"/>
                <a:gd name="connsiteY5-144" fmla="*/ 13230 h 338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196804" h="338300">
                  <a:moveTo>
                    <a:pt x="199654" y="146484"/>
                  </a:moveTo>
                  <a:cubicBezTo>
                    <a:pt x="74058" y="159885"/>
                    <a:pt x="-36221" y="260592"/>
                    <a:pt x="11260" y="311903"/>
                  </a:cubicBezTo>
                  <a:cubicBezTo>
                    <a:pt x="58741" y="363214"/>
                    <a:pt x="424807" y="331048"/>
                    <a:pt x="622391" y="288927"/>
                  </a:cubicBezTo>
                  <a:cubicBezTo>
                    <a:pt x="819975" y="246806"/>
                    <a:pt x="1201358" y="155673"/>
                    <a:pt x="1196763" y="59179"/>
                  </a:cubicBezTo>
                  <a:cubicBezTo>
                    <a:pt x="1192168" y="-37315"/>
                    <a:pt x="898090" y="13230"/>
                    <a:pt x="898090" y="13230"/>
                  </a:cubicBezTo>
                  <a:lnTo>
                    <a:pt x="898090" y="13230"/>
                  </a:lnTo>
                </a:path>
              </a:pathLst>
            </a:custGeom>
            <a:noFill/>
            <a:ln w="444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90" name="文本框 89"/>
          <p:cNvSpPr txBox="1"/>
          <p:nvPr/>
        </p:nvSpPr>
        <p:spPr>
          <a:xfrm>
            <a:off x="7478304" y="1918568"/>
            <a:ext cx="3533325" cy="584775"/>
          </a:xfrm>
          <a:prstGeom prst="rect">
            <a:avLst/>
          </a:prstGeom>
          <a:noFill/>
        </p:spPr>
        <p:txBody>
          <a:bodyPr wrap="square" rtlCol="0">
            <a:spAutoFit/>
          </a:bodyPr>
          <a:lstStyle/>
          <a:p>
            <a:pPr algn="dist"/>
            <a:r>
              <a:rPr lang="zh-CN" altLang="en-US" sz="3200" dirty="0" smtClean="0">
                <a:solidFill>
                  <a:schemeClr val="bg1"/>
                </a:solidFill>
                <a:cs typeface="+mn-ea"/>
                <a:sym typeface="+mn-lt"/>
              </a:rPr>
              <a:t>请添加您的标题</a:t>
            </a:r>
            <a:endParaRPr lang="zh-CN" altLang="en-US" sz="3200" dirty="0">
              <a:solidFill>
                <a:schemeClr val="bg1"/>
              </a:solidFill>
              <a:cs typeface="+mn-ea"/>
              <a:sym typeface="+mn-lt"/>
            </a:endParaRPr>
          </a:p>
        </p:txBody>
      </p:sp>
      <p:grpSp>
        <p:nvGrpSpPr>
          <p:cNvPr id="91" name="组合 90"/>
          <p:cNvGrpSpPr/>
          <p:nvPr/>
        </p:nvGrpSpPr>
        <p:grpSpPr>
          <a:xfrm>
            <a:off x="6609446" y="2955312"/>
            <a:ext cx="573181" cy="362602"/>
            <a:chOff x="4325414" y="2658947"/>
            <a:chExt cx="573181" cy="362602"/>
          </a:xfrm>
        </p:grpSpPr>
        <p:sp>
          <p:nvSpPr>
            <p:cNvPr id="92" name="任意多边形 91"/>
            <p:cNvSpPr/>
            <p:nvPr/>
          </p:nvSpPr>
          <p:spPr>
            <a:xfrm rot="20216959" flipH="1">
              <a:off x="4453370" y="2658947"/>
              <a:ext cx="341641" cy="362602"/>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1" fmla="*/ 63 w 140227"/>
                <a:gd name="connsiteY0-2" fmla="*/ 65738 h 154534"/>
                <a:gd name="connsiteX1-3" fmla="*/ 62928 w 140227"/>
                <a:gd name="connsiteY1-4" fmla="*/ 16 h 154534"/>
                <a:gd name="connsiteX2-5" fmla="*/ 140080 w 140227"/>
                <a:gd name="connsiteY2-6" fmla="*/ 71453 h 154534"/>
                <a:gd name="connsiteX3-7" fmla="*/ 74358 w 140227"/>
                <a:gd name="connsiteY3-8" fmla="*/ 154321 h 154534"/>
                <a:gd name="connsiteX4-9" fmla="*/ 63 w 140227"/>
                <a:gd name="connsiteY4-10" fmla="*/ 65738 h 154534"/>
                <a:gd name="connsiteX0-11" fmla="*/ 63 w 140227"/>
                <a:gd name="connsiteY0-12" fmla="*/ 65738 h 154534"/>
                <a:gd name="connsiteX1-13" fmla="*/ 62928 w 140227"/>
                <a:gd name="connsiteY1-14" fmla="*/ 16 h 154534"/>
                <a:gd name="connsiteX2-15" fmla="*/ 140080 w 140227"/>
                <a:gd name="connsiteY2-16" fmla="*/ 71453 h 154534"/>
                <a:gd name="connsiteX3-17" fmla="*/ 74358 w 140227"/>
                <a:gd name="connsiteY3-18" fmla="*/ 154321 h 154534"/>
                <a:gd name="connsiteX4-19" fmla="*/ 63 w 140227"/>
                <a:gd name="connsiteY4-20" fmla="*/ 65738 h 154534"/>
                <a:gd name="connsiteX0-21" fmla="*/ 178 w 140342"/>
                <a:gd name="connsiteY0-22" fmla="*/ 65738 h 154534"/>
                <a:gd name="connsiteX1-23" fmla="*/ 63043 w 140342"/>
                <a:gd name="connsiteY1-24" fmla="*/ 16 h 154534"/>
                <a:gd name="connsiteX2-25" fmla="*/ 140195 w 140342"/>
                <a:gd name="connsiteY2-26" fmla="*/ 71453 h 154534"/>
                <a:gd name="connsiteX3-27" fmla="*/ 74473 w 140342"/>
                <a:gd name="connsiteY3-28" fmla="*/ 154321 h 154534"/>
                <a:gd name="connsiteX4-29" fmla="*/ 178 w 140342"/>
                <a:gd name="connsiteY4-30" fmla="*/ 65738 h 154534"/>
                <a:gd name="connsiteX0-31" fmla="*/ 178 w 140342"/>
                <a:gd name="connsiteY0-32" fmla="*/ 65740 h 154536"/>
                <a:gd name="connsiteX1-33" fmla="*/ 63043 w 140342"/>
                <a:gd name="connsiteY1-34" fmla="*/ 18 h 154536"/>
                <a:gd name="connsiteX2-35" fmla="*/ 140195 w 140342"/>
                <a:gd name="connsiteY2-36" fmla="*/ 71455 h 154536"/>
                <a:gd name="connsiteX3-37" fmla="*/ 74473 w 140342"/>
                <a:gd name="connsiteY3-38" fmla="*/ 154323 h 154536"/>
                <a:gd name="connsiteX4-39" fmla="*/ 178 w 140342"/>
                <a:gd name="connsiteY4-40" fmla="*/ 65740 h 154536"/>
                <a:gd name="connsiteX0-41" fmla="*/ 9 w 140173"/>
                <a:gd name="connsiteY0-42" fmla="*/ 71451 h 160247"/>
                <a:gd name="connsiteX1-43" fmla="*/ 71446 w 140173"/>
                <a:gd name="connsiteY1-44" fmla="*/ 14 h 160247"/>
                <a:gd name="connsiteX2-45" fmla="*/ 140026 w 140173"/>
                <a:gd name="connsiteY2-46" fmla="*/ 77166 h 160247"/>
                <a:gd name="connsiteX3-47" fmla="*/ 74304 w 140173"/>
                <a:gd name="connsiteY3-48" fmla="*/ 160034 h 160247"/>
                <a:gd name="connsiteX4-49" fmla="*/ 9 w 140173"/>
                <a:gd name="connsiteY4-50" fmla="*/ 71451 h 160247"/>
                <a:gd name="connsiteX0-51" fmla="*/ 9 w 140173"/>
                <a:gd name="connsiteY0-52" fmla="*/ 71451 h 148862"/>
                <a:gd name="connsiteX1-53" fmla="*/ 71446 w 140173"/>
                <a:gd name="connsiteY1-54" fmla="*/ 14 h 148862"/>
                <a:gd name="connsiteX2-55" fmla="*/ 140026 w 140173"/>
                <a:gd name="connsiteY2-56" fmla="*/ 77166 h 148862"/>
                <a:gd name="connsiteX3-57" fmla="*/ 74304 w 140173"/>
                <a:gd name="connsiteY3-58" fmla="*/ 148604 h 148862"/>
                <a:gd name="connsiteX4-59" fmla="*/ 9 w 140173"/>
                <a:gd name="connsiteY4-60" fmla="*/ 71451 h 148862"/>
                <a:gd name="connsiteX0-61" fmla="*/ 9 w 141024"/>
                <a:gd name="connsiteY0-62" fmla="*/ 71451 h 148862"/>
                <a:gd name="connsiteX1-63" fmla="*/ 71446 w 141024"/>
                <a:gd name="connsiteY1-64" fmla="*/ 14 h 148862"/>
                <a:gd name="connsiteX2-65" fmla="*/ 140026 w 141024"/>
                <a:gd name="connsiteY2-66" fmla="*/ 77166 h 148862"/>
                <a:gd name="connsiteX3-67" fmla="*/ 74304 w 141024"/>
                <a:gd name="connsiteY3-68" fmla="*/ 148604 h 148862"/>
                <a:gd name="connsiteX4-69" fmla="*/ 9 w 141024"/>
                <a:gd name="connsiteY4-70" fmla="*/ 71451 h 148862"/>
                <a:gd name="connsiteX0-71" fmla="*/ 9 w 140173"/>
                <a:gd name="connsiteY0-72" fmla="*/ 71451 h 148862"/>
                <a:gd name="connsiteX1-73" fmla="*/ 71446 w 140173"/>
                <a:gd name="connsiteY1-74" fmla="*/ 14 h 148862"/>
                <a:gd name="connsiteX2-75" fmla="*/ 140026 w 140173"/>
                <a:gd name="connsiteY2-76" fmla="*/ 77166 h 148862"/>
                <a:gd name="connsiteX3-77" fmla="*/ 74304 w 140173"/>
                <a:gd name="connsiteY3-78" fmla="*/ 148604 h 148862"/>
                <a:gd name="connsiteX4-79" fmla="*/ 9 w 140173"/>
                <a:gd name="connsiteY4-80" fmla="*/ 71451 h 148862"/>
                <a:gd name="connsiteX0-81" fmla="*/ 9 w 140257"/>
                <a:gd name="connsiteY0-82" fmla="*/ 71451 h 148862"/>
                <a:gd name="connsiteX1-83" fmla="*/ 71446 w 140257"/>
                <a:gd name="connsiteY1-84" fmla="*/ 14 h 148862"/>
                <a:gd name="connsiteX2-85" fmla="*/ 140026 w 140257"/>
                <a:gd name="connsiteY2-86" fmla="*/ 77166 h 148862"/>
                <a:gd name="connsiteX3-87" fmla="*/ 74304 w 140257"/>
                <a:gd name="connsiteY3-88" fmla="*/ 148604 h 148862"/>
                <a:gd name="connsiteX4-89" fmla="*/ 9 w 140257"/>
                <a:gd name="connsiteY4-90" fmla="*/ 71451 h 1488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0257" h="148862">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FF9899"/>
            </a:solidFill>
            <a:ln w="2857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93" name="任意多边形 92"/>
            <p:cNvSpPr/>
            <p:nvPr/>
          </p:nvSpPr>
          <p:spPr>
            <a:xfrm rot="20216959" flipH="1">
              <a:off x="4325414" y="2771663"/>
              <a:ext cx="573181" cy="162021"/>
            </a:xfrm>
            <a:custGeom>
              <a:avLst/>
              <a:gdLst>
                <a:gd name="connsiteX0" fmla="*/ 202641 w 1204484"/>
                <a:gd name="connsiteY0" fmla="*/ 156229 h 260223"/>
                <a:gd name="connsiteX1" fmla="*/ 18842 w 1204484"/>
                <a:gd name="connsiteY1" fmla="*/ 257318 h 260223"/>
                <a:gd name="connsiteX2" fmla="*/ 606998 w 1204484"/>
                <a:gd name="connsiteY2" fmla="*/ 215963 h 260223"/>
                <a:gd name="connsiteX3" fmla="*/ 1199750 w 1204484"/>
                <a:gd name="connsiteY3" fmla="*/ 45949 h 260223"/>
                <a:gd name="connsiteX4" fmla="*/ 901077 w 1204484"/>
                <a:gd name="connsiteY4" fmla="*/ 0 h 260223"/>
                <a:gd name="connsiteX5" fmla="*/ 901077 w 1204484"/>
                <a:gd name="connsiteY5" fmla="*/ 0 h 260223"/>
                <a:gd name="connsiteX0-1" fmla="*/ 202641 w 1204484"/>
                <a:gd name="connsiteY0-2" fmla="*/ 156229 h 262942"/>
                <a:gd name="connsiteX1-3" fmla="*/ 18842 w 1204484"/>
                <a:gd name="connsiteY1-4" fmla="*/ 257318 h 262942"/>
                <a:gd name="connsiteX2-5" fmla="*/ 606998 w 1204484"/>
                <a:gd name="connsiteY2-6" fmla="*/ 215963 h 262942"/>
                <a:gd name="connsiteX3-7" fmla="*/ 1199750 w 1204484"/>
                <a:gd name="connsiteY3-8" fmla="*/ 45949 h 262942"/>
                <a:gd name="connsiteX4-9" fmla="*/ 901077 w 1204484"/>
                <a:gd name="connsiteY4-10" fmla="*/ 0 h 262942"/>
                <a:gd name="connsiteX5-11" fmla="*/ 901077 w 1204484"/>
                <a:gd name="connsiteY5-12" fmla="*/ 0 h 262942"/>
                <a:gd name="connsiteX0-13" fmla="*/ 203801 w 1205128"/>
                <a:gd name="connsiteY0-14" fmla="*/ 156229 h 299211"/>
                <a:gd name="connsiteX1-15" fmla="*/ 20002 w 1205128"/>
                <a:gd name="connsiteY1-16" fmla="*/ 257318 h 299211"/>
                <a:gd name="connsiteX2-17" fmla="*/ 626538 w 1205128"/>
                <a:gd name="connsiteY2-18" fmla="*/ 275697 h 299211"/>
                <a:gd name="connsiteX3-19" fmla="*/ 1200910 w 1205128"/>
                <a:gd name="connsiteY3-20" fmla="*/ 45949 h 299211"/>
                <a:gd name="connsiteX4-21" fmla="*/ 902237 w 1205128"/>
                <a:gd name="connsiteY4-22" fmla="*/ 0 h 299211"/>
                <a:gd name="connsiteX5-23" fmla="*/ 902237 w 1205128"/>
                <a:gd name="connsiteY5-24" fmla="*/ 0 h 299211"/>
                <a:gd name="connsiteX0-25" fmla="*/ 203801 w 1205128"/>
                <a:gd name="connsiteY0-26" fmla="*/ 156229 h 293093"/>
                <a:gd name="connsiteX1-27" fmla="*/ 20002 w 1205128"/>
                <a:gd name="connsiteY1-28" fmla="*/ 257318 h 293093"/>
                <a:gd name="connsiteX2-29" fmla="*/ 626538 w 1205128"/>
                <a:gd name="connsiteY2-30" fmla="*/ 275697 h 293093"/>
                <a:gd name="connsiteX3-31" fmla="*/ 1200910 w 1205128"/>
                <a:gd name="connsiteY3-32" fmla="*/ 45949 h 293093"/>
                <a:gd name="connsiteX4-33" fmla="*/ 902237 w 1205128"/>
                <a:gd name="connsiteY4-34" fmla="*/ 0 h 293093"/>
                <a:gd name="connsiteX5-35" fmla="*/ 902237 w 1205128"/>
                <a:gd name="connsiteY5-36" fmla="*/ 0 h 293093"/>
                <a:gd name="connsiteX0-37" fmla="*/ 189419 w 1190746"/>
                <a:gd name="connsiteY0-38" fmla="*/ 156229 h 303079"/>
                <a:gd name="connsiteX1-39" fmla="*/ 5620 w 1190746"/>
                <a:gd name="connsiteY1-40" fmla="*/ 257318 h 303079"/>
                <a:gd name="connsiteX2-41" fmla="*/ 612156 w 1190746"/>
                <a:gd name="connsiteY2-42" fmla="*/ 275697 h 303079"/>
                <a:gd name="connsiteX3-43" fmla="*/ 1186528 w 1190746"/>
                <a:gd name="connsiteY3-44" fmla="*/ 45949 h 303079"/>
                <a:gd name="connsiteX4-45" fmla="*/ 887855 w 1190746"/>
                <a:gd name="connsiteY4-46" fmla="*/ 0 h 303079"/>
                <a:gd name="connsiteX5-47" fmla="*/ 887855 w 1190746"/>
                <a:gd name="connsiteY5-48" fmla="*/ 0 h 303079"/>
                <a:gd name="connsiteX0-49" fmla="*/ 189419 w 1186528"/>
                <a:gd name="connsiteY0-50" fmla="*/ 166016 h 312866"/>
                <a:gd name="connsiteX1-51" fmla="*/ 5620 w 1186528"/>
                <a:gd name="connsiteY1-52" fmla="*/ 267105 h 312866"/>
                <a:gd name="connsiteX2-53" fmla="*/ 612156 w 1186528"/>
                <a:gd name="connsiteY2-54" fmla="*/ 285484 h 312866"/>
                <a:gd name="connsiteX3-55" fmla="*/ 1186528 w 1186528"/>
                <a:gd name="connsiteY3-56" fmla="*/ 55736 h 312866"/>
                <a:gd name="connsiteX4-57" fmla="*/ 887855 w 1186528"/>
                <a:gd name="connsiteY4-58" fmla="*/ 9787 h 312866"/>
                <a:gd name="connsiteX5-59" fmla="*/ 887855 w 1186528"/>
                <a:gd name="connsiteY5-60" fmla="*/ 9787 h 312866"/>
                <a:gd name="connsiteX0-61" fmla="*/ 189419 w 1186971"/>
                <a:gd name="connsiteY0-62" fmla="*/ 162790 h 309640"/>
                <a:gd name="connsiteX1-63" fmla="*/ 5620 w 1186971"/>
                <a:gd name="connsiteY1-64" fmla="*/ 263879 h 309640"/>
                <a:gd name="connsiteX2-65" fmla="*/ 612156 w 1186971"/>
                <a:gd name="connsiteY2-66" fmla="*/ 282258 h 309640"/>
                <a:gd name="connsiteX3-67" fmla="*/ 1186528 w 1186971"/>
                <a:gd name="connsiteY3-68" fmla="*/ 52510 h 309640"/>
                <a:gd name="connsiteX4-69" fmla="*/ 887855 w 1186971"/>
                <a:gd name="connsiteY4-70" fmla="*/ 6561 h 309640"/>
                <a:gd name="connsiteX5-71" fmla="*/ 887855 w 1186971"/>
                <a:gd name="connsiteY5-72" fmla="*/ 6561 h 309640"/>
                <a:gd name="connsiteX0-73" fmla="*/ 189419 w 1186971"/>
                <a:gd name="connsiteY0-74" fmla="*/ 162790 h 309640"/>
                <a:gd name="connsiteX1-75" fmla="*/ 5620 w 1186971"/>
                <a:gd name="connsiteY1-76" fmla="*/ 263879 h 309640"/>
                <a:gd name="connsiteX2-77" fmla="*/ 612156 w 1186971"/>
                <a:gd name="connsiteY2-78" fmla="*/ 282258 h 309640"/>
                <a:gd name="connsiteX3-79" fmla="*/ 1186528 w 1186971"/>
                <a:gd name="connsiteY3-80" fmla="*/ 52510 h 309640"/>
                <a:gd name="connsiteX4-81" fmla="*/ 887855 w 1186971"/>
                <a:gd name="connsiteY4-82" fmla="*/ 6561 h 309640"/>
                <a:gd name="connsiteX5-83" fmla="*/ 887855 w 1186971"/>
                <a:gd name="connsiteY5-84" fmla="*/ 6561 h 309640"/>
                <a:gd name="connsiteX0-85" fmla="*/ 203801 w 1201353"/>
                <a:gd name="connsiteY0-86" fmla="*/ 139815 h 300469"/>
                <a:gd name="connsiteX1-87" fmla="*/ 20002 w 1201353"/>
                <a:gd name="connsiteY1-88" fmla="*/ 263879 h 300469"/>
                <a:gd name="connsiteX2-89" fmla="*/ 626538 w 1201353"/>
                <a:gd name="connsiteY2-90" fmla="*/ 282258 h 300469"/>
                <a:gd name="connsiteX3-91" fmla="*/ 1200910 w 1201353"/>
                <a:gd name="connsiteY3-92" fmla="*/ 52510 h 300469"/>
                <a:gd name="connsiteX4-93" fmla="*/ 902237 w 1201353"/>
                <a:gd name="connsiteY4-94" fmla="*/ 6561 h 300469"/>
                <a:gd name="connsiteX5-95" fmla="*/ 902237 w 1201353"/>
                <a:gd name="connsiteY5-96" fmla="*/ 6561 h 300469"/>
                <a:gd name="connsiteX0-97" fmla="*/ 195393 w 1192945"/>
                <a:gd name="connsiteY0-98" fmla="*/ 139815 h 307899"/>
                <a:gd name="connsiteX1-99" fmla="*/ 11594 w 1192945"/>
                <a:gd name="connsiteY1-100" fmla="*/ 263879 h 307899"/>
                <a:gd name="connsiteX2-101" fmla="*/ 618130 w 1192945"/>
                <a:gd name="connsiteY2-102" fmla="*/ 282258 h 307899"/>
                <a:gd name="connsiteX3-103" fmla="*/ 1192502 w 1192945"/>
                <a:gd name="connsiteY3-104" fmla="*/ 52510 h 307899"/>
                <a:gd name="connsiteX4-105" fmla="*/ 893829 w 1192945"/>
                <a:gd name="connsiteY4-106" fmla="*/ 6561 h 307899"/>
                <a:gd name="connsiteX5-107" fmla="*/ 893829 w 1192945"/>
                <a:gd name="connsiteY5-108" fmla="*/ 6561 h 307899"/>
                <a:gd name="connsiteX0-109" fmla="*/ 199654 w 1197206"/>
                <a:gd name="connsiteY0-110" fmla="*/ 139815 h 331631"/>
                <a:gd name="connsiteX1-111" fmla="*/ 11260 w 1197206"/>
                <a:gd name="connsiteY1-112" fmla="*/ 305234 h 331631"/>
                <a:gd name="connsiteX2-113" fmla="*/ 622391 w 1197206"/>
                <a:gd name="connsiteY2-114" fmla="*/ 282258 h 331631"/>
                <a:gd name="connsiteX3-115" fmla="*/ 1196763 w 1197206"/>
                <a:gd name="connsiteY3-116" fmla="*/ 52510 h 331631"/>
                <a:gd name="connsiteX4-117" fmla="*/ 898090 w 1197206"/>
                <a:gd name="connsiteY4-118" fmla="*/ 6561 h 331631"/>
                <a:gd name="connsiteX5-119" fmla="*/ 898090 w 1197206"/>
                <a:gd name="connsiteY5-120" fmla="*/ 6561 h 331631"/>
                <a:gd name="connsiteX0-121" fmla="*/ 199654 w 1196804"/>
                <a:gd name="connsiteY0-122" fmla="*/ 135685 h 327501"/>
                <a:gd name="connsiteX1-123" fmla="*/ 11260 w 1196804"/>
                <a:gd name="connsiteY1-124" fmla="*/ 301104 h 327501"/>
                <a:gd name="connsiteX2-125" fmla="*/ 622391 w 1196804"/>
                <a:gd name="connsiteY2-126" fmla="*/ 278128 h 327501"/>
                <a:gd name="connsiteX3-127" fmla="*/ 1196763 w 1196804"/>
                <a:gd name="connsiteY3-128" fmla="*/ 48380 h 327501"/>
                <a:gd name="connsiteX4-129" fmla="*/ 898090 w 1196804"/>
                <a:gd name="connsiteY4-130" fmla="*/ 2431 h 327501"/>
                <a:gd name="connsiteX5-131" fmla="*/ 898090 w 1196804"/>
                <a:gd name="connsiteY5-132" fmla="*/ 2431 h 327501"/>
                <a:gd name="connsiteX0-133" fmla="*/ 199654 w 1196804"/>
                <a:gd name="connsiteY0-134" fmla="*/ 146484 h 338300"/>
                <a:gd name="connsiteX1-135" fmla="*/ 11260 w 1196804"/>
                <a:gd name="connsiteY1-136" fmla="*/ 311903 h 338300"/>
                <a:gd name="connsiteX2-137" fmla="*/ 622391 w 1196804"/>
                <a:gd name="connsiteY2-138" fmla="*/ 288927 h 338300"/>
                <a:gd name="connsiteX3-139" fmla="*/ 1196763 w 1196804"/>
                <a:gd name="connsiteY3-140" fmla="*/ 59179 h 338300"/>
                <a:gd name="connsiteX4-141" fmla="*/ 898090 w 1196804"/>
                <a:gd name="connsiteY4-142" fmla="*/ 13230 h 338300"/>
                <a:gd name="connsiteX5-143" fmla="*/ 898090 w 1196804"/>
                <a:gd name="connsiteY5-144" fmla="*/ 13230 h 338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196804" h="338300">
                  <a:moveTo>
                    <a:pt x="199654" y="146484"/>
                  </a:moveTo>
                  <a:cubicBezTo>
                    <a:pt x="74058" y="159885"/>
                    <a:pt x="-36221" y="260592"/>
                    <a:pt x="11260" y="311903"/>
                  </a:cubicBezTo>
                  <a:cubicBezTo>
                    <a:pt x="58741" y="363214"/>
                    <a:pt x="424807" y="331048"/>
                    <a:pt x="622391" y="288927"/>
                  </a:cubicBezTo>
                  <a:cubicBezTo>
                    <a:pt x="819975" y="246806"/>
                    <a:pt x="1201358" y="155673"/>
                    <a:pt x="1196763" y="59179"/>
                  </a:cubicBezTo>
                  <a:cubicBezTo>
                    <a:pt x="1192168" y="-37315"/>
                    <a:pt x="898090" y="13230"/>
                    <a:pt x="898090" y="13230"/>
                  </a:cubicBezTo>
                  <a:lnTo>
                    <a:pt x="898090" y="13230"/>
                  </a:lnTo>
                </a:path>
              </a:pathLst>
            </a:custGeom>
            <a:noFill/>
            <a:ln w="444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94" name="文本框 93"/>
          <p:cNvSpPr txBox="1"/>
          <p:nvPr/>
        </p:nvSpPr>
        <p:spPr>
          <a:xfrm>
            <a:off x="7509721" y="2844225"/>
            <a:ext cx="3533325" cy="584775"/>
          </a:xfrm>
          <a:prstGeom prst="rect">
            <a:avLst/>
          </a:prstGeom>
          <a:noFill/>
        </p:spPr>
        <p:txBody>
          <a:bodyPr wrap="square" rtlCol="0">
            <a:spAutoFit/>
          </a:bodyPr>
          <a:lstStyle/>
          <a:p>
            <a:pPr algn="dist"/>
            <a:r>
              <a:rPr lang="zh-CN" altLang="en-US" sz="3200" dirty="0" smtClean="0">
                <a:solidFill>
                  <a:schemeClr val="bg1"/>
                </a:solidFill>
                <a:cs typeface="+mn-ea"/>
                <a:sym typeface="+mn-lt"/>
              </a:rPr>
              <a:t>请添加您的标题</a:t>
            </a:r>
            <a:endParaRPr lang="zh-CN" altLang="en-US" sz="3200" dirty="0">
              <a:solidFill>
                <a:schemeClr val="bg1"/>
              </a:solidFill>
              <a:cs typeface="+mn-ea"/>
              <a:sym typeface="+mn-lt"/>
            </a:endParaRPr>
          </a:p>
        </p:txBody>
      </p:sp>
      <p:grpSp>
        <p:nvGrpSpPr>
          <p:cNvPr id="95" name="组合 94"/>
          <p:cNvGrpSpPr/>
          <p:nvPr/>
        </p:nvGrpSpPr>
        <p:grpSpPr>
          <a:xfrm>
            <a:off x="6622509" y="3950254"/>
            <a:ext cx="573181" cy="362602"/>
            <a:chOff x="4325414" y="2658947"/>
            <a:chExt cx="573181" cy="362602"/>
          </a:xfrm>
        </p:grpSpPr>
        <p:sp>
          <p:nvSpPr>
            <p:cNvPr id="96" name="任意多边形 95"/>
            <p:cNvSpPr/>
            <p:nvPr/>
          </p:nvSpPr>
          <p:spPr>
            <a:xfrm rot="20216959" flipH="1">
              <a:off x="4453370" y="2658947"/>
              <a:ext cx="341641" cy="362602"/>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1" fmla="*/ 63 w 140227"/>
                <a:gd name="connsiteY0-2" fmla="*/ 65738 h 154534"/>
                <a:gd name="connsiteX1-3" fmla="*/ 62928 w 140227"/>
                <a:gd name="connsiteY1-4" fmla="*/ 16 h 154534"/>
                <a:gd name="connsiteX2-5" fmla="*/ 140080 w 140227"/>
                <a:gd name="connsiteY2-6" fmla="*/ 71453 h 154534"/>
                <a:gd name="connsiteX3-7" fmla="*/ 74358 w 140227"/>
                <a:gd name="connsiteY3-8" fmla="*/ 154321 h 154534"/>
                <a:gd name="connsiteX4-9" fmla="*/ 63 w 140227"/>
                <a:gd name="connsiteY4-10" fmla="*/ 65738 h 154534"/>
                <a:gd name="connsiteX0-11" fmla="*/ 63 w 140227"/>
                <a:gd name="connsiteY0-12" fmla="*/ 65738 h 154534"/>
                <a:gd name="connsiteX1-13" fmla="*/ 62928 w 140227"/>
                <a:gd name="connsiteY1-14" fmla="*/ 16 h 154534"/>
                <a:gd name="connsiteX2-15" fmla="*/ 140080 w 140227"/>
                <a:gd name="connsiteY2-16" fmla="*/ 71453 h 154534"/>
                <a:gd name="connsiteX3-17" fmla="*/ 74358 w 140227"/>
                <a:gd name="connsiteY3-18" fmla="*/ 154321 h 154534"/>
                <a:gd name="connsiteX4-19" fmla="*/ 63 w 140227"/>
                <a:gd name="connsiteY4-20" fmla="*/ 65738 h 154534"/>
                <a:gd name="connsiteX0-21" fmla="*/ 178 w 140342"/>
                <a:gd name="connsiteY0-22" fmla="*/ 65738 h 154534"/>
                <a:gd name="connsiteX1-23" fmla="*/ 63043 w 140342"/>
                <a:gd name="connsiteY1-24" fmla="*/ 16 h 154534"/>
                <a:gd name="connsiteX2-25" fmla="*/ 140195 w 140342"/>
                <a:gd name="connsiteY2-26" fmla="*/ 71453 h 154534"/>
                <a:gd name="connsiteX3-27" fmla="*/ 74473 w 140342"/>
                <a:gd name="connsiteY3-28" fmla="*/ 154321 h 154534"/>
                <a:gd name="connsiteX4-29" fmla="*/ 178 w 140342"/>
                <a:gd name="connsiteY4-30" fmla="*/ 65738 h 154534"/>
                <a:gd name="connsiteX0-31" fmla="*/ 178 w 140342"/>
                <a:gd name="connsiteY0-32" fmla="*/ 65740 h 154536"/>
                <a:gd name="connsiteX1-33" fmla="*/ 63043 w 140342"/>
                <a:gd name="connsiteY1-34" fmla="*/ 18 h 154536"/>
                <a:gd name="connsiteX2-35" fmla="*/ 140195 w 140342"/>
                <a:gd name="connsiteY2-36" fmla="*/ 71455 h 154536"/>
                <a:gd name="connsiteX3-37" fmla="*/ 74473 w 140342"/>
                <a:gd name="connsiteY3-38" fmla="*/ 154323 h 154536"/>
                <a:gd name="connsiteX4-39" fmla="*/ 178 w 140342"/>
                <a:gd name="connsiteY4-40" fmla="*/ 65740 h 154536"/>
                <a:gd name="connsiteX0-41" fmla="*/ 9 w 140173"/>
                <a:gd name="connsiteY0-42" fmla="*/ 71451 h 160247"/>
                <a:gd name="connsiteX1-43" fmla="*/ 71446 w 140173"/>
                <a:gd name="connsiteY1-44" fmla="*/ 14 h 160247"/>
                <a:gd name="connsiteX2-45" fmla="*/ 140026 w 140173"/>
                <a:gd name="connsiteY2-46" fmla="*/ 77166 h 160247"/>
                <a:gd name="connsiteX3-47" fmla="*/ 74304 w 140173"/>
                <a:gd name="connsiteY3-48" fmla="*/ 160034 h 160247"/>
                <a:gd name="connsiteX4-49" fmla="*/ 9 w 140173"/>
                <a:gd name="connsiteY4-50" fmla="*/ 71451 h 160247"/>
                <a:gd name="connsiteX0-51" fmla="*/ 9 w 140173"/>
                <a:gd name="connsiteY0-52" fmla="*/ 71451 h 148862"/>
                <a:gd name="connsiteX1-53" fmla="*/ 71446 w 140173"/>
                <a:gd name="connsiteY1-54" fmla="*/ 14 h 148862"/>
                <a:gd name="connsiteX2-55" fmla="*/ 140026 w 140173"/>
                <a:gd name="connsiteY2-56" fmla="*/ 77166 h 148862"/>
                <a:gd name="connsiteX3-57" fmla="*/ 74304 w 140173"/>
                <a:gd name="connsiteY3-58" fmla="*/ 148604 h 148862"/>
                <a:gd name="connsiteX4-59" fmla="*/ 9 w 140173"/>
                <a:gd name="connsiteY4-60" fmla="*/ 71451 h 148862"/>
                <a:gd name="connsiteX0-61" fmla="*/ 9 w 141024"/>
                <a:gd name="connsiteY0-62" fmla="*/ 71451 h 148862"/>
                <a:gd name="connsiteX1-63" fmla="*/ 71446 w 141024"/>
                <a:gd name="connsiteY1-64" fmla="*/ 14 h 148862"/>
                <a:gd name="connsiteX2-65" fmla="*/ 140026 w 141024"/>
                <a:gd name="connsiteY2-66" fmla="*/ 77166 h 148862"/>
                <a:gd name="connsiteX3-67" fmla="*/ 74304 w 141024"/>
                <a:gd name="connsiteY3-68" fmla="*/ 148604 h 148862"/>
                <a:gd name="connsiteX4-69" fmla="*/ 9 w 141024"/>
                <a:gd name="connsiteY4-70" fmla="*/ 71451 h 148862"/>
                <a:gd name="connsiteX0-71" fmla="*/ 9 w 140173"/>
                <a:gd name="connsiteY0-72" fmla="*/ 71451 h 148862"/>
                <a:gd name="connsiteX1-73" fmla="*/ 71446 w 140173"/>
                <a:gd name="connsiteY1-74" fmla="*/ 14 h 148862"/>
                <a:gd name="connsiteX2-75" fmla="*/ 140026 w 140173"/>
                <a:gd name="connsiteY2-76" fmla="*/ 77166 h 148862"/>
                <a:gd name="connsiteX3-77" fmla="*/ 74304 w 140173"/>
                <a:gd name="connsiteY3-78" fmla="*/ 148604 h 148862"/>
                <a:gd name="connsiteX4-79" fmla="*/ 9 w 140173"/>
                <a:gd name="connsiteY4-80" fmla="*/ 71451 h 148862"/>
                <a:gd name="connsiteX0-81" fmla="*/ 9 w 140257"/>
                <a:gd name="connsiteY0-82" fmla="*/ 71451 h 148862"/>
                <a:gd name="connsiteX1-83" fmla="*/ 71446 w 140257"/>
                <a:gd name="connsiteY1-84" fmla="*/ 14 h 148862"/>
                <a:gd name="connsiteX2-85" fmla="*/ 140026 w 140257"/>
                <a:gd name="connsiteY2-86" fmla="*/ 77166 h 148862"/>
                <a:gd name="connsiteX3-87" fmla="*/ 74304 w 140257"/>
                <a:gd name="connsiteY3-88" fmla="*/ 148604 h 148862"/>
                <a:gd name="connsiteX4-89" fmla="*/ 9 w 140257"/>
                <a:gd name="connsiteY4-90" fmla="*/ 71451 h 1488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0257" h="148862">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FF9899"/>
            </a:solidFill>
            <a:ln w="2857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97" name="任意多边形 96"/>
            <p:cNvSpPr/>
            <p:nvPr/>
          </p:nvSpPr>
          <p:spPr>
            <a:xfrm rot="20216959" flipH="1">
              <a:off x="4325414" y="2771663"/>
              <a:ext cx="573181" cy="162021"/>
            </a:xfrm>
            <a:custGeom>
              <a:avLst/>
              <a:gdLst>
                <a:gd name="connsiteX0" fmla="*/ 202641 w 1204484"/>
                <a:gd name="connsiteY0" fmla="*/ 156229 h 260223"/>
                <a:gd name="connsiteX1" fmla="*/ 18842 w 1204484"/>
                <a:gd name="connsiteY1" fmla="*/ 257318 h 260223"/>
                <a:gd name="connsiteX2" fmla="*/ 606998 w 1204484"/>
                <a:gd name="connsiteY2" fmla="*/ 215963 h 260223"/>
                <a:gd name="connsiteX3" fmla="*/ 1199750 w 1204484"/>
                <a:gd name="connsiteY3" fmla="*/ 45949 h 260223"/>
                <a:gd name="connsiteX4" fmla="*/ 901077 w 1204484"/>
                <a:gd name="connsiteY4" fmla="*/ 0 h 260223"/>
                <a:gd name="connsiteX5" fmla="*/ 901077 w 1204484"/>
                <a:gd name="connsiteY5" fmla="*/ 0 h 260223"/>
                <a:gd name="connsiteX0-1" fmla="*/ 202641 w 1204484"/>
                <a:gd name="connsiteY0-2" fmla="*/ 156229 h 262942"/>
                <a:gd name="connsiteX1-3" fmla="*/ 18842 w 1204484"/>
                <a:gd name="connsiteY1-4" fmla="*/ 257318 h 262942"/>
                <a:gd name="connsiteX2-5" fmla="*/ 606998 w 1204484"/>
                <a:gd name="connsiteY2-6" fmla="*/ 215963 h 262942"/>
                <a:gd name="connsiteX3-7" fmla="*/ 1199750 w 1204484"/>
                <a:gd name="connsiteY3-8" fmla="*/ 45949 h 262942"/>
                <a:gd name="connsiteX4-9" fmla="*/ 901077 w 1204484"/>
                <a:gd name="connsiteY4-10" fmla="*/ 0 h 262942"/>
                <a:gd name="connsiteX5-11" fmla="*/ 901077 w 1204484"/>
                <a:gd name="connsiteY5-12" fmla="*/ 0 h 262942"/>
                <a:gd name="connsiteX0-13" fmla="*/ 203801 w 1205128"/>
                <a:gd name="connsiteY0-14" fmla="*/ 156229 h 299211"/>
                <a:gd name="connsiteX1-15" fmla="*/ 20002 w 1205128"/>
                <a:gd name="connsiteY1-16" fmla="*/ 257318 h 299211"/>
                <a:gd name="connsiteX2-17" fmla="*/ 626538 w 1205128"/>
                <a:gd name="connsiteY2-18" fmla="*/ 275697 h 299211"/>
                <a:gd name="connsiteX3-19" fmla="*/ 1200910 w 1205128"/>
                <a:gd name="connsiteY3-20" fmla="*/ 45949 h 299211"/>
                <a:gd name="connsiteX4-21" fmla="*/ 902237 w 1205128"/>
                <a:gd name="connsiteY4-22" fmla="*/ 0 h 299211"/>
                <a:gd name="connsiteX5-23" fmla="*/ 902237 w 1205128"/>
                <a:gd name="connsiteY5-24" fmla="*/ 0 h 299211"/>
                <a:gd name="connsiteX0-25" fmla="*/ 203801 w 1205128"/>
                <a:gd name="connsiteY0-26" fmla="*/ 156229 h 293093"/>
                <a:gd name="connsiteX1-27" fmla="*/ 20002 w 1205128"/>
                <a:gd name="connsiteY1-28" fmla="*/ 257318 h 293093"/>
                <a:gd name="connsiteX2-29" fmla="*/ 626538 w 1205128"/>
                <a:gd name="connsiteY2-30" fmla="*/ 275697 h 293093"/>
                <a:gd name="connsiteX3-31" fmla="*/ 1200910 w 1205128"/>
                <a:gd name="connsiteY3-32" fmla="*/ 45949 h 293093"/>
                <a:gd name="connsiteX4-33" fmla="*/ 902237 w 1205128"/>
                <a:gd name="connsiteY4-34" fmla="*/ 0 h 293093"/>
                <a:gd name="connsiteX5-35" fmla="*/ 902237 w 1205128"/>
                <a:gd name="connsiteY5-36" fmla="*/ 0 h 293093"/>
                <a:gd name="connsiteX0-37" fmla="*/ 189419 w 1190746"/>
                <a:gd name="connsiteY0-38" fmla="*/ 156229 h 303079"/>
                <a:gd name="connsiteX1-39" fmla="*/ 5620 w 1190746"/>
                <a:gd name="connsiteY1-40" fmla="*/ 257318 h 303079"/>
                <a:gd name="connsiteX2-41" fmla="*/ 612156 w 1190746"/>
                <a:gd name="connsiteY2-42" fmla="*/ 275697 h 303079"/>
                <a:gd name="connsiteX3-43" fmla="*/ 1186528 w 1190746"/>
                <a:gd name="connsiteY3-44" fmla="*/ 45949 h 303079"/>
                <a:gd name="connsiteX4-45" fmla="*/ 887855 w 1190746"/>
                <a:gd name="connsiteY4-46" fmla="*/ 0 h 303079"/>
                <a:gd name="connsiteX5-47" fmla="*/ 887855 w 1190746"/>
                <a:gd name="connsiteY5-48" fmla="*/ 0 h 303079"/>
                <a:gd name="connsiteX0-49" fmla="*/ 189419 w 1186528"/>
                <a:gd name="connsiteY0-50" fmla="*/ 166016 h 312866"/>
                <a:gd name="connsiteX1-51" fmla="*/ 5620 w 1186528"/>
                <a:gd name="connsiteY1-52" fmla="*/ 267105 h 312866"/>
                <a:gd name="connsiteX2-53" fmla="*/ 612156 w 1186528"/>
                <a:gd name="connsiteY2-54" fmla="*/ 285484 h 312866"/>
                <a:gd name="connsiteX3-55" fmla="*/ 1186528 w 1186528"/>
                <a:gd name="connsiteY3-56" fmla="*/ 55736 h 312866"/>
                <a:gd name="connsiteX4-57" fmla="*/ 887855 w 1186528"/>
                <a:gd name="connsiteY4-58" fmla="*/ 9787 h 312866"/>
                <a:gd name="connsiteX5-59" fmla="*/ 887855 w 1186528"/>
                <a:gd name="connsiteY5-60" fmla="*/ 9787 h 312866"/>
                <a:gd name="connsiteX0-61" fmla="*/ 189419 w 1186971"/>
                <a:gd name="connsiteY0-62" fmla="*/ 162790 h 309640"/>
                <a:gd name="connsiteX1-63" fmla="*/ 5620 w 1186971"/>
                <a:gd name="connsiteY1-64" fmla="*/ 263879 h 309640"/>
                <a:gd name="connsiteX2-65" fmla="*/ 612156 w 1186971"/>
                <a:gd name="connsiteY2-66" fmla="*/ 282258 h 309640"/>
                <a:gd name="connsiteX3-67" fmla="*/ 1186528 w 1186971"/>
                <a:gd name="connsiteY3-68" fmla="*/ 52510 h 309640"/>
                <a:gd name="connsiteX4-69" fmla="*/ 887855 w 1186971"/>
                <a:gd name="connsiteY4-70" fmla="*/ 6561 h 309640"/>
                <a:gd name="connsiteX5-71" fmla="*/ 887855 w 1186971"/>
                <a:gd name="connsiteY5-72" fmla="*/ 6561 h 309640"/>
                <a:gd name="connsiteX0-73" fmla="*/ 189419 w 1186971"/>
                <a:gd name="connsiteY0-74" fmla="*/ 162790 h 309640"/>
                <a:gd name="connsiteX1-75" fmla="*/ 5620 w 1186971"/>
                <a:gd name="connsiteY1-76" fmla="*/ 263879 h 309640"/>
                <a:gd name="connsiteX2-77" fmla="*/ 612156 w 1186971"/>
                <a:gd name="connsiteY2-78" fmla="*/ 282258 h 309640"/>
                <a:gd name="connsiteX3-79" fmla="*/ 1186528 w 1186971"/>
                <a:gd name="connsiteY3-80" fmla="*/ 52510 h 309640"/>
                <a:gd name="connsiteX4-81" fmla="*/ 887855 w 1186971"/>
                <a:gd name="connsiteY4-82" fmla="*/ 6561 h 309640"/>
                <a:gd name="connsiteX5-83" fmla="*/ 887855 w 1186971"/>
                <a:gd name="connsiteY5-84" fmla="*/ 6561 h 309640"/>
                <a:gd name="connsiteX0-85" fmla="*/ 203801 w 1201353"/>
                <a:gd name="connsiteY0-86" fmla="*/ 139815 h 300469"/>
                <a:gd name="connsiteX1-87" fmla="*/ 20002 w 1201353"/>
                <a:gd name="connsiteY1-88" fmla="*/ 263879 h 300469"/>
                <a:gd name="connsiteX2-89" fmla="*/ 626538 w 1201353"/>
                <a:gd name="connsiteY2-90" fmla="*/ 282258 h 300469"/>
                <a:gd name="connsiteX3-91" fmla="*/ 1200910 w 1201353"/>
                <a:gd name="connsiteY3-92" fmla="*/ 52510 h 300469"/>
                <a:gd name="connsiteX4-93" fmla="*/ 902237 w 1201353"/>
                <a:gd name="connsiteY4-94" fmla="*/ 6561 h 300469"/>
                <a:gd name="connsiteX5-95" fmla="*/ 902237 w 1201353"/>
                <a:gd name="connsiteY5-96" fmla="*/ 6561 h 300469"/>
                <a:gd name="connsiteX0-97" fmla="*/ 195393 w 1192945"/>
                <a:gd name="connsiteY0-98" fmla="*/ 139815 h 307899"/>
                <a:gd name="connsiteX1-99" fmla="*/ 11594 w 1192945"/>
                <a:gd name="connsiteY1-100" fmla="*/ 263879 h 307899"/>
                <a:gd name="connsiteX2-101" fmla="*/ 618130 w 1192945"/>
                <a:gd name="connsiteY2-102" fmla="*/ 282258 h 307899"/>
                <a:gd name="connsiteX3-103" fmla="*/ 1192502 w 1192945"/>
                <a:gd name="connsiteY3-104" fmla="*/ 52510 h 307899"/>
                <a:gd name="connsiteX4-105" fmla="*/ 893829 w 1192945"/>
                <a:gd name="connsiteY4-106" fmla="*/ 6561 h 307899"/>
                <a:gd name="connsiteX5-107" fmla="*/ 893829 w 1192945"/>
                <a:gd name="connsiteY5-108" fmla="*/ 6561 h 307899"/>
                <a:gd name="connsiteX0-109" fmla="*/ 199654 w 1197206"/>
                <a:gd name="connsiteY0-110" fmla="*/ 139815 h 331631"/>
                <a:gd name="connsiteX1-111" fmla="*/ 11260 w 1197206"/>
                <a:gd name="connsiteY1-112" fmla="*/ 305234 h 331631"/>
                <a:gd name="connsiteX2-113" fmla="*/ 622391 w 1197206"/>
                <a:gd name="connsiteY2-114" fmla="*/ 282258 h 331631"/>
                <a:gd name="connsiteX3-115" fmla="*/ 1196763 w 1197206"/>
                <a:gd name="connsiteY3-116" fmla="*/ 52510 h 331631"/>
                <a:gd name="connsiteX4-117" fmla="*/ 898090 w 1197206"/>
                <a:gd name="connsiteY4-118" fmla="*/ 6561 h 331631"/>
                <a:gd name="connsiteX5-119" fmla="*/ 898090 w 1197206"/>
                <a:gd name="connsiteY5-120" fmla="*/ 6561 h 331631"/>
                <a:gd name="connsiteX0-121" fmla="*/ 199654 w 1196804"/>
                <a:gd name="connsiteY0-122" fmla="*/ 135685 h 327501"/>
                <a:gd name="connsiteX1-123" fmla="*/ 11260 w 1196804"/>
                <a:gd name="connsiteY1-124" fmla="*/ 301104 h 327501"/>
                <a:gd name="connsiteX2-125" fmla="*/ 622391 w 1196804"/>
                <a:gd name="connsiteY2-126" fmla="*/ 278128 h 327501"/>
                <a:gd name="connsiteX3-127" fmla="*/ 1196763 w 1196804"/>
                <a:gd name="connsiteY3-128" fmla="*/ 48380 h 327501"/>
                <a:gd name="connsiteX4-129" fmla="*/ 898090 w 1196804"/>
                <a:gd name="connsiteY4-130" fmla="*/ 2431 h 327501"/>
                <a:gd name="connsiteX5-131" fmla="*/ 898090 w 1196804"/>
                <a:gd name="connsiteY5-132" fmla="*/ 2431 h 327501"/>
                <a:gd name="connsiteX0-133" fmla="*/ 199654 w 1196804"/>
                <a:gd name="connsiteY0-134" fmla="*/ 146484 h 338300"/>
                <a:gd name="connsiteX1-135" fmla="*/ 11260 w 1196804"/>
                <a:gd name="connsiteY1-136" fmla="*/ 311903 h 338300"/>
                <a:gd name="connsiteX2-137" fmla="*/ 622391 w 1196804"/>
                <a:gd name="connsiteY2-138" fmla="*/ 288927 h 338300"/>
                <a:gd name="connsiteX3-139" fmla="*/ 1196763 w 1196804"/>
                <a:gd name="connsiteY3-140" fmla="*/ 59179 h 338300"/>
                <a:gd name="connsiteX4-141" fmla="*/ 898090 w 1196804"/>
                <a:gd name="connsiteY4-142" fmla="*/ 13230 h 338300"/>
                <a:gd name="connsiteX5-143" fmla="*/ 898090 w 1196804"/>
                <a:gd name="connsiteY5-144" fmla="*/ 13230 h 338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196804" h="338300">
                  <a:moveTo>
                    <a:pt x="199654" y="146484"/>
                  </a:moveTo>
                  <a:cubicBezTo>
                    <a:pt x="74058" y="159885"/>
                    <a:pt x="-36221" y="260592"/>
                    <a:pt x="11260" y="311903"/>
                  </a:cubicBezTo>
                  <a:cubicBezTo>
                    <a:pt x="58741" y="363214"/>
                    <a:pt x="424807" y="331048"/>
                    <a:pt x="622391" y="288927"/>
                  </a:cubicBezTo>
                  <a:cubicBezTo>
                    <a:pt x="819975" y="246806"/>
                    <a:pt x="1201358" y="155673"/>
                    <a:pt x="1196763" y="59179"/>
                  </a:cubicBezTo>
                  <a:cubicBezTo>
                    <a:pt x="1192168" y="-37315"/>
                    <a:pt x="898090" y="13230"/>
                    <a:pt x="898090" y="13230"/>
                  </a:cubicBezTo>
                  <a:lnTo>
                    <a:pt x="898090" y="13230"/>
                  </a:lnTo>
                </a:path>
              </a:pathLst>
            </a:custGeom>
            <a:noFill/>
            <a:ln w="444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98" name="文本框 97"/>
          <p:cNvSpPr txBox="1"/>
          <p:nvPr/>
        </p:nvSpPr>
        <p:spPr>
          <a:xfrm>
            <a:off x="7522784" y="3839167"/>
            <a:ext cx="3533325" cy="584775"/>
          </a:xfrm>
          <a:prstGeom prst="rect">
            <a:avLst/>
          </a:prstGeom>
          <a:noFill/>
        </p:spPr>
        <p:txBody>
          <a:bodyPr wrap="square" rtlCol="0">
            <a:spAutoFit/>
          </a:bodyPr>
          <a:lstStyle/>
          <a:p>
            <a:pPr algn="dist"/>
            <a:r>
              <a:rPr lang="zh-CN" altLang="en-US" sz="3200" dirty="0" smtClean="0">
                <a:solidFill>
                  <a:schemeClr val="bg1"/>
                </a:solidFill>
                <a:cs typeface="+mn-ea"/>
                <a:sym typeface="+mn-lt"/>
              </a:rPr>
              <a:t>请添加您的标题</a:t>
            </a:r>
            <a:endParaRPr lang="zh-CN" altLang="en-US" sz="3200" dirty="0">
              <a:solidFill>
                <a:schemeClr val="bg1"/>
              </a:solidFill>
              <a:cs typeface="+mn-ea"/>
              <a:sym typeface="+mn-lt"/>
            </a:endParaRPr>
          </a:p>
        </p:txBody>
      </p:sp>
      <p:grpSp>
        <p:nvGrpSpPr>
          <p:cNvPr id="99" name="组合 98"/>
          <p:cNvGrpSpPr/>
          <p:nvPr/>
        </p:nvGrpSpPr>
        <p:grpSpPr>
          <a:xfrm>
            <a:off x="6653926" y="4875911"/>
            <a:ext cx="573181" cy="362602"/>
            <a:chOff x="4325414" y="2658947"/>
            <a:chExt cx="573181" cy="362602"/>
          </a:xfrm>
        </p:grpSpPr>
        <p:sp>
          <p:nvSpPr>
            <p:cNvPr id="100" name="任意多边形 99"/>
            <p:cNvSpPr/>
            <p:nvPr/>
          </p:nvSpPr>
          <p:spPr>
            <a:xfrm rot="20216959" flipH="1">
              <a:off x="4453370" y="2658947"/>
              <a:ext cx="341641" cy="362602"/>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1" fmla="*/ 63 w 140227"/>
                <a:gd name="connsiteY0-2" fmla="*/ 65738 h 154534"/>
                <a:gd name="connsiteX1-3" fmla="*/ 62928 w 140227"/>
                <a:gd name="connsiteY1-4" fmla="*/ 16 h 154534"/>
                <a:gd name="connsiteX2-5" fmla="*/ 140080 w 140227"/>
                <a:gd name="connsiteY2-6" fmla="*/ 71453 h 154534"/>
                <a:gd name="connsiteX3-7" fmla="*/ 74358 w 140227"/>
                <a:gd name="connsiteY3-8" fmla="*/ 154321 h 154534"/>
                <a:gd name="connsiteX4-9" fmla="*/ 63 w 140227"/>
                <a:gd name="connsiteY4-10" fmla="*/ 65738 h 154534"/>
                <a:gd name="connsiteX0-11" fmla="*/ 63 w 140227"/>
                <a:gd name="connsiteY0-12" fmla="*/ 65738 h 154534"/>
                <a:gd name="connsiteX1-13" fmla="*/ 62928 w 140227"/>
                <a:gd name="connsiteY1-14" fmla="*/ 16 h 154534"/>
                <a:gd name="connsiteX2-15" fmla="*/ 140080 w 140227"/>
                <a:gd name="connsiteY2-16" fmla="*/ 71453 h 154534"/>
                <a:gd name="connsiteX3-17" fmla="*/ 74358 w 140227"/>
                <a:gd name="connsiteY3-18" fmla="*/ 154321 h 154534"/>
                <a:gd name="connsiteX4-19" fmla="*/ 63 w 140227"/>
                <a:gd name="connsiteY4-20" fmla="*/ 65738 h 154534"/>
                <a:gd name="connsiteX0-21" fmla="*/ 178 w 140342"/>
                <a:gd name="connsiteY0-22" fmla="*/ 65738 h 154534"/>
                <a:gd name="connsiteX1-23" fmla="*/ 63043 w 140342"/>
                <a:gd name="connsiteY1-24" fmla="*/ 16 h 154534"/>
                <a:gd name="connsiteX2-25" fmla="*/ 140195 w 140342"/>
                <a:gd name="connsiteY2-26" fmla="*/ 71453 h 154534"/>
                <a:gd name="connsiteX3-27" fmla="*/ 74473 w 140342"/>
                <a:gd name="connsiteY3-28" fmla="*/ 154321 h 154534"/>
                <a:gd name="connsiteX4-29" fmla="*/ 178 w 140342"/>
                <a:gd name="connsiteY4-30" fmla="*/ 65738 h 154534"/>
                <a:gd name="connsiteX0-31" fmla="*/ 178 w 140342"/>
                <a:gd name="connsiteY0-32" fmla="*/ 65740 h 154536"/>
                <a:gd name="connsiteX1-33" fmla="*/ 63043 w 140342"/>
                <a:gd name="connsiteY1-34" fmla="*/ 18 h 154536"/>
                <a:gd name="connsiteX2-35" fmla="*/ 140195 w 140342"/>
                <a:gd name="connsiteY2-36" fmla="*/ 71455 h 154536"/>
                <a:gd name="connsiteX3-37" fmla="*/ 74473 w 140342"/>
                <a:gd name="connsiteY3-38" fmla="*/ 154323 h 154536"/>
                <a:gd name="connsiteX4-39" fmla="*/ 178 w 140342"/>
                <a:gd name="connsiteY4-40" fmla="*/ 65740 h 154536"/>
                <a:gd name="connsiteX0-41" fmla="*/ 9 w 140173"/>
                <a:gd name="connsiteY0-42" fmla="*/ 71451 h 160247"/>
                <a:gd name="connsiteX1-43" fmla="*/ 71446 w 140173"/>
                <a:gd name="connsiteY1-44" fmla="*/ 14 h 160247"/>
                <a:gd name="connsiteX2-45" fmla="*/ 140026 w 140173"/>
                <a:gd name="connsiteY2-46" fmla="*/ 77166 h 160247"/>
                <a:gd name="connsiteX3-47" fmla="*/ 74304 w 140173"/>
                <a:gd name="connsiteY3-48" fmla="*/ 160034 h 160247"/>
                <a:gd name="connsiteX4-49" fmla="*/ 9 w 140173"/>
                <a:gd name="connsiteY4-50" fmla="*/ 71451 h 160247"/>
                <a:gd name="connsiteX0-51" fmla="*/ 9 w 140173"/>
                <a:gd name="connsiteY0-52" fmla="*/ 71451 h 148862"/>
                <a:gd name="connsiteX1-53" fmla="*/ 71446 w 140173"/>
                <a:gd name="connsiteY1-54" fmla="*/ 14 h 148862"/>
                <a:gd name="connsiteX2-55" fmla="*/ 140026 w 140173"/>
                <a:gd name="connsiteY2-56" fmla="*/ 77166 h 148862"/>
                <a:gd name="connsiteX3-57" fmla="*/ 74304 w 140173"/>
                <a:gd name="connsiteY3-58" fmla="*/ 148604 h 148862"/>
                <a:gd name="connsiteX4-59" fmla="*/ 9 w 140173"/>
                <a:gd name="connsiteY4-60" fmla="*/ 71451 h 148862"/>
                <a:gd name="connsiteX0-61" fmla="*/ 9 w 141024"/>
                <a:gd name="connsiteY0-62" fmla="*/ 71451 h 148862"/>
                <a:gd name="connsiteX1-63" fmla="*/ 71446 w 141024"/>
                <a:gd name="connsiteY1-64" fmla="*/ 14 h 148862"/>
                <a:gd name="connsiteX2-65" fmla="*/ 140026 w 141024"/>
                <a:gd name="connsiteY2-66" fmla="*/ 77166 h 148862"/>
                <a:gd name="connsiteX3-67" fmla="*/ 74304 w 141024"/>
                <a:gd name="connsiteY3-68" fmla="*/ 148604 h 148862"/>
                <a:gd name="connsiteX4-69" fmla="*/ 9 w 141024"/>
                <a:gd name="connsiteY4-70" fmla="*/ 71451 h 148862"/>
                <a:gd name="connsiteX0-71" fmla="*/ 9 w 140173"/>
                <a:gd name="connsiteY0-72" fmla="*/ 71451 h 148862"/>
                <a:gd name="connsiteX1-73" fmla="*/ 71446 w 140173"/>
                <a:gd name="connsiteY1-74" fmla="*/ 14 h 148862"/>
                <a:gd name="connsiteX2-75" fmla="*/ 140026 w 140173"/>
                <a:gd name="connsiteY2-76" fmla="*/ 77166 h 148862"/>
                <a:gd name="connsiteX3-77" fmla="*/ 74304 w 140173"/>
                <a:gd name="connsiteY3-78" fmla="*/ 148604 h 148862"/>
                <a:gd name="connsiteX4-79" fmla="*/ 9 w 140173"/>
                <a:gd name="connsiteY4-80" fmla="*/ 71451 h 148862"/>
                <a:gd name="connsiteX0-81" fmla="*/ 9 w 140257"/>
                <a:gd name="connsiteY0-82" fmla="*/ 71451 h 148862"/>
                <a:gd name="connsiteX1-83" fmla="*/ 71446 w 140257"/>
                <a:gd name="connsiteY1-84" fmla="*/ 14 h 148862"/>
                <a:gd name="connsiteX2-85" fmla="*/ 140026 w 140257"/>
                <a:gd name="connsiteY2-86" fmla="*/ 77166 h 148862"/>
                <a:gd name="connsiteX3-87" fmla="*/ 74304 w 140257"/>
                <a:gd name="connsiteY3-88" fmla="*/ 148604 h 148862"/>
                <a:gd name="connsiteX4-89" fmla="*/ 9 w 140257"/>
                <a:gd name="connsiteY4-90" fmla="*/ 71451 h 1488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0257" h="148862">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FF9899"/>
            </a:solidFill>
            <a:ln w="2857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01" name="任意多边形 100"/>
            <p:cNvSpPr/>
            <p:nvPr/>
          </p:nvSpPr>
          <p:spPr>
            <a:xfrm rot="20216959" flipH="1">
              <a:off x="4325414" y="2771663"/>
              <a:ext cx="573181" cy="162021"/>
            </a:xfrm>
            <a:custGeom>
              <a:avLst/>
              <a:gdLst>
                <a:gd name="connsiteX0" fmla="*/ 202641 w 1204484"/>
                <a:gd name="connsiteY0" fmla="*/ 156229 h 260223"/>
                <a:gd name="connsiteX1" fmla="*/ 18842 w 1204484"/>
                <a:gd name="connsiteY1" fmla="*/ 257318 h 260223"/>
                <a:gd name="connsiteX2" fmla="*/ 606998 w 1204484"/>
                <a:gd name="connsiteY2" fmla="*/ 215963 h 260223"/>
                <a:gd name="connsiteX3" fmla="*/ 1199750 w 1204484"/>
                <a:gd name="connsiteY3" fmla="*/ 45949 h 260223"/>
                <a:gd name="connsiteX4" fmla="*/ 901077 w 1204484"/>
                <a:gd name="connsiteY4" fmla="*/ 0 h 260223"/>
                <a:gd name="connsiteX5" fmla="*/ 901077 w 1204484"/>
                <a:gd name="connsiteY5" fmla="*/ 0 h 260223"/>
                <a:gd name="connsiteX0-1" fmla="*/ 202641 w 1204484"/>
                <a:gd name="connsiteY0-2" fmla="*/ 156229 h 262942"/>
                <a:gd name="connsiteX1-3" fmla="*/ 18842 w 1204484"/>
                <a:gd name="connsiteY1-4" fmla="*/ 257318 h 262942"/>
                <a:gd name="connsiteX2-5" fmla="*/ 606998 w 1204484"/>
                <a:gd name="connsiteY2-6" fmla="*/ 215963 h 262942"/>
                <a:gd name="connsiteX3-7" fmla="*/ 1199750 w 1204484"/>
                <a:gd name="connsiteY3-8" fmla="*/ 45949 h 262942"/>
                <a:gd name="connsiteX4-9" fmla="*/ 901077 w 1204484"/>
                <a:gd name="connsiteY4-10" fmla="*/ 0 h 262942"/>
                <a:gd name="connsiteX5-11" fmla="*/ 901077 w 1204484"/>
                <a:gd name="connsiteY5-12" fmla="*/ 0 h 262942"/>
                <a:gd name="connsiteX0-13" fmla="*/ 203801 w 1205128"/>
                <a:gd name="connsiteY0-14" fmla="*/ 156229 h 299211"/>
                <a:gd name="connsiteX1-15" fmla="*/ 20002 w 1205128"/>
                <a:gd name="connsiteY1-16" fmla="*/ 257318 h 299211"/>
                <a:gd name="connsiteX2-17" fmla="*/ 626538 w 1205128"/>
                <a:gd name="connsiteY2-18" fmla="*/ 275697 h 299211"/>
                <a:gd name="connsiteX3-19" fmla="*/ 1200910 w 1205128"/>
                <a:gd name="connsiteY3-20" fmla="*/ 45949 h 299211"/>
                <a:gd name="connsiteX4-21" fmla="*/ 902237 w 1205128"/>
                <a:gd name="connsiteY4-22" fmla="*/ 0 h 299211"/>
                <a:gd name="connsiteX5-23" fmla="*/ 902237 w 1205128"/>
                <a:gd name="connsiteY5-24" fmla="*/ 0 h 299211"/>
                <a:gd name="connsiteX0-25" fmla="*/ 203801 w 1205128"/>
                <a:gd name="connsiteY0-26" fmla="*/ 156229 h 293093"/>
                <a:gd name="connsiteX1-27" fmla="*/ 20002 w 1205128"/>
                <a:gd name="connsiteY1-28" fmla="*/ 257318 h 293093"/>
                <a:gd name="connsiteX2-29" fmla="*/ 626538 w 1205128"/>
                <a:gd name="connsiteY2-30" fmla="*/ 275697 h 293093"/>
                <a:gd name="connsiteX3-31" fmla="*/ 1200910 w 1205128"/>
                <a:gd name="connsiteY3-32" fmla="*/ 45949 h 293093"/>
                <a:gd name="connsiteX4-33" fmla="*/ 902237 w 1205128"/>
                <a:gd name="connsiteY4-34" fmla="*/ 0 h 293093"/>
                <a:gd name="connsiteX5-35" fmla="*/ 902237 w 1205128"/>
                <a:gd name="connsiteY5-36" fmla="*/ 0 h 293093"/>
                <a:gd name="connsiteX0-37" fmla="*/ 189419 w 1190746"/>
                <a:gd name="connsiteY0-38" fmla="*/ 156229 h 303079"/>
                <a:gd name="connsiteX1-39" fmla="*/ 5620 w 1190746"/>
                <a:gd name="connsiteY1-40" fmla="*/ 257318 h 303079"/>
                <a:gd name="connsiteX2-41" fmla="*/ 612156 w 1190746"/>
                <a:gd name="connsiteY2-42" fmla="*/ 275697 h 303079"/>
                <a:gd name="connsiteX3-43" fmla="*/ 1186528 w 1190746"/>
                <a:gd name="connsiteY3-44" fmla="*/ 45949 h 303079"/>
                <a:gd name="connsiteX4-45" fmla="*/ 887855 w 1190746"/>
                <a:gd name="connsiteY4-46" fmla="*/ 0 h 303079"/>
                <a:gd name="connsiteX5-47" fmla="*/ 887855 w 1190746"/>
                <a:gd name="connsiteY5-48" fmla="*/ 0 h 303079"/>
                <a:gd name="connsiteX0-49" fmla="*/ 189419 w 1186528"/>
                <a:gd name="connsiteY0-50" fmla="*/ 166016 h 312866"/>
                <a:gd name="connsiteX1-51" fmla="*/ 5620 w 1186528"/>
                <a:gd name="connsiteY1-52" fmla="*/ 267105 h 312866"/>
                <a:gd name="connsiteX2-53" fmla="*/ 612156 w 1186528"/>
                <a:gd name="connsiteY2-54" fmla="*/ 285484 h 312866"/>
                <a:gd name="connsiteX3-55" fmla="*/ 1186528 w 1186528"/>
                <a:gd name="connsiteY3-56" fmla="*/ 55736 h 312866"/>
                <a:gd name="connsiteX4-57" fmla="*/ 887855 w 1186528"/>
                <a:gd name="connsiteY4-58" fmla="*/ 9787 h 312866"/>
                <a:gd name="connsiteX5-59" fmla="*/ 887855 w 1186528"/>
                <a:gd name="connsiteY5-60" fmla="*/ 9787 h 312866"/>
                <a:gd name="connsiteX0-61" fmla="*/ 189419 w 1186971"/>
                <a:gd name="connsiteY0-62" fmla="*/ 162790 h 309640"/>
                <a:gd name="connsiteX1-63" fmla="*/ 5620 w 1186971"/>
                <a:gd name="connsiteY1-64" fmla="*/ 263879 h 309640"/>
                <a:gd name="connsiteX2-65" fmla="*/ 612156 w 1186971"/>
                <a:gd name="connsiteY2-66" fmla="*/ 282258 h 309640"/>
                <a:gd name="connsiteX3-67" fmla="*/ 1186528 w 1186971"/>
                <a:gd name="connsiteY3-68" fmla="*/ 52510 h 309640"/>
                <a:gd name="connsiteX4-69" fmla="*/ 887855 w 1186971"/>
                <a:gd name="connsiteY4-70" fmla="*/ 6561 h 309640"/>
                <a:gd name="connsiteX5-71" fmla="*/ 887855 w 1186971"/>
                <a:gd name="connsiteY5-72" fmla="*/ 6561 h 309640"/>
                <a:gd name="connsiteX0-73" fmla="*/ 189419 w 1186971"/>
                <a:gd name="connsiteY0-74" fmla="*/ 162790 h 309640"/>
                <a:gd name="connsiteX1-75" fmla="*/ 5620 w 1186971"/>
                <a:gd name="connsiteY1-76" fmla="*/ 263879 h 309640"/>
                <a:gd name="connsiteX2-77" fmla="*/ 612156 w 1186971"/>
                <a:gd name="connsiteY2-78" fmla="*/ 282258 h 309640"/>
                <a:gd name="connsiteX3-79" fmla="*/ 1186528 w 1186971"/>
                <a:gd name="connsiteY3-80" fmla="*/ 52510 h 309640"/>
                <a:gd name="connsiteX4-81" fmla="*/ 887855 w 1186971"/>
                <a:gd name="connsiteY4-82" fmla="*/ 6561 h 309640"/>
                <a:gd name="connsiteX5-83" fmla="*/ 887855 w 1186971"/>
                <a:gd name="connsiteY5-84" fmla="*/ 6561 h 309640"/>
                <a:gd name="connsiteX0-85" fmla="*/ 203801 w 1201353"/>
                <a:gd name="connsiteY0-86" fmla="*/ 139815 h 300469"/>
                <a:gd name="connsiteX1-87" fmla="*/ 20002 w 1201353"/>
                <a:gd name="connsiteY1-88" fmla="*/ 263879 h 300469"/>
                <a:gd name="connsiteX2-89" fmla="*/ 626538 w 1201353"/>
                <a:gd name="connsiteY2-90" fmla="*/ 282258 h 300469"/>
                <a:gd name="connsiteX3-91" fmla="*/ 1200910 w 1201353"/>
                <a:gd name="connsiteY3-92" fmla="*/ 52510 h 300469"/>
                <a:gd name="connsiteX4-93" fmla="*/ 902237 w 1201353"/>
                <a:gd name="connsiteY4-94" fmla="*/ 6561 h 300469"/>
                <a:gd name="connsiteX5-95" fmla="*/ 902237 w 1201353"/>
                <a:gd name="connsiteY5-96" fmla="*/ 6561 h 300469"/>
                <a:gd name="connsiteX0-97" fmla="*/ 195393 w 1192945"/>
                <a:gd name="connsiteY0-98" fmla="*/ 139815 h 307899"/>
                <a:gd name="connsiteX1-99" fmla="*/ 11594 w 1192945"/>
                <a:gd name="connsiteY1-100" fmla="*/ 263879 h 307899"/>
                <a:gd name="connsiteX2-101" fmla="*/ 618130 w 1192945"/>
                <a:gd name="connsiteY2-102" fmla="*/ 282258 h 307899"/>
                <a:gd name="connsiteX3-103" fmla="*/ 1192502 w 1192945"/>
                <a:gd name="connsiteY3-104" fmla="*/ 52510 h 307899"/>
                <a:gd name="connsiteX4-105" fmla="*/ 893829 w 1192945"/>
                <a:gd name="connsiteY4-106" fmla="*/ 6561 h 307899"/>
                <a:gd name="connsiteX5-107" fmla="*/ 893829 w 1192945"/>
                <a:gd name="connsiteY5-108" fmla="*/ 6561 h 307899"/>
                <a:gd name="connsiteX0-109" fmla="*/ 199654 w 1197206"/>
                <a:gd name="connsiteY0-110" fmla="*/ 139815 h 331631"/>
                <a:gd name="connsiteX1-111" fmla="*/ 11260 w 1197206"/>
                <a:gd name="connsiteY1-112" fmla="*/ 305234 h 331631"/>
                <a:gd name="connsiteX2-113" fmla="*/ 622391 w 1197206"/>
                <a:gd name="connsiteY2-114" fmla="*/ 282258 h 331631"/>
                <a:gd name="connsiteX3-115" fmla="*/ 1196763 w 1197206"/>
                <a:gd name="connsiteY3-116" fmla="*/ 52510 h 331631"/>
                <a:gd name="connsiteX4-117" fmla="*/ 898090 w 1197206"/>
                <a:gd name="connsiteY4-118" fmla="*/ 6561 h 331631"/>
                <a:gd name="connsiteX5-119" fmla="*/ 898090 w 1197206"/>
                <a:gd name="connsiteY5-120" fmla="*/ 6561 h 331631"/>
                <a:gd name="connsiteX0-121" fmla="*/ 199654 w 1196804"/>
                <a:gd name="connsiteY0-122" fmla="*/ 135685 h 327501"/>
                <a:gd name="connsiteX1-123" fmla="*/ 11260 w 1196804"/>
                <a:gd name="connsiteY1-124" fmla="*/ 301104 h 327501"/>
                <a:gd name="connsiteX2-125" fmla="*/ 622391 w 1196804"/>
                <a:gd name="connsiteY2-126" fmla="*/ 278128 h 327501"/>
                <a:gd name="connsiteX3-127" fmla="*/ 1196763 w 1196804"/>
                <a:gd name="connsiteY3-128" fmla="*/ 48380 h 327501"/>
                <a:gd name="connsiteX4-129" fmla="*/ 898090 w 1196804"/>
                <a:gd name="connsiteY4-130" fmla="*/ 2431 h 327501"/>
                <a:gd name="connsiteX5-131" fmla="*/ 898090 w 1196804"/>
                <a:gd name="connsiteY5-132" fmla="*/ 2431 h 327501"/>
                <a:gd name="connsiteX0-133" fmla="*/ 199654 w 1196804"/>
                <a:gd name="connsiteY0-134" fmla="*/ 146484 h 338300"/>
                <a:gd name="connsiteX1-135" fmla="*/ 11260 w 1196804"/>
                <a:gd name="connsiteY1-136" fmla="*/ 311903 h 338300"/>
                <a:gd name="connsiteX2-137" fmla="*/ 622391 w 1196804"/>
                <a:gd name="connsiteY2-138" fmla="*/ 288927 h 338300"/>
                <a:gd name="connsiteX3-139" fmla="*/ 1196763 w 1196804"/>
                <a:gd name="connsiteY3-140" fmla="*/ 59179 h 338300"/>
                <a:gd name="connsiteX4-141" fmla="*/ 898090 w 1196804"/>
                <a:gd name="connsiteY4-142" fmla="*/ 13230 h 338300"/>
                <a:gd name="connsiteX5-143" fmla="*/ 898090 w 1196804"/>
                <a:gd name="connsiteY5-144" fmla="*/ 13230 h 338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196804" h="338300">
                  <a:moveTo>
                    <a:pt x="199654" y="146484"/>
                  </a:moveTo>
                  <a:cubicBezTo>
                    <a:pt x="74058" y="159885"/>
                    <a:pt x="-36221" y="260592"/>
                    <a:pt x="11260" y="311903"/>
                  </a:cubicBezTo>
                  <a:cubicBezTo>
                    <a:pt x="58741" y="363214"/>
                    <a:pt x="424807" y="331048"/>
                    <a:pt x="622391" y="288927"/>
                  </a:cubicBezTo>
                  <a:cubicBezTo>
                    <a:pt x="819975" y="246806"/>
                    <a:pt x="1201358" y="155673"/>
                    <a:pt x="1196763" y="59179"/>
                  </a:cubicBezTo>
                  <a:cubicBezTo>
                    <a:pt x="1192168" y="-37315"/>
                    <a:pt x="898090" y="13230"/>
                    <a:pt x="898090" y="13230"/>
                  </a:cubicBezTo>
                  <a:lnTo>
                    <a:pt x="898090" y="13230"/>
                  </a:lnTo>
                </a:path>
              </a:pathLst>
            </a:custGeom>
            <a:noFill/>
            <a:ln w="444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102" name="文本框 101"/>
          <p:cNvSpPr txBox="1"/>
          <p:nvPr/>
        </p:nvSpPr>
        <p:spPr>
          <a:xfrm>
            <a:off x="7554201" y="4764824"/>
            <a:ext cx="3533325" cy="584775"/>
          </a:xfrm>
          <a:prstGeom prst="rect">
            <a:avLst/>
          </a:prstGeom>
          <a:noFill/>
        </p:spPr>
        <p:txBody>
          <a:bodyPr wrap="square" rtlCol="0">
            <a:spAutoFit/>
          </a:bodyPr>
          <a:lstStyle/>
          <a:p>
            <a:pPr algn="dist"/>
            <a:r>
              <a:rPr lang="zh-CN" altLang="en-US" sz="3200" dirty="0" smtClean="0">
                <a:solidFill>
                  <a:schemeClr val="bg1"/>
                </a:solidFill>
                <a:cs typeface="+mn-ea"/>
                <a:sym typeface="+mn-lt"/>
              </a:rPr>
              <a:t>请添加您的标题</a:t>
            </a:r>
            <a:endParaRPr lang="zh-CN" altLang="en-US" sz="3200" dirty="0">
              <a:solidFill>
                <a:schemeClr val="bg1"/>
              </a:solidFill>
              <a:cs typeface="+mn-ea"/>
              <a:sym typeface="+mn-lt"/>
            </a:endParaRPr>
          </a:p>
        </p:txBody>
      </p:sp>
      <p:sp>
        <p:nvSpPr>
          <p:cNvPr id="2" name="文本框 1"/>
          <p:cNvSpPr txBox="1"/>
          <p:nvPr/>
        </p:nvSpPr>
        <p:spPr>
          <a:xfrm>
            <a:off x="5513033" y="408373"/>
            <a:ext cx="2556769" cy="307777"/>
          </a:xfrm>
          <a:prstGeom prst="rect">
            <a:avLst/>
          </a:prstGeom>
          <a:noFill/>
        </p:spPr>
        <p:txBody>
          <a:bodyPr wrap="square" rtlCol="0">
            <a:spAutoFit/>
          </a:bodyPr>
          <a:lstStyle/>
          <a:p>
            <a:r>
              <a:rPr lang="en-US" altLang="zh-CN" sz="1400" dirty="0">
                <a:solidFill>
                  <a:srgbClr val="FF9899"/>
                </a:solidFill>
              </a:rPr>
              <a:t>https://www.ypppt.com/</a:t>
            </a:r>
            <a:endParaRPr lang="zh-CN" altLang="en-US" sz="1400" dirty="0">
              <a:solidFill>
                <a:srgbClr val="FF989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cxnSp>
        <p:nvCxnSpPr>
          <p:cNvPr id="45" name="直接连接符 44"/>
          <p:cNvCxnSpPr/>
          <p:nvPr/>
        </p:nvCxnSpPr>
        <p:spPr>
          <a:xfrm>
            <a:off x="2568000" y="2393328"/>
            <a:ext cx="3528000" cy="0"/>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2568000" y="3862023"/>
            <a:ext cx="3528000" cy="0"/>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2568000" y="5330718"/>
            <a:ext cx="3528000" cy="0"/>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48" name="文本框 104"/>
          <p:cNvSpPr txBox="1"/>
          <p:nvPr/>
        </p:nvSpPr>
        <p:spPr>
          <a:xfrm>
            <a:off x="2525254" y="1867184"/>
            <a:ext cx="906017" cy="52322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800" b="1" dirty="0">
                <a:solidFill>
                  <a:schemeClr val="bg1"/>
                </a:solidFill>
                <a:cs typeface="+mn-ea"/>
                <a:sym typeface="+mn-lt"/>
              </a:rPr>
              <a:t>字体</a:t>
            </a:r>
            <a:endParaRPr lang="zh-CN" altLang="en-US" sz="2800" b="1" dirty="0">
              <a:solidFill>
                <a:schemeClr val="bg1"/>
              </a:solidFill>
              <a:cs typeface="+mn-ea"/>
              <a:sym typeface="+mn-lt"/>
            </a:endParaRPr>
          </a:p>
        </p:txBody>
      </p:sp>
      <p:sp>
        <p:nvSpPr>
          <p:cNvPr id="62" name="文本框 105"/>
          <p:cNvSpPr txBox="1"/>
          <p:nvPr/>
        </p:nvSpPr>
        <p:spPr>
          <a:xfrm>
            <a:off x="2525254" y="3352077"/>
            <a:ext cx="906017" cy="52322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800" b="1" dirty="0" smtClean="0">
                <a:solidFill>
                  <a:schemeClr val="bg1"/>
                </a:solidFill>
                <a:cs typeface="+mn-ea"/>
                <a:sym typeface="+mn-lt"/>
              </a:rPr>
              <a:t>图表</a:t>
            </a:r>
            <a:endParaRPr lang="zh-CN" altLang="en-US" sz="2800" b="1" dirty="0">
              <a:solidFill>
                <a:schemeClr val="bg1"/>
              </a:solidFill>
              <a:cs typeface="+mn-ea"/>
              <a:sym typeface="+mn-lt"/>
            </a:endParaRPr>
          </a:p>
        </p:txBody>
      </p:sp>
      <p:sp>
        <p:nvSpPr>
          <p:cNvPr id="63" name="文本框 106"/>
          <p:cNvSpPr txBox="1"/>
          <p:nvPr/>
        </p:nvSpPr>
        <p:spPr>
          <a:xfrm>
            <a:off x="2525254" y="4829038"/>
            <a:ext cx="1620957" cy="52322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800" b="1" dirty="0" smtClean="0">
                <a:solidFill>
                  <a:schemeClr val="bg1"/>
                </a:solidFill>
                <a:cs typeface="+mn-ea"/>
                <a:sym typeface="+mn-lt"/>
              </a:rPr>
              <a:t>关于作者</a:t>
            </a:r>
            <a:endParaRPr lang="zh-CN" altLang="en-US" sz="2800" b="1" dirty="0">
              <a:solidFill>
                <a:schemeClr val="bg1"/>
              </a:solidFill>
              <a:cs typeface="+mn-ea"/>
              <a:sym typeface="+mn-lt"/>
            </a:endParaRPr>
          </a:p>
        </p:txBody>
      </p:sp>
      <p:sp>
        <p:nvSpPr>
          <p:cNvPr id="64" name="文本框 107"/>
          <p:cNvSpPr txBox="1"/>
          <p:nvPr/>
        </p:nvSpPr>
        <p:spPr>
          <a:xfrm>
            <a:off x="2525254" y="2516562"/>
            <a:ext cx="7585731" cy="307777"/>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dirty="0">
                <a:solidFill>
                  <a:schemeClr val="bg1"/>
                </a:solidFill>
                <a:cs typeface="+mn-ea"/>
                <a:sym typeface="+mn-lt"/>
              </a:rPr>
              <a:t>本模板中的图表和图表均可编辑。右键点击图表，单击“编辑数据”即可显示图对应</a:t>
            </a:r>
            <a:r>
              <a:rPr lang="en-US" altLang="zh-CN" sz="1400" b="1" dirty="0">
                <a:solidFill>
                  <a:schemeClr val="bg1"/>
                </a:solidFill>
                <a:cs typeface="+mn-ea"/>
                <a:sym typeface="+mn-lt"/>
              </a:rPr>
              <a:t>EXCEL</a:t>
            </a:r>
            <a:r>
              <a:rPr lang="zh-CN" altLang="en-US" sz="1400" b="1" dirty="0">
                <a:solidFill>
                  <a:schemeClr val="bg1"/>
                </a:solidFill>
                <a:cs typeface="+mn-ea"/>
                <a:sym typeface="+mn-lt"/>
              </a:rPr>
              <a:t>。</a:t>
            </a:r>
            <a:endParaRPr lang="zh-CN" altLang="en-US" sz="1400" b="1" dirty="0">
              <a:solidFill>
                <a:schemeClr val="bg1"/>
              </a:solidFill>
              <a:cs typeface="+mn-ea"/>
              <a:sym typeface="+mn-lt"/>
            </a:endParaRPr>
          </a:p>
        </p:txBody>
      </p:sp>
      <p:sp>
        <p:nvSpPr>
          <p:cNvPr id="65" name="文本框 108"/>
          <p:cNvSpPr txBox="1"/>
          <p:nvPr/>
        </p:nvSpPr>
        <p:spPr>
          <a:xfrm>
            <a:off x="2525254" y="4006244"/>
            <a:ext cx="7572907" cy="307777"/>
          </a:xfrm>
          <a:prstGeom prst="rect">
            <a:avLst/>
          </a:prstGeom>
          <a:noFill/>
        </p:spPr>
        <p:txBody>
          <a:bodyPr wrap="none" rtlCol="0">
            <a:spAutoFit/>
          </a:bodyPr>
          <a:lstStyle>
            <a:defPPr>
              <a:defRPr lang="zh-CN"/>
            </a:defPPr>
            <a:lvl1pPr>
              <a:defRPr sz="1600">
                <a:solidFill>
                  <a:schemeClr val="tx1">
                    <a:lumMod val="75000"/>
                    <a:lumOff val="25000"/>
                  </a:schemeClr>
                </a:solidFill>
                <a:latin typeface="华文细黑" panose="02010600040101010101" pitchFamily="2" charset="-122"/>
                <a:ea typeface="华文细黑" panose="02010600040101010101" pitchFamily="2" charset="-122"/>
              </a:defRPr>
            </a:lvl1pPr>
          </a:lstStyle>
          <a:p>
            <a:r>
              <a:rPr lang="zh-CN" altLang="en-US" sz="1400" b="1" dirty="0">
                <a:solidFill>
                  <a:schemeClr val="bg1"/>
                </a:solidFill>
                <a:latin typeface="+mn-lt"/>
                <a:ea typeface="+mn-ea"/>
                <a:cs typeface="+mn-ea"/>
                <a:sym typeface="+mn-lt"/>
              </a:rPr>
              <a:t>本模板中的图表和图表均可编辑。右键点击图表，单击“编辑数据”即可显示图对应</a:t>
            </a:r>
            <a:r>
              <a:rPr lang="en-US" altLang="zh-CN" sz="1400" b="1" dirty="0">
                <a:solidFill>
                  <a:schemeClr val="bg1"/>
                </a:solidFill>
                <a:latin typeface="+mn-lt"/>
                <a:ea typeface="+mn-ea"/>
                <a:cs typeface="+mn-ea"/>
                <a:sym typeface="+mn-lt"/>
              </a:rPr>
              <a:t>EXCEL</a:t>
            </a:r>
            <a:r>
              <a:rPr lang="zh-CN" altLang="en-US" sz="1400" b="1" dirty="0" smtClean="0">
                <a:solidFill>
                  <a:schemeClr val="bg1"/>
                </a:solidFill>
                <a:latin typeface="+mn-lt"/>
                <a:ea typeface="+mn-ea"/>
                <a:cs typeface="+mn-ea"/>
                <a:sym typeface="+mn-lt"/>
              </a:rPr>
              <a:t>。</a:t>
            </a:r>
            <a:endParaRPr lang="zh-CN" altLang="en-US" sz="1400" b="1" dirty="0">
              <a:solidFill>
                <a:schemeClr val="bg1"/>
              </a:solidFill>
              <a:latin typeface="+mn-lt"/>
              <a:ea typeface="+mn-ea"/>
              <a:cs typeface="+mn-ea"/>
              <a:sym typeface="+mn-lt"/>
            </a:endParaRPr>
          </a:p>
        </p:txBody>
      </p:sp>
      <p:sp>
        <p:nvSpPr>
          <p:cNvPr id="66" name="文本框 109"/>
          <p:cNvSpPr txBox="1"/>
          <p:nvPr/>
        </p:nvSpPr>
        <p:spPr>
          <a:xfrm>
            <a:off x="2525254" y="5435928"/>
            <a:ext cx="902811" cy="307777"/>
          </a:xfrm>
          <a:prstGeom prst="rect">
            <a:avLst/>
          </a:prstGeom>
          <a:noFill/>
        </p:spPr>
        <p:txBody>
          <a:bodyPr wrap="none" rtlCol="0">
            <a:spAutoFit/>
          </a:bodyPr>
          <a:lstStyle>
            <a:defPPr>
              <a:defRPr lang="zh-CN"/>
            </a:defPPr>
            <a:lvl1pPr>
              <a:defRPr sz="1600">
                <a:solidFill>
                  <a:schemeClr val="tx1">
                    <a:lumMod val="75000"/>
                    <a:lumOff val="25000"/>
                  </a:schemeClr>
                </a:solidFill>
                <a:latin typeface="华文细黑" panose="02010600040101010101" pitchFamily="2" charset="-122"/>
                <a:ea typeface="华文细黑" panose="02010600040101010101" pitchFamily="2" charset="-122"/>
              </a:defRPr>
            </a:lvl1pPr>
          </a:lstStyle>
          <a:p>
            <a:r>
              <a:rPr lang="zh-CN" altLang="en-US" sz="1400" b="1" dirty="0" smtClean="0">
                <a:solidFill>
                  <a:schemeClr val="bg1"/>
                </a:solidFill>
                <a:latin typeface="+mn-lt"/>
                <a:ea typeface="+mn-ea"/>
                <a:cs typeface="+mn-ea"/>
                <a:sym typeface="+mn-lt"/>
              </a:rPr>
              <a:t>第一</a:t>
            </a:r>
            <a:r>
              <a:rPr lang="en-US" altLang="zh-CN" sz="1400" b="1" dirty="0" smtClean="0">
                <a:solidFill>
                  <a:schemeClr val="bg1"/>
                </a:solidFill>
                <a:latin typeface="+mn-lt"/>
                <a:ea typeface="+mn-ea"/>
                <a:cs typeface="+mn-ea"/>
                <a:sym typeface="+mn-lt"/>
              </a:rPr>
              <a:t>PPT</a:t>
            </a:r>
            <a:endParaRPr lang="zh-CN" altLang="en-US" sz="1400" b="1" dirty="0">
              <a:solidFill>
                <a:schemeClr val="bg1"/>
              </a:solidFill>
              <a:latin typeface="+mn-lt"/>
              <a:ea typeface="+mn-ea"/>
              <a:cs typeface="+mn-ea"/>
              <a:sym typeface="+mn-lt"/>
            </a:endParaRPr>
          </a:p>
        </p:txBody>
      </p:sp>
      <p:sp>
        <p:nvSpPr>
          <p:cNvPr id="67" name="文本框 107"/>
          <p:cNvSpPr txBox="1"/>
          <p:nvPr/>
        </p:nvSpPr>
        <p:spPr>
          <a:xfrm>
            <a:off x="4382868" y="2516562"/>
            <a:ext cx="184731" cy="307777"/>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dirty="0">
              <a:solidFill>
                <a:srgbClr val="34322F"/>
              </a:solidFill>
              <a:cs typeface="+mn-ea"/>
              <a:sym typeface="+mn-lt"/>
            </a:endParaRPr>
          </a:p>
        </p:txBody>
      </p:sp>
      <p:sp>
        <p:nvSpPr>
          <p:cNvPr id="68" name="文本框 109"/>
          <p:cNvSpPr txBox="1"/>
          <p:nvPr/>
        </p:nvSpPr>
        <p:spPr>
          <a:xfrm>
            <a:off x="3834036" y="5435928"/>
            <a:ext cx="1457450" cy="307777"/>
          </a:xfrm>
          <a:prstGeom prst="rect">
            <a:avLst/>
          </a:prstGeom>
          <a:noFill/>
        </p:spPr>
        <p:txBody>
          <a:bodyPr wrap="none" rtlCol="0">
            <a:spAutoFit/>
          </a:bodyPr>
          <a:lstStyle>
            <a:defPPr>
              <a:defRPr lang="zh-CN"/>
            </a:defPPr>
            <a:lvl1pPr>
              <a:defRPr sz="1600">
                <a:solidFill>
                  <a:schemeClr val="tx1">
                    <a:lumMod val="75000"/>
                    <a:lumOff val="25000"/>
                  </a:schemeClr>
                </a:solidFill>
                <a:latin typeface="华文细黑" panose="02010600040101010101" pitchFamily="2" charset="-122"/>
                <a:ea typeface="华文细黑" panose="02010600040101010101" pitchFamily="2" charset="-122"/>
              </a:defRPr>
            </a:lvl1pPr>
          </a:lstStyle>
          <a:p>
            <a:r>
              <a:rPr lang="en-US" altLang="zh-CN" sz="1400" b="1" dirty="0">
                <a:solidFill>
                  <a:schemeClr val="bg1"/>
                </a:solidFill>
                <a:latin typeface="+mn-lt"/>
                <a:ea typeface="+mn-ea"/>
                <a:cs typeface="+mn-ea"/>
                <a:sym typeface="+mn-lt"/>
              </a:rPr>
              <a:t>www.1ppt.com</a:t>
            </a:r>
            <a:endParaRPr lang="zh-CN" altLang="en-US" sz="1400" b="1" dirty="0">
              <a:solidFill>
                <a:schemeClr val="bg1"/>
              </a:solidFill>
              <a:latin typeface="+mn-lt"/>
              <a:ea typeface="+mn-ea"/>
              <a:cs typeface="+mn-ea"/>
              <a:sym typeface="+mn-lt"/>
            </a:endParaRPr>
          </a:p>
        </p:txBody>
      </p:sp>
      <p:grpSp>
        <p:nvGrpSpPr>
          <p:cNvPr id="79" name="组合 78"/>
          <p:cNvGrpSpPr/>
          <p:nvPr/>
        </p:nvGrpSpPr>
        <p:grpSpPr>
          <a:xfrm>
            <a:off x="1708641" y="2089429"/>
            <a:ext cx="545085" cy="545880"/>
            <a:chOff x="2776003" y="1326667"/>
            <a:chExt cx="610652" cy="611543"/>
          </a:xfrm>
          <a:solidFill>
            <a:srgbClr val="FF9899"/>
          </a:solidFill>
        </p:grpSpPr>
        <p:grpSp>
          <p:nvGrpSpPr>
            <p:cNvPr id="80" name="组合 79"/>
            <p:cNvGrpSpPr/>
            <p:nvPr/>
          </p:nvGrpSpPr>
          <p:grpSpPr>
            <a:xfrm>
              <a:off x="2776003" y="1326667"/>
              <a:ext cx="610652" cy="611543"/>
              <a:chOff x="2776003" y="1312567"/>
              <a:chExt cx="571874" cy="572708"/>
            </a:xfrm>
            <a:grpFill/>
          </p:grpSpPr>
          <p:sp>
            <p:nvSpPr>
              <p:cNvPr id="83" name="任意多边形 82"/>
              <p:cNvSpPr/>
              <p:nvPr/>
            </p:nvSpPr>
            <p:spPr>
              <a:xfrm>
                <a:off x="2847059" y="1711644"/>
                <a:ext cx="429763" cy="173631"/>
              </a:xfrm>
              <a:custGeom>
                <a:avLst/>
                <a:gdLst>
                  <a:gd name="connsiteX0" fmla="*/ 735217 w 1920382"/>
                  <a:gd name="connsiteY0" fmla="*/ 0 h 472541"/>
                  <a:gd name="connsiteX1" fmla="*/ 750207 w 1920382"/>
                  <a:gd name="connsiteY1" fmla="*/ 254833 h 472541"/>
                  <a:gd name="connsiteX2" fmla="*/ 120620 w 1920382"/>
                  <a:gd name="connsiteY2" fmla="*/ 254833 h 472541"/>
                  <a:gd name="connsiteX3" fmla="*/ 699 w 1920382"/>
                  <a:gd name="connsiteY3" fmla="*/ 449705 h 472541"/>
                  <a:gd name="connsiteX4" fmla="*/ 1919440 w 1920382"/>
                  <a:gd name="connsiteY4" fmla="*/ 464695 h 472541"/>
                  <a:gd name="connsiteX5" fmla="*/ 1844489 w 1920382"/>
                  <a:gd name="connsiteY5" fmla="*/ 254833 h 472541"/>
                  <a:gd name="connsiteX6" fmla="*/ 1154941 w 1920382"/>
                  <a:gd name="connsiteY6" fmla="*/ 224852 h 472541"/>
                  <a:gd name="connsiteX7" fmla="*/ 1169931 w 1920382"/>
                  <a:gd name="connsiteY7" fmla="*/ 14990 h 472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382" h="472541">
                    <a:moveTo>
                      <a:pt x="735217" y="0"/>
                    </a:moveTo>
                    <a:lnTo>
                      <a:pt x="750207" y="254833"/>
                    </a:lnTo>
                    <a:cubicBezTo>
                      <a:pt x="540345" y="254833"/>
                      <a:pt x="245538" y="222354"/>
                      <a:pt x="120620" y="254833"/>
                    </a:cubicBezTo>
                    <a:cubicBezTo>
                      <a:pt x="-4298" y="287312"/>
                      <a:pt x="-1800" y="368508"/>
                      <a:pt x="699" y="449705"/>
                    </a:cubicBezTo>
                    <a:cubicBezTo>
                      <a:pt x="640279" y="454702"/>
                      <a:pt x="1609643" y="487180"/>
                      <a:pt x="1919440" y="464695"/>
                    </a:cubicBezTo>
                    <a:cubicBezTo>
                      <a:pt x="1894456" y="394741"/>
                      <a:pt x="1971906" y="294807"/>
                      <a:pt x="1844489" y="254833"/>
                    </a:cubicBezTo>
                    <a:lnTo>
                      <a:pt x="1154941" y="224852"/>
                    </a:lnTo>
                    <a:lnTo>
                      <a:pt x="1169931" y="14990"/>
                    </a:ln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4" name="任意多边形 83"/>
              <p:cNvSpPr/>
              <p:nvPr/>
            </p:nvSpPr>
            <p:spPr>
              <a:xfrm>
                <a:off x="2776003" y="1312567"/>
                <a:ext cx="571874" cy="410369"/>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814312">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cs typeface="+mn-ea"/>
                  <a:sym typeface="+mn-lt"/>
                </a:endParaRPr>
              </a:p>
            </p:txBody>
          </p:sp>
          <p:sp>
            <p:nvSpPr>
              <p:cNvPr id="85" name="任意多边形 84"/>
              <p:cNvSpPr/>
              <p:nvPr/>
            </p:nvSpPr>
            <p:spPr>
              <a:xfrm>
                <a:off x="2845278" y="1362451"/>
                <a:ext cx="433324" cy="310947"/>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814312">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cs typeface="+mn-ea"/>
                  <a:sym typeface="+mn-lt"/>
                </a:endParaRPr>
              </a:p>
            </p:txBody>
          </p:sp>
        </p:grpSp>
        <p:sp>
          <p:nvSpPr>
            <p:cNvPr id="81" name="任意多边形 80"/>
            <p:cNvSpPr/>
            <p:nvPr/>
          </p:nvSpPr>
          <p:spPr>
            <a:xfrm>
              <a:off x="2938947" y="1480497"/>
              <a:ext cx="108914" cy="117290"/>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任意多边形 81"/>
            <p:cNvSpPr/>
            <p:nvPr/>
          </p:nvSpPr>
          <p:spPr>
            <a:xfrm>
              <a:off x="3082417" y="1480497"/>
              <a:ext cx="108914" cy="117290"/>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6" name="组合 85"/>
          <p:cNvGrpSpPr/>
          <p:nvPr/>
        </p:nvGrpSpPr>
        <p:grpSpPr>
          <a:xfrm>
            <a:off x="1708641" y="3528425"/>
            <a:ext cx="545085" cy="545880"/>
            <a:chOff x="2776003" y="1326667"/>
            <a:chExt cx="610652" cy="611543"/>
          </a:xfrm>
          <a:solidFill>
            <a:srgbClr val="FF9899"/>
          </a:solidFill>
        </p:grpSpPr>
        <p:grpSp>
          <p:nvGrpSpPr>
            <p:cNvPr id="87" name="组合 86"/>
            <p:cNvGrpSpPr/>
            <p:nvPr/>
          </p:nvGrpSpPr>
          <p:grpSpPr>
            <a:xfrm>
              <a:off x="2776003" y="1326667"/>
              <a:ext cx="610652" cy="611543"/>
              <a:chOff x="2776003" y="1312567"/>
              <a:chExt cx="571874" cy="572708"/>
            </a:xfrm>
            <a:grpFill/>
          </p:grpSpPr>
          <p:sp>
            <p:nvSpPr>
              <p:cNvPr id="90" name="任意多边形 89"/>
              <p:cNvSpPr/>
              <p:nvPr/>
            </p:nvSpPr>
            <p:spPr>
              <a:xfrm>
                <a:off x="2847059" y="1711644"/>
                <a:ext cx="429763" cy="173631"/>
              </a:xfrm>
              <a:custGeom>
                <a:avLst/>
                <a:gdLst>
                  <a:gd name="connsiteX0" fmla="*/ 735217 w 1920382"/>
                  <a:gd name="connsiteY0" fmla="*/ 0 h 472541"/>
                  <a:gd name="connsiteX1" fmla="*/ 750207 w 1920382"/>
                  <a:gd name="connsiteY1" fmla="*/ 254833 h 472541"/>
                  <a:gd name="connsiteX2" fmla="*/ 120620 w 1920382"/>
                  <a:gd name="connsiteY2" fmla="*/ 254833 h 472541"/>
                  <a:gd name="connsiteX3" fmla="*/ 699 w 1920382"/>
                  <a:gd name="connsiteY3" fmla="*/ 449705 h 472541"/>
                  <a:gd name="connsiteX4" fmla="*/ 1919440 w 1920382"/>
                  <a:gd name="connsiteY4" fmla="*/ 464695 h 472541"/>
                  <a:gd name="connsiteX5" fmla="*/ 1844489 w 1920382"/>
                  <a:gd name="connsiteY5" fmla="*/ 254833 h 472541"/>
                  <a:gd name="connsiteX6" fmla="*/ 1154941 w 1920382"/>
                  <a:gd name="connsiteY6" fmla="*/ 224852 h 472541"/>
                  <a:gd name="connsiteX7" fmla="*/ 1169931 w 1920382"/>
                  <a:gd name="connsiteY7" fmla="*/ 14990 h 472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382" h="472541">
                    <a:moveTo>
                      <a:pt x="735217" y="0"/>
                    </a:moveTo>
                    <a:lnTo>
                      <a:pt x="750207" y="254833"/>
                    </a:lnTo>
                    <a:cubicBezTo>
                      <a:pt x="540345" y="254833"/>
                      <a:pt x="245538" y="222354"/>
                      <a:pt x="120620" y="254833"/>
                    </a:cubicBezTo>
                    <a:cubicBezTo>
                      <a:pt x="-4298" y="287312"/>
                      <a:pt x="-1800" y="368508"/>
                      <a:pt x="699" y="449705"/>
                    </a:cubicBezTo>
                    <a:cubicBezTo>
                      <a:pt x="640279" y="454702"/>
                      <a:pt x="1609643" y="487180"/>
                      <a:pt x="1919440" y="464695"/>
                    </a:cubicBezTo>
                    <a:cubicBezTo>
                      <a:pt x="1894456" y="394741"/>
                      <a:pt x="1971906" y="294807"/>
                      <a:pt x="1844489" y="254833"/>
                    </a:cubicBezTo>
                    <a:lnTo>
                      <a:pt x="1154941" y="224852"/>
                    </a:lnTo>
                    <a:lnTo>
                      <a:pt x="1169931" y="14990"/>
                    </a:ln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1" name="任意多边形 90"/>
              <p:cNvSpPr/>
              <p:nvPr/>
            </p:nvSpPr>
            <p:spPr>
              <a:xfrm>
                <a:off x="2776003" y="1312567"/>
                <a:ext cx="571874" cy="410369"/>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814312">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cs typeface="+mn-ea"/>
                  <a:sym typeface="+mn-lt"/>
                </a:endParaRPr>
              </a:p>
            </p:txBody>
          </p:sp>
          <p:sp>
            <p:nvSpPr>
              <p:cNvPr id="92" name="任意多边形 91"/>
              <p:cNvSpPr/>
              <p:nvPr/>
            </p:nvSpPr>
            <p:spPr>
              <a:xfrm>
                <a:off x="2845278" y="1362451"/>
                <a:ext cx="433324" cy="310947"/>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814312">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cs typeface="+mn-ea"/>
                  <a:sym typeface="+mn-lt"/>
                </a:endParaRPr>
              </a:p>
            </p:txBody>
          </p:sp>
        </p:grpSp>
        <p:sp>
          <p:nvSpPr>
            <p:cNvPr id="88" name="任意多边形 87"/>
            <p:cNvSpPr/>
            <p:nvPr/>
          </p:nvSpPr>
          <p:spPr>
            <a:xfrm>
              <a:off x="2938947" y="1480497"/>
              <a:ext cx="108914" cy="117290"/>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9" name="任意多边形 88"/>
            <p:cNvSpPr/>
            <p:nvPr/>
          </p:nvSpPr>
          <p:spPr>
            <a:xfrm>
              <a:off x="3082417" y="1480497"/>
              <a:ext cx="108914" cy="117290"/>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3" name="组合 92"/>
          <p:cNvGrpSpPr/>
          <p:nvPr/>
        </p:nvGrpSpPr>
        <p:grpSpPr>
          <a:xfrm>
            <a:off x="1708641" y="4966050"/>
            <a:ext cx="545085" cy="545880"/>
            <a:chOff x="2776003" y="1326667"/>
            <a:chExt cx="610652" cy="611543"/>
          </a:xfrm>
          <a:solidFill>
            <a:srgbClr val="FF9899"/>
          </a:solidFill>
        </p:grpSpPr>
        <p:grpSp>
          <p:nvGrpSpPr>
            <p:cNvPr id="94" name="组合 93"/>
            <p:cNvGrpSpPr/>
            <p:nvPr/>
          </p:nvGrpSpPr>
          <p:grpSpPr>
            <a:xfrm>
              <a:off x="2776003" y="1326667"/>
              <a:ext cx="610652" cy="611543"/>
              <a:chOff x="2776003" y="1312567"/>
              <a:chExt cx="571874" cy="572708"/>
            </a:xfrm>
            <a:grpFill/>
          </p:grpSpPr>
          <p:sp>
            <p:nvSpPr>
              <p:cNvPr id="97" name="任意多边形 96"/>
              <p:cNvSpPr/>
              <p:nvPr/>
            </p:nvSpPr>
            <p:spPr>
              <a:xfrm>
                <a:off x="2847059" y="1711644"/>
                <a:ext cx="429763" cy="173631"/>
              </a:xfrm>
              <a:custGeom>
                <a:avLst/>
                <a:gdLst>
                  <a:gd name="connsiteX0" fmla="*/ 735217 w 1920382"/>
                  <a:gd name="connsiteY0" fmla="*/ 0 h 472541"/>
                  <a:gd name="connsiteX1" fmla="*/ 750207 w 1920382"/>
                  <a:gd name="connsiteY1" fmla="*/ 254833 h 472541"/>
                  <a:gd name="connsiteX2" fmla="*/ 120620 w 1920382"/>
                  <a:gd name="connsiteY2" fmla="*/ 254833 h 472541"/>
                  <a:gd name="connsiteX3" fmla="*/ 699 w 1920382"/>
                  <a:gd name="connsiteY3" fmla="*/ 449705 h 472541"/>
                  <a:gd name="connsiteX4" fmla="*/ 1919440 w 1920382"/>
                  <a:gd name="connsiteY4" fmla="*/ 464695 h 472541"/>
                  <a:gd name="connsiteX5" fmla="*/ 1844489 w 1920382"/>
                  <a:gd name="connsiteY5" fmla="*/ 254833 h 472541"/>
                  <a:gd name="connsiteX6" fmla="*/ 1154941 w 1920382"/>
                  <a:gd name="connsiteY6" fmla="*/ 224852 h 472541"/>
                  <a:gd name="connsiteX7" fmla="*/ 1169931 w 1920382"/>
                  <a:gd name="connsiteY7" fmla="*/ 14990 h 472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382" h="472541">
                    <a:moveTo>
                      <a:pt x="735217" y="0"/>
                    </a:moveTo>
                    <a:lnTo>
                      <a:pt x="750207" y="254833"/>
                    </a:lnTo>
                    <a:cubicBezTo>
                      <a:pt x="540345" y="254833"/>
                      <a:pt x="245538" y="222354"/>
                      <a:pt x="120620" y="254833"/>
                    </a:cubicBezTo>
                    <a:cubicBezTo>
                      <a:pt x="-4298" y="287312"/>
                      <a:pt x="-1800" y="368508"/>
                      <a:pt x="699" y="449705"/>
                    </a:cubicBezTo>
                    <a:cubicBezTo>
                      <a:pt x="640279" y="454702"/>
                      <a:pt x="1609643" y="487180"/>
                      <a:pt x="1919440" y="464695"/>
                    </a:cubicBezTo>
                    <a:cubicBezTo>
                      <a:pt x="1894456" y="394741"/>
                      <a:pt x="1971906" y="294807"/>
                      <a:pt x="1844489" y="254833"/>
                    </a:cubicBezTo>
                    <a:lnTo>
                      <a:pt x="1154941" y="224852"/>
                    </a:lnTo>
                    <a:lnTo>
                      <a:pt x="1169931" y="14990"/>
                    </a:ln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8" name="任意多边形 97"/>
              <p:cNvSpPr/>
              <p:nvPr/>
            </p:nvSpPr>
            <p:spPr>
              <a:xfrm>
                <a:off x="2776003" y="1312567"/>
                <a:ext cx="571874" cy="410369"/>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814312">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cs typeface="+mn-ea"/>
                  <a:sym typeface="+mn-lt"/>
                </a:endParaRPr>
              </a:p>
            </p:txBody>
          </p:sp>
          <p:sp>
            <p:nvSpPr>
              <p:cNvPr id="99" name="任意多边形 98"/>
              <p:cNvSpPr/>
              <p:nvPr/>
            </p:nvSpPr>
            <p:spPr>
              <a:xfrm>
                <a:off x="2845278" y="1362451"/>
                <a:ext cx="433324" cy="310947"/>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814312">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cs typeface="+mn-ea"/>
                  <a:sym typeface="+mn-lt"/>
                </a:endParaRPr>
              </a:p>
            </p:txBody>
          </p:sp>
        </p:grpSp>
        <p:sp>
          <p:nvSpPr>
            <p:cNvPr id="95" name="任意多边形 94"/>
            <p:cNvSpPr/>
            <p:nvPr/>
          </p:nvSpPr>
          <p:spPr>
            <a:xfrm>
              <a:off x="2938947" y="1480497"/>
              <a:ext cx="108914" cy="117290"/>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6" name="任意多边形 95"/>
            <p:cNvSpPr/>
            <p:nvPr/>
          </p:nvSpPr>
          <p:spPr>
            <a:xfrm>
              <a:off x="3082417" y="1480497"/>
              <a:ext cx="108914" cy="117290"/>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11" name="Group 4"/>
          <p:cNvGrpSpPr>
            <a:grpSpLocks noChangeAspect="1"/>
          </p:cNvGrpSpPr>
          <p:nvPr/>
        </p:nvGrpSpPr>
        <p:grpSpPr bwMode="auto">
          <a:xfrm>
            <a:off x="597638" y="682534"/>
            <a:ext cx="3968908" cy="5492932"/>
            <a:chOff x="586" y="743"/>
            <a:chExt cx="2586" cy="3579"/>
          </a:xfrm>
        </p:grpSpPr>
        <p:sp>
          <p:nvSpPr>
            <p:cNvPr id="16"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7"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20"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3"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4"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8"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43" name="矩形 42"/>
          <p:cNvSpPr/>
          <p:nvPr/>
        </p:nvSpPr>
        <p:spPr>
          <a:xfrm>
            <a:off x="5266122" y="1983367"/>
            <a:ext cx="5917706" cy="1101264"/>
          </a:xfrm>
          <a:prstGeom prst="rect">
            <a:avLst/>
          </a:prstGeom>
        </p:spPr>
        <p:txBody>
          <a:bodyPr wrap="square">
            <a:spAutoFit/>
            <a:scene3d>
              <a:camera prst="orthographicFront"/>
              <a:lightRig rig="threePt" dir="t"/>
            </a:scene3d>
            <a:sp3d contourW="12700"/>
          </a:bodyPr>
          <a:lstStyle/>
          <a:p>
            <a:pPr algn="dist">
              <a:lnSpc>
                <a:spcPct val="120000"/>
              </a:lnSpc>
            </a:pPr>
            <a:r>
              <a:rPr lang="zh-CN" altLang="en-US" sz="6000" dirty="0" smtClean="0">
                <a:solidFill>
                  <a:schemeClr val="bg1"/>
                </a:solidFill>
                <a:cs typeface="+mn-ea"/>
                <a:sym typeface="+mn-lt"/>
              </a:rPr>
              <a:t>感谢各位倾听</a:t>
            </a:r>
            <a:endParaRPr lang="zh-CN" altLang="en-US" sz="6000" dirty="0">
              <a:solidFill>
                <a:schemeClr val="bg1"/>
              </a:solidFill>
              <a:cs typeface="+mn-ea"/>
              <a:sym typeface="+mn-lt"/>
            </a:endParaRPr>
          </a:p>
        </p:txBody>
      </p:sp>
      <p:sp>
        <p:nvSpPr>
          <p:cNvPr id="44" name="Freeform 21"/>
          <p:cNvSpPr/>
          <p:nvPr/>
        </p:nvSpPr>
        <p:spPr bwMode="auto">
          <a:xfrm>
            <a:off x="5423828" y="3181081"/>
            <a:ext cx="5760000" cy="120829"/>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rgbClr val="34322F"/>
              </a:solidFill>
              <a:cs typeface="+mn-ea"/>
              <a:sym typeface="+mn-lt"/>
            </a:endParaRPr>
          </a:p>
        </p:txBody>
      </p:sp>
      <p:sp>
        <p:nvSpPr>
          <p:cNvPr id="49" name="矩形 48"/>
          <p:cNvSpPr/>
          <p:nvPr/>
        </p:nvSpPr>
        <p:spPr>
          <a:xfrm>
            <a:off x="5423828" y="3396807"/>
            <a:ext cx="5500628" cy="461665"/>
          </a:xfrm>
          <a:prstGeom prst="rect">
            <a:avLst/>
          </a:prstGeom>
        </p:spPr>
        <p:txBody>
          <a:bodyPr wrap="square">
            <a:spAutoFit/>
          </a:bodyPr>
          <a:lstStyle/>
          <a:p>
            <a:pPr algn="ctr">
              <a:lnSpc>
                <a:spcPct val="150000"/>
              </a:lnSpc>
            </a:pPr>
            <a:r>
              <a:rPr lang="en-US" altLang="zh-CN" sz="1600" dirty="0" smtClean="0">
                <a:solidFill>
                  <a:schemeClr val="bg1"/>
                </a:solidFill>
                <a:cs typeface="+mn-ea"/>
                <a:sym typeface="+mn-lt"/>
              </a:rPr>
              <a:t>ADD YOUR TEXT HERE ADD YOUR TEXT HERE </a:t>
            </a:r>
            <a:endParaRPr lang="zh-CN" altLang="en-US" sz="1600" dirty="0" smtClean="0">
              <a:solidFill>
                <a:schemeClr val="bg1"/>
              </a:solidFill>
              <a:cs typeface="+mn-ea"/>
              <a:sym typeface="+mn-lt"/>
            </a:endParaRPr>
          </a:p>
        </p:txBody>
      </p:sp>
      <p:sp>
        <p:nvSpPr>
          <p:cNvPr id="50" name="文本框 49"/>
          <p:cNvSpPr txBox="1"/>
          <p:nvPr/>
        </p:nvSpPr>
        <p:spPr>
          <a:xfrm>
            <a:off x="7584972" y="4025598"/>
            <a:ext cx="1430948" cy="460375"/>
          </a:xfrm>
          <a:prstGeom prst="rect">
            <a:avLst/>
          </a:prstGeom>
          <a:noFill/>
        </p:spPr>
        <p:txBody>
          <a:bodyPr wrap="square" rtlCol="0">
            <a:spAutoFit/>
          </a:bodyPr>
          <a:lstStyle/>
          <a:p>
            <a:pPr algn="dist"/>
            <a:r>
              <a:rPr lang="en-US" altLang="zh-CN" sz="2400" dirty="0">
                <a:solidFill>
                  <a:schemeClr val="bg1"/>
                </a:solidFill>
                <a:cs typeface="+mn-ea"/>
                <a:sym typeface="+mn-lt"/>
              </a:rPr>
              <a:t>PPT</a:t>
            </a:r>
            <a:r>
              <a:rPr lang="zh-CN" altLang="en-US" sz="2400" dirty="0">
                <a:solidFill>
                  <a:schemeClr val="bg1"/>
                </a:solidFill>
                <a:ea typeface="宋体" panose="02010600030101010101" pitchFamily="2" charset="-122"/>
                <a:cs typeface="+mn-ea"/>
                <a:sym typeface="+mn-lt"/>
              </a:rPr>
              <a:t>汇</a:t>
            </a:r>
            <a:endParaRPr lang="zh-CN" altLang="en-US" sz="2400" dirty="0">
              <a:solidFill>
                <a:schemeClr val="bg1"/>
              </a:solidFill>
              <a:ea typeface="宋体" panose="02010600030101010101" pitchFamily="2" charset="-122"/>
              <a:cs typeface="+mn-ea"/>
              <a:sym typeface="+mn-lt"/>
            </a:endParaRPr>
          </a:p>
        </p:txBody>
      </p:sp>
      <p:grpSp>
        <p:nvGrpSpPr>
          <p:cNvPr id="51" name="组合 50"/>
          <p:cNvGrpSpPr/>
          <p:nvPr/>
        </p:nvGrpSpPr>
        <p:grpSpPr>
          <a:xfrm>
            <a:off x="7929221" y="4931117"/>
            <a:ext cx="489839" cy="725598"/>
            <a:chOff x="6009007" y="5114134"/>
            <a:chExt cx="539853" cy="799683"/>
          </a:xfrm>
        </p:grpSpPr>
        <p:grpSp>
          <p:nvGrpSpPr>
            <p:cNvPr id="52" name="组合 51"/>
            <p:cNvGrpSpPr/>
            <p:nvPr/>
          </p:nvGrpSpPr>
          <p:grpSpPr>
            <a:xfrm>
              <a:off x="6076862" y="5114134"/>
              <a:ext cx="311137" cy="161892"/>
              <a:chOff x="7092920" y="4246590"/>
              <a:chExt cx="770185" cy="400745"/>
            </a:xfrm>
          </p:grpSpPr>
          <p:sp>
            <p:nvSpPr>
              <p:cNvPr id="59" name="任意多边形 58"/>
              <p:cNvSpPr/>
              <p:nvPr/>
            </p:nvSpPr>
            <p:spPr>
              <a:xfrm rot="246557">
                <a:off x="7092920" y="4246590"/>
                <a:ext cx="85861" cy="354539"/>
              </a:xfrm>
              <a:custGeom>
                <a:avLst/>
                <a:gdLst>
                  <a:gd name="connsiteX0" fmla="*/ 0 w 263396"/>
                  <a:gd name="connsiteY0" fmla="*/ 0 h 651163"/>
                  <a:gd name="connsiteX1" fmla="*/ 263236 w 263396"/>
                  <a:gd name="connsiteY1" fmla="*/ 249382 h 651163"/>
                  <a:gd name="connsiteX2" fmla="*/ 41563 w 263396"/>
                  <a:gd name="connsiteY2" fmla="*/ 471054 h 651163"/>
                  <a:gd name="connsiteX3" fmla="*/ 207818 w 263396"/>
                  <a:gd name="connsiteY3" fmla="*/ 651163 h 651163"/>
                </a:gdLst>
                <a:ahLst/>
                <a:cxnLst>
                  <a:cxn ang="0">
                    <a:pos x="connsiteX0" y="connsiteY0"/>
                  </a:cxn>
                  <a:cxn ang="0">
                    <a:pos x="connsiteX1" y="connsiteY1"/>
                  </a:cxn>
                  <a:cxn ang="0">
                    <a:pos x="connsiteX2" y="connsiteY2"/>
                  </a:cxn>
                  <a:cxn ang="0">
                    <a:pos x="connsiteX3" y="connsiteY3"/>
                  </a:cxn>
                </a:cxnLst>
                <a:rect l="l" t="t" r="r" b="b"/>
                <a:pathLst>
                  <a:path w="263396" h="651163">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任意多边形 59"/>
              <p:cNvSpPr/>
              <p:nvPr/>
            </p:nvSpPr>
            <p:spPr>
              <a:xfrm rot="246557">
                <a:off x="7450357" y="4286367"/>
                <a:ext cx="85861" cy="354539"/>
              </a:xfrm>
              <a:custGeom>
                <a:avLst/>
                <a:gdLst>
                  <a:gd name="connsiteX0" fmla="*/ 0 w 263396"/>
                  <a:gd name="connsiteY0" fmla="*/ 0 h 651163"/>
                  <a:gd name="connsiteX1" fmla="*/ 263236 w 263396"/>
                  <a:gd name="connsiteY1" fmla="*/ 249382 h 651163"/>
                  <a:gd name="connsiteX2" fmla="*/ 41563 w 263396"/>
                  <a:gd name="connsiteY2" fmla="*/ 471054 h 651163"/>
                  <a:gd name="connsiteX3" fmla="*/ 207818 w 263396"/>
                  <a:gd name="connsiteY3" fmla="*/ 651163 h 651163"/>
                </a:gdLst>
                <a:ahLst/>
                <a:cxnLst>
                  <a:cxn ang="0">
                    <a:pos x="connsiteX0" y="connsiteY0"/>
                  </a:cxn>
                  <a:cxn ang="0">
                    <a:pos x="connsiteX1" y="connsiteY1"/>
                  </a:cxn>
                  <a:cxn ang="0">
                    <a:pos x="connsiteX2" y="connsiteY2"/>
                  </a:cxn>
                  <a:cxn ang="0">
                    <a:pos x="connsiteX3" y="connsiteY3"/>
                  </a:cxn>
                </a:cxnLst>
                <a:rect l="l" t="t" r="r" b="b"/>
                <a:pathLst>
                  <a:path w="263396" h="651163">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1" name="任意多边形 60"/>
              <p:cNvSpPr/>
              <p:nvPr/>
            </p:nvSpPr>
            <p:spPr>
              <a:xfrm rot="246557">
                <a:off x="7777244" y="4292796"/>
                <a:ext cx="85861" cy="354539"/>
              </a:xfrm>
              <a:custGeom>
                <a:avLst/>
                <a:gdLst>
                  <a:gd name="connsiteX0" fmla="*/ 0 w 263396"/>
                  <a:gd name="connsiteY0" fmla="*/ 0 h 651163"/>
                  <a:gd name="connsiteX1" fmla="*/ 263236 w 263396"/>
                  <a:gd name="connsiteY1" fmla="*/ 249382 h 651163"/>
                  <a:gd name="connsiteX2" fmla="*/ 41563 w 263396"/>
                  <a:gd name="connsiteY2" fmla="*/ 471054 h 651163"/>
                  <a:gd name="connsiteX3" fmla="*/ 207818 w 263396"/>
                  <a:gd name="connsiteY3" fmla="*/ 651163 h 651163"/>
                </a:gdLst>
                <a:ahLst/>
                <a:cxnLst>
                  <a:cxn ang="0">
                    <a:pos x="connsiteX0" y="connsiteY0"/>
                  </a:cxn>
                  <a:cxn ang="0">
                    <a:pos x="connsiteX1" y="connsiteY1"/>
                  </a:cxn>
                  <a:cxn ang="0">
                    <a:pos x="connsiteX2" y="connsiteY2"/>
                  </a:cxn>
                  <a:cxn ang="0">
                    <a:pos x="connsiteX3" y="connsiteY3"/>
                  </a:cxn>
                </a:cxnLst>
                <a:rect l="l" t="t" r="r" b="b"/>
                <a:pathLst>
                  <a:path w="263396" h="651163">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3" name="组合 52"/>
            <p:cNvGrpSpPr/>
            <p:nvPr/>
          </p:nvGrpSpPr>
          <p:grpSpPr>
            <a:xfrm>
              <a:off x="6009007" y="5410125"/>
              <a:ext cx="539853" cy="503692"/>
              <a:chOff x="6009007" y="5410125"/>
              <a:chExt cx="539853" cy="503692"/>
            </a:xfrm>
          </p:grpSpPr>
          <p:grpSp>
            <p:nvGrpSpPr>
              <p:cNvPr id="54" name="组合 53"/>
              <p:cNvGrpSpPr/>
              <p:nvPr/>
            </p:nvGrpSpPr>
            <p:grpSpPr>
              <a:xfrm>
                <a:off x="6009007" y="5410125"/>
                <a:ext cx="456217" cy="503692"/>
                <a:chOff x="6022959" y="4749850"/>
                <a:chExt cx="707623" cy="781261"/>
              </a:xfrm>
            </p:grpSpPr>
            <p:sp>
              <p:nvSpPr>
                <p:cNvPr id="56" name="任意多边形 55"/>
                <p:cNvSpPr/>
                <p:nvPr/>
              </p:nvSpPr>
              <p:spPr>
                <a:xfrm>
                  <a:off x="6024605" y="4796852"/>
                  <a:ext cx="689806" cy="734259"/>
                </a:xfrm>
                <a:custGeom>
                  <a:avLst/>
                  <a:gdLst>
                    <a:gd name="connsiteX0" fmla="*/ 1442 w 693602"/>
                    <a:gd name="connsiteY0" fmla="*/ 0 h 1058750"/>
                    <a:gd name="connsiteX1" fmla="*/ 91383 w 693602"/>
                    <a:gd name="connsiteY1" fmla="*/ 1034322 h 1058750"/>
                    <a:gd name="connsiteX2" fmla="*/ 571068 w 693602"/>
                    <a:gd name="connsiteY2" fmla="*/ 1034322 h 1058750"/>
                    <a:gd name="connsiteX3" fmla="*/ 690989 w 693602"/>
                    <a:gd name="connsiteY3" fmla="*/ 44971 h 1058750"/>
                    <a:gd name="connsiteX4" fmla="*/ 1442 w 693602"/>
                    <a:gd name="connsiteY4" fmla="*/ 0 h 1058750"/>
                    <a:gd name="connsiteX0-1" fmla="*/ 1442 w 695985"/>
                    <a:gd name="connsiteY0-2" fmla="*/ 0 h 1058750"/>
                    <a:gd name="connsiteX1-3" fmla="*/ 91383 w 695985"/>
                    <a:gd name="connsiteY1-4" fmla="*/ 1034322 h 1058750"/>
                    <a:gd name="connsiteX2-5" fmla="*/ 571068 w 695985"/>
                    <a:gd name="connsiteY2-6" fmla="*/ 1034322 h 1058750"/>
                    <a:gd name="connsiteX3-7" fmla="*/ 690989 w 695985"/>
                    <a:gd name="connsiteY3-8" fmla="*/ 44971 h 1058750"/>
                    <a:gd name="connsiteX4-9" fmla="*/ 1442 w 695985"/>
                    <a:gd name="connsiteY4-10" fmla="*/ 0 h 1058750"/>
                    <a:gd name="connsiteX0-11" fmla="*/ 1442 w 689807"/>
                    <a:gd name="connsiteY0-12" fmla="*/ 0 h 1058750"/>
                    <a:gd name="connsiteX1-13" fmla="*/ 91383 w 689807"/>
                    <a:gd name="connsiteY1-14" fmla="*/ 1034322 h 1058750"/>
                    <a:gd name="connsiteX2-15" fmla="*/ 571068 w 689807"/>
                    <a:gd name="connsiteY2-16" fmla="*/ 1034322 h 1058750"/>
                    <a:gd name="connsiteX3-17" fmla="*/ 684265 w 689807"/>
                    <a:gd name="connsiteY3-18" fmla="*/ 18077 h 1058750"/>
                    <a:gd name="connsiteX4-19" fmla="*/ 1442 w 689807"/>
                    <a:gd name="connsiteY4-20" fmla="*/ 0 h 1058750"/>
                    <a:gd name="connsiteX0-21" fmla="*/ 1442 w 689807"/>
                    <a:gd name="connsiteY0-22" fmla="*/ 0 h 1058750"/>
                    <a:gd name="connsiteX1-23" fmla="*/ 91383 w 689807"/>
                    <a:gd name="connsiteY1-24" fmla="*/ 1034322 h 1058750"/>
                    <a:gd name="connsiteX2-25" fmla="*/ 571068 w 689807"/>
                    <a:gd name="connsiteY2-26" fmla="*/ 1034322 h 1058750"/>
                    <a:gd name="connsiteX3-27" fmla="*/ 684265 w 689807"/>
                    <a:gd name="connsiteY3-28" fmla="*/ 18077 h 1058750"/>
                    <a:gd name="connsiteX4-29" fmla="*/ 1442 w 689807"/>
                    <a:gd name="connsiteY4-30" fmla="*/ 0 h 1058750"/>
                    <a:gd name="connsiteX0-31" fmla="*/ 1442 w 689807"/>
                    <a:gd name="connsiteY0-32" fmla="*/ 0 h 1058750"/>
                    <a:gd name="connsiteX1-33" fmla="*/ 91383 w 689807"/>
                    <a:gd name="connsiteY1-34" fmla="*/ 1034322 h 1058750"/>
                    <a:gd name="connsiteX2-35" fmla="*/ 571068 w 689807"/>
                    <a:gd name="connsiteY2-36" fmla="*/ 1034322 h 1058750"/>
                    <a:gd name="connsiteX3-37" fmla="*/ 684265 w 689807"/>
                    <a:gd name="connsiteY3-38" fmla="*/ 18077 h 1058750"/>
                    <a:gd name="connsiteX4-39" fmla="*/ 1442 w 689807"/>
                    <a:gd name="connsiteY4-40" fmla="*/ 0 h 10587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89807" h="1058750">
                      <a:moveTo>
                        <a:pt x="1442" y="0"/>
                      </a:moveTo>
                      <a:cubicBezTo>
                        <a:pt x="-2306" y="432216"/>
                        <a:pt x="-6053" y="864433"/>
                        <a:pt x="91383" y="1034322"/>
                      </a:cubicBezTo>
                      <a:cubicBezTo>
                        <a:pt x="251278" y="1034322"/>
                        <a:pt x="466137" y="1089286"/>
                        <a:pt x="571068" y="1034322"/>
                      </a:cubicBezTo>
                      <a:cubicBezTo>
                        <a:pt x="671003" y="689548"/>
                        <a:pt x="704252" y="195461"/>
                        <a:pt x="684265" y="18077"/>
                      </a:cubicBezTo>
                      <a:cubicBezTo>
                        <a:pt x="476828" y="52392"/>
                        <a:pt x="168538" y="32920"/>
                        <a:pt x="1442" y="0"/>
                      </a:cubicBezTo>
                      <a:close/>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任意多边形 56"/>
                <p:cNvSpPr/>
                <p:nvPr/>
              </p:nvSpPr>
              <p:spPr>
                <a:xfrm>
                  <a:off x="6022959" y="4885958"/>
                  <a:ext cx="707623" cy="39185"/>
                </a:xfrm>
                <a:custGeom>
                  <a:avLst/>
                  <a:gdLst>
                    <a:gd name="connsiteX0" fmla="*/ 0 w 734518"/>
                    <a:gd name="connsiteY0" fmla="*/ 0 h 44971"/>
                    <a:gd name="connsiteX1" fmla="*/ 734518 w 734518"/>
                    <a:gd name="connsiteY1" fmla="*/ 44971 h 44971"/>
                    <a:gd name="connsiteX0-1" fmla="*/ 0 w 707624"/>
                    <a:gd name="connsiteY0-2" fmla="*/ 0 h 44971"/>
                    <a:gd name="connsiteX1-3" fmla="*/ 707624 w 707624"/>
                    <a:gd name="connsiteY1-4" fmla="*/ 44971 h 44971"/>
                    <a:gd name="connsiteX0-5" fmla="*/ 0 w 707624"/>
                    <a:gd name="connsiteY0-6" fmla="*/ 0 h 44971"/>
                    <a:gd name="connsiteX1-7" fmla="*/ 707624 w 707624"/>
                    <a:gd name="connsiteY1-8" fmla="*/ 44971 h 44971"/>
                    <a:gd name="connsiteX0-9" fmla="*/ 0 w 707624"/>
                    <a:gd name="connsiteY0-10" fmla="*/ 0 h 48922"/>
                    <a:gd name="connsiteX1-11" fmla="*/ 707624 w 707624"/>
                    <a:gd name="connsiteY1-12" fmla="*/ 44971 h 48922"/>
                    <a:gd name="connsiteX0-13" fmla="*/ 0 w 707624"/>
                    <a:gd name="connsiteY0-14" fmla="*/ 0 h 25937"/>
                    <a:gd name="connsiteX1-15" fmla="*/ 707624 w 707624"/>
                    <a:gd name="connsiteY1-16" fmla="*/ 11354 h 25937"/>
                    <a:gd name="connsiteX0-17" fmla="*/ 0 w 707624"/>
                    <a:gd name="connsiteY0-18" fmla="*/ 0 h 39184"/>
                    <a:gd name="connsiteX1-19" fmla="*/ 707624 w 707624"/>
                    <a:gd name="connsiteY1-20" fmla="*/ 11354 h 39184"/>
                  </a:gdLst>
                  <a:ahLst/>
                  <a:cxnLst>
                    <a:cxn ang="0">
                      <a:pos x="connsiteX0-1" y="connsiteY0-2"/>
                    </a:cxn>
                    <a:cxn ang="0">
                      <a:pos x="connsiteX1-3" y="connsiteY1-4"/>
                    </a:cxn>
                  </a:cxnLst>
                  <a:rect l="l" t="t" r="r" b="b"/>
                  <a:pathLst>
                    <a:path w="707624" h="39184">
                      <a:moveTo>
                        <a:pt x="0" y="0"/>
                      </a:moveTo>
                      <a:cubicBezTo>
                        <a:pt x="235875" y="41884"/>
                        <a:pt x="471749" y="56876"/>
                        <a:pt x="707624" y="11354"/>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任意多边形 57"/>
                <p:cNvSpPr/>
                <p:nvPr/>
              </p:nvSpPr>
              <p:spPr>
                <a:xfrm flipV="1">
                  <a:off x="6022959" y="4749850"/>
                  <a:ext cx="674007" cy="49095"/>
                </a:xfrm>
                <a:custGeom>
                  <a:avLst/>
                  <a:gdLst>
                    <a:gd name="connsiteX0" fmla="*/ 0 w 734518"/>
                    <a:gd name="connsiteY0" fmla="*/ 0 h 44971"/>
                    <a:gd name="connsiteX1" fmla="*/ 734518 w 734518"/>
                    <a:gd name="connsiteY1" fmla="*/ 44971 h 44971"/>
                    <a:gd name="connsiteX0-1" fmla="*/ 0 w 707624"/>
                    <a:gd name="connsiteY0-2" fmla="*/ 0 h 44971"/>
                    <a:gd name="connsiteX1-3" fmla="*/ 707624 w 707624"/>
                    <a:gd name="connsiteY1-4" fmla="*/ 44971 h 44971"/>
                    <a:gd name="connsiteX0-5" fmla="*/ 0 w 707624"/>
                    <a:gd name="connsiteY0-6" fmla="*/ 0 h 44971"/>
                    <a:gd name="connsiteX1-7" fmla="*/ 707624 w 707624"/>
                    <a:gd name="connsiteY1-8" fmla="*/ 44971 h 44971"/>
                    <a:gd name="connsiteX0-9" fmla="*/ 0 w 707624"/>
                    <a:gd name="connsiteY0-10" fmla="*/ 0 h 48922"/>
                    <a:gd name="connsiteX1-11" fmla="*/ 707624 w 707624"/>
                    <a:gd name="connsiteY1-12" fmla="*/ 44971 h 48922"/>
                    <a:gd name="connsiteX0-13" fmla="*/ 0 w 674007"/>
                    <a:gd name="connsiteY0-14" fmla="*/ 2094 h 22978"/>
                    <a:gd name="connsiteX1-15" fmla="*/ 674007 w 674007"/>
                    <a:gd name="connsiteY1-16" fmla="*/ 0 h 22978"/>
                    <a:gd name="connsiteX0-17" fmla="*/ 0 w 674007"/>
                    <a:gd name="connsiteY0-18" fmla="*/ 2094 h 39019"/>
                    <a:gd name="connsiteX1-19" fmla="*/ 674007 w 674007"/>
                    <a:gd name="connsiteY1-20" fmla="*/ 0 h 39019"/>
                    <a:gd name="connsiteX0-21" fmla="*/ 0 w 674007"/>
                    <a:gd name="connsiteY0-22" fmla="*/ 2094 h 49095"/>
                    <a:gd name="connsiteX1-23" fmla="*/ 674007 w 674007"/>
                    <a:gd name="connsiteY1-24" fmla="*/ 0 h 49095"/>
                  </a:gdLst>
                  <a:ahLst/>
                  <a:cxnLst>
                    <a:cxn ang="0">
                      <a:pos x="connsiteX0-1" y="connsiteY0-2"/>
                    </a:cxn>
                    <a:cxn ang="0">
                      <a:pos x="connsiteX1-3" y="connsiteY1-4"/>
                    </a:cxn>
                  </a:cxnLst>
                  <a:rect l="l" t="t" r="r" b="b"/>
                  <a:pathLst>
                    <a:path w="674007" h="49095">
                      <a:moveTo>
                        <a:pt x="0" y="2094"/>
                      </a:moveTo>
                      <a:cubicBezTo>
                        <a:pt x="208981" y="70872"/>
                        <a:pt x="478473" y="58969"/>
                        <a:pt x="674007" y="0"/>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5" name="任意多边形 54"/>
              <p:cNvSpPr/>
              <p:nvPr/>
            </p:nvSpPr>
            <p:spPr>
              <a:xfrm>
                <a:off x="6418135" y="5562903"/>
                <a:ext cx="130725" cy="206145"/>
              </a:xfrm>
              <a:custGeom>
                <a:avLst/>
                <a:gdLst>
                  <a:gd name="connsiteX0" fmla="*/ 34669 w 160345"/>
                  <a:gd name="connsiteY0" fmla="*/ 10170 h 252854"/>
                  <a:gd name="connsiteX1" fmla="*/ 160345 w 160345"/>
                  <a:gd name="connsiteY1" fmla="*/ 23171 h 252854"/>
                  <a:gd name="connsiteX2" fmla="*/ 134343 w 160345"/>
                  <a:gd name="connsiteY2" fmla="*/ 161848 h 252854"/>
                  <a:gd name="connsiteX3" fmla="*/ 0 w 160345"/>
                  <a:gd name="connsiteY3" fmla="*/ 252854 h 252854"/>
                </a:gdLst>
                <a:ahLst/>
                <a:cxnLst>
                  <a:cxn ang="0">
                    <a:pos x="connsiteX0" y="connsiteY0"/>
                  </a:cxn>
                  <a:cxn ang="0">
                    <a:pos x="connsiteX1" y="connsiteY1"/>
                  </a:cxn>
                  <a:cxn ang="0">
                    <a:pos x="connsiteX2" y="connsiteY2"/>
                  </a:cxn>
                  <a:cxn ang="0">
                    <a:pos x="connsiteX3" y="connsiteY3"/>
                  </a:cxn>
                </a:cxnLst>
                <a:rect l="l" t="t" r="r" b="b"/>
                <a:pathLst>
                  <a:path w="160345" h="252854">
                    <a:moveTo>
                      <a:pt x="34669" y="10170"/>
                    </a:moveTo>
                    <a:cubicBezTo>
                      <a:pt x="89201" y="-303"/>
                      <a:pt x="143733" y="-10776"/>
                      <a:pt x="160345" y="23171"/>
                    </a:cubicBezTo>
                    <a:cubicBezTo>
                      <a:pt x="151678" y="69397"/>
                      <a:pt x="161067" y="123568"/>
                      <a:pt x="134343" y="161848"/>
                    </a:cubicBezTo>
                    <a:cubicBezTo>
                      <a:pt x="107619" y="200128"/>
                      <a:pt x="53809" y="226491"/>
                      <a:pt x="0" y="252854"/>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任意多边形 2"/>
          <p:cNvSpPr/>
          <p:nvPr/>
        </p:nvSpPr>
        <p:spPr>
          <a:xfrm>
            <a:off x="3252738" y="2223933"/>
            <a:ext cx="447475" cy="492699"/>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4" rIns="91392" bIns="45694" anchor="ctr"/>
          <a:lstStyle/>
          <a:p>
            <a:pPr algn="ctr" fontAlgn="base">
              <a:defRPr/>
            </a:pPr>
            <a:endParaRPr lang="zh-CN" altLang="en-US" sz="135" strike="noStrike" noProof="1">
              <a:solidFill>
                <a:prstClr val="white"/>
              </a:solidFill>
            </a:endParaRPr>
          </a:p>
        </p:txBody>
      </p:sp>
      <p:sp>
        <p:nvSpPr>
          <p:cNvPr id="4" name="矩形 3"/>
          <p:cNvSpPr/>
          <p:nvPr/>
        </p:nvSpPr>
        <p:spPr>
          <a:xfrm>
            <a:off x="3694260" y="2226315"/>
            <a:ext cx="7016771" cy="4926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32" tIns="0" rIns="134932"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571141" y="1651500"/>
            <a:ext cx="6981068" cy="5807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322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8552208" y="1647931"/>
            <a:ext cx="640268" cy="58433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4" rIns="91392" bIns="45694" anchor="ctr"/>
          <a:lstStyle/>
          <a:p>
            <a:pPr algn="ctr" fontAlgn="base">
              <a:defRPr/>
            </a:pPr>
            <a:endParaRPr lang="zh-CN" altLang="en-US" sz="135" strike="noStrike" noProof="1">
              <a:solidFill>
                <a:prstClr val="white"/>
              </a:solidFill>
            </a:endParaRPr>
          </a:p>
        </p:txBody>
      </p:sp>
      <p:sp>
        <p:nvSpPr>
          <p:cNvPr id="38917" name="矩形 11"/>
          <p:cNvSpPr/>
          <p:nvPr/>
        </p:nvSpPr>
        <p:spPr>
          <a:xfrm>
            <a:off x="2961166" y="2954649"/>
            <a:ext cx="6268204" cy="1268639"/>
          </a:xfrm>
          <a:prstGeom prst="rect">
            <a:avLst/>
          </a:prstGeom>
          <a:noFill/>
          <a:ln w="25400">
            <a:noFill/>
          </a:ln>
        </p:spPr>
        <p:txBody>
          <a:bodyPr lIns="91392" tIns="45694" rIns="91392" bIns="45694" anchor="ctr"/>
          <a:p>
            <a:pPr eaLnBrk="0" hangingPunct="0">
              <a:lnSpc>
                <a:spcPts val="2400"/>
              </a:lnSpc>
            </a:pPr>
            <a:r>
              <a:rPr lang="en-US" altLang="zh-CN" sz="1055" b="1" dirty="0">
                <a:solidFill>
                  <a:srgbClr val="4A452A"/>
                </a:solidFill>
                <a:latin typeface="微软雅黑" panose="020B0503020204020204" pitchFamily="34" charset="-122"/>
                <a:ea typeface="微软雅黑" panose="020B0503020204020204" pitchFamily="34" charset="-122"/>
              </a:rPr>
              <a:t>PPT</a:t>
            </a:r>
            <a:r>
              <a:rPr lang="zh-CN" altLang="en-US" sz="1055" b="1" dirty="0">
                <a:solidFill>
                  <a:srgbClr val="4A452A"/>
                </a:solidFill>
                <a:latin typeface="微软雅黑" panose="020B0503020204020204" pitchFamily="34" charset="-122"/>
                <a:ea typeface="微软雅黑" panose="020B0503020204020204" pitchFamily="34" charset="-122"/>
              </a:rPr>
              <a:t>模板下载：</a:t>
            </a:r>
            <a:r>
              <a:rPr lang="en-US" altLang="zh-CN" sz="1055" b="1" dirty="0">
                <a:solidFill>
                  <a:srgbClr val="FFC000"/>
                </a:solidFill>
                <a:latin typeface="微软雅黑" panose="020B0503020204020204" pitchFamily="34" charset="-122"/>
                <a:ea typeface="微软雅黑" panose="020B0503020204020204" pitchFamily="34" charset="-122"/>
                <a:hlinkClick r:id="rId1"/>
              </a:rPr>
              <a:t>www.ppthui.com/muban/</a:t>
            </a:r>
            <a:r>
              <a:rPr lang="en-US" altLang="zh-CN" sz="1055" b="1" dirty="0">
                <a:solidFill>
                  <a:srgbClr val="FFC000"/>
                </a:solidFill>
                <a:latin typeface="微软雅黑" panose="020B0503020204020204" pitchFamily="34" charset="-122"/>
                <a:ea typeface="微软雅黑" panose="020B0503020204020204" pitchFamily="34" charset="-122"/>
              </a:rPr>
              <a:t>            </a:t>
            </a:r>
            <a:r>
              <a:rPr lang="zh-CN" altLang="en-US" sz="1055" b="1" dirty="0">
                <a:solidFill>
                  <a:srgbClr val="4A452A"/>
                </a:solidFill>
                <a:latin typeface="微软雅黑" panose="020B0503020204020204" pitchFamily="34" charset="-122"/>
                <a:ea typeface="微软雅黑" panose="020B0503020204020204" pitchFamily="34" charset="-122"/>
              </a:rPr>
              <a:t>行业</a:t>
            </a:r>
            <a:r>
              <a:rPr lang="en-US" altLang="zh-CN" sz="1055" b="1" dirty="0">
                <a:solidFill>
                  <a:srgbClr val="4A452A"/>
                </a:solidFill>
                <a:latin typeface="微软雅黑" panose="020B0503020204020204" pitchFamily="34" charset="-122"/>
                <a:ea typeface="微软雅黑" panose="020B0503020204020204" pitchFamily="34" charset="-122"/>
              </a:rPr>
              <a:t>PPT</a:t>
            </a:r>
            <a:r>
              <a:rPr lang="zh-CN" altLang="en-US" sz="1055" b="1" dirty="0">
                <a:solidFill>
                  <a:srgbClr val="4A452A"/>
                </a:solidFill>
                <a:latin typeface="微软雅黑" panose="020B0503020204020204" pitchFamily="34" charset="-122"/>
                <a:ea typeface="微软雅黑" panose="020B0503020204020204" pitchFamily="34" charset="-122"/>
              </a:rPr>
              <a:t>模板：</a:t>
            </a:r>
            <a:r>
              <a:rPr lang="en-US" altLang="zh-CN" sz="1055" b="1" dirty="0">
                <a:solidFill>
                  <a:srgbClr val="4A452A"/>
                </a:solidFill>
                <a:latin typeface="微软雅黑" panose="020B0503020204020204" pitchFamily="34" charset="-122"/>
                <a:ea typeface="微软雅黑" panose="020B0503020204020204" pitchFamily="34" charset="-122"/>
                <a:hlinkClick r:id="rId2"/>
              </a:rPr>
              <a:t>www.ppthui.com/hangye/</a:t>
            </a:r>
            <a:endParaRPr lang="en-US" altLang="zh-CN" sz="1055" b="1" dirty="0">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055" b="1" dirty="0">
                <a:solidFill>
                  <a:srgbClr val="4A452A"/>
                </a:solidFill>
                <a:latin typeface="微软雅黑" panose="020B0503020204020204" pitchFamily="34" charset="-122"/>
                <a:ea typeface="微软雅黑" panose="020B0503020204020204" pitchFamily="34" charset="-122"/>
              </a:rPr>
              <a:t>工作</a:t>
            </a:r>
            <a:r>
              <a:rPr lang="en-US" altLang="zh-CN" sz="1055" b="1" dirty="0">
                <a:solidFill>
                  <a:srgbClr val="4A452A"/>
                </a:solidFill>
                <a:latin typeface="微软雅黑" panose="020B0503020204020204" pitchFamily="34" charset="-122"/>
                <a:ea typeface="微软雅黑" panose="020B0503020204020204" pitchFamily="34" charset="-122"/>
              </a:rPr>
              <a:t>PPT</a:t>
            </a:r>
            <a:r>
              <a:rPr lang="zh-CN" altLang="en-US" sz="1055" b="1" dirty="0">
                <a:solidFill>
                  <a:srgbClr val="4A452A"/>
                </a:solidFill>
                <a:latin typeface="微软雅黑" panose="020B0503020204020204" pitchFamily="34" charset="-122"/>
                <a:ea typeface="微软雅黑" panose="020B0503020204020204" pitchFamily="34" charset="-122"/>
              </a:rPr>
              <a:t>模板：</a:t>
            </a:r>
            <a:r>
              <a:rPr lang="en-US" altLang="zh-CN" sz="1055" b="1" dirty="0">
                <a:solidFill>
                  <a:srgbClr val="4A452A"/>
                </a:solidFill>
                <a:latin typeface="微软雅黑" panose="020B0503020204020204" pitchFamily="34" charset="-122"/>
                <a:ea typeface="微软雅黑" panose="020B0503020204020204" pitchFamily="34" charset="-122"/>
                <a:hlinkClick r:id="rId3"/>
              </a:rPr>
              <a:t>www.ppthui.com/gongzuo/</a:t>
            </a:r>
            <a:r>
              <a:rPr lang="en-US" altLang="zh-CN" sz="1055" b="1" dirty="0">
                <a:solidFill>
                  <a:srgbClr val="4A452A"/>
                </a:solidFill>
                <a:latin typeface="微软雅黑" panose="020B0503020204020204" pitchFamily="34" charset="-122"/>
                <a:ea typeface="微软雅黑" panose="020B0503020204020204" pitchFamily="34" charset="-122"/>
              </a:rPr>
              <a:t>         </a:t>
            </a:r>
            <a:r>
              <a:rPr lang="zh-CN" altLang="en-US" sz="1055" b="1" dirty="0">
                <a:solidFill>
                  <a:srgbClr val="4A452A"/>
                </a:solidFill>
                <a:latin typeface="微软雅黑" panose="020B0503020204020204" pitchFamily="34" charset="-122"/>
                <a:ea typeface="微软雅黑" panose="020B0503020204020204" pitchFamily="34" charset="-122"/>
              </a:rPr>
              <a:t>节日</a:t>
            </a:r>
            <a:r>
              <a:rPr lang="en-US" altLang="zh-CN" sz="1055" b="1" dirty="0">
                <a:solidFill>
                  <a:srgbClr val="4A452A"/>
                </a:solidFill>
                <a:latin typeface="微软雅黑" panose="020B0503020204020204" pitchFamily="34" charset="-122"/>
                <a:ea typeface="微软雅黑" panose="020B0503020204020204" pitchFamily="34" charset="-122"/>
              </a:rPr>
              <a:t>PPT</a:t>
            </a:r>
            <a:r>
              <a:rPr lang="zh-CN" altLang="en-US" sz="1055" b="1" dirty="0">
                <a:solidFill>
                  <a:srgbClr val="4A452A"/>
                </a:solidFill>
                <a:latin typeface="微软雅黑" panose="020B0503020204020204" pitchFamily="34" charset="-122"/>
                <a:ea typeface="微软雅黑" panose="020B0503020204020204" pitchFamily="34" charset="-122"/>
              </a:rPr>
              <a:t>模板：</a:t>
            </a:r>
            <a:r>
              <a:rPr lang="en-US" altLang="zh-CN" sz="1055" b="1" dirty="0">
                <a:solidFill>
                  <a:srgbClr val="4A452A"/>
                </a:solidFill>
                <a:latin typeface="微软雅黑" panose="020B0503020204020204" pitchFamily="34" charset="-122"/>
                <a:ea typeface="微软雅黑" panose="020B0503020204020204" pitchFamily="34" charset="-122"/>
                <a:hlinkClick r:id="rId4"/>
              </a:rPr>
              <a:t>www.ppthui.com/jieri/</a:t>
            </a:r>
            <a:endParaRPr lang="en-US" altLang="zh-CN" sz="1055" b="1" dirty="0">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endParaRPr lang="en-US" altLang="zh-CN" sz="1055" b="1" dirty="0">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custDataLst>
              <p:tags r:id="rId5"/>
            </p:custDataLst>
          </p:nvPr>
        </p:nvPicPr>
        <p:blipFill>
          <a:blip r:embed="rId6"/>
          <a:stretch>
            <a:fillRect/>
          </a:stretch>
        </p:blipFill>
        <p:spPr>
          <a:xfrm>
            <a:off x="4667756" y="131755"/>
            <a:ext cx="2856217" cy="1428109"/>
          </a:xfrm>
          <a:prstGeom prst="rect">
            <a:avLst/>
          </a:prstGeom>
          <a:noFill/>
          <a:ln w="9525">
            <a:noFill/>
          </a:ln>
        </p:spPr>
      </p:pic>
      <p:pic>
        <p:nvPicPr>
          <p:cNvPr id="2" name="图片 1" descr="wxewm"/>
          <p:cNvPicPr>
            <a:picLocks noChangeAspect="1"/>
          </p:cNvPicPr>
          <p:nvPr>
            <p:custDataLst>
              <p:tags r:id="rId7"/>
            </p:custDataLst>
          </p:nvPr>
        </p:nvPicPr>
        <p:blipFill>
          <a:blip r:embed="rId8"/>
          <a:stretch>
            <a:fillRect/>
          </a:stretch>
        </p:blipFill>
        <p:spPr>
          <a:xfrm>
            <a:off x="4810125" y="3878580"/>
            <a:ext cx="2572385" cy="2572385"/>
          </a:xfrm>
          <a:prstGeom prst="rect">
            <a:avLst/>
          </a:prstGeom>
        </p:spPr>
      </p:pic>
      <p:sp>
        <p:nvSpPr>
          <p:cNvPr id="5" name="文本框 4"/>
          <p:cNvSpPr txBox="1"/>
          <p:nvPr/>
        </p:nvSpPr>
        <p:spPr>
          <a:xfrm>
            <a:off x="3540125" y="6450965"/>
            <a:ext cx="5113020" cy="254000"/>
          </a:xfrm>
          <a:prstGeom prst="rect">
            <a:avLst/>
          </a:prstGeom>
          <a:noFill/>
        </p:spPr>
        <p:txBody>
          <a:bodyPr wrap="square" rtlCol="0">
            <a:spAutoFit/>
          </a:bodyPr>
          <a:p>
            <a:r>
              <a:rPr lang="zh-CN" altLang="en-US" sz="1055" b="1" dirty="0">
                <a:solidFill>
                  <a:srgbClr val="4A452A"/>
                </a:solidFill>
                <a:latin typeface="微软雅黑" panose="020B0503020204020204" pitchFamily="34" charset="-122"/>
                <a:ea typeface="微软雅黑" panose="020B0503020204020204" pitchFamily="34" charset="-122"/>
              </a:rPr>
              <a:t>扫描关注公众号“PPT汇”收藏网站防止遗忘</a:t>
            </a:r>
            <a:r>
              <a:rPr lang="en-US" altLang="zh-CN" sz="1055" b="1" dirty="0">
                <a:solidFill>
                  <a:srgbClr val="4A452A"/>
                </a:solidFill>
                <a:latin typeface="微软雅黑" panose="020B0503020204020204" pitchFamily="34" charset="-122"/>
                <a:ea typeface="微软雅黑" panose="020B0503020204020204" pitchFamily="34" charset="-122"/>
              </a:rPr>
              <a:t>/</a:t>
            </a:r>
            <a:r>
              <a:rPr lang="zh-CN" altLang="en-US" sz="1055" b="1" dirty="0">
                <a:solidFill>
                  <a:srgbClr val="4A452A"/>
                </a:solidFill>
                <a:latin typeface="微软雅黑" panose="020B0503020204020204" pitchFamily="34" charset="-122"/>
                <a:ea typeface="微软雅黑" panose="020B0503020204020204" pitchFamily="34" charset="-122"/>
              </a:rPr>
              <a:t>免费获取更多精选PPT模板下载资源</a:t>
            </a:r>
            <a:endParaRPr lang="zh-CN" altLang="en-US" sz="1055" b="1" dirty="0">
              <a:solidFill>
                <a:srgbClr val="4A452A"/>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49" name="Group 4"/>
          <p:cNvGrpSpPr>
            <a:grpSpLocks noChangeAspect="1"/>
          </p:cNvGrpSpPr>
          <p:nvPr/>
        </p:nvGrpSpPr>
        <p:grpSpPr bwMode="auto">
          <a:xfrm rot="10800000">
            <a:off x="3726962" y="-2576002"/>
            <a:ext cx="4738075" cy="6557452"/>
            <a:chOff x="586" y="743"/>
            <a:chExt cx="2586" cy="3579"/>
          </a:xfrm>
        </p:grpSpPr>
        <p:sp>
          <p:nvSpPr>
            <p:cNvPr id="50"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1"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2"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54"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5"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6"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7"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8"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9"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0"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1"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3"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4"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5"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6"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7"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8"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9"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0"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1"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2"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3"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4"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5"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6"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7"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19" name="文本框 118"/>
          <p:cNvSpPr txBox="1"/>
          <p:nvPr/>
        </p:nvSpPr>
        <p:spPr>
          <a:xfrm>
            <a:off x="4522855" y="3816856"/>
            <a:ext cx="3071167" cy="711663"/>
          </a:xfrm>
          <a:prstGeom prst="rect">
            <a:avLst/>
          </a:prstGeom>
          <a:noFill/>
        </p:spPr>
        <p:txBody>
          <a:bodyPr wrap="square" rtlCol="0" anchor="ctr" anchorCtr="0">
            <a:noAutofit/>
          </a:bodyPr>
          <a:lstStyle/>
          <a:p>
            <a:pPr algn="ctr"/>
            <a:r>
              <a:rPr lang="zh-CN" altLang="en-US" sz="6000" dirty="0" smtClean="0">
                <a:solidFill>
                  <a:schemeClr val="bg1"/>
                </a:solidFill>
                <a:cs typeface="+mn-ea"/>
                <a:sym typeface="+mn-lt"/>
              </a:rPr>
              <a:t>第</a:t>
            </a:r>
            <a:r>
              <a:rPr lang="en-US" altLang="zh-CN" sz="6000" dirty="0" smtClean="0">
                <a:solidFill>
                  <a:schemeClr val="bg1"/>
                </a:solidFill>
                <a:cs typeface="+mn-ea"/>
                <a:sym typeface="+mn-lt"/>
              </a:rPr>
              <a:t>1</a:t>
            </a:r>
            <a:r>
              <a:rPr lang="zh-CN" altLang="en-US" sz="6000" dirty="0" smtClean="0">
                <a:solidFill>
                  <a:schemeClr val="bg1"/>
                </a:solidFill>
                <a:cs typeface="+mn-ea"/>
                <a:sym typeface="+mn-lt"/>
              </a:rPr>
              <a:t>章</a:t>
            </a:r>
            <a:endParaRPr lang="zh-CN" altLang="en-US" sz="11500" dirty="0">
              <a:solidFill>
                <a:schemeClr val="bg1"/>
              </a:solidFill>
              <a:cs typeface="+mn-ea"/>
              <a:sym typeface="+mn-lt"/>
            </a:endParaRPr>
          </a:p>
        </p:txBody>
      </p:sp>
      <p:sp>
        <p:nvSpPr>
          <p:cNvPr id="120" name="Freeform 21"/>
          <p:cNvSpPr/>
          <p:nvPr/>
        </p:nvSpPr>
        <p:spPr bwMode="auto">
          <a:xfrm>
            <a:off x="4632181" y="4732244"/>
            <a:ext cx="2880000" cy="120829"/>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rgbClr val="34322F"/>
              </a:solidFill>
              <a:cs typeface="+mn-ea"/>
              <a:sym typeface="+mn-lt"/>
            </a:endParaRPr>
          </a:p>
        </p:txBody>
      </p:sp>
      <p:sp>
        <p:nvSpPr>
          <p:cNvPr id="121" name="文本框 120"/>
          <p:cNvSpPr txBox="1"/>
          <p:nvPr/>
        </p:nvSpPr>
        <p:spPr>
          <a:xfrm>
            <a:off x="4329337" y="5056798"/>
            <a:ext cx="3533325" cy="584775"/>
          </a:xfrm>
          <a:prstGeom prst="rect">
            <a:avLst/>
          </a:prstGeom>
          <a:noFill/>
        </p:spPr>
        <p:txBody>
          <a:bodyPr wrap="square" rtlCol="0">
            <a:spAutoFit/>
          </a:bodyPr>
          <a:lstStyle/>
          <a:p>
            <a:pPr algn="dist"/>
            <a:r>
              <a:rPr lang="zh-CN" altLang="en-US" sz="3200" dirty="0" smtClean="0">
                <a:solidFill>
                  <a:schemeClr val="bg1"/>
                </a:solidFill>
                <a:cs typeface="+mn-ea"/>
                <a:sym typeface="+mn-lt"/>
              </a:rPr>
              <a:t>请添加您的标题</a:t>
            </a:r>
            <a:endParaRPr lang="zh-CN" altLang="en-US" sz="3200" dirty="0">
              <a:solidFill>
                <a:schemeClr val="bg1"/>
              </a:solidFill>
              <a:cs typeface="+mn-ea"/>
              <a:sym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75" name="Freeform 21"/>
          <p:cNvSpPr/>
          <p:nvPr/>
        </p:nvSpPr>
        <p:spPr bwMode="auto">
          <a:xfrm>
            <a:off x="1865084" y="3838886"/>
            <a:ext cx="3621316" cy="162222"/>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76" name="Freeform 21"/>
          <p:cNvSpPr/>
          <p:nvPr/>
        </p:nvSpPr>
        <p:spPr bwMode="auto">
          <a:xfrm>
            <a:off x="6626161" y="3830966"/>
            <a:ext cx="3621316" cy="162222"/>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77" name="Freeform 21"/>
          <p:cNvSpPr/>
          <p:nvPr/>
        </p:nvSpPr>
        <p:spPr bwMode="auto">
          <a:xfrm>
            <a:off x="1850570" y="5819929"/>
            <a:ext cx="3621316" cy="162222"/>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78" name="Freeform 21"/>
          <p:cNvSpPr/>
          <p:nvPr/>
        </p:nvSpPr>
        <p:spPr bwMode="auto">
          <a:xfrm>
            <a:off x="6611647" y="5812009"/>
            <a:ext cx="3621316" cy="162222"/>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79" name="文本框 78"/>
          <p:cNvSpPr txBox="1"/>
          <p:nvPr/>
        </p:nvSpPr>
        <p:spPr>
          <a:xfrm>
            <a:off x="3486508" y="2405960"/>
            <a:ext cx="1985378" cy="461665"/>
          </a:xfrm>
          <a:prstGeom prst="rect">
            <a:avLst/>
          </a:prstGeom>
          <a:noFill/>
        </p:spPr>
        <p:txBody>
          <a:bodyPr wrap="square" rtlCol="0">
            <a:spAutoFit/>
          </a:bodyPr>
          <a:lstStyle/>
          <a:p>
            <a:r>
              <a:rPr lang="zh-CN" altLang="en-US" sz="2400" b="1" dirty="0">
                <a:solidFill>
                  <a:schemeClr val="bg1"/>
                </a:solidFill>
                <a:cs typeface="+mn-ea"/>
                <a:sym typeface="+mn-lt"/>
              </a:rPr>
              <a:t>输入小标题</a:t>
            </a:r>
            <a:endParaRPr lang="zh-CN" altLang="en-US" sz="2400" b="1" dirty="0">
              <a:solidFill>
                <a:schemeClr val="bg1"/>
              </a:solidFill>
              <a:cs typeface="+mn-ea"/>
              <a:sym typeface="+mn-lt"/>
            </a:endParaRPr>
          </a:p>
        </p:txBody>
      </p:sp>
      <p:sp>
        <p:nvSpPr>
          <p:cNvPr id="80" name="文本框 79"/>
          <p:cNvSpPr txBox="1"/>
          <p:nvPr/>
        </p:nvSpPr>
        <p:spPr>
          <a:xfrm>
            <a:off x="8005377" y="2498195"/>
            <a:ext cx="1985378" cy="461665"/>
          </a:xfrm>
          <a:prstGeom prst="rect">
            <a:avLst/>
          </a:prstGeom>
          <a:noFill/>
        </p:spPr>
        <p:txBody>
          <a:bodyPr wrap="square" rtlCol="0">
            <a:spAutoFit/>
          </a:bodyPr>
          <a:lstStyle/>
          <a:p>
            <a:r>
              <a:rPr lang="zh-CN" altLang="en-US" sz="2400" b="1" dirty="0">
                <a:solidFill>
                  <a:schemeClr val="bg1"/>
                </a:solidFill>
                <a:cs typeface="+mn-ea"/>
                <a:sym typeface="+mn-lt"/>
              </a:rPr>
              <a:t>输入小标题</a:t>
            </a:r>
            <a:endParaRPr lang="zh-CN" altLang="en-US" sz="2400" b="1" dirty="0">
              <a:solidFill>
                <a:schemeClr val="bg1"/>
              </a:solidFill>
              <a:cs typeface="+mn-ea"/>
              <a:sym typeface="+mn-lt"/>
            </a:endParaRPr>
          </a:p>
        </p:txBody>
      </p:sp>
      <p:sp>
        <p:nvSpPr>
          <p:cNvPr id="81" name="文本框 80"/>
          <p:cNvSpPr txBox="1"/>
          <p:nvPr/>
        </p:nvSpPr>
        <p:spPr>
          <a:xfrm>
            <a:off x="3486508" y="4438194"/>
            <a:ext cx="1985378" cy="461665"/>
          </a:xfrm>
          <a:prstGeom prst="rect">
            <a:avLst/>
          </a:prstGeom>
          <a:noFill/>
        </p:spPr>
        <p:txBody>
          <a:bodyPr wrap="square" rtlCol="0">
            <a:spAutoFit/>
          </a:bodyPr>
          <a:lstStyle/>
          <a:p>
            <a:r>
              <a:rPr lang="zh-CN" altLang="en-US" sz="2400" b="1" dirty="0">
                <a:solidFill>
                  <a:schemeClr val="bg1"/>
                </a:solidFill>
                <a:cs typeface="+mn-ea"/>
                <a:sym typeface="+mn-lt"/>
              </a:rPr>
              <a:t>输入小标题</a:t>
            </a:r>
            <a:endParaRPr lang="zh-CN" altLang="en-US" sz="2400" b="1" dirty="0">
              <a:solidFill>
                <a:schemeClr val="bg1"/>
              </a:solidFill>
              <a:cs typeface="+mn-ea"/>
              <a:sym typeface="+mn-lt"/>
            </a:endParaRPr>
          </a:p>
        </p:txBody>
      </p:sp>
      <p:sp>
        <p:nvSpPr>
          <p:cNvPr id="82" name="文本框 81"/>
          <p:cNvSpPr txBox="1"/>
          <p:nvPr/>
        </p:nvSpPr>
        <p:spPr>
          <a:xfrm>
            <a:off x="8005377" y="4530429"/>
            <a:ext cx="1985378" cy="461665"/>
          </a:xfrm>
          <a:prstGeom prst="rect">
            <a:avLst/>
          </a:prstGeom>
          <a:noFill/>
        </p:spPr>
        <p:txBody>
          <a:bodyPr wrap="square" rtlCol="0">
            <a:spAutoFit/>
          </a:bodyPr>
          <a:lstStyle/>
          <a:p>
            <a:r>
              <a:rPr lang="zh-CN" altLang="en-US" sz="2400" b="1" dirty="0">
                <a:solidFill>
                  <a:schemeClr val="bg1"/>
                </a:solidFill>
                <a:cs typeface="+mn-ea"/>
                <a:sym typeface="+mn-lt"/>
              </a:rPr>
              <a:t>输入小标题</a:t>
            </a:r>
            <a:endParaRPr lang="zh-CN" altLang="en-US" sz="2400" b="1" dirty="0">
              <a:solidFill>
                <a:schemeClr val="bg1"/>
              </a:solidFill>
              <a:cs typeface="+mn-ea"/>
              <a:sym typeface="+mn-lt"/>
            </a:endParaRPr>
          </a:p>
        </p:txBody>
      </p:sp>
      <p:sp>
        <p:nvSpPr>
          <p:cNvPr id="83" name="文本框 82"/>
          <p:cNvSpPr txBox="1"/>
          <p:nvPr/>
        </p:nvSpPr>
        <p:spPr>
          <a:xfrm>
            <a:off x="2010948" y="3168763"/>
            <a:ext cx="3130060" cy="584775"/>
          </a:xfrm>
          <a:prstGeom prst="rect">
            <a:avLst/>
          </a:prstGeom>
          <a:noFill/>
        </p:spPr>
        <p:txBody>
          <a:bodyPr wrap="square" rtlCol="0">
            <a:spAutoFit/>
          </a:bodyPr>
          <a:lstStyle/>
          <a:p>
            <a:r>
              <a:rPr lang="zh-CN" altLang="en-US" sz="1600" dirty="0">
                <a:solidFill>
                  <a:schemeClr val="bg1"/>
                </a:solidFill>
                <a:cs typeface="+mn-ea"/>
                <a:sym typeface="+mn-lt"/>
              </a:rPr>
              <a:t>请在此添加文字请在此添加文字请在此添加文字请在此添加文字</a:t>
            </a:r>
            <a:endParaRPr lang="zh-CN" altLang="en-US" sz="1600" dirty="0">
              <a:solidFill>
                <a:schemeClr val="bg1"/>
              </a:solidFill>
              <a:cs typeface="+mn-ea"/>
              <a:sym typeface="+mn-lt"/>
            </a:endParaRPr>
          </a:p>
        </p:txBody>
      </p:sp>
      <p:sp>
        <p:nvSpPr>
          <p:cNvPr id="84" name="文本框 83"/>
          <p:cNvSpPr txBox="1"/>
          <p:nvPr/>
        </p:nvSpPr>
        <p:spPr>
          <a:xfrm>
            <a:off x="6626161" y="3168763"/>
            <a:ext cx="3130060" cy="584775"/>
          </a:xfrm>
          <a:prstGeom prst="rect">
            <a:avLst/>
          </a:prstGeom>
          <a:noFill/>
        </p:spPr>
        <p:txBody>
          <a:bodyPr wrap="square" rtlCol="0">
            <a:spAutoFit/>
          </a:bodyPr>
          <a:lstStyle/>
          <a:p>
            <a:r>
              <a:rPr lang="zh-CN" altLang="en-US" sz="1600" dirty="0">
                <a:solidFill>
                  <a:schemeClr val="bg1"/>
                </a:solidFill>
                <a:cs typeface="+mn-ea"/>
                <a:sym typeface="+mn-lt"/>
              </a:rPr>
              <a:t>请在此添加文字请在此添加文字请在此添加文字请在此添加文字</a:t>
            </a:r>
            <a:endParaRPr lang="zh-CN" altLang="en-US" sz="1600" dirty="0">
              <a:solidFill>
                <a:schemeClr val="bg1"/>
              </a:solidFill>
              <a:cs typeface="+mn-ea"/>
              <a:sym typeface="+mn-lt"/>
            </a:endParaRPr>
          </a:p>
        </p:txBody>
      </p:sp>
      <p:sp>
        <p:nvSpPr>
          <p:cNvPr id="85" name="文本框 84"/>
          <p:cNvSpPr txBox="1"/>
          <p:nvPr/>
        </p:nvSpPr>
        <p:spPr>
          <a:xfrm>
            <a:off x="2041161" y="5188383"/>
            <a:ext cx="3130060" cy="584775"/>
          </a:xfrm>
          <a:prstGeom prst="rect">
            <a:avLst/>
          </a:prstGeom>
          <a:noFill/>
        </p:spPr>
        <p:txBody>
          <a:bodyPr wrap="square" rtlCol="0">
            <a:spAutoFit/>
          </a:bodyPr>
          <a:lstStyle/>
          <a:p>
            <a:r>
              <a:rPr lang="zh-CN" altLang="en-US" sz="1600" dirty="0">
                <a:solidFill>
                  <a:schemeClr val="bg1"/>
                </a:solidFill>
                <a:cs typeface="+mn-ea"/>
                <a:sym typeface="+mn-lt"/>
              </a:rPr>
              <a:t>请在此添加文字请在此添加文字请在此添加文字请在此添加文字</a:t>
            </a:r>
            <a:endParaRPr lang="zh-CN" altLang="en-US" sz="1600" dirty="0">
              <a:solidFill>
                <a:schemeClr val="bg1"/>
              </a:solidFill>
              <a:cs typeface="+mn-ea"/>
              <a:sym typeface="+mn-lt"/>
            </a:endParaRPr>
          </a:p>
        </p:txBody>
      </p:sp>
      <p:sp>
        <p:nvSpPr>
          <p:cNvPr id="86" name="文本框 85"/>
          <p:cNvSpPr txBox="1"/>
          <p:nvPr/>
        </p:nvSpPr>
        <p:spPr>
          <a:xfrm>
            <a:off x="6656374" y="5188383"/>
            <a:ext cx="3130060" cy="584775"/>
          </a:xfrm>
          <a:prstGeom prst="rect">
            <a:avLst/>
          </a:prstGeom>
          <a:noFill/>
        </p:spPr>
        <p:txBody>
          <a:bodyPr wrap="square" rtlCol="0">
            <a:spAutoFit/>
          </a:bodyPr>
          <a:lstStyle/>
          <a:p>
            <a:r>
              <a:rPr lang="zh-CN" altLang="en-US" sz="1600" dirty="0">
                <a:solidFill>
                  <a:schemeClr val="bg1"/>
                </a:solidFill>
                <a:cs typeface="+mn-ea"/>
                <a:sym typeface="+mn-lt"/>
              </a:rPr>
              <a:t>请在此添加文字请在此添加文字请在此添加文字请在此添加文字</a:t>
            </a:r>
            <a:endParaRPr lang="zh-CN" altLang="en-US" sz="1600" dirty="0">
              <a:solidFill>
                <a:schemeClr val="bg1"/>
              </a:solidFill>
              <a:cs typeface="+mn-ea"/>
              <a:sym typeface="+mn-lt"/>
            </a:endParaRPr>
          </a:p>
        </p:txBody>
      </p:sp>
      <p:grpSp>
        <p:nvGrpSpPr>
          <p:cNvPr id="87" name="组合 86"/>
          <p:cNvGrpSpPr/>
          <p:nvPr/>
        </p:nvGrpSpPr>
        <p:grpSpPr>
          <a:xfrm>
            <a:off x="6903566" y="2400848"/>
            <a:ext cx="533002" cy="498993"/>
            <a:chOff x="2629858" y="4773542"/>
            <a:chExt cx="469144" cy="439210"/>
          </a:xfrm>
        </p:grpSpPr>
        <p:grpSp>
          <p:nvGrpSpPr>
            <p:cNvPr id="88" name="组合 87"/>
            <p:cNvGrpSpPr/>
            <p:nvPr/>
          </p:nvGrpSpPr>
          <p:grpSpPr>
            <a:xfrm>
              <a:off x="2629858" y="4773542"/>
              <a:ext cx="469144" cy="439210"/>
              <a:chOff x="1578007" y="2203901"/>
              <a:chExt cx="4233329" cy="3963224"/>
            </a:xfrm>
          </p:grpSpPr>
          <p:sp>
            <p:nvSpPr>
              <p:cNvPr id="91" name="任意多边形 90"/>
              <p:cNvSpPr/>
              <p:nvPr/>
            </p:nvSpPr>
            <p:spPr>
              <a:xfrm>
                <a:off x="1578007" y="2203901"/>
                <a:ext cx="4233329" cy="3227560"/>
              </a:xfrm>
              <a:custGeom>
                <a:avLst/>
                <a:gdLst>
                  <a:gd name="connsiteX0" fmla="*/ 692107 w 4233329"/>
                  <a:gd name="connsiteY0" fmla="*/ 230189 h 3227560"/>
                  <a:gd name="connsiteX1" fmla="*/ 606311 w 4233329"/>
                  <a:gd name="connsiteY1" fmla="*/ 232933 h 3227560"/>
                  <a:gd name="connsiteX2" fmla="*/ 330515 w 4233329"/>
                  <a:gd name="connsiteY2" fmla="*/ 632928 h 3227560"/>
                  <a:gd name="connsiteX3" fmla="*/ 403145 w 4233329"/>
                  <a:gd name="connsiteY3" fmla="*/ 2772901 h 3227560"/>
                  <a:gd name="connsiteX4" fmla="*/ 1440706 w 4233329"/>
                  <a:gd name="connsiteY4" fmla="*/ 2952899 h 3227560"/>
                  <a:gd name="connsiteX5" fmla="*/ 3703068 w 4233329"/>
                  <a:gd name="connsiteY5" fmla="*/ 2920902 h 3227560"/>
                  <a:gd name="connsiteX6" fmla="*/ 3906009 w 4233329"/>
                  <a:gd name="connsiteY6" fmla="*/ 1782913 h 3227560"/>
                  <a:gd name="connsiteX7" fmla="*/ 3775220 w 4233329"/>
                  <a:gd name="connsiteY7" fmla="*/ 332932 h 3227560"/>
                  <a:gd name="connsiteX8" fmla="*/ 1824604 w 4233329"/>
                  <a:gd name="connsiteY8" fmla="*/ 262933 h 3227560"/>
                  <a:gd name="connsiteX9" fmla="*/ 692107 w 4233329"/>
                  <a:gd name="connsiteY9" fmla="*/ 230189 h 3227560"/>
                  <a:gd name="connsiteX10" fmla="*/ 442503 w 4233329"/>
                  <a:gd name="connsiteY10" fmla="*/ 300 h 3227560"/>
                  <a:gd name="connsiteX11" fmla="*/ 1773431 w 4233329"/>
                  <a:gd name="connsiteY11" fmla="*/ 38781 h 3227560"/>
                  <a:gd name="connsiteX12" fmla="*/ 4065824 w 4233329"/>
                  <a:gd name="connsiteY12" fmla="*/ 121045 h 3227560"/>
                  <a:gd name="connsiteX13" fmla="*/ 4219530 w 4233329"/>
                  <a:gd name="connsiteY13" fmla="*/ 1825085 h 3227560"/>
                  <a:gd name="connsiteX14" fmla="*/ 3981031 w 4233329"/>
                  <a:gd name="connsiteY14" fmla="*/ 3162467 h 3227560"/>
                  <a:gd name="connsiteX15" fmla="*/ 1322268 w 4233329"/>
                  <a:gd name="connsiteY15" fmla="*/ 3200070 h 3227560"/>
                  <a:gd name="connsiteX16" fmla="*/ 102910 w 4233329"/>
                  <a:gd name="connsiteY16" fmla="*/ 2988535 h 3227560"/>
                  <a:gd name="connsiteX17" fmla="*/ 17555 w 4233329"/>
                  <a:gd name="connsiteY17" fmla="*/ 473605 h 3227560"/>
                  <a:gd name="connsiteX18" fmla="*/ 341674 w 4233329"/>
                  <a:gd name="connsiteY18" fmla="*/ 3525 h 3227560"/>
                  <a:gd name="connsiteX19" fmla="*/ 442503 w 4233329"/>
                  <a:gd name="connsiteY19" fmla="*/ 300 h 322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33329" h="3227560">
                    <a:moveTo>
                      <a:pt x="692107" y="230189"/>
                    </a:moveTo>
                    <a:cubicBezTo>
                      <a:pt x="659083" y="230589"/>
                      <a:pt x="630305" y="231475"/>
                      <a:pt x="606311" y="232933"/>
                    </a:cubicBezTo>
                    <a:cubicBezTo>
                      <a:pt x="414362" y="244600"/>
                      <a:pt x="374752" y="437931"/>
                      <a:pt x="330515" y="632928"/>
                    </a:cubicBezTo>
                    <a:cubicBezTo>
                      <a:pt x="296654" y="1056256"/>
                      <a:pt x="320155" y="2603079"/>
                      <a:pt x="403145" y="2772901"/>
                    </a:cubicBezTo>
                    <a:cubicBezTo>
                      <a:pt x="486134" y="2942724"/>
                      <a:pt x="890719" y="2928232"/>
                      <a:pt x="1440706" y="2952899"/>
                    </a:cubicBezTo>
                    <a:cubicBezTo>
                      <a:pt x="1990693" y="2977566"/>
                      <a:pt x="3547289" y="3001102"/>
                      <a:pt x="3703068" y="2920902"/>
                    </a:cubicBezTo>
                    <a:cubicBezTo>
                      <a:pt x="3858848" y="2840703"/>
                      <a:pt x="3893984" y="2214242"/>
                      <a:pt x="3906009" y="1782913"/>
                    </a:cubicBezTo>
                    <a:cubicBezTo>
                      <a:pt x="3918035" y="1351585"/>
                      <a:pt x="3956302" y="484220"/>
                      <a:pt x="3775220" y="332932"/>
                    </a:cubicBezTo>
                    <a:cubicBezTo>
                      <a:pt x="3594137" y="181645"/>
                      <a:pt x="2352755" y="279599"/>
                      <a:pt x="1824604" y="262933"/>
                    </a:cubicBezTo>
                    <a:cubicBezTo>
                      <a:pt x="1362472" y="248350"/>
                      <a:pt x="923276" y="227386"/>
                      <a:pt x="692107" y="230189"/>
                    </a:cubicBezTo>
                    <a:close/>
                    <a:moveTo>
                      <a:pt x="442503" y="300"/>
                    </a:moveTo>
                    <a:cubicBezTo>
                      <a:pt x="714176" y="-2994"/>
                      <a:pt x="1230326" y="21643"/>
                      <a:pt x="1773431" y="38781"/>
                    </a:cubicBezTo>
                    <a:cubicBezTo>
                      <a:pt x="2394122" y="58367"/>
                      <a:pt x="3853013" y="-56751"/>
                      <a:pt x="4065824" y="121045"/>
                    </a:cubicBezTo>
                    <a:cubicBezTo>
                      <a:pt x="4278635" y="298840"/>
                      <a:pt x="4233662" y="1318182"/>
                      <a:pt x="4219530" y="1825085"/>
                    </a:cubicBezTo>
                    <a:cubicBezTo>
                      <a:pt x="4205397" y="2331989"/>
                      <a:pt x="4164105" y="3068215"/>
                      <a:pt x="3981031" y="3162467"/>
                    </a:cubicBezTo>
                    <a:cubicBezTo>
                      <a:pt x="3797956" y="3256719"/>
                      <a:pt x="1968621" y="3229059"/>
                      <a:pt x="1322268" y="3200070"/>
                    </a:cubicBezTo>
                    <a:cubicBezTo>
                      <a:pt x="675915" y="3171082"/>
                      <a:pt x="200440" y="3188112"/>
                      <a:pt x="102910" y="2988535"/>
                    </a:cubicBezTo>
                    <a:cubicBezTo>
                      <a:pt x="5380" y="2788957"/>
                      <a:pt x="-22240" y="971107"/>
                      <a:pt x="17555" y="473605"/>
                    </a:cubicBezTo>
                    <a:cubicBezTo>
                      <a:pt x="69542" y="244441"/>
                      <a:pt x="116093" y="17235"/>
                      <a:pt x="341674" y="3525"/>
                    </a:cubicBezTo>
                    <a:cubicBezTo>
                      <a:pt x="369872" y="1811"/>
                      <a:pt x="403693" y="770"/>
                      <a:pt x="442503" y="300"/>
                    </a:cubicBezTo>
                    <a:close/>
                  </a:path>
                </a:pathLst>
              </a:custGeom>
              <a:solidFill>
                <a:schemeClr val="bg1"/>
              </a:solidFill>
              <a:ln w="25400" cap="rnd">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solidFill>
                  <a:cs typeface="+mn-ea"/>
                  <a:sym typeface="+mn-lt"/>
                </a:endParaRPr>
              </a:p>
            </p:txBody>
          </p:sp>
          <p:sp>
            <p:nvSpPr>
              <p:cNvPr id="92" name="任意多边形 91"/>
              <p:cNvSpPr/>
              <p:nvPr/>
            </p:nvSpPr>
            <p:spPr>
              <a:xfrm>
                <a:off x="2199818" y="5431460"/>
                <a:ext cx="2989695" cy="735665"/>
              </a:xfrm>
              <a:custGeom>
                <a:avLst/>
                <a:gdLst>
                  <a:gd name="connsiteX0" fmla="*/ 735217 w 1920382"/>
                  <a:gd name="connsiteY0" fmla="*/ 0 h 472541"/>
                  <a:gd name="connsiteX1" fmla="*/ 750207 w 1920382"/>
                  <a:gd name="connsiteY1" fmla="*/ 254833 h 472541"/>
                  <a:gd name="connsiteX2" fmla="*/ 120620 w 1920382"/>
                  <a:gd name="connsiteY2" fmla="*/ 254833 h 472541"/>
                  <a:gd name="connsiteX3" fmla="*/ 699 w 1920382"/>
                  <a:gd name="connsiteY3" fmla="*/ 449705 h 472541"/>
                  <a:gd name="connsiteX4" fmla="*/ 1919440 w 1920382"/>
                  <a:gd name="connsiteY4" fmla="*/ 464695 h 472541"/>
                  <a:gd name="connsiteX5" fmla="*/ 1844489 w 1920382"/>
                  <a:gd name="connsiteY5" fmla="*/ 254833 h 472541"/>
                  <a:gd name="connsiteX6" fmla="*/ 1154941 w 1920382"/>
                  <a:gd name="connsiteY6" fmla="*/ 224852 h 472541"/>
                  <a:gd name="connsiteX7" fmla="*/ 1169931 w 1920382"/>
                  <a:gd name="connsiteY7" fmla="*/ 14990 h 472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382" h="472541">
                    <a:moveTo>
                      <a:pt x="735217" y="0"/>
                    </a:moveTo>
                    <a:lnTo>
                      <a:pt x="750207" y="254833"/>
                    </a:lnTo>
                    <a:cubicBezTo>
                      <a:pt x="540345" y="254833"/>
                      <a:pt x="245538" y="222354"/>
                      <a:pt x="120620" y="254833"/>
                    </a:cubicBezTo>
                    <a:cubicBezTo>
                      <a:pt x="-4298" y="287312"/>
                      <a:pt x="-1800" y="368508"/>
                      <a:pt x="699" y="449705"/>
                    </a:cubicBezTo>
                    <a:cubicBezTo>
                      <a:pt x="640279" y="454702"/>
                      <a:pt x="1609643" y="487180"/>
                      <a:pt x="1919440" y="464695"/>
                    </a:cubicBezTo>
                    <a:cubicBezTo>
                      <a:pt x="1894456" y="394741"/>
                      <a:pt x="1971906" y="294807"/>
                      <a:pt x="1844489" y="254833"/>
                    </a:cubicBezTo>
                    <a:lnTo>
                      <a:pt x="1154941" y="224852"/>
                    </a:lnTo>
                    <a:lnTo>
                      <a:pt x="1169931" y="14990"/>
                    </a:ln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89" name="任意多边形 88"/>
            <p:cNvSpPr/>
            <p:nvPr/>
          </p:nvSpPr>
          <p:spPr>
            <a:xfrm>
              <a:off x="2750574" y="4903839"/>
              <a:ext cx="95865" cy="103238"/>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90" name="任意多边形 89"/>
            <p:cNvSpPr/>
            <p:nvPr/>
          </p:nvSpPr>
          <p:spPr>
            <a:xfrm>
              <a:off x="2876855" y="4903839"/>
              <a:ext cx="95865" cy="103238"/>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grpSp>
        <p:nvGrpSpPr>
          <p:cNvPr id="93" name="组合 92"/>
          <p:cNvGrpSpPr/>
          <p:nvPr/>
        </p:nvGrpSpPr>
        <p:grpSpPr>
          <a:xfrm>
            <a:off x="2255939" y="2405960"/>
            <a:ext cx="597983" cy="439670"/>
            <a:chOff x="2572663" y="4795975"/>
            <a:chExt cx="526340" cy="386994"/>
          </a:xfrm>
          <a:noFill/>
        </p:grpSpPr>
        <p:sp>
          <p:nvSpPr>
            <p:cNvPr id="94" name="椭圆 31"/>
            <p:cNvSpPr/>
            <p:nvPr/>
          </p:nvSpPr>
          <p:spPr>
            <a:xfrm>
              <a:off x="2572663" y="4795975"/>
              <a:ext cx="526340" cy="386994"/>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 name="connsiteX0-333" fmla="*/ 128078 w 687378"/>
                <a:gd name="connsiteY0-334" fmla="*/ 58090 h 647015"/>
                <a:gd name="connsiteX1-335" fmla="*/ 571432 w 687378"/>
                <a:gd name="connsiteY1-336" fmla="*/ 16673 h 647015"/>
                <a:gd name="connsiteX2-337" fmla="*/ 659670 w 687378"/>
                <a:gd name="connsiteY2-338" fmla="*/ 330492 h 647015"/>
                <a:gd name="connsiteX3-339" fmla="*/ 331423 w 687378"/>
                <a:gd name="connsiteY3-340" fmla="*/ 647015 h 647015"/>
                <a:gd name="connsiteX4-341" fmla="*/ 3176 w 687378"/>
                <a:gd name="connsiteY4-342" fmla="*/ 330492 h 647015"/>
                <a:gd name="connsiteX5-343" fmla="*/ 62645 w 687378"/>
                <a:gd name="connsiteY5-344" fmla="*/ 127576 h 647015"/>
                <a:gd name="connsiteX0-345" fmla="*/ 128078 w 677145"/>
                <a:gd name="connsiteY0-346" fmla="*/ 58090 h 663933"/>
                <a:gd name="connsiteX1-347" fmla="*/ 571432 w 677145"/>
                <a:gd name="connsiteY1-348" fmla="*/ 16673 h 663933"/>
                <a:gd name="connsiteX2-349" fmla="*/ 659670 w 677145"/>
                <a:gd name="connsiteY2-350" fmla="*/ 330492 h 663933"/>
                <a:gd name="connsiteX3-351" fmla="*/ 559815 w 677145"/>
                <a:gd name="connsiteY3-352" fmla="*/ 663933 h 663933"/>
                <a:gd name="connsiteX4-353" fmla="*/ 3176 w 677145"/>
                <a:gd name="connsiteY4-354" fmla="*/ 330492 h 663933"/>
                <a:gd name="connsiteX5-355" fmla="*/ 62645 w 677145"/>
                <a:gd name="connsiteY5-356" fmla="*/ 127576 h 663933"/>
                <a:gd name="connsiteX0-357" fmla="*/ 101940 w 644966"/>
                <a:gd name="connsiteY0-358" fmla="*/ 58090 h 685888"/>
                <a:gd name="connsiteX1-359" fmla="*/ 545294 w 644966"/>
                <a:gd name="connsiteY1-360" fmla="*/ 16673 h 685888"/>
                <a:gd name="connsiteX2-361" fmla="*/ 633532 w 644966"/>
                <a:gd name="connsiteY2-362" fmla="*/ 330492 h 685888"/>
                <a:gd name="connsiteX3-363" fmla="*/ 533677 w 644966"/>
                <a:gd name="connsiteY3-364" fmla="*/ 663933 h 685888"/>
                <a:gd name="connsiteX4-365" fmla="*/ 10874 w 644966"/>
                <a:gd name="connsiteY4-366" fmla="*/ 575801 h 685888"/>
                <a:gd name="connsiteX5-367" fmla="*/ 36507 w 644966"/>
                <a:gd name="connsiteY5-368" fmla="*/ 127576 h 685888"/>
                <a:gd name="connsiteX0-369" fmla="*/ 101940 w 642626"/>
                <a:gd name="connsiteY0-370" fmla="*/ 58090 h 654766"/>
                <a:gd name="connsiteX1-371" fmla="*/ 545294 w 642626"/>
                <a:gd name="connsiteY1-372" fmla="*/ 16673 h 654766"/>
                <a:gd name="connsiteX2-373" fmla="*/ 633532 w 642626"/>
                <a:gd name="connsiteY2-374" fmla="*/ 330492 h 654766"/>
                <a:gd name="connsiteX3-375" fmla="*/ 567513 w 642626"/>
                <a:gd name="connsiteY3-376" fmla="*/ 613179 h 654766"/>
                <a:gd name="connsiteX4-377" fmla="*/ 10874 w 642626"/>
                <a:gd name="connsiteY4-378" fmla="*/ 575801 h 654766"/>
                <a:gd name="connsiteX5-379" fmla="*/ 36507 w 642626"/>
                <a:gd name="connsiteY5-380" fmla="*/ 127576 h 654766"/>
                <a:gd name="connsiteX0-381" fmla="*/ 101940 w 642626"/>
                <a:gd name="connsiteY0-382" fmla="*/ 30477 h 627153"/>
                <a:gd name="connsiteX1-383" fmla="*/ 545294 w 642626"/>
                <a:gd name="connsiteY1-384" fmla="*/ 31354 h 627153"/>
                <a:gd name="connsiteX2-385" fmla="*/ 633532 w 642626"/>
                <a:gd name="connsiteY2-386" fmla="*/ 302879 h 627153"/>
                <a:gd name="connsiteX3-387" fmla="*/ 567513 w 642626"/>
                <a:gd name="connsiteY3-388" fmla="*/ 585566 h 627153"/>
                <a:gd name="connsiteX4-389" fmla="*/ 10874 w 642626"/>
                <a:gd name="connsiteY4-390" fmla="*/ 548188 h 627153"/>
                <a:gd name="connsiteX5-391" fmla="*/ 36507 w 642626"/>
                <a:gd name="connsiteY5-392" fmla="*/ 99963 h 627153"/>
                <a:gd name="connsiteX0-393" fmla="*/ 101940 w 641803"/>
                <a:gd name="connsiteY0-394" fmla="*/ 32533 h 629209"/>
                <a:gd name="connsiteX1-395" fmla="*/ 545294 w 641803"/>
                <a:gd name="connsiteY1-396" fmla="*/ 33410 h 629209"/>
                <a:gd name="connsiteX2-397" fmla="*/ 633532 w 641803"/>
                <a:gd name="connsiteY2-398" fmla="*/ 304935 h 629209"/>
                <a:gd name="connsiteX3-399" fmla="*/ 567513 w 641803"/>
                <a:gd name="connsiteY3-400" fmla="*/ 587622 h 629209"/>
                <a:gd name="connsiteX4-401" fmla="*/ 10874 w 641803"/>
                <a:gd name="connsiteY4-402" fmla="*/ 550244 h 629209"/>
                <a:gd name="connsiteX5-403" fmla="*/ 36507 w 641803"/>
                <a:gd name="connsiteY5-404" fmla="*/ 102019 h 629209"/>
                <a:gd name="connsiteX0-405" fmla="*/ 93785 w 633648"/>
                <a:gd name="connsiteY0-406" fmla="*/ 32533 h 629209"/>
                <a:gd name="connsiteX1-407" fmla="*/ 537139 w 633648"/>
                <a:gd name="connsiteY1-408" fmla="*/ 33410 h 629209"/>
                <a:gd name="connsiteX2-409" fmla="*/ 625377 w 633648"/>
                <a:gd name="connsiteY2-410" fmla="*/ 304935 h 629209"/>
                <a:gd name="connsiteX3-411" fmla="*/ 559358 w 633648"/>
                <a:gd name="connsiteY3-412" fmla="*/ 587622 h 629209"/>
                <a:gd name="connsiteX4-413" fmla="*/ 2719 w 633648"/>
                <a:gd name="connsiteY4-414" fmla="*/ 550244 h 629209"/>
                <a:gd name="connsiteX5-415" fmla="*/ 28352 w 633648"/>
                <a:gd name="connsiteY5-416" fmla="*/ 102019 h 629209"/>
                <a:gd name="connsiteX0-417" fmla="*/ 103603 w 643466"/>
                <a:gd name="connsiteY0-418" fmla="*/ 32533 h 629209"/>
                <a:gd name="connsiteX1-419" fmla="*/ 546957 w 643466"/>
                <a:gd name="connsiteY1-420" fmla="*/ 33410 h 629209"/>
                <a:gd name="connsiteX2-421" fmla="*/ 635195 w 643466"/>
                <a:gd name="connsiteY2-422" fmla="*/ 304935 h 629209"/>
                <a:gd name="connsiteX3-423" fmla="*/ 569176 w 643466"/>
                <a:gd name="connsiteY3-424" fmla="*/ 587622 h 629209"/>
                <a:gd name="connsiteX4-425" fmla="*/ 12537 w 643466"/>
                <a:gd name="connsiteY4-426" fmla="*/ 550244 h 629209"/>
                <a:gd name="connsiteX5-427" fmla="*/ 4334 w 643466"/>
                <a:gd name="connsiteY5-428" fmla="*/ 102019 h 629209"/>
                <a:gd name="connsiteX0-429" fmla="*/ 103603 w 643466"/>
                <a:gd name="connsiteY0-430" fmla="*/ 32533 h 613248"/>
                <a:gd name="connsiteX1-431" fmla="*/ 546957 w 643466"/>
                <a:gd name="connsiteY1-432" fmla="*/ 33410 h 613248"/>
                <a:gd name="connsiteX2-433" fmla="*/ 635195 w 643466"/>
                <a:gd name="connsiteY2-434" fmla="*/ 304935 h 613248"/>
                <a:gd name="connsiteX3-435" fmla="*/ 569176 w 643466"/>
                <a:gd name="connsiteY3-436" fmla="*/ 587622 h 613248"/>
                <a:gd name="connsiteX4-437" fmla="*/ 12537 w 643466"/>
                <a:gd name="connsiteY4-438" fmla="*/ 518643 h 613248"/>
                <a:gd name="connsiteX5-439" fmla="*/ 4334 w 643466"/>
                <a:gd name="connsiteY5-440" fmla="*/ 102019 h 613248"/>
                <a:gd name="connsiteX0-441" fmla="*/ 103603 w 622280"/>
                <a:gd name="connsiteY0-442" fmla="*/ 51723 h 632438"/>
                <a:gd name="connsiteX1-443" fmla="*/ 546957 w 622280"/>
                <a:gd name="connsiteY1-444" fmla="*/ 52600 h 632438"/>
                <a:gd name="connsiteX2-445" fmla="*/ 569176 w 622280"/>
                <a:gd name="connsiteY2-446" fmla="*/ 606812 h 632438"/>
                <a:gd name="connsiteX3-447" fmla="*/ 12537 w 622280"/>
                <a:gd name="connsiteY3-448" fmla="*/ 537833 h 632438"/>
                <a:gd name="connsiteX4-449" fmla="*/ 4334 w 622280"/>
                <a:gd name="connsiteY4-450" fmla="*/ 121209 h 632438"/>
                <a:gd name="connsiteX0-451" fmla="*/ 103603 w 640916"/>
                <a:gd name="connsiteY0-452" fmla="*/ 51277 h 628066"/>
                <a:gd name="connsiteX1-453" fmla="*/ 546957 w 640916"/>
                <a:gd name="connsiteY1-454" fmla="*/ 52154 h 628066"/>
                <a:gd name="connsiteX2-455" fmla="*/ 595444 w 640916"/>
                <a:gd name="connsiteY2-456" fmla="*/ 600046 h 628066"/>
                <a:gd name="connsiteX3-457" fmla="*/ 12537 w 640916"/>
                <a:gd name="connsiteY3-458" fmla="*/ 537387 h 628066"/>
                <a:gd name="connsiteX4-459" fmla="*/ 4334 w 640916"/>
                <a:gd name="connsiteY4-460" fmla="*/ 120763 h 628066"/>
                <a:gd name="connsiteX0-461" fmla="*/ 103603 w 629940"/>
                <a:gd name="connsiteY0-462" fmla="*/ 26437 h 603226"/>
                <a:gd name="connsiteX1-463" fmla="*/ 546957 w 629940"/>
                <a:gd name="connsiteY1-464" fmla="*/ 27314 h 603226"/>
                <a:gd name="connsiteX2-465" fmla="*/ 595444 w 629940"/>
                <a:gd name="connsiteY2-466" fmla="*/ 575206 h 603226"/>
                <a:gd name="connsiteX3-467" fmla="*/ 12537 w 629940"/>
                <a:gd name="connsiteY3-468" fmla="*/ 512547 h 603226"/>
                <a:gd name="connsiteX4-469" fmla="*/ 4334 w 629940"/>
                <a:gd name="connsiteY4-470" fmla="*/ 95923 h 603226"/>
                <a:gd name="connsiteX0-471" fmla="*/ 103603 w 651443"/>
                <a:gd name="connsiteY0-472" fmla="*/ 20041 h 614843"/>
                <a:gd name="connsiteX1-473" fmla="*/ 608249 w 651443"/>
                <a:gd name="connsiteY1-474" fmla="*/ 39879 h 614843"/>
                <a:gd name="connsiteX2-475" fmla="*/ 595444 w 651443"/>
                <a:gd name="connsiteY2-476" fmla="*/ 568810 h 614843"/>
                <a:gd name="connsiteX3-477" fmla="*/ 12537 w 651443"/>
                <a:gd name="connsiteY3-478" fmla="*/ 506151 h 614843"/>
                <a:gd name="connsiteX4-479" fmla="*/ 4334 w 651443"/>
                <a:gd name="connsiteY4-480" fmla="*/ 89527 h 614843"/>
                <a:gd name="connsiteX0-481" fmla="*/ 103603 w 640788"/>
                <a:gd name="connsiteY0-482" fmla="*/ 20041 h 614843"/>
                <a:gd name="connsiteX1-483" fmla="*/ 581981 w 640788"/>
                <a:gd name="connsiteY1-484" fmla="*/ 39879 h 614843"/>
                <a:gd name="connsiteX2-485" fmla="*/ 595444 w 640788"/>
                <a:gd name="connsiteY2-486" fmla="*/ 568810 h 614843"/>
                <a:gd name="connsiteX3-487" fmla="*/ 12537 w 640788"/>
                <a:gd name="connsiteY3-488" fmla="*/ 506151 h 614843"/>
                <a:gd name="connsiteX4-489" fmla="*/ 4334 w 640788"/>
                <a:gd name="connsiteY4-490" fmla="*/ 89527 h 614843"/>
                <a:gd name="connsiteX0-491" fmla="*/ 103603 w 673655"/>
                <a:gd name="connsiteY0-492" fmla="*/ 38763 h 618146"/>
                <a:gd name="connsiteX1-493" fmla="*/ 581981 w 673655"/>
                <a:gd name="connsiteY1-494" fmla="*/ 58601 h 618146"/>
                <a:gd name="connsiteX2-495" fmla="*/ 621713 w 673655"/>
                <a:gd name="connsiteY2-496" fmla="*/ 562250 h 618146"/>
                <a:gd name="connsiteX3-497" fmla="*/ 12537 w 673655"/>
                <a:gd name="connsiteY3-498" fmla="*/ 524873 h 618146"/>
                <a:gd name="connsiteX4-499" fmla="*/ 4334 w 673655"/>
                <a:gd name="connsiteY4-500" fmla="*/ 108249 h 618146"/>
                <a:gd name="connsiteX0-501" fmla="*/ 103603 w 654750"/>
                <a:gd name="connsiteY0-502" fmla="*/ 38763 h 605787"/>
                <a:gd name="connsiteX1-503" fmla="*/ 581981 w 654750"/>
                <a:gd name="connsiteY1-504" fmla="*/ 58601 h 605787"/>
                <a:gd name="connsiteX2-505" fmla="*/ 621713 w 654750"/>
                <a:gd name="connsiteY2-506" fmla="*/ 562250 h 605787"/>
                <a:gd name="connsiteX3-507" fmla="*/ 12537 w 654750"/>
                <a:gd name="connsiteY3-508" fmla="*/ 524873 h 605787"/>
                <a:gd name="connsiteX4-509" fmla="*/ 4334 w 654750"/>
                <a:gd name="connsiteY4-510" fmla="*/ 108249 h 605787"/>
                <a:gd name="connsiteX0-511" fmla="*/ 103603 w 643734"/>
                <a:gd name="connsiteY0-512" fmla="*/ 31800 h 598824"/>
                <a:gd name="connsiteX1-513" fmla="*/ 581981 w 643734"/>
                <a:gd name="connsiteY1-514" fmla="*/ 51638 h 598824"/>
                <a:gd name="connsiteX2-515" fmla="*/ 621713 w 643734"/>
                <a:gd name="connsiteY2-516" fmla="*/ 555287 h 598824"/>
                <a:gd name="connsiteX3-517" fmla="*/ 12537 w 643734"/>
                <a:gd name="connsiteY3-518" fmla="*/ 517910 h 598824"/>
                <a:gd name="connsiteX4-519" fmla="*/ 4334 w 643734"/>
                <a:gd name="connsiteY4-520" fmla="*/ 101286 h 598824"/>
                <a:gd name="connsiteX0-521" fmla="*/ 103603 w 643734"/>
                <a:gd name="connsiteY0-522" fmla="*/ 24551 h 591575"/>
                <a:gd name="connsiteX1-523" fmla="*/ 581981 w 643734"/>
                <a:gd name="connsiteY1-524" fmla="*/ 44389 h 591575"/>
                <a:gd name="connsiteX2-525" fmla="*/ 621713 w 643734"/>
                <a:gd name="connsiteY2-526" fmla="*/ 548038 h 591575"/>
                <a:gd name="connsiteX3-527" fmla="*/ 12537 w 643734"/>
                <a:gd name="connsiteY3-528" fmla="*/ 510661 h 591575"/>
                <a:gd name="connsiteX4-529" fmla="*/ 4334 w 643734"/>
                <a:gd name="connsiteY4-530" fmla="*/ 94037 h 591575"/>
                <a:gd name="connsiteX0-531" fmla="*/ 103603 w 643734"/>
                <a:gd name="connsiteY0-532" fmla="*/ 20135 h 587159"/>
                <a:gd name="connsiteX1-533" fmla="*/ 581981 w 643734"/>
                <a:gd name="connsiteY1-534" fmla="*/ 39973 h 587159"/>
                <a:gd name="connsiteX2-535" fmla="*/ 621713 w 643734"/>
                <a:gd name="connsiteY2-536" fmla="*/ 543622 h 587159"/>
                <a:gd name="connsiteX3-537" fmla="*/ 12537 w 643734"/>
                <a:gd name="connsiteY3-538" fmla="*/ 506245 h 587159"/>
                <a:gd name="connsiteX4-539" fmla="*/ 4334 w 643734"/>
                <a:gd name="connsiteY4-540" fmla="*/ 89621 h 587159"/>
                <a:gd name="connsiteX0-541" fmla="*/ 51067 w 657504"/>
                <a:gd name="connsiteY0-542" fmla="*/ 31623 h 592327"/>
                <a:gd name="connsiteX1-543" fmla="*/ 581981 w 657504"/>
                <a:gd name="connsiteY1-544" fmla="*/ 45141 h 592327"/>
                <a:gd name="connsiteX2-545" fmla="*/ 621713 w 657504"/>
                <a:gd name="connsiteY2-546" fmla="*/ 548790 h 592327"/>
                <a:gd name="connsiteX3-547" fmla="*/ 12537 w 657504"/>
                <a:gd name="connsiteY3-548" fmla="*/ 511413 h 592327"/>
                <a:gd name="connsiteX4-549" fmla="*/ 4334 w 657504"/>
                <a:gd name="connsiteY4-550" fmla="*/ 94789 h 592327"/>
                <a:gd name="connsiteX0-551" fmla="*/ 51067 w 676118"/>
                <a:gd name="connsiteY0-552" fmla="*/ 31623 h 604686"/>
                <a:gd name="connsiteX1-553" fmla="*/ 581981 w 676118"/>
                <a:gd name="connsiteY1-554" fmla="*/ 45141 h 604686"/>
                <a:gd name="connsiteX2-555" fmla="*/ 621713 w 676118"/>
                <a:gd name="connsiteY2-556" fmla="*/ 548790 h 604686"/>
                <a:gd name="connsiteX3-557" fmla="*/ 12537 w 676118"/>
                <a:gd name="connsiteY3-558" fmla="*/ 511413 h 604686"/>
                <a:gd name="connsiteX4-559" fmla="*/ 4334 w 676118"/>
                <a:gd name="connsiteY4-560" fmla="*/ 94789 h 604686"/>
                <a:gd name="connsiteX0-561" fmla="*/ 51067 w 659741"/>
                <a:gd name="connsiteY0-562" fmla="*/ 18182 h 591245"/>
                <a:gd name="connsiteX1-563" fmla="*/ 581981 w 659741"/>
                <a:gd name="connsiteY1-564" fmla="*/ 31700 h 591245"/>
                <a:gd name="connsiteX2-565" fmla="*/ 621713 w 659741"/>
                <a:gd name="connsiteY2-566" fmla="*/ 535349 h 591245"/>
                <a:gd name="connsiteX3-567" fmla="*/ 12537 w 659741"/>
                <a:gd name="connsiteY3-568" fmla="*/ 497972 h 591245"/>
                <a:gd name="connsiteX4-569" fmla="*/ 4334 w 659741"/>
                <a:gd name="connsiteY4-570" fmla="*/ 81348 h 591245"/>
                <a:gd name="connsiteX0-571" fmla="*/ 51067 w 671131"/>
                <a:gd name="connsiteY0-572" fmla="*/ 18182 h 591245"/>
                <a:gd name="connsiteX1-573" fmla="*/ 617005 w 671131"/>
                <a:gd name="connsiteY1-574" fmla="*/ 31700 h 591245"/>
                <a:gd name="connsiteX2-575" fmla="*/ 621713 w 671131"/>
                <a:gd name="connsiteY2-576" fmla="*/ 535349 h 591245"/>
                <a:gd name="connsiteX3-577" fmla="*/ 12537 w 671131"/>
                <a:gd name="connsiteY3-578" fmla="*/ 497972 h 591245"/>
                <a:gd name="connsiteX4-579" fmla="*/ 4334 w 671131"/>
                <a:gd name="connsiteY4-580" fmla="*/ 81348 h 591245"/>
                <a:gd name="connsiteX0-581" fmla="*/ 51067 w 648099"/>
                <a:gd name="connsiteY0-582" fmla="*/ 18182 h 578886"/>
                <a:gd name="connsiteX1-583" fmla="*/ 617005 w 648099"/>
                <a:gd name="connsiteY1-584" fmla="*/ 31700 h 578886"/>
                <a:gd name="connsiteX2-585" fmla="*/ 621713 w 648099"/>
                <a:gd name="connsiteY2-586" fmla="*/ 535349 h 578886"/>
                <a:gd name="connsiteX3-587" fmla="*/ 12537 w 648099"/>
                <a:gd name="connsiteY3-588" fmla="*/ 497972 h 578886"/>
                <a:gd name="connsiteX4-589" fmla="*/ 4334 w 648099"/>
                <a:gd name="connsiteY4-590" fmla="*/ 81348 h 578886"/>
                <a:gd name="connsiteX0-591" fmla="*/ 51067 w 648099"/>
                <a:gd name="connsiteY0-592" fmla="*/ 18182 h 565791"/>
                <a:gd name="connsiteX1-593" fmla="*/ 617005 w 648099"/>
                <a:gd name="connsiteY1-594" fmla="*/ 31700 h 565791"/>
                <a:gd name="connsiteX2-595" fmla="*/ 621713 w 648099"/>
                <a:gd name="connsiteY2-596" fmla="*/ 535349 h 565791"/>
                <a:gd name="connsiteX3-597" fmla="*/ 12537 w 648099"/>
                <a:gd name="connsiteY3-598" fmla="*/ 497972 h 565791"/>
                <a:gd name="connsiteX4-599" fmla="*/ 4334 w 648099"/>
                <a:gd name="connsiteY4-600" fmla="*/ 81348 h 56579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grpFill/>
            <a:ln w="25400" cap="rnd">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95" name="任意多边形 94"/>
            <p:cNvSpPr/>
            <p:nvPr/>
          </p:nvSpPr>
          <p:spPr>
            <a:xfrm>
              <a:off x="2627243" y="4976837"/>
              <a:ext cx="451945" cy="159008"/>
            </a:xfrm>
            <a:custGeom>
              <a:avLst/>
              <a:gdLst>
                <a:gd name="connsiteX0" fmla="*/ 0 w 451945"/>
                <a:gd name="connsiteY0" fmla="*/ 95946 h 159008"/>
                <a:gd name="connsiteX1" fmla="*/ 220717 w 451945"/>
                <a:gd name="connsiteY1" fmla="*/ 1352 h 159008"/>
                <a:gd name="connsiteX2" fmla="*/ 451945 w 451945"/>
                <a:gd name="connsiteY2" fmla="*/ 159008 h 159008"/>
              </a:gdLst>
              <a:ahLst/>
              <a:cxnLst>
                <a:cxn ang="0">
                  <a:pos x="connsiteX0" y="connsiteY0"/>
                </a:cxn>
                <a:cxn ang="0">
                  <a:pos x="connsiteX1" y="connsiteY1"/>
                </a:cxn>
                <a:cxn ang="0">
                  <a:pos x="connsiteX2" y="connsiteY2"/>
                </a:cxn>
              </a:cxnLst>
              <a:rect l="l" t="t" r="r" b="b"/>
              <a:pathLst>
                <a:path w="451945" h="159008">
                  <a:moveTo>
                    <a:pt x="0" y="95946"/>
                  </a:moveTo>
                  <a:cubicBezTo>
                    <a:pt x="72696" y="43394"/>
                    <a:pt x="145393" y="-9158"/>
                    <a:pt x="220717" y="1352"/>
                  </a:cubicBezTo>
                  <a:cubicBezTo>
                    <a:pt x="296041" y="11862"/>
                    <a:pt x="373993" y="85435"/>
                    <a:pt x="451945" y="159008"/>
                  </a:cubicBez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96" name="任意多边形 95"/>
            <p:cNvSpPr/>
            <p:nvPr/>
          </p:nvSpPr>
          <p:spPr>
            <a:xfrm>
              <a:off x="2605254" y="4842490"/>
              <a:ext cx="472965" cy="209092"/>
            </a:xfrm>
            <a:custGeom>
              <a:avLst/>
              <a:gdLst>
                <a:gd name="connsiteX0" fmla="*/ 0 w 472965"/>
                <a:gd name="connsiteY0" fmla="*/ 31531 h 147463"/>
                <a:gd name="connsiteX1" fmla="*/ 241738 w 472965"/>
                <a:gd name="connsiteY1" fmla="*/ 147144 h 147463"/>
                <a:gd name="connsiteX2" fmla="*/ 472965 w 472965"/>
                <a:gd name="connsiteY2" fmla="*/ 0 h 147463"/>
                <a:gd name="connsiteX0-1" fmla="*/ 0 w 472965"/>
                <a:gd name="connsiteY0-2" fmla="*/ 31531 h 209092"/>
                <a:gd name="connsiteX1-3" fmla="*/ 237619 w 472965"/>
                <a:gd name="connsiteY1-4" fmla="*/ 208928 h 209092"/>
                <a:gd name="connsiteX2-5" fmla="*/ 472965 w 472965"/>
                <a:gd name="connsiteY2-6" fmla="*/ 0 h 209092"/>
                <a:gd name="connsiteX0-7" fmla="*/ 0 w 472965"/>
                <a:gd name="connsiteY0-8" fmla="*/ 31531 h 209092"/>
                <a:gd name="connsiteX1-9" fmla="*/ 237619 w 472965"/>
                <a:gd name="connsiteY1-10" fmla="*/ 208928 h 209092"/>
                <a:gd name="connsiteX2-11" fmla="*/ 472965 w 472965"/>
                <a:gd name="connsiteY2-12" fmla="*/ 0 h 209092"/>
              </a:gdLst>
              <a:ahLst/>
              <a:cxnLst>
                <a:cxn ang="0">
                  <a:pos x="connsiteX0-1" y="connsiteY0-2"/>
                </a:cxn>
                <a:cxn ang="0">
                  <a:pos x="connsiteX1-3" y="connsiteY1-4"/>
                </a:cxn>
                <a:cxn ang="0">
                  <a:pos x="connsiteX2-5" y="connsiteY2-6"/>
                </a:cxn>
              </a:cxnLst>
              <a:rect l="l" t="t" r="r" b="b"/>
              <a:pathLst>
                <a:path w="472965" h="209092">
                  <a:moveTo>
                    <a:pt x="0" y="31531"/>
                  </a:moveTo>
                  <a:cubicBezTo>
                    <a:pt x="81455" y="91965"/>
                    <a:pt x="191743" y="214183"/>
                    <a:pt x="237619" y="208928"/>
                  </a:cubicBezTo>
                  <a:cubicBezTo>
                    <a:pt x="283495" y="203673"/>
                    <a:pt x="396765" y="70944"/>
                    <a:pt x="472965" y="0"/>
                  </a:cubicBezTo>
                </a:path>
              </a:pathLst>
            </a:custGeom>
            <a:grp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grpSp>
        <p:nvGrpSpPr>
          <p:cNvPr id="97" name="组合 96"/>
          <p:cNvGrpSpPr/>
          <p:nvPr/>
        </p:nvGrpSpPr>
        <p:grpSpPr>
          <a:xfrm>
            <a:off x="2252331" y="4480026"/>
            <a:ext cx="538063" cy="489546"/>
            <a:chOff x="7002966" y="4415883"/>
            <a:chExt cx="507443" cy="461687"/>
          </a:xfrm>
        </p:grpSpPr>
        <p:grpSp>
          <p:nvGrpSpPr>
            <p:cNvPr id="98" name="组合 97"/>
            <p:cNvGrpSpPr/>
            <p:nvPr/>
          </p:nvGrpSpPr>
          <p:grpSpPr>
            <a:xfrm>
              <a:off x="7002966" y="4415883"/>
              <a:ext cx="507443" cy="461687"/>
              <a:chOff x="7002966" y="4415883"/>
              <a:chExt cx="602999" cy="548627"/>
            </a:xfrm>
          </p:grpSpPr>
          <p:sp>
            <p:nvSpPr>
              <p:cNvPr id="118" name="任意多边形 117"/>
              <p:cNvSpPr/>
              <p:nvPr/>
            </p:nvSpPr>
            <p:spPr>
              <a:xfrm>
                <a:off x="7002966" y="4415883"/>
                <a:ext cx="602999" cy="548627"/>
              </a:xfrm>
              <a:custGeom>
                <a:avLst/>
                <a:gdLst>
                  <a:gd name="connsiteX0" fmla="*/ 0 w 602999"/>
                  <a:gd name="connsiteY0" fmla="*/ 22302 h 548627"/>
                  <a:gd name="connsiteX1" fmla="*/ 11151 w 602999"/>
                  <a:gd name="connsiteY1" fmla="*/ 546410 h 548627"/>
                  <a:gd name="connsiteX2" fmla="*/ 412595 w 602999"/>
                  <a:gd name="connsiteY2" fmla="*/ 535258 h 548627"/>
                  <a:gd name="connsiteX3" fmla="*/ 591014 w 602999"/>
                  <a:gd name="connsiteY3" fmla="*/ 401444 h 548627"/>
                  <a:gd name="connsiteX4" fmla="*/ 568712 w 602999"/>
                  <a:gd name="connsiteY4" fmla="*/ 0 h 548627"/>
                  <a:gd name="connsiteX5" fmla="*/ 0 w 602999"/>
                  <a:gd name="connsiteY5" fmla="*/ 22302 h 54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999" h="548627">
                    <a:moveTo>
                      <a:pt x="0" y="22302"/>
                    </a:moveTo>
                    <a:lnTo>
                      <a:pt x="11151" y="546410"/>
                    </a:lnTo>
                    <a:cubicBezTo>
                      <a:pt x="144966" y="542693"/>
                      <a:pt x="315951" y="559419"/>
                      <a:pt x="412595" y="535258"/>
                    </a:cubicBezTo>
                    <a:cubicBezTo>
                      <a:pt x="509239" y="511097"/>
                      <a:pt x="564995" y="490654"/>
                      <a:pt x="591014" y="401444"/>
                    </a:cubicBezTo>
                    <a:cubicBezTo>
                      <a:pt x="617033" y="312234"/>
                      <a:pt x="596590" y="70624"/>
                      <a:pt x="568712" y="0"/>
                    </a:cubicBezTo>
                    <a:lnTo>
                      <a:pt x="0" y="22302"/>
                    </a:lnTo>
                    <a:close/>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22" name="任意多边形 121"/>
              <p:cNvSpPr/>
              <p:nvPr/>
            </p:nvSpPr>
            <p:spPr>
              <a:xfrm>
                <a:off x="7396700" y="4776984"/>
                <a:ext cx="201133" cy="166254"/>
              </a:xfrm>
              <a:custGeom>
                <a:avLst/>
                <a:gdLst>
                  <a:gd name="connsiteX0" fmla="*/ 0 w 238298"/>
                  <a:gd name="connsiteY0" fmla="*/ 227214 h 227214"/>
                  <a:gd name="connsiteX1" fmla="*/ 60960 w 238298"/>
                  <a:gd name="connsiteY1" fmla="*/ 77585 h 227214"/>
                  <a:gd name="connsiteX2" fmla="*/ 44334 w 238298"/>
                  <a:gd name="connsiteY2" fmla="*/ 0 h 227214"/>
                  <a:gd name="connsiteX3" fmla="*/ 155170 w 238298"/>
                  <a:gd name="connsiteY3" fmla="*/ 27709 h 227214"/>
                  <a:gd name="connsiteX4" fmla="*/ 238298 w 238298"/>
                  <a:gd name="connsiteY4" fmla="*/ 0 h 227214"/>
                  <a:gd name="connsiteX0-1" fmla="*/ 0 w 238298"/>
                  <a:gd name="connsiteY0-2" fmla="*/ 227214 h 227214"/>
                  <a:gd name="connsiteX1-3" fmla="*/ 38793 w 238298"/>
                  <a:gd name="connsiteY1-4" fmla="*/ 99752 h 227214"/>
                  <a:gd name="connsiteX2-5" fmla="*/ 44334 w 238298"/>
                  <a:gd name="connsiteY2-6" fmla="*/ 0 h 227214"/>
                  <a:gd name="connsiteX3-7" fmla="*/ 155170 w 238298"/>
                  <a:gd name="connsiteY3-8" fmla="*/ 27709 h 227214"/>
                  <a:gd name="connsiteX4-9" fmla="*/ 238298 w 238298"/>
                  <a:gd name="connsiteY4-10" fmla="*/ 0 h 227214"/>
                  <a:gd name="connsiteX0-11" fmla="*/ 0 w 238298"/>
                  <a:gd name="connsiteY0-12" fmla="*/ 227214 h 227214"/>
                  <a:gd name="connsiteX1-13" fmla="*/ 38793 w 238298"/>
                  <a:gd name="connsiteY1-14" fmla="*/ 99752 h 227214"/>
                  <a:gd name="connsiteX2-15" fmla="*/ 44334 w 238298"/>
                  <a:gd name="connsiteY2-16" fmla="*/ 0 h 227214"/>
                  <a:gd name="connsiteX3-17" fmla="*/ 160712 w 238298"/>
                  <a:gd name="connsiteY3-18" fmla="*/ 16625 h 227214"/>
                  <a:gd name="connsiteX4-19" fmla="*/ 238298 w 238298"/>
                  <a:gd name="connsiteY4-20" fmla="*/ 0 h 22721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38298" h="227214">
                    <a:moveTo>
                      <a:pt x="0" y="227214"/>
                    </a:moveTo>
                    <a:cubicBezTo>
                      <a:pt x="26785" y="171334"/>
                      <a:pt x="31404" y="137621"/>
                      <a:pt x="38793" y="99752"/>
                    </a:cubicBezTo>
                    <a:cubicBezTo>
                      <a:pt x="46182" y="61883"/>
                      <a:pt x="38792" y="11084"/>
                      <a:pt x="44334" y="0"/>
                    </a:cubicBezTo>
                    <a:cubicBezTo>
                      <a:pt x="81279" y="9236"/>
                      <a:pt x="128385" y="16625"/>
                      <a:pt x="160712" y="16625"/>
                    </a:cubicBezTo>
                    <a:cubicBezTo>
                      <a:pt x="193039" y="16625"/>
                      <a:pt x="212897" y="13854"/>
                      <a:pt x="238298" y="0"/>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99" name="任意多边形 98"/>
            <p:cNvSpPr/>
            <p:nvPr/>
          </p:nvSpPr>
          <p:spPr>
            <a:xfrm>
              <a:off x="7077564" y="4606380"/>
              <a:ext cx="363297" cy="7200"/>
            </a:xfrm>
            <a:custGeom>
              <a:avLst/>
              <a:gdLst>
                <a:gd name="connsiteX0" fmla="*/ 0 w 363297"/>
                <a:gd name="connsiteY0" fmla="*/ 18689 h 21777"/>
                <a:gd name="connsiteX1" fmla="*/ 95442 w 363297"/>
                <a:gd name="connsiteY1" fmla="*/ 3295 h 21777"/>
                <a:gd name="connsiteX2" fmla="*/ 197042 w 363297"/>
                <a:gd name="connsiteY2" fmla="*/ 21767 h 21777"/>
                <a:gd name="connsiteX3" fmla="*/ 270933 w 363297"/>
                <a:gd name="connsiteY3" fmla="*/ 216 h 21777"/>
                <a:gd name="connsiteX4" fmla="*/ 363297 w 363297"/>
                <a:gd name="connsiteY4" fmla="*/ 12531 h 21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297" h="21777">
                  <a:moveTo>
                    <a:pt x="0" y="18689"/>
                  </a:moveTo>
                  <a:cubicBezTo>
                    <a:pt x="31301" y="10735"/>
                    <a:pt x="62602" y="2782"/>
                    <a:pt x="95442" y="3295"/>
                  </a:cubicBezTo>
                  <a:cubicBezTo>
                    <a:pt x="128282" y="3808"/>
                    <a:pt x="167794" y="22280"/>
                    <a:pt x="197042" y="21767"/>
                  </a:cubicBezTo>
                  <a:cubicBezTo>
                    <a:pt x="226290" y="21254"/>
                    <a:pt x="243224" y="1755"/>
                    <a:pt x="270933" y="216"/>
                  </a:cubicBezTo>
                  <a:cubicBezTo>
                    <a:pt x="298642" y="-1323"/>
                    <a:pt x="330969" y="5604"/>
                    <a:pt x="363297" y="12531"/>
                  </a:cubicBezTo>
                </a:path>
              </a:pathLst>
            </a:custGeom>
            <a:noFill/>
            <a:ln w="25400" cap="rnd">
              <a:solidFill>
                <a:schemeClr val="bg1"/>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00" name="任意多边形 99"/>
            <p:cNvSpPr/>
            <p:nvPr/>
          </p:nvSpPr>
          <p:spPr>
            <a:xfrm>
              <a:off x="7075055" y="4517389"/>
              <a:ext cx="363297" cy="7200"/>
            </a:xfrm>
            <a:custGeom>
              <a:avLst/>
              <a:gdLst>
                <a:gd name="connsiteX0" fmla="*/ 0 w 363297"/>
                <a:gd name="connsiteY0" fmla="*/ 18689 h 21777"/>
                <a:gd name="connsiteX1" fmla="*/ 95442 w 363297"/>
                <a:gd name="connsiteY1" fmla="*/ 3295 h 21777"/>
                <a:gd name="connsiteX2" fmla="*/ 197042 w 363297"/>
                <a:gd name="connsiteY2" fmla="*/ 21767 h 21777"/>
                <a:gd name="connsiteX3" fmla="*/ 270933 w 363297"/>
                <a:gd name="connsiteY3" fmla="*/ 216 h 21777"/>
                <a:gd name="connsiteX4" fmla="*/ 363297 w 363297"/>
                <a:gd name="connsiteY4" fmla="*/ 12531 h 21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297" h="21777">
                  <a:moveTo>
                    <a:pt x="0" y="18689"/>
                  </a:moveTo>
                  <a:cubicBezTo>
                    <a:pt x="31301" y="10735"/>
                    <a:pt x="62602" y="2782"/>
                    <a:pt x="95442" y="3295"/>
                  </a:cubicBezTo>
                  <a:cubicBezTo>
                    <a:pt x="128282" y="3808"/>
                    <a:pt x="167794" y="22280"/>
                    <a:pt x="197042" y="21767"/>
                  </a:cubicBezTo>
                  <a:cubicBezTo>
                    <a:pt x="226290" y="21254"/>
                    <a:pt x="243224" y="1755"/>
                    <a:pt x="270933" y="216"/>
                  </a:cubicBezTo>
                  <a:cubicBezTo>
                    <a:pt x="298642" y="-1323"/>
                    <a:pt x="330969" y="5604"/>
                    <a:pt x="363297" y="12531"/>
                  </a:cubicBezTo>
                </a:path>
              </a:pathLst>
            </a:custGeom>
            <a:noFill/>
            <a:ln w="25400" cap="rnd">
              <a:solidFill>
                <a:schemeClr val="bg1"/>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01" name="任意多边形 100"/>
            <p:cNvSpPr/>
            <p:nvPr/>
          </p:nvSpPr>
          <p:spPr>
            <a:xfrm>
              <a:off x="7089852" y="4685188"/>
              <a:ext cx="363297" cy="7200"/>
            </a:xfrm>
            <a:custGeom>
              <a:avLst/>
              <a:gdLst>
                <a:gd name="connsiteX0" fmla="*/ 0 w 363297"/>
                <a:gd name="connsiteY0" fmla="*/ 18689 h 21777"/>
                <a:gd name="connsiteX1" fmla="*/ 95442 w 363297"/>
                <a:gd name="connsiteY1" fmla="*/ 3295 h 21777"/>
                <a:gd name="connsiteX2" fmla="*/ 197042 w 363297"/>
                <a:gd name="connsiteY2" fmla="*/ 21767 h 21777"/>
                <a:gd name="connsiteX3" fmla="*/ 270933 w 363297"/>
                <a:gd name="connsiteY3" fmla="*/ 216 h 21777"/>
                <a:gd name="connsiteX4" fmla="*/ 363297 w 363297"/>
                <a:gd name="connsiteY4" fmla="*/ 12531 h 21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297" h="21777">
                  <a:moveTo>
                    <a:pt x="0" y="18689"/>
                  </a:moveTo>
                  <a:cubicBezTo>
                    <a:pt x="31301" y="10735"/>
                    <a:pt x="62602" y="2782"/>
                    <a:pt x="95442" y="3295"/>
                  </a:cubicBezTo>
                  <a:cubicBezTo>
                    <a:pt x="128282" y="3808"/>
                    <a:pt x="167794" y="22280"/>
                    <a:pt x="197042" y="21767"/>
                  </a:cubicBezTo>
                  <a:cubicBezTo>
                    <a:pt x="226290" y="21254"/>
                    <a:pt x="243224" y="1755"/>
                    <a:pt x="270933" y="216"/>
                  </a:cubicBezTo>
                  <a:cubicBezTo>
                    <a:pt x="298642" y="-1323"/>
                    <a:pt x="330969" y="5604"/>
                    <a:pt x="363297" y="12531"/>
                  </a:cubicBezTo>
                </a:path>
              </a:pathLst>
            </a:custGeom>
            <a:noFill/>
            <a:ln w="25400" cap="rnd">
              <a:solidFill>
                <a:schemeClr val="bg1"/>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02" name="任意多边形 101"/>
            <p:cNvSpPr/>
            <p:nvPr/>
          </p:nvSpPr>
          <p:spPr>
            <a:xfrm>
              <a:off x="7081722" y="4766978"/>
              <a:ext cx="245741" cy="0"/>
            </a:xfrm>
            <a:custGeom>
              <a:avLst/>
              <a:gdLst>
                <a:gd name="connsiteX0" fmla="*/ 0 w 363297"/>
                <a:gd name="connsiteY0" fmla="*/ 18689 h 21777"/>
                <a:gd name="connsiteX1" fmla="*/ 95442 w 363297"/>
                <a:gd name="connsiteY1" fmla="*/ 3295 h 21777"/>
                <a:gd name="connsiteX2" fmla="*/ 197042 w 363297"/>
                <a:gd name="connsiteY2" fmla="*/ 21767 h 21777"/>
                <a:gd name="connsiteX3" fmla="*/ 270933 w 363297"/>
                <a:gd name="connsiteY3" fmla="*/ 216 h 21777"/>
                <a:gd name="connsiteX4" fmla="*/ 363297 w 363297"/>
                <a:gd name="connsiteY4" fmla="*/ 12531 h 21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297" h="21777">
                  <a:moveTo>
                    <a:pt x="0" y="18689"/>
                  </a:moveTo>
                  <a:cubicBezTo>
                    <a:pt x="31301" y="10735"/>
                    <a:pt x="62602" y="2782"/>
                    <a:pt x="95442" y="3295"/>
                  </a:cubicBezTo>
                  <a:cubicBezTo>
                    <a:pt x="128282" y="3808"/>
                    <a:pt x="167794" y="22280"/>
                    <a:pt x="197042" y="21767"/>
                  </a:cubicBezTo>
                  <a:cubicBezTo>
                    <a:pt x="226290" y="21254"/>
                    <a:pt x="243224" y="1755"/>
                    <a:pt x="270933" y="216"/>
                  </a:cubicBezTo>
                  <a:cubicBezTo>
                    <a:pt x="298642" y="-1323"/>
                    <a:pt x="330969" y="5604"/>
                    <a:pt x="363297" y="12531"/>
                  </a:cubicBezTo>
                </a:path>
              </a:pathLst>
            </a:custGeom>
            <a:noFill/>
            <a:ln w="25400" cap="rnd">
              <a:solidFill>
                <a:schemeClr val="bg1"/>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grpSp>
        <p:nvGrpSpPr>
          <p:cNvPr id="123" name="组合 122"/>
          <p:cNvGrpSpPr/>
          <p:nvPr/>
        </p:nvGrpSpPr>
        <p:grpSpPr>
          <a:xfrm>
            <a:off x="6985521" y="4231724"/>
            <a:ext cx="451047" cy="668135"/>
            <a:chOff x="6009007" y="5114134"/>
            <a:chExt cx="539853" cy="799683"/>
          </a:xfrm>
        </p:grpSpPr>
        <p:grpSp>
          <p:nvGrpSpPr>
            <p:cNvPr id="124" name="组合 123"/>
            <p:cNvGrpSpPr/>
            <p:nvPr/>
          </p:nvGrpSpPr>
          <p:grpSpPr>
            <a:xfrm>
              <a:off x="6076862" y="5114134"/>
              <a:ext cx="311137" cy="161892"/>
              <a:chOff x="7092920" y="4246590"/>
              <a:chExt cx="770185" cy="400745"/>
            </a:xfrm>
          </p:grpSpPr>
          <p:sp>
            <p:nvSpPr>
              <p:cNvPr id="131" name="任意多边形 130"/>
              <p:cNvSpPr/>
              <p:nvPr/>
            </p:nvSpPr>
            <p:spPr>
              <a:xfrm rot="246557">
                <a:off x="7092920" y="4246590"/>
                <a:ext cx="85861" cy="354539"/>
              </a:xfrm>
              <a:custGeom>
                <a:avLst/>
                <a:gdLst>
                  <a:gd name="connsiteX0" fmla="*/ 0 w 263396"/>
                  <a:gd name="connsiteY0" fmla="*/ 0 h 651163"/>
                  <a:gd name="connsiteX1" fmla="*/ 263236 w 263396"/>
                  <a:gd name="connsiteY1" fmla="*/ 249382 h 651163"/>
                  <a:gd name="connsiteX2" fmla="*/ 41563 w 263396"/>
                  <a:gd name="connsiteY2" fmla="*/ 471054 h 651163"/>
                  <a:gd name="connsiteX3" fmla="*/ 207818 w 263396"/>
                  <a:gd name="connsiteY3" fmla="*/ 651163 h 651163"/>
                </a:gdLst>
                <a:ahLst/>
                <a:cxnLst>
                  <a:cxn ang="0">
                    <a:pos x="connsiteX0" y="connsiteY0"/>
                  </a:cxn>
                  <a:cxn ang="0">
                    <a:pos x="connsiteX1" y="connsiteY1"/>
                  </a:cxn>
                  <a:cxn ang="0">
                    <a:pos x="connsiteX2" y="connsiteY2"/>
                  </a:cxn>
                  <a:cxn ang="0">
                    <a:pos x="connsiteX3" y="connsiteY3"/>
                  </a:cxn>
                </a:cxnLst>
                <a:rect l="l" t="t" r="r" b="b"/>
                <a:pathLst>
                  <a:path w="263396" h="651163">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32" name="任意多边形 131"/>
              <p:cNvSpPr/>
              <p:nvPr/>
            </p:nvSpPr>
            <p:spPr>
              <a:xfrm rot="246557">
                <a:off x="7450357" y="4286367"/>
                <a:ext cx="85861" cy="354539"/>
              </a:xfrm>
              <a:custGeom>
                <a:avLst/>
                <a:gdLst>
                  <a:gd name="connsiteX0" fmla="*/ 0 w 263396"/>
                  <a:gd name="connsiteY0" fmla="*/ 0 h 651163"/>
                  <a:gd name="connsiteX1" fmla="*/ 263236 w 263396"/>
                  <a:gd name="connsiteY1" fmla="*/ 249382 h 651163"/>
                  <a:gd name="connsiteX2" fmla="*/ 41563 w 263396"/>
                  <a:gd name="connsiteY2" fmla="*/ 471054 h 651163"/>
                  <a:gd name="connsiteX3" fmla="*/ 207818 w 263396"/>
                  <a:gd name="connsiteY3" fmla="*/ 651163 h 651163"/>
                </a:gdLst>
                <a:ahLst/>
                <a:cxnLst>
                  <a:cxn ang="0">
                    <a:pos x="connsiteX0" y="connsiteY0"/>
                  </a:cxn>
                  <a:cxn ang="0">
                    <a:pos x="connsiteX1" y="connsiteY1"/>
                  </a:cxn>
                  <a:cxn ang="0">
                    <a:pos x="connsiteX2" y="connsiteY2"/>
                  </a:cxn>
                  <a:cxn ang="0">
                    <a:pos x="connsiteX3" y="connsiteY3"/>
                  </a:cxn>
                </a:cxnLst>
                <a:rect l="l" t="t" r="r" b="b"/>
                <a:pathLst>
                  <a:path w="263396" h="651163">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33" name="任意多边形 132"/>
              <p:cNvSpPr/>
              <p:nvPr/>
            </p:nvSpPr>
            <p:spPr>
              <a:xfrm rot="246557">
                <a:off x="7777244" y="4292796"/>
                <a:ext cx="85861" cy="354539"/>
              </a:xfrm>
              <a:custGeom>
                <a:avLst/>
                <a:gdLst>
                  <a:gd name="connsiteX0" fmla="*/ 0 w 263396"/>
                  <a:gd name="connsiteY0" fmla="*/ 0 h 651163"/>
                  <a:gd name="connsiteX1" fmla="*/ 263236 w 263396"/>
                  <a:gd name="connsiteY1" fmla="*/ 249382 h 651163"/>
                  <a:gd name="connsiteX2" fmla="*/ 41563 w 263396"/>
                  <a:gd name="connsiteY2" fmla="*/ 471054 h 651163"/>
                  <a:gd name="connsiteX3" fmla="*/ 207818 w 263396"/>
                  <a:gd name="connsiteY3" fmla="*/ 651163 h 651163"/>
                </a:gdLst>
                <a:ahLst/>
                <a:cxnLst>
                  <a:cxn ang="0">
                    <a:pos x="connsiteX0" y="connsiteY0"/>
                  </a:cxn>
                  <a:cxn ang="0">
                    <a:pos x="connsiteX1" y="connsiteY1"/>
                  </a:cxn>
                  <a:cxn ang="0">
                    <a:pos x="connsiteX2" y="connsiteY2"/>
                  </a:cxn>
                  <a:cxn ang="0">
                    <a:pos x="connsiteX3" y="connsiteY3"/>
                  </a:cxn>
                </a:cxnLst>
                <a:rect l="l" t="t" r="r" b="b"/>
                <a:pathLst>
                  <a:path w="263396" h="651163">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grpSp>
          <p:nvGrpSpPr>
            <p:cNvPr id="125" name="组合 124"/>
            <p:cNvGrpSpPr/>
            <p:nvPr/>
          </p:nvGrpSpPr>
          <p:grpSpPr>
            <a:xfrm>
              <a:off x="6009007" y="5410125"/>
              <a:ext cx="539853" cy="503692"/>
              <a:chOff x="6009007" y="5410125"/>
              <a:chExt cx="539853" cy="503692"/>
            </a:xfrm>
          </p:grpSpPr>
          <p:grpSp>
            <p:nvGrpSpPr>
              <p:cNvPr id="126" name="组合 125"/>
              <p:cNvGrpSpPr/>
              <p:nvPr/>
            </p:nvGrpSpPr>
            <p:grpSpPr>
              <a:xfrm>
                <a:off x="6009007" y="5410125"/>
                <a:ext cx="456217" cy="503692"/>
                <a:chOff x="6022959" y="4749850"/>
                <a:chExt cx="707623" cy="781261"/>
              </a:xfrm>
            </p:grpSpPr>
            <p:sp>
              <p:nvSpPr>
                <p:cNvPr id="128" name="任意多边形 127"/>
                <p:cNvSpPr/>
                <p:nvPr/>
              </p:nvSpPr>
              <p:spPr>
                <a:xfrm>
                  <a:off x="6024605" y="4796852"/>
                  <a:ext cx="689806" cy="734259"/>
                </a:xfrm>
                <a:custGeom>
                  <a:avLst/>
                  <a:gdLst>
                    <a:gd name="connsiteX0" fmla="*/ 1442 w 693602"/>
                    <a:gd name="connsiteY0" fmla="*/ 0 h 1058750"/>
                    <a:gd name="connsiteX1" fmla="*/ 91383 w 693602"/>
                    <a:gd name="connsiteY1" fmla="*/ 1034322 h 1058750"/>
                    <a:gd name="connsiteX2" fmla="*/ 571068 w 693602"/>
                    <a:gd name="connsiteY2" fmla="*/ 1034322 h 1058750"/>
                    <a:gd name="connsiteX3" fmla="*/ 690989 w 693602"/>
                    <a:gd name="connsiteY3" fmla="*/ 44971 h 1058750"/>
                    <a:gd name="connsiteX4" fmla="*/ 1442 w 693602"/>
                    <a:gd name="connsiteY4" fmla="*/ 0 h 1058750"/>
                    <a:gd name="connsiteX0-1" fmla="*/ 1442 w 695985"/>
                    <a:gd name="connsiteY0-2" fmla="*/ 0 h 1058750"/>
                    <a:gd name="connsiteX1-3" fmla="*/ 91383 w 695985"/>
                    <a:gd name="connsiteY1-4" fmla="*/ 1034322 h 1058750"/>
                    <a:gd name="connsiteX2-5" fmla="*/ 571068 w 695985"/>
                    <a:gd name="connsiteY2-6" fmla="*/ 1034322 h 1058750"/>
                    <a:gd name="connsiteX3-7" fmla="*/ 690989 w 695985"/>
                    <a:gd name="connsiteY3-8" fmla="*/ 44971 h 1058750"/>
                    <a:gd name="connsiteX4-9" fmla="*/ 1442 w 695985"/>
                    <a:gd name="connsiteY4-10" fmla="*/ 0 h 1058750"/>
                    <a:gd name="connsiteX0-11" fmla="*/ 1442 w 689807"/>
                    <a:gd name="connsiteY0-12" fmla="*/ 0 h 1058750"/>
                    <a:gd name="connsiteX1-13" fmla="*/ 91383 w 689807"/>
                    <a:gd name="connsiteY1-14" fmla="*/ 1034322 h 1058750"/>
                    <a:gd name="connsiteX2-15" fmla="*/ 571068 w 689807"/>
                    <a:gd name="connsiteY2-16" fmla="*/ 1034322 h 1058750"/>
                    <a:gd name="connsiteX3-17" fmla="*/ 684265 w 689807"/>
                    <a:gd name="connsiteY3-18" fmla="*/ 18077 h 1058750"/>
                    <a:gd name="connsiteX4-19" fmla="*/ 1442 w 689807"/>
                    <a:gd name="connsiteY4-20" fmla="*/ 0 h 1058750"/>
                    <a:gd name="connsiteX0-21" fmla="*/ 1442 w 689807"/>
                    <a:gd name="connsiteY0-22" fmla="*/ 0 h 1058750"/>
                    <a:gd name="connsiteX1-23" fmla="*/ 91383 w 689807"/>
                    <a:gd name="connsiteY1-24" fmla="*/ 1034322 h 1058750"/>
                    <a:gd name="connsiteX2-25" fmla="*/ 571068 w 689807"/>
                    <a:gd name="connsiteY2-26" fmla="*/ 1034322 h 1058750"/>
                    <a:gd name="connsiteX3-27" fmla="*/ 684265 w 689807"/>
                    <a:gd name="connsiteY3-28" fmla="*/ 18077 h 1058750"/>
                    <a:gd name="connsiteX4-29" fmla="*/ 1442 w 689807"/>
                    <a:gd name="connsiteY4-30" fmla="*/ 0 h 1058750"/>
                    <a:gd name="connsiteX0-31" fmla="*/ 1442 w 689807"/>
                    <a:gd name="connsiteY0-32" fmla="*/ 0 h 1058750"/>
                    <a:gd name="connsiteX1-33" fmla="*/ 91383 w 689807"/>
                    <a:gd name="connsiteY1-34" fmla="*/ 1034322 h 1058750"/>
                    <a:gd name="connsiteX2-35" fmla="*/ 571068 w 689807"/>
                    <a:gd name="connsiteY2-36" fmla="*/ 1034322 h 1058750"/>
                    <a:gd name="connsiteX3-37" fmla="*/ 684265 w 689807"/>
                    <a:gd name="connsiteY3-38" fmla="*/ 18077 h 1058750"/>
                    <a:gd name="connsiteX4-39" fmla="*/ 1442 w 689807"/>
                    <a:gd name="connsiteY4-40" fmla="*/ 0 h 10587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89807" h="1058750">
                      <a:moveTo>
                        <a:pt x="1442" y="0"/>
                      </a:moveTo>
                      <a:cubicBezTo>
                        <a:pt x="-2306" y="432216"/>
                        <a:pt x="-6053" y="864433"/>
                        <a:pt x="91383" y="1034322"/>
                      </a:cubicBezTo>
                      <a:cubicBezTo>
                        <a:pt x="251278" y="1034322"/>
                        <a:pt x="466137" y="1089286"/>
                        <a:pt x="571068" y="1034322"/>
                      </a:cubicBezTo>
                      <a:cubicBezTo>
                        <a:pt x="671003" y="689548"/>
                        <a:pt x="704252" y="195461"/>
                        <a:pt x="684265" y="18077"/>
                      </a:cubicBezTo>
                      <a:cubicBezTo>
                        <a:pt x="476828" y="52392"/>
                        <a:pt x="168538" y="32920"/>
                        <a:pt x="1442" y="0"/>
                      </a:cubicBezTo>
                      <a:close/>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29" name="任意多边形 128"/>
                <p:cNvSpPr/>
                <p:nvPr/>
              </p:nvSpPr>
              <p:spPr>
                <a:xfrm>
                  <a:off x="6022959" y="4885958"/>
                  <a:ext cx="707623" cy="39185"/>
                </a:xfrm>
                <a:custGeom>
                  <a:avLst/>
                  <a:gdLst>
                    <a:gd name="connsiteX0" fmla="*/ 0 w 734518"/>
                    <a:gd name="connsiteY0" fmla="*/ 0 h 44971"/>
                    <a:gd name="connsiteX1" fmla="*/ 734518 w 734518"/>
                    <a:gd name="connsiteY1" fmla="*/ 44971 h 44971"/>
                    <a:gd name="connsiteX0-1" fmla="*/ 0 w 707624"/>
                    <a:gd name="connsiteY0-2" fmla="*/ 0 h 44971"/>
                    <a:gd name="connsiteX1-3" fmla="*/ 707624 w 707624"/>
                    <a:gd name="connsiteY1-4" fmla="*/ 44971 h 44971"/>
                    <a:gd name="connsiteX0-5" fmla="*/ 0 w 707624"/>
                    <a:gd name="connsiteY0-6" fmla="*/ 0 h 44971"/>
                    <a:gd name="connsiteX1-7" fmla="*/ 707624 w 707624"/>
                    <a:gd name="connsiteY1-8" fmla="*/ 44971 h 44971"/>
                    <a:gd name="connsiteX0-9" fmla="*/ 0 w 707624"/>
                    <a:gd name="connsiteY0-10" fmla="*/ 0 h 48922"/>
                    <a:gd name="connsiteX1-11" fmla="*/ 707624 w 707624"/>
                    <a:gd name="connsiteY1-12" fmla="*/ 44971 h 48922"/>
                    <a:gd name="connsiteX0-13" fmla="*/ 0 w 707624"/>
                    <a:gd name="connsiteY0-14" fmla="*/ 0 h 25937"/>
                    <a:gd name="connsiteX1-15" fmla="*/ 707624 w 707624"/>
                    <a:gd name="connsiteY1-16" fmla="*/ 11354 h 25937"/>
                    <a:gd name="connsiteX0-17" fmla="*/ 0 w 707624"/>
                    <a:gd name="connsiteY0-18" fmla="*/ 0 h 39184"/>
                    <a:gd name="connsiteX1-19" fmla="*/ 707624 w 707624"/>
                    <a:gd name="connsiteY1-20" fmla="*/ 11354 h 39184"/>
                  </a:gdLst>
                  <a:ahLst/>
                  <a:cxnLst>
                    <a:cxn ang="0">
                      <a:pos x="connsiteX0-1" y="connsiteY0-2"/>
                    </a:cxn>
                    <a:cxn ang="0">
                      <a:pos x="connsiteX1-3" y="connsiteY1-4"/>
                    </a:cxn>
                  </a:cxnLst>
                  <a:rect l="l" t="t" r="r" b="b"/>
                  <a:pathLst>
                    <a:path w="707624" h="39184">
                      <a:moveTo>
                        <a:pt x="0" y="0"/>
                      </a:moveTo>
                      <a:cubicBezTo>
                        <a:pt x="235875" y="41884"/>
                        <a:pt x="471749" y="56876"/>
                        <a:pt x="707624" y="11354"/>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30" name="任意多边形 129"/>
                <p:cNvSpPr/>
                <p:nvPr/>
              </p:nvSpPr>
              <p:spPr>
                <a:xfrm flipV="1">
                  <a:off x="6022959" y="4749850"/>
                  <a:ext cx="674007" cy="49095"/>
                </a:xfrm>
                <a:custGeom>
                  <a:avLst/>
                  <a:gdLst>
                    <a:gd name="connsiteX0" fmla="*/ 0 w 734518"/>
                    <a:gd name="connsiteY0" fmla="*/ 0 h 44971"/>
                    <a:gd name="connsiteX1" fmla="*/ 734518 w 734518"/>
                    <a:gd name="connsiteY1" fmla="*/ 44971 h 44971"/>
                    <a:gd name="connsiteX0-1" fmla="*/ 0 w 707624"/>
                    <a:gd name="connsiteY0-2" fmla="*/ 0 h 44971"/>
                    <a:gd name="connsiteX1-3" fmla="*/ 707624 w 707624"/>
                    <a:gd name="connsiteY1-4" fmla="*/ 44971 h 44971"/>
                    <a:gd name="connsiteX0-5" fmla="*/ 0 w 707624"/>
                    <a:gd name="connsiteY0-6" fmla="*/ 0 h 44971"/>
                    <a:gd name="connsiteX1-7" fmla="*/ 707624 w 707624"/>
                    <a:gd name="connsiteY1-8" fmla="*/ 44971 h 44971"/>
                    <a:gd name="connsiteX0-9" fmla="*/ 0 w 707624"/>
                    <a:gd name="connsiteY0-10" fmla="*/ 0 h 48922"/>
                    <a:gd name="connsiteX1-11" fmla="*/ 707624 w 707624"/>
                    <a:gd name="connsiteY1-12" fmla="*/ 44971 h 48922"/>
                    <a:gd name="connsiteX0-13" fmla="*/ 0 w 674007"/>
                    <a:gd name="connsiteY0-14" fmla="*/ 2094 h 22978"/>
                    <a:gd name="connsiteX1-15" fmla="*/ 674007 w 674007"/>
                    <a:gd name="connsiteY1-16" fmla="*/ 0 h 22978"/>
                    <a:gd name="connsiteX0-17" fmla="*/ 0 w 674007"/>
                    <a:gd name="connsiteY0-18" fmla="*/ 2094 h 39019"/>
                    <a:gd name="connsiteX1-19" fmla="*/ 674007 w 674007"/>
                    <a:gd name="connsiteY1-20" fmla="*/ 0 h 39019"/>
                    <a:gd name="connsiteX0-21" fmla="*/ 0 w 674007"/>
                    <a:gd name="connsiteY0-22" fmla="*/ 2094 h 49095"/>
                    <a:gd name="connsiteX1-23" fmla="*/ 674007 w 674007"/>
                    <a:gd name="connsiteY1-24" fmla="*/ 0 h 49095"/>
                  </a:gdLst>
                  <a:ahLst/>
                  <a:cxnLst>
                    <a:cxn ang="0">
                      <a:pos x="connsiteX0-1" y="connsiteY0-2"/>
                    </a:cxn>
                    <a:cxn ang="0">
                      <a:pos x="connsiteX1-3" y="connsiteY1-4"/>
                    </a:cxn>
                  </a:cxnLst>
                  <a:rect l="l" t="t" r="r" b="b"/>
                  <a:pathLst>
                    <a:path w="674007" h="49095">
                      <a:moveTo>
                        <a:pt x="0" y="2094"/>
                      </a:moveTo>
                      <a:cubicBezTo>
                        <a:pt x="208981" y="70872"/>
                        <a:pt x="478473" y="58969"/>
                        <a:pt x="674007" y="0"/>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127" name="任意多边形 126"/>
              <p:cNvSpPr/>
              <p:nvPr/>
            </p:nvSpPr>
            <p:spPr>
              <a:xfrm>
                <a:off x="6418135" y="5562903"/>
                <a:ext cx="130725" cy="206145"/>
              </a:xfrm>
              <a:custGeom>
                <a:avLst/>
                <a:gdLst>
                  <a:gd name="connsiteX0" fmla="*/ 34669 w 160345"/>
                  <a:gd name="connsiteY0" fmla="*/ 10170 h 252854"/>
                  <a:gd name="connsiteX1" fmla="*/ 160345 w 160345"/>
                  <a:gd name="connsiteY1" fmla="*/ 23171 h 252854"/>
                  <a:gd name="connsiteX2" fmla="*/ 134343 w 160345"/>
                  <a:gd name="connsiteY2" fmla="*/ 161848 h 252854"/>
                  <a:gd name="connsiteX3" fmla="*/ 0 w 160345"/>
                  <a:gd name="connsiteY3" fmla="*/ 252854 h 252854"/>
                </a:gdLst>
                <a:ahLst/>
                <a:cxnLst>
                  <a:cxn ang="0">
                    <a:pos x="connsiteX0" y="connsiteY0"/>
                  </a:cxn>
                  <a:cxn ang="0">
                    <a:pos x="connsiteX1" y="connsiteY1"/>
                  </a:cxn>
                  <a:cxn ang="0">
                    <a:pos x="connsiteX2" y="connsiteY2"/>
                  </a:cxn>
                  <a:cxn ang="0">
                    <a:pos x="connsiteX3" y="connsiteY3"/>
                  </a:cxn>
                </a:cxnLst>
                <a:rect l="l" t="t" r="r" b="b"/>
                <a:pathLst>
                  <a:path w="160345" h="252854">
                    <a:moveTo>
                      <a:pt x="34669" y="10170"/>
                    </a:moveTo>
                    <a:cubicBezTo>
                      <a:pt x="89201" y="-303"/>
                      <a:pt x="143733" y="-10776"/>
                      <a:pt x="160345" y="23171"/>
                    </a:cubicBezTo>
                    <a:cubicBezTo>
                      <a:pt x="151678" y="69397"/>
                      <a:pt x="161067" y="123568"/>
                      <a:pt x="134343" y="161848"/>
                    </a:cubicBezTo>
                    <a:cubicBezTo>
                      <a:pt x="107619" y="200128"/>
                      <a:pt x="53809" y="226491"/>
                      <a:pt x="0" y="252854"/>
                    </a:cubicBezTo>
                  </a:path>
                </a:pathLst>
              </a:custGeom>
              <a:no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grpSp>
        <p:nvGrpSpPr>
          <p:cNvPr id="103" name="Group 4"/>
          <p:cNvGrpSpPr>
            <a:grpSpLocks noChangeAspect="1"/>
          </p:cNvGrpSpPr>
          <p:nvPr/>
        </p:nvGrpSpPr>
        <p:grpSpPr bwMode="auto">
          <a:xfrm>
            <a:off x="4959300" y="2950663"/>
            <a:ext cx="2192173" cy="2370734"/>
            <a:chOff x="3173" y="1433"/>
            <a:chExt cx="1596" cy="1726"/>
          </a:xfrm>
          <a:solidFill>
            <a:schemeClr val="bg1"/>
          </a:solidFill>
        </p:grpSpPr>
        <p:sp>
          <p:nvSpPr>
            <p:cNvPr id="104" name="Freeform 5"/>
            <p:cNvSpPr>
              <a:spLocks noEditPoints="1"/>
            </p:cNvSpPr>
            <p:nvPr/>
          </p:nvSpPr>
          <p:spPr bwMode="auto">
            <a:xfrm>
              <a:off x="3479" y="1728"/>
              <a:ext cx="995" cy="994"/>
            </a:xfrm>
            <a:custGeom>
              <a:avLst/>
              <a:gdLst>
                <a:gd name="T0" fmla="*/ 149 w 182"/>
                <a:gd name="T1" fmla="*/ 161 h 182"/>
                <a:gd name="T2" fmla="*/ 150 w 182"/>
                <a:gd name="T3" fmla="*/ 160 h 182"/>
                <a:gd name="T4" fmla="*/ 159 w 182"/>
                <a:gd name="T5" fmla="*/ 152 h 182"/>
                <a:gd name="T6" fmla="*/ 160 w 182"/>
                <a:gd name="T7" fmla="*/ 150 h 182"/>
                <a:gd name="T8" fmla="*/ 182 w 182"/>
                <a:gd name="T9" fmla="*/ 94 h 182"/>
                <a:gd name="T10" fmla="*/ 88 w 182"/>
                <a:gd name="T11" fmla="*/ 0 h 182"/>
                <a:gd name="T12" fmla="*/ 0 w 182"/>
                <a:gd name="T13" fmla="*/ 88 h 182"/>
                <a:gd name="T14" fmla="*/ 94 w 182"/>
                <a:gd name="T15" fmla="*/ 182 h 182"/>
                <a:gd name="T16" fmla="*/ 7 w 182"/>
                <a:gd name="T17" fmla="*/ 91 h 182"/>
                <a:gd name="T18" fmla="*/ 29 w 182"/>
                <a:gd name="T19" fmla="*/ 58 h 182"/>
                <a:gd name="T20" fmla="*/ 143 w 182"/>
                <a:gd name="T21" fmla="*/ 58 h 182"/>
                <a:gd name="T22" fmla="*/ 172 w 182"/>
                <a:gd name="T23" fmla="*/ 114 h 182"/>
                <a:gd name="T24" fmla="*/ 150 w 182"/>
                <a:gd name="T25" fmla="*/ 151 h 182"/>
                <a:gd name="T26" fmla="*/ 34 w 182"/>
                <a:gd name="T27" fmla="*/ 148 h 182"/>
                <a:gd name="T28" fmla="*/ 11 w 182"/>
                <a:gd name="T29" fmla="*/ 66 h 182"/>
                <a:gd name="T30" fmla="*/ 35 w 182"/>
                <a:gd name="T31" fmla="*/ 28 h 182"/>
                <a:gd name="T32" fmla="*/ 19 w 182"/>
                <a:gd name="T33" fmla="*/ 59 h 182"/>
                <a:gd name="T34" fmla="*/ 10 w 182"/>
                <a:gd name="T35" fmla="*/ 67 h 182"/>
                <a:gd name="T36" fmla="*/ 38 w 182"/>
                <a:gd name="T37" fmla="*/ 41 h 182"/>
                <a:gd name="T38" fmla="*/ 27 w 182"/>
                <a:gd name="T39" fmla="*/ 51 h 182"/>
                <a:gd name="T40" fmla="*/ 59 w 182"/>
                <a:gd name="T41" fmla="*/ 13 h 182"/>
                <a:gd name="T42" fmla="*/ 51 w 182"/>
                <a:gd name="T43" fmla="*/ 33 h 182"/>
                <a:gd name="T44" fmla="*/ 45 w 182"/>
                <a:gd name="T45" fmla="*/ 37 h 182"/>
                <a:gd name="T46" fmla="*/ 70 w 182"/>
                <a:gd name="T47" fmla="*/ 9 h 182"/>
                <a:gd name="T48" fmla="*/ 64 w 182"/>
                <a:gd name="T49" fmla="*/ 30 h 182"/>
                <a:gd name="T50" fmla="*/ 75 w 182"/>
                <a:gd name="T51" fmla="*/ 8 h 182"/>
                <a:gd name="T52" fmla="*/ 88 w 182"/>
                <a:gd name="T53" fmla="*/ 7 h 182"/>
                <a:gd name="T54" fmla="*/ 79 w 182"/>
                <a:gd name="T55" fmla="*/ 27 h 182"/>
                <a:gd name="T56" fmla="*/ 85 w 182"/>
                <a:gd name="T57" fmla="*/ 7 h 182"/>
                <a:gd name="T58" fmla="*/ 104 w 182"/>
                <a:gd name="T59" fmla="*/ 9 h 182"/>
                <a:gd name="T60" fmla="*/ 90 w 182"/>
                <a:gd name="T61" fmla="*/ 27 h 182"/>
                <a:gd name="T62" fmla="*/ 85 w 182"/>
                <a:gd name="T63" fmla="*/ 27 h 182"/>
                <a:gd name="T64" fmla="*/ 98 w 182"/>
                <a:gd name="T65" fmla="*/ 8 h 182"/>
                <a:gd name="T66" fmla="*/ 116 w 182"/>
                <a:gd name="T67" fmla="*/ 13 h 182"/>
                <a:gd name="T68" fmla="*/ 94 w 182"/>
                <a:gd name="T69" fmla="*/ 27 h 182"/>
                <a:gd name="T70" fmla="*/ 108 w 182"/>
                <a:gd name="T71" fmla="*/ 10 h 182"/>
                <a:gd name="T72" fmla="*/ 124 w 182"/>
                <a:gd name="T73" fmla="*/ 16 h 182"/>
                <a:gd name="T74" fmla="*/ 106 w 182"/>
                <a:gd name="T75" fmla="*/ 30 h 182"/>
                <a:gd name="T76" fmla="*/ 124 w 182"/>
                <a:gd name="T77" fmla="*/ 16 h 182"/>
                <a:gd name="T78" fmla="*/ 132 w 182"/>
                <a:gd name="T79" fmla="*/ 41 h 182"/>
                <a:gd name="T80" fmla="*/ 137 w 182"/>
                <a:gd name="T81" fmla="*/ 24 h 182"/>
                <a:gd name="T82" fmla="*/ 148 w 182"/>
                <a:gd name="T83" fmla="*/ 34 h 182"/>
                <a:gd name="T84" fmla="*/ 141 w 182"/>
                <a:gd name="T85" fmla="*/ 47 h 182"/>
                <a:gd name="T86" fmla="*/ 147 w 182"/>
                <a:gd name="T87" fmla="*/ 32 h 182"/>
                <a:gd name="T88" fmla="*/ 158 w 182"/>
                <a:gd name="T89" fmla="*/ 45 h 182"/>
                <a:gd name="T90" fmla="*/ 143 w 182"/>
                <a:gd name="T91" fmla="*/ 49 h 182"/>
                <a:gd name="T92" fmla="*/ 158 w 182"/>
                <a:gd name="T93" fmla="*/ 45 h 182"/>
                <a:gd name="T94" fmla="*/ 152 w 182"/>
                <a:gd name="T95" fmla="*/ 57 h 182"/>
                <a:gd name="T96" fmla="*/ 160 w 182"/>
                <a:gd name="T97" fmla="*/ 47 h 182"/>
                <a:gd name="T98" fmla="*/ 166 w 182"/>
                <a:gd name="T99" fmla="*/ 59 h 182"/>
                <a:gd name="T100" fmla="*/ 155 w 182"/>
                <a:gd name="T101" fmla="*/ 60 h 182"/>
                <a:gd name="T102" fmla="*/ 166 w 182"/>
                <a:gd name="T103" fmla="*/ 59 h 182"/>
                <a:gd name="T104" fmla="*/ 167 w 182"/>
                <a:gd name="T105" fmla="*/ 78 h 182"/>
                <a:gd name="T106" fmla="*/ 171 w 182"/>
                <a:gd name="T107" fmla="*/ 69 h 182"/>
                <a:gd name="T108" fmla="*/ 169 w 182"/>
                <a:gd name="T109" fmla="*/ 66 h 182"/>
                <a:gd name="T110" fmla="*/ 161 w 182"/>
                <a:gd name="T111" fmla="*/ 68 h 182"/>
                <a:gd name="T112" fmla="*/ 169 w 182"/>
                <a:gd name="T113" fmla="*/ 66 h 182"/>
                <a:gd name="T114" fmla="*/ 113 w 182"/>
                <a:gd name="T115" fmla="*/ 32 h 182"/>
                <a:gd name="T116" fmla="*/ 128 w 182"/>
                <a:gd name="T117" fmla="*/ 18 h 182"/>
                <a:gd name="T118" fmla="*/ 120 w 182"/>
                <a:gd name="T119" fmla="*/ 35 h 182"/>
                <a:gd name="T120" fmla="*/ 169 w 182"/>
                <a:gd name="T121" fmla="*/ 81 h 182"/>
                <a:gd name="T122" fmla="*/ 175 w 182"/>
                <a:gd name="T123" fmla="*/ 9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2" h="182">
                  <a:moveTo>
                    <a:pt x="94" y="182"/>
                  </a:moveTo>
                  <a:cubicBezTo>
                    <a:pt x="113" y="182"/>
                    <a:pt x="132" y="175"/>
                    <a:pt x="149" y="161"/>
                  </a:cubicBezTo>
                  <a:cubicBezTo>
                    <a:pt x="150" y="160"/>
                    <a:pt x="150" y="160"/>
                    <a:pt x="150" y="160"/>
                  </a:cubicBezTo>
                  <a:cubicBezTo>
                    <a:pt x="150" y="160"/>
                    <a:pt x="150" y="160"/>
                    <a:pt x="150" y="160"/>
                  </a:cubicBezTo>
                  <a:cubicBezTo>
                    <a:pt x="151" y="159"/>
                    <a:pt x="152" y="158"/>
                    <a:pt x="155" y="155"/>
                  </a:cubicBezTo>
                  <a:cubicBezTo>
                    <a:pt x="157" y="153"/>
                    <a:pt x="158" y="152"/>
                    <a:pt x="159" y="152"/>
                  </a:cubicBezTo>
                  <a:cubicBezTo>
                    <a:pt x="159" y="151"/>
                    <a:pt x="159" y="151"/>
                    <a:pt x="159" y="151"/>
                  </a:cubicBezTo>
                  <a:cubicBezTo>
                    <a:pt x="160" y="150"/>
                    <a:pt x="160" y="150"/>
                    <a:pt x="160" y="150"/>
                  </a:cubicBezTo>
                  <a:cubicBezTo>
                    <a:pt x="160" y="150"/>
                    <a:pt x="160" y="150"/>
                    <a:pt x="160" y="149"/>
                  </a:cubicBezTo>
                  <a:cubicBezTo>
                    <a:pt x="175" y="132"/>
                    <a:pt x="182" y="113"/>
                    <a:pt x="182" y="94"/>
                  </a:cubicBezTo>
                  <a:cubicBezTo>
                    <a:pt x="182" y="70"/>
                    <a:pt x="170" y="46"/>
                    <a:pt x="153" y="29"/>
                  </a:cubicBezTo>
                  <a:cubicBezTo>
                    <a:pt x="136" y="12"/>
                    <a:pt x="112" y="0"/>
                    <a:pt x="88" y="0"/>
                  </a:cubicBezTo>
                  <a:cubicBezTo>
                    <a:pt x="67" y="0"/>
                    <a:pt x="46" y="8"/>
                    <a:pt x="27" y="27"/>
                  </a:cubicBezTo>
                  <a:cubicBezTo>
                    <a:pt x="8" y="46"/>
                    <a:pt x="0" y="67"/>
                    <a:pt x="0" y="88"/>
                  </a:cubicBezTo>
                  <a:cubicBezTo>
                    <a:pt x="0" y="112"/>
                    <a:pt x="12" y="136"/>
                    <a:pt x="29" y="153"/>
                  </a:cubicBezTo>
                  <a:cubicBezTo>
                    <a:pt x="46" y="171"/>
                    <a:pt x="70" y="182"/>
                    <a:pt x="94" y="182"/>
                  </a:cubicBezTo>
                  <a:close/>
                  <a:moveTo>
                    <a:pt x="34" y="148"/>
                  </a:moveTo>
                  <a:cubicBezTo>
                    <a:pt x="18" y="133"/>
                    <a:pt x="8" y="112"/>
                    <a:pt x="7" y="91"/>
                  </a:cubicBezTo>
                  <a:cubicBezTo>
                    <a:pt x="8" y="91"/>
                    <a:pt x="8" y="90"/>
                    <a:pt x="9" y="89"/>
                  </a:cubicBezTo>
                  <a:cubicBezTo>
                    <a:pt x="13" y="79"/>
                    <a:pt x="19" y="68"/>
                    <a:pt x="29" y="58"/>
                  </a:cubicBezTo>
                  <a:cubicBezTo>
                    <a:pt x="47" y="41"/>
                    <a:pt x="66" y="33"/>
                    <a:pt x="85" y="33"/>
                  </a:cubicBezTo>
                  <a:cubicBezTo>
                    <a:pt x="106" y="33"/>
                    <a:pt x="127" y="43"/>
                    <a:pt x="143" y="58"/>
                  </a:cubicBezTo>
                  <a:cubicBezTo>
                    <a:pt x="159" y="72"/>
                    <a:pt x="170" y="93"/>
                    <a:pt x="172" y="114"/>
                  </a:cubicBezTo>
                  <a:cubicBezTo>
                    <a:pt x="172" y="114"/>
                    <a:pt x="172" y="114"/>
                    <a:pt x="172" y="114"/>
                  </a:cubicBezTo>
                  <a:cubicBezTo>
                    <a:pt x="169" y="127"/>
                    <a:pt x="162" y="139"/>
                    <a:pt x="151" y="150"/>
                  </a:cubicBezTo>
                  <a:cubicBezTo>
                    <a:pt x="150" y="150"/>
                    <a:pt x="150" y="150"/>
                    <a:pt x="150" y="151"/>
                  </a:cubicBezTo>
                  <a:cubicBezTo>
                    <a:pt x="132" y="168"/>
                    <a:pt x="113" y="175"/>
                    <a:pt x="94" y="175"/>
                  </a:cubicBezTo>
                  <a:cubicBezTo>
                    <a:pt x="72" y="175"/>
                    <a:pt x="50" y="165"/>
                    <a:pt x="34" y="148"/>
                  </a:cubicBezTo>
                  <a:close/>
                  <a:moveTo>
                    <a:pt x="10" y="67"/>
                  </a:moveTo>
                  <a:cubicBezTo>
                    <a:pt x="10" y="66"/>
                    <a:pt x="11" y="66"/>
                    <a:pt x="11" y="66"/>
                  </a:cubicBezTo>
                  <a:cubicBezTo>
                    <a:pt x="17" y="57"/>
                    <a:pt x="23" y="47"/>
                    <a:pt x="29" y="38"/>
                  </a:cubicBezTo>
                  <a:cubicBezTo>
                    <a:pt x="31" y="35"/>
                    <a:pt x="33" y="32"/>
                    <a:pt x="35" y="28"/>
                  </a:cubicBezTo>
                  <a:cubicBezTo>
                    <a:pt x="37" y="27"/>
                    <a:pt x="38" y="26"/>
                    <a:pt x="39" y="25"/>
                  </a:cubicBezTo>
                  <a:cubicBezTo>
                    <a:pt x="32" y="36"/>
                    <a:pt x="25" y="47"/>
                    <a:pt x="19" y="59"/>
                  </a:cubicBezTo>
                  <a:cubicBezTo>
                    <a:pt x="15" y="64"/>
                    <a:pt x="11" y="69"/>
                    <a:pt x="8" y="74"/>
                  </a:cubicBezTo>
                  <a:cubicBezTo>
                    <a:pt x="9" y="72"/>
                    <a:pt x="9" y="69"/>
                    <a:pt x="10" y="67"/>
                  </a:cubicBezTo>
                  <a:close/>
                  <a:moveTo>
                    <a:pt x="59" y="13"/>
                  </a:moveTo>
                  <a:cubicBezTo>
                    <a:pt x="52" y="22"/>
                    <a:pt x="45" y="32"/>
                    <a:pt x="38" y="41"/>
                  </a:cubicBezTo>
                  <a:cubicBezTo>
                    <a:pt x="38" y="42"/>
                    <a:pt x="38" y="42"/>
                    <a:pt x="38" y="42"/>
                  </a:cubicBezTo>
                  <a:cubicBezTo>
                    <a:pt x="34" y="44"/>
                    <a:pt x="31" y="47"/>
                    <a:pt x="27" y="51"/>
                  </a:cubicBezTo>
                  <a:cubicBezTo>
                    <a:pt x="33" y="40"/>
                    <a:pt x="40" y="29"/>
                    <a:pt x="48" y="19"/>
                  </a:cubicBezTo>
                  <a:cubicBezTo>
                    <a:pt x="51" y="17"/>
                    <a:pt x="55" y="15"/>
                    <a:pt x="59" y="13"/>
                  </a:cubicBezTo>
                  <a:close/>
                  <a:moveTo>
                    <a:pt x="70" y="9"/>
                  </a:moveTo>
                  <a:cubicBezTo>
                    <a:pt x="64" y="17"/>
                    <a:pt x="58" y="25"/>
                    <a:pt x="51" y="33"/>
                  </a:cubicBezTo>
                  <a:cubicBezTo>
                    <a:pt x="51" y="34"/>
                    <a:pt x="51" y="34"/>
                    <a:pt x="51" y="34"/>
                  </a:cubicBezTo>
                  <a:cubicBezTo>
                    <a:pt x="49" y="35"/>
                    <a:pt x="47" y="36"/>
                    <a:pt x="45" y="37"/>
                  </a:cubicBezTo>
                  <a:cubicBezTo>
                    <a:pt x="52" y="29"/>
                    <a:pt x="58" y="20"/>
                    <a:pt x="65" y="11"/>
                  </a:cubicBezTo>
                  <a:cubicBezTo>
                    <a:pt x="66" y="10"/>
                    <a:pt x="68" y="10"/>
                    <a:pt x="70" y="9"/>
                  </a:cubicBezTo>
                  <a:close/>
                  <a:moveTo>
                    <a:pt x="81" y="7"/>
                  </a:moveTo>
                  <a:cubicBezTo>
                    <a:pt x="75" y="15"/>
                    <a:pt x="69" y="22"/>
                    <a:pt x="64" y="30"/>
                  </a:cubicBezTo>
                  <a:cubicBezTo>
                    <a:pt x="62" y="30"/>
                    <a:pt x="59" y="31"/>
                    <a:pt x="57" y="32"/>
                  </a:cubicBezTo>
                  <a:cubicBezTo>
                    <a:pt x="63" y="24"/>
                    <a:pt x="69" y="16"/>
                    <a:pt x="75" y="8"/>
                  </a:cubicBezTo>
                  <a:cubicBezTo>
                    <a:pt x="77" y="8"/>
                    <a:pt x="79" y="8"/>
                    <a:pt x="81" y="7"/>
                  </a:cubicBezTo>
                  <a:close/>
                  <a:moveTo>
                    <a:pt x="88" y="7"/>
                  </a:moveTo>
                  <a:cubicBezTo>
                    <a:pt x="90" y="7"/>
                    <a:pt x="92" y="7"/>
                    <a:pt x="94" y="7"/>
                  </a:cubicBezTo>
                  <a:cubicBezTo>
                    <a:pt x="88" y="14"/>
                    <a:pt x="84" y="20"/>
                    <a:pt x="79" y="27"/>
                  </a:cubicBezTo>
                  <a:cubicBezTo>
                    <a:pt x="76" y="27"/>
                    <a:pt x="73" y="28"/>
                    <a:pt x="69" y="28"/>
                  </a:cubicBezTo>
                  <a:cubicBezTo>
                    <a:pt x="74" y="21"/>
                    <a:pt x="80" y="14"/>
                    <a:pt x="85" y="7"/>
                  </a:cubicBezTo>
                  <a:cubicBezTo>
                    <a:pt x="86" y="7"/>
                    <a:pt x="87" y="7"/>
                    <a:pt x="88" y="7"/>
                  </a:cubicBezTo>
                  <a:close/>
                  <a:moveTo>
                    <a:pt x="104" y="9"/>
                  </a:moveTo>
                  <a:cubicBezTo>
                    <a:pt x="103" y="10"/>
                    <a:pt x="102" y="12"/>
                    <a:pt x="100" y="13"/>
                  </a:cubicBezTo>
                  <a:cubicBezTo>
                    <a:pt x="97" y="17"/>
                    <a:pt x="93" y="21"/>
                    <a:pt x="90" y="27"/>
                  </a:cubicBezTo>
                  <a:cubicBezTo>
                    <a:pt x="90" y="27"/>
                    <a:pt x="90" y="27"/>
                    <a:pt x="90" y="27"/>
                  </a:cubicBezTo>
                  <a:cubicBezTo>
                    <a:pt x="89" y="27"/>
                    <a:pt x="87" y="27"/>
                    <a:pt x="85" y="27"/>
                  </a:cubicBezTo>
                  <a:cubicBezTo>
                    <a:pt x="84" y="27"/>
                    <a:pt x="84" y="27"/>
                    <a:pt x="83" y="27"/>
                  </a:cubicBezTo>
                  <a:cubicBezTo>
                    <a:pt x="88" y="20"/>
                    <a:pt x="93" y="14"/>
                    <a:pt x="98" y="8"/>
                  </a:cubicBezTo>
                  <a:cubicBezTo>
                    <a:pt x="100" y="8"/>
                    <a:pt x="102" y="8"/>
                    <a:pt x="104" y="9"/>
                  </a:cubicBezTo>
                  <a:close/>
                  <a:moveTo>
                    <a:pt x="116" y="13"/>
                  </a:moveTo>
                  <a:cubicBezTo>
                    <a:pt x="111" y="18"/>
                    <a:pt x="107" y="23"/>
                    <a:pt x="102" y="29"/>
                  </a:cubicBezTo>
                  <a:cubicBezTo>
                    <a:pt x="100" y="28"/>
                    <a:pt x="97" y="28"/>
                    <a:pt x="94" y="27"/>
                  </a:cubicBezTo>
                  <a:cubicBezTo>
                    <a:pt x="96" y="23"/>
                    <a:pt x="99" y="19"/>
                    <a:pt x="103" y="15"/>
                  </a:cubicBezTo>
                  <a:cubicBezTo>
                    <a:pt x="105" y="14"/>
                    <a:pt x="106" y="12"/>
                    <a:pt x="108" y="10"/>
                  </a:cubicBezTo>
                  <a:cubicBezTo>
                    <a:pt x="111" y="11"/>
                    <a:pt x="113" y="12"/>
                    <a:pt x="116" y="13"/>
                  </a:cubicBezTo>
                  <a:close/>
                  <a:moveTo>
                    <a:pt x="124" y="16"/>
                  </a:moveTo>
                  <a:cubicBezTo>
                    <a:pt x="119" y="21"/>
                    <a:pt x="115" y="26"/>
                    <a:pt x="110" y="31"/>
                  </a:cubicBezTo>
                  <a:cubicBezTo>
                    <a:pt x="109" y="30"/>
                    <a:pt x="107" y="30"/>
                    <a:pt x="106" y="30"/>
                  </a:cubicBezTo>
                  <a:cubicBezTo>
                    <a:pt x="110" y="24"/>
                    <a:pt x="115" y="19"/>
                    <a:pt x="120" y="14"/>
                  </a:cubicBezTo>
                  <a:cubicBezTo>
                    <a:pt x="121" y="15"/>
                    <a:pt x="123" y="16"/>
                    <a:pt x="124" y="16"/>
                  </a:cubicBezTo>
                  <a:close/>
                  <a:moveTo>
                    <a:pt x="144" y="30"/>
                  </a:moveTo>
                  <a:cubicBezTo>
                    <a:pt x="140" y="33"/>
                    <a:pt x="136" y="37"/>
                    <a:pt x="132" y="41"/>
                  </a:cubicBezTo>
                  <a:cubicBezTo>
                    <a:pt x="129" y="39"/>
                    <a:pt x="127" y="38"/>
                    <a:pt x="124" y="36"/>
                  </a:cubicBezTo>
                  <a:cubicBezTo>
                    <a:pt x="128" y="32"/>
                    <a:pt x="133" y="28"/>
                    <a:pt x="137" y="24"/>
                  </a:cubicBezTo>
                  <a:cubicBezTo>
                    <a:pt x="140" y="26"/>
                    <a:pt x="142" y="28"/>
                    <a:pt x="144" y="30"/>
                  </a:cubicBezTo>
                  <a:close/>
                  <a:moveTo>
                    <a:pt x="148" y="34"/>
                  </a:moveTo>
                  <a:cubicBezTo>
                    <a:pt x="150" y="35"/>
                    <a:pt x="151" y="36"/>
                    <a:pt x="152" y="38"/>
                  </a:cubicBezTo>
                  <a:cubicBezTo>
                    <a:pt x="148" y="41"/>
                    <a:pt x="144" y="44"/>
                    <a:pt x="141" y="47"/>
                  </a:cubicBezTo>
                  <a:cubicBezTo>
                    <a:pt x="139" y="45"/>
                    <a:pt x="137" y="44"/>
                    <a:pt x="135" y="43"/>
                  </a:cubicBezTo>
                  <a:cubicBezTo>
                    <a:pt x="139" y="39"/>
                    <a:pt x="143" y="35"/>
                    <a:pt x="147" y="32"/>
                  </a:cubicBezTo>
                  <a:cubicBezTo>
                    <a:pt x="147" y="33"/>
                    <a:pt x="148" y="33"/>
                    <a:pt x="148" y="34"/>
                  </a:cubicBezTo>
                  <a:close/>
                  <a:moveTo>
                    <a:pt x="158" y="45"/>
                  </a:moveTo>
                  <a:cubicBezTo>
                    <a:pt x="154" y="47"/>
                    <a:pt x="151" y="50"/>
                    <a:pt x="148" y="53"/>
                  </a:cubicBezTo>
                  <a:cubicBezTo>
                    <a:pt x="146" y="51"/>
                    <a:pt x="145" y="50"/>
                    <a:pt x="143" y="49"/>
                  </a:cubicBezTo>
                  <a:cubicBezTo>
                    <a:pt x="147" y="46"/>
                    <a:pt x="151" y="43"/>
                    <a:pt x="154" y="40"/>
                  </a:cubicBezTo>
                  <a:cubicBezTo>
                    <a:pt x="155" y="42"/>
                    <a:pt x="156" y="43"/>
                    <a:pt x="158" y="45"/>
                  </a:cubicBezTo>
                  <a:close/>
                  <a:moveTo>
                    <a:pt x="161" y="50"/>
                  </a:moveTo>
                  <a:cubicBezTo>
                    <a:pt x="158" y="52"/>
                    <a:pt x="155" y="55"/>
                    <a:pt x="152" y="57"/>
                  </a:cubicBezTo>
                  <a:cubicBezTo>
                    <a:pt x="152" y="57"/>
                    <a:pt x="151" y="56"/>
                    <a:pt x="150" y="55"/>
                  </a:cubicBezTo>
                  <a:cubicBezTo>
                    <a:pt x="153" y="52"/>
                    <a:pt x="156" y="50"/>
                    <a:pt x="160" y="47"/>
                  </a:cubicBezTo>
                  <a:cubicBezTo>
                    <a:pt x="160" y="48"/>
                    <a:pt x="161" y="49"/>
                    <a:pt x="161" y="50"/>
                  </a:cubicBezTo>
                  <a:close/>
                  <a:moveTo>
                    <a:pt x="166" y="59"/>
                  </a:moveTo>
                  <a:cubicBezTo>
                    <a:pt x="164" y="61"/>
                    <a:pt x="161" y="63"/>
                    <a:pt x="159" y="65"/>
                  </a:cubicBezTo>
                  <a:cubicBezTo>
                    <a:pt x="158" y="63"/>
                    <a:pt x="156" y="62"/>
                    <a:pt x="155" y="60"/>
                  </a:cubicBezTo>
                  <a:cubicBezTo>
                    <a:pt x="157" y="57"/>
                    <a:pt x="160" y="55"/>
                    <a:pt x="163" y="53"/>
                  </a:cubicBezTo>
                  <a:cubicBezTo>
                    <a:pt x="164" y="55"/>
                    <a:pt x="165" y="57"/>
                    <a:pt x="166" y="59"/>
                  </a:cubicBezTo>
                  <a:close/>
                  <a:moveTo>
                    <a:pt x="172" y="74"/>
                  </a:moveTo>
                  <a:cubicBezTo>
                    <a:pt x="170" y="75"/>
                    <a:pt x="169" y="77"/>
                    <a:pt x="167" y="78"/>
                  </a:cubicBezTo>
                  <a:cubicBezTo>
                    <a:pt x="167" y="76"/>
                    <a:pt x="166" y="75"/>
                    <a:pt x="165" y="74"/>
                  </a:cubicBezTo>
                  <a:cubicBezTo>
                    <a:pt x="167" y="72"/>
                    <a:pt x="169" y="71"/>
                    <a:pt x="171" y="69"/>
                  </a:cubicBezTo>
                  <a:cubicBezTo>
                    <a:pt x="171" y="71"/>
                    <a:pt x="172" y="72"/>
                    <a:pt x="172" y="74"/>
                  </a:cubicBezTo>
                  <a:close/>
                  <a:moveTo>
                    <a:pt x="169" y="66"/>
                  </a:moveTo>
                  <a:cubicBezTo>
                    <a:pt x="167" y="68"/>
                    <a:pt x="165" y="69"/>
                    <a:pt x="163" y="71"/>
                  </a:cubicBezTo>
                  <a:cubicBezTo>
                    <a:pt x="163" y="70"/>
                    <a:pt x="162" y="69"/>
                    <a:pt x="161" y="68"/>
                  </a:cubicBezTo>
                  <a:cubicBezTo>
                    <a:pt x="163" y="66"/>
                    <a:pt x="166" y="64"/>
                    <a:pt x="168" y="62"/>
                  </a:cubicBezTo>
                  <a:cubicBezTo>
                    <a:pt x="168" y="63"/>
                    <a:pt x="169" y="64"/>
                    <a:pt x="169" y="66"/>
                  </a:cubicBezTo>
                  <a:close/>
                  <a:moveTo>
                    <a:pt x="120" y="35"/>
                  </a:moveTo>
                  <a:cubicBezTo>
                    <a:pt x="118" y="34"/>
                    <a:pt x="116" y="33"/>
                    <a:pt x="113" y="32"/>
                  </a:cubicBezTo>
                  <a:cubicBezTo>
                    <a:pt x="118" y="28"/>
                    <a:pt x="122" y="23"/>
                    <a:pt x="127" y="19"/>
                  </a:cubicBezTo>
                  <a:cubicBezTo>
                    <a:pt x="127" y="19"/>
                    <a:pt x="127" y="18"/>
                    <a:pt x="128" y="18"/>
                  </a:cubicBezTo>
                  <a:cubicBezTo>
                    <a:pt x="130" y="19"/>
                    <a:pt x="132" y="21"/>
                    <a:pt x="135" y="22"/>
                  </a:cubicBezTo>
                  <a:cubicBezTo>
                    <a:pt x="130" y="26"/>
                    <a:pt x="125" y="31"/>
                    <a:pt x="120" y="35"/>
                  </a:cubicBezTo>
                  <a:close/>
                  <a:moveTo>
                    <a:pt x="175" y="95"/>
                  </a:moveTo>
                  <a:cubicBezTo>
                    <a:pt x="173" y="90"/>
                    <a:pt x="171" y="85"/>
                    <a:pt x="169" y="81"/>
                  </a:cubicBezTo>
                  <a:cubicBezTo>
                    <a:pt x="173" y="77"/>
                    <a:pt x="173" y="77"/>
                    <a:pt x="173" y="77"/>
                  </a:cubicBezTo>
                  <a:cubicBezTo>
                    <a:pt x="174" y="83"/>
                    <a:pt x="175" y="89"/>
                    <a:pt x="175" y="94"/>
                  </a:cubicBezTo>
                  <a:cubicBezTo>
                    <a:pt x="175" y="95"/>
                    <a:pt x="175" y="95"/>
                    <a:pt x="175" y="9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105" name="Freeform 6"/>
            <p:cNvSpPr>
              <a:spLocks noEditPoints="1"/>
            </p:cNvSpPr>
            <p:nvPr/>
          </p:nvSpPr>
          <p:spPr bwMode="auto">
            <a:xfrm>
              <a:off x="3173" y="1433"/>
              <a:ext cx="1596" cy="1726"/>
            </a:xfrm>
            <a:custGeom>
              <a:avLst/>
              <a:gdLst>
                <a:gd name="T0" fmla="*/ 292 w 292"/>
                <a:gd name="T1" fmla="*/ 145 h 316"/>
                <a:gd name="T2" fmla="*/ 265 w 292"/>
                <a:gd name="T3" fmla="*/ 87 h 316"/>
                <a:gd name="T4" fmla="*/ 264 w 292"/>
                <a:gd name="T5" fmla="*/ 60 h 316"/>
                <a:gd name="T6" fmla="*/ 232 w 292"/>
                <a:gd name="T7" fmla="*/ 27 h 316"/>
                <a:gd name="T8" fmla="*/ 174 w 292"/>
                <a:gd name="T9" fmla="*/ 5 h 316"/>
                <a:gd name="T10" fmla="*/ 82 w 292"/>
                <a:gd name="T11" fmla="*/ 42 h 316"/>
                <a:gd name="T12" fmla="*/ 27 w 292"/>
                <a:gd name="T13" fmla="*/ 84 h 316"/>
                <a:gd name="T14" fmla="*/ 35 w 292"/>
                <a:gd name="T15" fmla="*/ 99 h 316"/>
                <a:gd name="T16" fmla="*/ 0 w 292"/>
                <a:gd name="T17" fmla="*/ 167 h 316"/>
                <a:gd name="T18" fmla="*/ 28 w 292"/>
                <a:gd name="T19" fmla="*/ 227 h 316"/>
                <a:gd name="T20" fmla="*/ 58 w 292"/>
                <a:gd name="T21" fmla="*/ 288 h 316"/>
                <a:gd name="T22" fmla="*/ 120 w 292"/>
                <a:gd name="T23" fmla="*/ 314 h 316"/>
                <a:gd name="T24" fmla="*/ 224 w 292"/>
                <a:gd name="T25" fmla="*/ 289 h 316"/>
                <a:gd name="T26" fmla="*/ 266 w 292"/>
                <a:gd name="T27" fmla="*/ 226 h 316"/>
                <a:gd name="T28" fmla="*/ 267 w 292"/>
                <a:gd name="T29" fmla="*/ 192 h 316"/>
                <a:gd name="T30" fmla="*/ 267 w 292"/>
                <a:gd name="T31" fmla="*/ 192 h 316"/>
                <a:gd name="T32" fmla="*/ 274 w 292"/>
                <a:gd name="T33" fmla="*/ 191 h 316"/>
                <a:gd name="T34" fmla="*/ 249 w 292"/>
                <a:gd name="T35" fmla="*/ 80 h 316"/>
                <a:gd name="T36" fmla="*/ 35 w 292"/>
                <a:gd name="T37" fmla="*/ 71 h 316"/>
                <a:gd name="T38" fmla="*/ 40 w 292"/>
                <a:gd name="T39" fmla="*/ 75 h 316"/>
                <a:gd name="T40" fmla="*/ 38 w 292"/>
                <a:gd name="T41" fmla="*/ 92 h 316"/>
                <a:gd name="T42" fmla="*/ 51 w 292"/>
                <a:gd name="T43" fmla="*/ 77 h 316"/>
                <a:gd name="T44" fmla="*/ 127 w 292"/>
                <a:gd name="T45" fmla="*/ 29 h 316"/>
                <a:gd name="T46" fmla="*/ 210 w 292"/>
                <a:gd name="T47" fmla="*/ 49 h 316"/>
                <a:gd name="T48" fmla="*/ 257 w 292"/>
                <a:gd name="T49" fmla="*/ 61 h 316"/>
                <a:gd name="T50" fmla="*/ 284 w 292"/>
                <a:gd name="T51" fmla="*/ 125 h 316"/>
                <a:gd name="T52" fmla="*/ 243 w 292"/>
                <a:gd name="T53" fmla="*/ 208 h 316"/>
                <a:gd name="T54" fmla="*/ 170 w 292"/>
                <a:gd name="T55" fmla="*/ 258 h 316"/>
                <a:gd name="T56" fmla="*/ 124 w 292"/>
                <a:gd name="T57" fmla="*/ 258 h 316"/>
                <a:gd name="T58" fmla="*/ 51 w 292"/>
                <a:gd name="T59" fmla="*/ 208 h 316"/>
                <a:gd name="T60" fmla="*/ 31 w 292"/>
                <a:gd name="T61" fmla="*/ 125 h 316"/>
                <a:gd name="T62" fmla="*/ 257 w 292"/>
                <a:gd name="T63" fmla="*/ 252 h 316"/>
                <a:gd name="T64" fmla="*/ 215 w 292"/>
                <a:gd name="T65" fmla="*/ 270 h 316"/>
                <a:gd name="T66" fmla="*/ 174 w 292"/>
                <a:gd name="T67" fmla="*/ 281 h 316"/>
                <a:gd name="T68" fmla="*/ 164 w 292"/>
                <a:gd name="T69" fmla="*/ 308 h 316"/>
                <a:gd name="T70" fmla="*/ 150 w 292"/>
                <a:gd name="T71" fmla="*/ 309 h 316"/>
                <a:gd name="T72" fmla="*/ 174 w 292"/>
                <a:gd name="T73" fmla="*/ 264 h 316"/>
                <a:gd name="T74" fmla="*/ 203 w 292"/>
                <a:gd name="T75" fmla="*/ 253 h 316"/>
                <a:gd name="T76" fmla="*/ 219 w 292"/>
                <a:gd name="T77" fmla="*/ 254 h 316"/>
                <a:gd name="T78" fmla="*/ 208 w 292"/>
                <a:gd name="T79" fmla="*/ 261 h 316"/>
                <a:gd name="T80" fmla="*/ 239 w 292"/>
                <a:gd name="T81" fmla="*/ 257 h 316"/>
                <a:gd name="T82" fmla="*/ 113 w 292"/>
                <a:gd name="T83" fmla="*/ 262 h 316"/>
                <a:gd name="T84" fmla="*/ 97 w 292"/>
                <a:gd name="T85" fmla="*/ 276 h 316"/>
                <a:gd name="T86" fmla="*/ 89 w 292"/>
                <a:gd name="T87" fmla="*/ 272 h 316"/>
                <a:gd name="T88" fmla="*/ 83 w 292"/>
                <a:gd name="T89" fmla="*/ 268 h 316"/>
                <a:gd name="T90" fmla="*/ 127 w 292"/>
                <a:gd name="T91" fmla="*/ 306 h 316"/>
                <a:gd name="T92" fmla="*/ 129 w 292"/>
                <a:gd name="T93" fmla="*/ 309 h 316"/>
                <a:gd name="T94" fmla="*/ 37 w 292"/>
                <a:gd name="T95" fmla="*/ 258 h 316"/>
                <a:gd name="T96" fmla="*/ 7 w 292"/>
                <a:gd name="T97" fmla="*/ 171 h 316"/>
                <a:gd name="T98" fmla="*/ 23 w 292"/>
                <a:gd name="T99" fmla="*/ 171 h 316"/>
                <a:gd name="T100" fmla="*/ 23 w 292"/>
                <a:gd name="T101" fmla="*/ 191 h 316"/>
                <a:gd name="T102" fmla="*/ 33 w 292"/>
                <a:gd name="T103" fmla="*/ 199 h 316"/>
                <a:gd name="T104" fmla="*/ 37 w 292"/>
                <a:gd name="T105" fmla="*/ 197 h 316"/>
                <a:gd name="T106" fmla="*/ 37 w 292"/>
                <a:gd name="T107" fmla="*/ 239 h 316"/>
                <a:gd name="T108" fmla="*/ 34 w 292"/>
                <a:gd name="T109" fmla="*/ 255 h 316"/>
                <a:gd name="T110" fmla="*/ 41 w 292"/>
                <a:gd name="T111" fmla="*/ 263 h 316"/>
                <a:gd name="T112" fmla="*/ 64 w 292"/>
                <a:gd name="T113" fmla="*/ 279 h 316"/>
                <a:gd name="T114" fmla="*/ 109 w 292"/>
                <a:gd name="T115" fmla="*/ 281 h 316"/>
                <a:gd name="T116" fmla="*/ 118 w 292"/>
                <a:gd name="T117" fmla="*/ 283 h 316"/>
                <a:gd name="T118" fmla="*/ 144 w 292"/>
                <a:gd name="T119" fmla="*/ 310 h 316"/>
                <a:gd name="T120" fmla="*/ 252 w 292"/>
                <a:gd name="T121" fmla="*/ 212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2" h="316">
                  <a:moveTo>
                    <a:pt x="270" y="198"/>
                  </a:moveTo>
                  <a:cubicBezTo>
                    <a:pt x="271" y="198"/>
                    <a:pt x="273" y="197"/>
                    <a:pt x="276" y="197"/>
                  </a:cubicBezTo>
                  <a:cubicBezTo>
                    <a:pt x="278" y="197"/>
                    <a:pt x="280" y="197"/>
                    <a:pt x="284" y="198"/>
                  </a:cubicBezTo>
                  <a:cubicBezTo>
                    <a:pt x="286" y="198"/>
                    <a:pt x="287" y="197"/>
                    <a:pt x="287" y="195"/>
                  </a:cubicBezTo>
                  <a:cubicBezTo>
                    <a:pt x="289" y="185"/>
                    <a:pt x="289" y="178"/>
                    <a:pt x="290" y="168"/>
                  </a:cubicBezTo>
                  <a:cubicBezTo>
                    <a:pt x="291" y="160"/>
                    <a:pt x="292" y="153"/>
                    <a:pt x="292" y="145"/>
                  </a:cubicBezTo>
                  <a:cubicBezTo>
                    <a:pt x="292" y="137"/>
                    <a:pt x="291" y="129"/>
                    <a:pt x="290" y="121"/>
                  </a:cubicBezTo>
                  <a:cubicBezTo>
                    <a:pt x="290" y="119"/>
                    <a:pt x="288" y="118"/>
                    <a:pt x="287" y="118"/>
                  </a:cubicBezTo>
                  <a:cubicBezTo>
                    <a:pt x="279" y="118"/>
                    <a:pt x="272" y="118"/>
                    <a:pt x="265" y="118"/>
                  </a:cubicBezTo>
                  <a:cubicBezTo>
                    <a:pt x="263" y="110"/>
                    <a:pt x="261" y="102"/>
                    <a:pt x="257" y="94"/>
                  </a:cubicBezTo>
                  <a:cubicBezTo>
                    <a:pt x="259" y="93"/>
                    <a:pt x="260" y="91"/>
                    <a:pt x="262" y="90"/>
                  </a:cubicBezTo>
                  <a:cubicBezTo>
                    <a:pt x="264" y="90"/>
                    <a:pt x="265" y="88"/>
                    <a:pt x="265" y="87"/>
                  </a:cubicBezTo>
                  <a:cubicBezTo>
                    <a:pt x="265" y="84"/>
                    <a:pt x="265" y="81"/>
                    <a:pt x="265" y="79"/>
                  </a:cubicBezTo>
                  <a:cubicBezTo>
                    <a:pt x="265" y="75"/>
                    <a:pt x="265" y="71"/>
                    <a:pt x="265" y="67"/>
                  </a:cubicBezTo>
                  <a:cubicBezTo>
                    <a:pt x="265" y="66"/>
                    <a:pt x="265" y="66"/>
                    <a:pt x="265" y="65"/>
                  </a:cubicBezTo>
                  <a:cubicBezTo>
                    <a:pt x="265" y="64"/>
                    <a:pt x="265" y="64"/>
                    <a:pt x="265" y="64"/>
                  </a:cubicBezTo>
                  <a:cubicBezTo>
                    <a:pt x="266" y="63"/>
                    <a:pt x="265" y="61"/>
                    <a:pt x="264" y="60"/>
                  </a:cubicBezTo>
                  <a:cubicBezTo>
                    <a:pt x="264" y="60"/>
                    <a:pt x="264" y="60"/>
                    <a:pt x="264" y="60"/>
                  </a:cubicBezTo>
                  <a:cubicBezTo>
                    <a:pt x="263" y="59"/>
                    <a:pt x="263" y="58"/>
                    <a:pt x="262" y="57"/>
                  </a:cubicBezTo>
                  <a:cubicBezTo>
                    <a:pt x="261" y="55"/>
                    <a:pt x="259" y="53"/>
                    <a:pt x="257" y="51"/>
                  </a:cubicBezTo>
                  <a:cubicBezTo>
                    <a:pt x="256" y="50"/>
                    <a:pt x="255" y="48"/>
                    <a:pt x="252" y="46"/>
                  </a:cubicBezTo>
                  <a:cubicBezTo>
                    <a:pt x="249" y="42"/>
                    <a:pt x="244" y="38"/>
                    <a:pt x="240" y="34"/>
                  </a:cubicBezTo>
                  <a:cubicBezTo>
                    <a:pt x="238" y="32"/>
                    <a:pt x="236" y="30"/>
                    <a:pt x="235" y="29"/>
                  </a:cubicBezTo>
                  <a:cubicBezTo>
                    <a:pt x="234" y="28"/>
                    <a:pt x="233" y="28"/>
                    <a:pt x="232" y="27"/>
                  </a:cubicBezTo>
                  <a:cubicBezTo>
                    <a:pt x="231" y="27"/>
                    <a:pt x="231" y="27"/>
                    <a:pt x="231" y="27"/>
                  </a:cubicBezTo>
                  <a:cubicBezTo>
                    <a:pt x="231" y="26"/>
                    <a:pt x="230" y="26"/>
                    <a:pt x="229" y="26"/>
                  </a:cubicBezTo>
                  <a:cubicBezTo>
                    <a:pt x="229" y="26"/>
                    <a:pt x="227" y="26"/>
                    <a:pt x="227" y="27"/>
                  </a:cubicBezTo>
                  <a:cubicBezTo>
                    <a:pt x="222" y="32"/>
                    <a:pt x="217" y="37"/>
                    <a:pt x="212" y="42"/>
                  </a:cubicBezTo>
                  <a:cubicBezTo>
                    <a:pt x="200" y="35"/>
                    <a:pt x="187" y="30"/>
                    <a:pt x="174" y="27"/>
                  </a:cubicBezTo>
                  <a:cubicBezTo>
                    <a:pt x="174" y="20"/>
                    <a:pt x="174" y="13"/>
                    <a:pt x="174" y="5"/>
                  </a:cubicBezTo>
                  <a:cubicBezTo>
                    <a:pt x="174" y="4"/>
                    <a:pt x="173" y="2"/>
                    <a:pt x="171" y="2"/>
                  </a:cubicBezTo>
                  <a:cubicBezTo>
                    <a:pt x="163" y="1"/>
                    <a:pt x="155" y="0"/>
                    <a:pt x="147" y="0"/>
                  </a:cubicBezTo>
                  <a:cubicBezTo>
                    <a:pt x="139" y="0"/>
                    <a:pt x="131" y="1"/>
                    <a:pt x="123" y="2"/>
                  </a:cubicBezTo>
                  <a:cubicBezTo>
                    <a:pt x="122" y="2"/>
                    <a:pt x="120" y="4"/>
                    <a:pt x="120" y="5"/>
                  </a:cubicBezTo>
                  <a:cubicBezTo>
                    <a:pt x="120" y="13"/>
                    <a:pt x="120" y="20"/>
                    <a:pt x="120" y="27"/>
                  </a:cubicBezTo>
                  <a:cubicBezTo>
                    <a:pt x="107" y="30"/>
                    <a:pt x="94" y="35"/>
                    <a:pt x="82" y="42"/>
                  </a:cubicBezTo>
                  <a:cubicBezTo>
                    <a:pt x="77" y="37"/>
                    <a:pt x="72" y="32"/>
                    <a:pt x="67" y="27"/>
                  </a:cubicBezTo>
                  <a:cubicBezTo>
                    <a:pt x="66" y="26"/>
                    <a:pt x="64" y="26"/>
                    <a:pt x="63" y="27"/>
                  </a:cubicBezTo>
                  <a:cubicBezTo>
                    <a:pt x="50" y="36"/>
                    <a:pt x="39" y="48"/>
                    <a:pt x="29" y="61"/>
                  </a:cubicBezTo>
                  <a:cubicBezTo>
                    <a:pt x="29" y="62"/>
                    <a:pt x="28" y="63"/>
                    <a:pt x="29" y="64"/>
                  </a:cubicBezTo>
                  <a:cubicBezTo>
                    <a:pt x="28" y="71"/>
                    <a:pt x="28" y="77"/>
                    <a:pt x="27" y="83"/>
                  </a:cubicBezTo>
                  <a:cubicBezTo>
                    <a:pt x="27" y="84"/>
                    <a:pt x="27" y="84"/>
                    <a:pt x="27" y="84"/>
                  </a:cubicBezTo>
                  <a:cubicBezTo>
                    <a:pt x="26" y="84"/>
                    <a:pt x="26" y="84"/>
                    <a:pt x="26" y="84"/>
                  </a:cubicBezTo>
                  <a:cubicBezTo>
                    <a:pt x="26" y="85"/>
                    <a:pt x="26" y="85"/>
                    <a:pt x="26" y="85"/>
                  </a:cubicBezTo>
                  <a:cubicBezTo>
                    <a:pt x="26" y="86"/>
                    <a:pt x="26" y="86"/>
                    <a:pt x="26" y="87"/>
                  </a:cubicBezTo>
                  <a:cubicBezTo>
                    <a:pt x="26" y="87"/>
                    <a:pt x="26" y="88"/>
                    <a:pt x="26" y="88"/>
                  </a:cubicBezTo>
                  <a:cubicBezTo>
                    <a:pt x="26" y="89"/>
                    <a:pt x="26" y="91"/>
                    <a:pt x="27" y="91"/>
                  </a:cubicBezTo>
                  <a:cubicBezTo>
                    <a:pt x="30" y="94"/>
                    <a:pt x="32" y="96"/>
                    <a:pt x="35" y="99"/>
                  </a:cubicBezTo>
                  <a:cubicBezTo>
                    <a:pt x="32" y="105"/>
                    <a:pt x="30" y="111"/>
                    <a:pt x="29" y="118"/>
                  </a:cubicBezTo>
                  <a:cubicBezTo>
                    <a:pt x="22" y="118"/>
                    <a:pt x="15" y="118"/>
                    <a:pt x="7" y="118"/>
                  </a:cubicBezTo>
                  <a:cubicBezTo>
                    <a:pt x="6" y="118"/>
                    <a:pt x="4" y="119"/>
                    <a:pt x="4" y="121"/>
                  </a:cubicBezTo>
                  <a:cubicBezTo>
                    <a:pt x="4" y="122"/>
                    <a:pt x="4" y="123"/>
                    <a:pt x="4" y="125"/>
                  </a:cubicBezTo>
                  <a:cubicBezTo>
                    <a:pt x="3" y="125"/>
                    <a:pt x="2" y="126"/>
                    <a:pt x="2" y="127"/>
                  </a:cubicBezTo>
                  <a:cubicBezTo>
                    <a:pt x="1" y="136"/>
                    <a:pt x="0" y="153"/>
                    <a:pt x="0" y="167"/>
                  </a:cubicBezTo>
                  <a:cubicBezTo>
                    <a:pt x="0" y="178"/>
                    <a:pt x="0" y="188"/>
                    <a:pt x="1" y="195"/>
                  </a:cubicBezTo>
                  <a:cubicBezTo>
                    <a:pt x="2" y="196"/>
                    <a:pt x="3" y="198"/>
                    <a:pt x="5" y="198"/>
                  </a:cubicBezTo>
                  <a:cubicBezTo>
                    <a:pt x="12" y="198"/>
                    <a:pt x="19" y="198"/>
                    <a:pt x="26" y="198"/>
                  </a:cubicBezTo>
                  <a:cubicBezTo>
                    <a:pt x="28" y="206"/>
                    <a:pt x="30" y="213"/>
                    <a:pt x="33" y="221"/>
                  </a:cubicBezTo>
                  <a:cubicBezTo>
                    <a:pt x="32" y="222"/>
                    <a:pt x="31" y="223"/>
                    <a:pt x="30" y="224"/>
                  </a:cubicBezTo>
                  <a:cubicBezTo>
                    <a:pt x="29" y="225"/>
                    <a:pt x="28" y="226"/>
                    <a:pt x="28" y="227"/>
                  </a:cubicBezTo>
                  <a:cubicBezTo>
                    <a:pt x="28" y="228"/>
                    <a:pt x="28" y="228"/>
                    <a:pt x="28" y="228"/>
                  </a:cubicBezTo>
                  <a:cubicBezTo>
                    <a:pt x="28" y="236"/>
                    <a:pt x="27" y="245"/>
                    <a:pt x="26" y="253"/>
                  </a:cubicBezTo>
                  <a:cubicBezTo>
                    <a:pt x="26" y="253"/>
                    <a:pt x="26" y="254"/>
                    <a:pt x="25" y="254"/>
                  </a:cubicBezTo>
                  <a:cubicBezTo>
                    <a:pt x="25" y="256"/>
                    <a:pt x="26" y="258"/>
                    <a:pt x="28" y="258"/>
                  </a:cubicBezTo>
                  <a:cubicBezTo>
                    <a:pt x="28" y="258"/>
                    <a:pt x="28" y="258"/>
                    <a:pt x="28" y="258"/>
                  </a:cubicBezTo>
                  <a:cubicBezTo>
                    <a:pt x="37" y="270"/>
                    <a:pt x="47" y="279"/>
                    <a:pt x="58" y="288"/>
                  </a:cubicBezTo>
                  <a:cubicBezTo>
                    <a:pt x="58" y="289"/>
                    <a:pt x="59" y="289"/>
                    <a:pt x="60" y="289"/>
                  </a:cubicBezTo>
                  <a:cubicBezTo>
                    <a:pt x="62" y="290"/>
                    <a:pt x="63" y="290"/>
                    <a:pt x="64" y="289"/>
                  </a:cubicBezTo>
                  <a:cubicBezTo>
                    <a:pt x="69" y="284"/>
                    <a:pt x="74" y="279"/>
                    <a:pt x="79" y="274"/>
                  </a:cubicBezTo>
                  <a:cubicBezTo>
                    <a:pt x="91" y="281"/>
                    <a:pt x="101" y="286"/>
                    <a:pt x="114" y="289"/>
                  </a:cubicBezTo>
                  <a:cubicBezTo>
                    <a:pt x="115" y="297"/>
                    <a:pt x="116" y="302"/>
                    <a:pt x="118" y="312"/>
                  </a:cubicBezTo>
                  <a:cubicBezTo>
                    <a:pt x="118" y="313"/>
                    <a:pt x="119" y="314"/>
                    <a:pt x="120" y="314"/>
                  </a:cubicBezTo>
                  <a:cubicBezTo>
                    <a:pt x="128" y="316"/>
                    <a:pt x="136" y="316"/>
                    <a:pt x="144" y="316"/>
                  </a:cubicBezTo>
                  <a:cubicBezTo>
                    <a:pt x="152" y="316"/>
                    <a:pt x="160" y="316"/>
                    <a:pt x="168" y="314"/>
                  </a:cubicBezTo>
                  <a:cubicBezTo>
                    <a:pt x="170" y="314"/>
                    <a:pt x="171" y="313"/>
                    <a:pt x="171" y="311"/>
                  </a:cubicBezTo>
                  <a:cubicBezTo>
                    <a:pt x="171" y="305"/>
                    <a:pt x="173" y="297"/>
                    <a:pt x="174" y="288"/>
                  </a:cubicBezTo>
                  <a:cubicBezTo>
                    <a:pt x="187" y="285"/>
                    <a:pt x="198" y="281"/>
                    <a:pt x="210" y="274"/>
                  </a:cubicBezTo>
                  <a:cubicBezTo>
                    <a:pt x="215" y="279"/>
                    <a:pt x="219" y="284"/>
                    <a:pt x="224" y="289"/>
                  </a:cubicBezTo>
                  <a:cubicBezTo>
                    <a:pt x="226" y="290"/>
                    <a:pt x="227" y="290"/>
                    <a:pt x="229" y="289"/>
                  </a:cubicBezTo>
                  <a:cubicBezTo>
                    <a:pt x="242" y="280"/>
                    <a:pt x="253" y="269"/>
                    <a:pt x="262" y="255"/>
                  </a:cubicBezTo>
                  <a:cubicBezTo>
                    <a:pt x="263" y="254"/>
                    <a:pt x="263" y="254"/>
                    <a:pt x="263" y="254"/>
                  </a:cubicBezTo>
                  <a:cubicBezTo>
                    <a:pt x="265" y="245"/>
                    <a:pt x="265" y="239"/>
                    <a:pt x="266" y="227"/>
                  </a:cubicBezTo>
                  <a:cubicBezTo>
                    <a:pt x="266" y="227"/>
                    <a:pt x="266" y="227"/>
                    <a:pt x="266" y="226"/>
                  </a:cubicBezTo>
                  <a:cubicBezTo>
                    <a:pt x="266" y="226"/>
                    <a:pt x="266" y="226"/>
                    <a:pt x="266" y="226"/>
                  </a:cubicBezTo>
                  <a:cubicBezTo>
                    <a:pt x="265" y="226"/>
                    <a:pt x="265" y="225"/>
                    <a:pt x="265" y="225"/>
                  </a:cubicBezTo>
                  <a:cubicBezTo>
                    <a:pt x="265" y="225"/>
                    <a:pt x="265" y="225"/>
                    <a:pt x="265" y="225"/>
                  </a:cubicBezTo>
                  <a:cubicBezTo>
                    <a:pt x="262" y="222"/>
                    <a:pt x="259" y="219"/>
                    <a:pt x="257" y="217"/>
                  </a:cubicBezTo>
                  <a:cubicBezTo>
                    <a:pt x="262" y="208"/>
                    <a:pt x="264" y="203"/>
                    <a:pt x="266" y="200"/>
                  </a:cubicBezTo>
                  <a:cubicBezTo>
                    <a:pt x="268" y="199"/>
                    <a:pt x="268" y="199"/>
                    <a:pt x="270" y="198"/>
                  </a:cubicBezTo>
                  <a:close/>
                  <a:moveTo>
                    <a:pt x="267" y="192"/>
                  </a:moveTo>
                  <a:cubicBezTo>
                    <a:pt x="267" y="192"/>
                    <a:pt x="267" y="192"/>
                    <a:pt x="266" y="192"/>
                  </a:cubicBezTo>
                  <a:cubicBezTo>
                    <a:pt x="267" y="190"/>
                    <a:pt x="267" y="189"/>
                    <a:pt x="267" y="187"/>
                  </a:cubicBezTo>
                  <a:cubicBezTo>
                    <a:pt x="270" y="182"/>
                    <a:pt x="272" y="177"/>
                    <a:pt x="273" y="172"/>
                  </a:cubicBezTo>
                  <a:cubicBezTo>
                    <a:pt x="275" y="172"/>
                    <a:pt x="276" y="171"/>
                    <a:pt x="278" y="171"/>
                  </a:cubicBezTo>
                  <a:cubicBezTo>
                    <a:pt x="275" y="178"/>
                    <a:pt x="272" y="184"/>
                    <a:pt x="270" y="191"/>
                  </a:cubicBezTo>
                  <a:cubicBezTo>
                    <a:pt x="269" y="191"/>
                    <a:pt x="268" y="191"/>
                    <a:pt x="267" y="192"/>
                  </a:cubicBezTo>
                  <a:close/>
                  <a:moveTo>
                    <a:pt x="267" y="175"/>
                  </a:moveTo>
                  <a:cubicBezTo>
                    <a:pt x="267" y="174"/>
                    <a:pt x="268" y="174"/>
                    <a:pt x="268" y="174"/>
                  </a:cubicBezTo>
                  <a:cubicBezTo>
                    <a:pt x="268" y="174"/>
                    <a:pt x="269" y="173"/>
                    <a:pt x="269" y="173"/>
                  </a:cubicBezTo>
                  <a:cubicBezTo>
                    <a:pt x="269" y="175"/>
                    <a:pt x="268" y="177"/>
                    <a:pt x="267" y="179"/>
                  </a:cubicBezTo>
                  <a:cubicBezTo>
                    <a:pt x="267" y="177"/>
                    <a:pt x="267" y="176"/>
                    <a:pt x="267" y="175"/>
                  </a:cubicBezTo>
                  <a:close/>
                  <a:moveTo>
                    <a:pt x="274" y="191"/>
                  </a:moveTo>
                  <a:cubicBezTo>
                    <a:pt x="276" y="184"/>
                    <a:pt x="279" y="177"/>
                    <a:pt x="282" y="171"/>
                  </a:cubicBezTo>
                  <a:cubicBezTo>
                    <a:pt x="282" y="171"/>
                    <a:pt x="283" y="171"/>
                    <a:pt x="283" y="171"/>
                  </a:cubicBezTo>
                  <a:cubicBezTo>
                    <a:pt x="283" y="178"/>
                    <a:pt x="282" y="184"/>
                    <a:pt x="281" y="191"/>
                  </a:cubicBezTo>
                  <a:cubicBezTo>
                    <a:pt x="279" y="191"/>
                    <a:pt x="277" y="191"/>
                    <a:pt x="276" y="191"/>
                  </a:cubicBezTo>
                  <a:cubicBezTo>
                    <a:pt x="275" y="191"/>
                    <a:pt x="274" y="191"/>
                    <a:pt x="274" y="191"/>
                  </a:cubicBezTo>
                  <a:close/>
                  <a:moveTo>
                    <a:pt x="249" y="80"/>
                  </a:moveTo>
                  <a:cubicBezTo>
                    <a:pt x="252" y="77"/>
                    <a:pt x="255" y="74"/>
                    <a:pt x="258" y="71"/>
                  </a:cubicBezTo>
                  <a:cubicBezTo>
                    <a:pt x="258" y="74"/>
                    <a:pt x="258" y="76"/>
                    <a:pt x="258" y="79"/>
                  </a:cubicBezTo>
                  <a:cubicBezTo>
                    <a:pt x="258" y="81"/>
                    <a:pt x="258" y="83"/>
                    <a:pt x="258" y="84"/>
                  </a:cubicBezTo>
                  <a:cubicBezTo>
                    <a:pt x="257" y="85"/>
                    <a:pt x="255" y="87"/>
                    <a:pt x="254" y="88"/>
                  </a:cubicBezTo>
                  <a:cubicBezTo>
                    <a:pt x="253" y="85"/>
                    <a:pt x="251" y="82"/>
                    <a:pt x="249" y="80"/>
                  </a:cubicBezTo>
                  <a:close/>
                  <a:moveTo>
                    <a:pt x="35" y="71"/>
                  </a:moveTo>
                  <a:cubicBezTo>
                    <a:pt x="36" y="71"/>
                    <a:pt x="37" y="72"/>
                    <a:pt x="37" y="73"/>
                  </a:cubicBezTo>
                  <a:cubicBezTo>
                    <a:pt x="36" y="73"/>
                    <a:pt x="36" y="74"/>
                    <a:pt x="35" y="75"/>
                  </a:cubicBezTo>
                  <a:cubicBezTo>
                    <a:pt x="35" y="74"/>
                    <a:pt x="35" y="72"/>
                    <a:pt x="35" y="71"/>
                  </a:cubicBezTo>
                  <a:close/>
                  <a:moveTo>
                    <a:pt x="33" y="86"/>
                  </a:moveTo>
                  <a:cubicBezTo>
                    <a:pt x="34" y="84"/>
                    <a:pt x="34" y="82"/>
                    <a:pt x="34" y="81"/>
                  </a:cubicBezTo>
                  <a:cubicBezTo>
                    <a:pt x="36" y="79"/>
                    <a:pt x="38" y="77"/>
                    <a:pt x="40" y="75"/>
                  </a:cubicBezTo>
                  <a:cubicBezTo>
                    <a:pt x="40" y="75"/>
                    <a:pt x="41" y="76"/>
                    <a:pt x="41" y="76"/>
                  </a:cubicBezTo>
                  <a:cubicBezTo>
                    <a:pt x="39" y="80"/>
                    <a:pt x="36" y="83"/>
                    <a:pt x="33" y="86"/>
                  </a:cubicBezTo>
                  <a:close/>
                  <a:moveTo>
                    <a:pt x="35" y="89"/>
                  </a:moveTo>
                  <a:cubicBezTo>
                    <a:pt x="38" y="86"/>
                    <a:pt x="41" y="82"/>
                    <a:pt x="44" y="79"/>
                  </a:cubicBezTo>
                  <a:cubicBezTo>
                    <a:pt x="44" y="79"/>
                    <a:pt x="44" y="80"/>
                    <a:pt x="45" y="80"/>
                  </a:cubicBezTo>
                  <a:cubicBezTo>
                    <a:pt x="42" y="84"/>
                    <a:pt x="40" y="88"/>
                    <a:pt x="38" y="92"/>
                  </a:cubicBezTo>
                  <a:cubicBezTo>
                    <a:pt x="37" y="91"/>
                    <a:pt x="36" y="90"/>
                    <a:pt x="35" y="89"/>
                  </a:cubicBezTo>
                  <a:close/>
                  <a:moveTo>
                    <a:pt x="35" y="122"/>
                  </a:moveTo>
                  <a:cubicBezTo>
                    <a:pt x="36" y="115"/>
                    <a:pt x="38" y="107"/>
                    <a:pt x="41" y="101"/>
                  </a:cubicBezTo>
                  <a:cubicBezTo>
                    <a:pt x="42" y="100"/>
                    <a:pt x="42" y="100"/>
                    <a:pt x="42" y="99"/>
                  </a:cubicBezTo>
                  <a:cubicBezTo>
                    <a:pt x="45" y="93"/>
                    <a:pt x="48" y="87"/>
                    <a:pt x="52" y="81"/>
                  </a:cubicBezTo>
                  <a:cubicBezTo>
                    <a:pt x="53" y="80"/>
                    <a:pt x="52" y="78"/>
                    <a:pt x="51" y="77"/>
                  </a:cubicBezTo>
                  <a:cubicBezTo>
                    <a:pt x="46" y="72"/>
                    <a:pt x="41" y="67"/>
                    <a:pt x="37" y="62"/>
                  </a:cubicBezTo>
                  <a:cubicBezTo>
                    <a:pt x="45" y="52"/>
                    <a:pt x="54" y="42"/>
                    <a:pt x="65" y="34"/>
                  </a:cubicBezTo>
                  <a:cubicBezTo>
                    <a:pt x="70" y="39"/>
                    <a:pt x="75" y="44"/>
                    <a:pt x="80" y="49"/>
                  </a:cubicBezTo>
                  <a:cubicBezTo>
                    <a:pt x="81" y="50"/>
                    <a:pt x="82" y="50"/>
                    <a:pt x="84" y="49"/>
                  </a:cubicBezTo>
                  <a:cubicBezTo>
                    <a:pt x="96" y="41"/>
                    <a:pt x="110" y="36"/>
                    <a:pt x="124" y="33"/>
                  </a:cubicBezTo>
                  <a:cubicBezTo>
                    <a:pt x="126" y="32"/>
                    <a:pt x="127" y="31"/>
                    <a:pt x="127" y="29"/>
                  </a:cubicBezTo>
                  <a:cubicBezTo>
                    <a:pt x="127" y="22"/>
                    <a:pt x="127" y="15"/>
                    <a:pt x="127" y="8"/>
                  </a:cubicBezTo>
                  <a:cubicBezTo>
                    <a:pt x="134" y="7"/>
                    <a:pt x="140" y="7"/>
                    <a:pt x="147" y="7"/>
                  </a:cubicBezTo>
                  <a:cubicBezTo>
                    <a:pt x="154" y="7"/>
                    <a:pt x="160" y="7"/>
                    <a:pt x="167" y="8"/>
                  </a:cubicBezTo>
                  <a:cubicBezTo>
                    <a:pt x="167" y="15"/>
                    <a:pt x="167" y="22"/>
                    <a:pt x="167" y="29"/>
                  </a:cubicBezTo>
                  <a:cubicBezTo>
                    <a:pt x="167" y="31"/>
                    <a:pt x="168" y="32"/>
                    <a:pt x="170" y="33"/>
                  </a:cubicBezTo>
                  <a:cubicBezTo>
                    <a:pt x="184" y="36"/>
                    <a:pt x="198" y="41"/>
                    <a:pt x="210" y="49"/>
                  </a:cubicBezTo>
                  <a:cubicBezTo>
                    <a:pt x="212" y="50"/>
                    <a:pt x="213" y="50"/>
                    <a:pt x="214" y="49"/>
                  </a:cubicBezTo>
                  <a:cubicBezTo>
                    <a:pt x="220" y="44"/>
                    <a:pt x="225" y="39"/>
                    <a:pt x="230" y="34"/>
                  </a:cubicBezTo>
                  <a:cubicBezTo>
                    <a:pt x="231" y="35"/>
                    <a:pt x="232" y="36"/>
                    <a:pt x="234" y="38"/>
                  </a:cubicBezTo>
                  <a:cubicBezTo>
                    <a:pt x="238" y="41"/>
                    <a:pt x="242" y="45"/>
                    <a:pt x="245" y="48"/>
                  </a:cubicBezTo>
                  <a:cubicBezTo>
                    <a:pt x="248" y="52"/>
                    <a:pt x="251" y="54"/>
                    <a:pt x="252" y="55"/>
                  </a:cubicBezTo>
                  <a:cubicBezTo>
                    <a:pt x="254" y="57"/>
                    <a:pt x="255" y="59"/>
                    <a:pt x="257" y="61"/>
                  </a:cubicBezTo>
                  <a:cubicBezTo>
                    <a:pt x="257" y="62"/>
                    <a:pt x="257" y="62"/>
                    <a:pt x="258" y="62"/>
                  </a:cubicBezTo>
                  <a:cubicBezTo>
                    <a:pt x="253" y="67"/>
                    <a:pt x="248" y="72"/>
                    <a:pt x="243" y="77"/>
                  </a:cubicBezTo>
                  <a:cubicBezTo>
                    <a:pt x="242" y="78"/>
                    <a:pt x="241" y="80"/>
                    <a:pt x="242" y="81"/>
                  </a:cubicBezTo>
                  <a:cubicBezTo>
                    <a:pt x="251" y="94"/>
                    <a:pt x="256" y="107"/>
                    <a:pt x="259" y="122"/>
                  </a:cubicBezTo>
                  <a:cubicBezTo>
                    <a:pt x="260" y="124"/>
                    <a:pt x="261" y="125"/>
                    <a:pt x="263" y="125"/>
                  </a:cubicBezTo>
                  <a:cubicBezTo>
                    <a:pt x="270" y="125"/>
                    <a:pt x="277" y="125"/>
                    <a:pt x="284" y="125"/>
                  </a:cubicBezTo>
                  <a:cubicBezTo>
                    <a:pt x="285" y="131"/>
                    <a:pt x="285" y="138"/>
                    <a:pt x="285" y="145"/>
                  </a:cubicBezTo>
                  <a:cubicBezTo>
                    <a:pt x="285" y="152"/>
                    <a:pt x="285" y="158"/>
                    <a:pt x="284" y="164"/>
                  </a:cubicBezTo>
                  <a:cubicBezTo>
                    <a:pt x="283" y="164"/>
                    <a:pt x="282" y="164"/>
                    <a:pt x="281" y="164"/>
                  </a:cubicBezTo>
                  <a:cubicBezTo>
                    <a:pt x="274" y="164"/>
                    <a:pt x="269" y="166"/>
                    <a:pt x="264" y="168"/>
                  </a:cubicBezTo>
                  <a:cubicBezTo>
                    <a:pt x="261" y="170"/>
                    <a:pt x="259" y="173"/>
                    <a:pt x="257" y="176"/>
                  </a:cubicBezTo>
                  <a:cubicBezTo>
                    <a:pt x="253" y="184"/>
                    <a:pt x="251" y="195"/>
                    <a:pt x="243" y="208"/>
                  </a:cubicBezTo>
                  <a:cubicBezTo>
                    <a:pt x="242" y="210"/>
                    <a:pt x="242" y="211"/>
                    <a:pt x="243" y="213"/>
                  </a:cubicBezTo>
                  <a:cubicBezTo>
                    <a:pt x="248" y="217"/>
                    <a:pt x="253" y="222"/>
                    <a:pt x="258" y="227"/>
                  </a:cubicBezTo>
                  <a:cubicBezTo>
                    <a:pt x="250" y="238"/>
                    <a:pt x="241" y="248"/>
                    <a:pt x="230" y="256"/>
                  </a:cubicBezTo>
                  <a:cubicBezTo>
                    <a:pt x="225" y="251"/>
                    <a:pt x="220" y="246"/>
                    <a:pt x="215" y="241"/>
                  </a:cubicBezTo>
                  <a:cubicBezTo>
                    <a:pt x="214" y="240"/>
                    <a:pt x="212" y="240"/>
                    <a:pt x="211" y="240"/>
                  </a:cubicBezTo>
                  <a:cubicBezTo>
                    <a:pt x="198" y="249"/>
                    <a:pt x="185" y="255"/>
                    <a:pt x="170" y="258"/>
                  </a:cubicBezTo>
                  <a:cubicBezTo>
                    <a:pt x="168" y="258"/>
                    <a:pt x="167" y="259"/>
                    <a:pt x="167" y="261"/>
                  </a:cubicBezTo>
                  <a:cubicBezTo>
                    <a:pt x="167" y="268"/>
                    <a:pt x="167" y="275"/>
                    <a:pt x="167" y="282"/>
                  </a:cubicBezTo>
                  <a:cubicBezTo>
                    <a:pt x="160" y="283"/>
                    <a:pt x="154" y="283"/>
                    <a:pt x="147" y="283"/>
                  </a:cubicBezTo>
                  <a:cubicBezTo>
                    <a:pt x="140" y="283"/>
                    <a:pt x="134" y="283"/>
                    <a:pt x="127" y="282"/>
                  </a:cubicBezTo>
                  <a:cubicBezTo>
                    <a:pt x="127" y="275"/>
                    <a:pt x="127" y="268"/>
                    <a:pt x="127" y="261"/>
                  </a:cubicBezTo>
                  <a:cubicBezTo>
                    <a:pt x="127" y="259"/>
                    <a:pt x="126" y="258"/>
                    <a:pt x="124" y="258"/>
                  </a:cubicBezTo>
                  <a:cubicBezTo>
                    <a:pt x="110" y="255"/>
                    <a:pt x="96" y="249"/>
                    <a:pt x="83" y="240"/>
                  </a:cubicBezTo>
                  <a:cubicBezTo>
                    <a:pt x="82" y="240"/>
                    <a:pt x="80" y="240"/>
                    <a:pt x="79" y="241"/>
                  </a:cubicBezTo>
                  <a:cubicBezTo>
                    <a:pt x="74" y="246"/>
                    <a:pt x="69" y="251"/>
                    <a:pt x="64" y="255"/>
                  </a:cubicBezTo>
                  <a:cubicBezTo>
                    <a:pt x="53" y="247"/>
                    <a:pt x="44" y="238"/>
                    <a:pt x="36" y="227"/>
                  </a:cubicBezTo>
                  <a:cubicBezTo>
                    <a:pt x="41" y="222"/>
                    <a:pt x="46" y="217"/>
                    <a:pt x="51" y="213"/>
                  </a:cubicBezTo>
                  <a:cubicBezTo>
                    <a:pt x="52" y="211"/>
                    <a:pt x="52" y="210"/>
                    <a:pt x="51" y="208"/>
                  </a:cubicBezTo>
                  <a:cubicBezTo>
                    <a:pt x="43" y="196"/>
                    <a:pt x="37" y="182"/>
                    <a:pt x="34" y="167"/>
                  </a:cubicBezTo>
                  <a:cubicBezTo>
                    <a:pt x="34" y="166"/>
                    <a:pt x="33" y="165"/>
                    <a:pt x="31" y="165"/>
                  </a:cubicBezTo>
                  <a:cubicBezTo>
                    <a:pt x="24" y="165"/>
                    <a:pt x="17" y="165"/>
                    <a:pt x="10" y="165"/>
                  </a:cubicBezTo>
                  <a:cubicBezTo>
                    <a:pt x="9" y="158"/>
                    <a:pt x="9" y="152"/>
                    <a:pt x="9" y="145"/>
                  </a:cubicBezTo>
                  <a:cubicBezTo>
                    <a:pt x="9" y="138"/>
                    <a:pt x="9" y="131"/>
                    <a:pt x="10" y="125"/>
                  </a:cubicBezTo>
                  <a:cubicBezTo>
                    <a:pt x="17" y="125"/>
                    <a:pt x="24" y="125"/>
                    <a:pt x="31" y="125"/>
                  </a:cubicBezTo>
                  <a:cubicBezTo>
                    <a:pt x="33" y="125"/>
                    <a:pt x="34" y="124"/>
                    <a:pt x="35" y="122"/>
                  </a:cubicBezTo>
                  <a:close/>
                  <a:moveTo>
                    <a:pt x="257" y="252"/>
                  </a:moveTo>
                  <a:cubicBezTo>
                    <a:pt x="254" y="255"/>
                    <a:pt x="252" y="258"/>
                    <a:pt x="249" y="261"/>
                  </a:cubicBezTo>
                  <a:cubicBezTo>
                    <a:pt x="251" y="255"/>
                    <a:pt x="253" y="248"/>
                    <a:pt x="255" y="241"/>
                  </a:cubicBezTo>
                  <a:cubicBezTo>
                    <a:pt x="256" y="240"/>
                    <a:pt x="257" y="239"/>
                    <a:pt x="258" y="238"/>
                  </a:cubicBezTo>
                  <a:cubicBezTo>
                    <a:pt x="258" y="243"/>
                    <a:pt x="257" y="247"/>
                    <a:pt x="257" y="252"/>
                  </a:cubicBezTo>
                  <a:close/>
                  <a:moveTo>
                    <a:pt x="236" y="274"/>
                  </a:moveTo>
                  <a:cubicBezTo>
                    <a:pt x="239" y="267"/>
                    <a:pt x="241" y="260"/>
                    <a:pt x="244" y="253"/>
                  </a:cubicBezTo>
                  <a:cubicBezTo>
                    <a:pt x="246" y="251"/>
                    <a:pt x="248" y="249"/>
                    <a:pt x="250" y="247"/>
                  </a:cubicBezTo>
                  <a:cubicBezTo>
                    <a:pt x="248" y="254"/>
                    <a:pt x="246" y="260"/>
                    <a:pt x="244" y="267"/>
                  </a:cubicBezTo>
                  <a:cubicBezTo>
                    <a:pt x="242" y="270"/>
                    <a:pt x="239" y="272"/>
                    <a:pt x="236" y="274"/>
                  </a:cubicBezTo>
                  <a:close/>
                  <a:moveTo>
                    <a:pt x="215" y="270"/>
                  </a:moveTo>
                  <a:cubicBezTo>
                    <a:pt x="218" y="266"/>
                    <a:pt x="220" y="262"/>
                    <a:pt x="222" y="257"/>
                  </a:cubicBezTo>
                  <a:cubicBezTo>
                    <a:pt x="222" y="258"/>
                    <a:pt x="223" y="258"/>
                    <a:pt x="224" y="259"/>
                  </a:cubicBezTo>
                  <a:cubicBezTo>
                    <a:pt x="224" y="259"/>
                    <a:pt x="224" y="259"/>
                    <a:pt x="224" y="259"/>
                  </a:cubicBezTo>
                  <a:cubicBezTo>
                    <a:pt x="222" y="264"/>
                    <a:pt x="219" y="268"/>
                    <a:pt x="217" y="272"/>
                  </a:cubicBezTo>
                  <a:cubicBezTo>
                    <a:pt x="217" y="272"/>
                    <a:pt x="216" y="271"/>
                    <a:pt x="215" y="270"/>
                  </a:cubicBezTo>
                  <a:close/>
                  <a:moveTo>
                    <a:pt x="174" y="281"/>
                  </a:moveTo>
                  <a:cubicBezTo>
                    <a:pt x="174" y="279"/>
                    <a:pt x="174" y="277"/>
                    <a:pt x="174" y="275"/>
                  </a:cubicBezTo>
                  <a:cubicBezTo>
                    <a:pt x="177" y="271"/>
                    <a:pt x="180" y="266"/>
                    <a:pt x="182" y="261"/>
                  </a:cubicBezTo>
                  <a:cubicBezTo>
                    <a:pt x="184" y="261"/>
                    <a:pt x="185" y="260"/>
                    <a:pt x="187" y="260"/>
                  </a:cubicBezTo>
                  <a:cubicBezTo>
                    <a:pt x="183" y="267"/>
                    <a:pt x="180" y="274"/>
                    <a:pt x="176" y="281"/>
                  </a:cubicBezTo>
                  <a:cubicBezTo>
                    <a:pt x="175" y="281"/>
                    <a:pt x="175" y="281"/>
                    <a:pt x="174" y="281"/>
                  </a:cubicBezTo>
                  <a:close/>
                  <a:moveTo>
                    <a:pt x="164" y="308"/>
                  </a:moveTo>
                  <a:cubicBezTo>
                    <a:pt x="163" y="308"/>
                    <a:pt x="162" y="308"/>
                    <a:pt x="160" y="309"/>
                  </a:cubicBezTo>
                  <a:cubicBezTo>
                    <a:pt x="162" y="304"/>
                    <a:pt x="164" y="299"/>
                    <a:pt x="166" y="294"/>
                  </a:cubicBezTo>
                  <a:cubicBezTo>
                    <a:pt x="166" y="299"/>
                    <a:pt x="165" y="304"/>
                    <a:pt x="164" y="308"/>
                  </a:cubicBezTo>
                  <a:close/>
                  <a:moveTo>
                    <a:pt x="165" y="289"/>
                  </a:moveTo>
                  <a:cubicBezTo>
                    <a:pt x="162" y="295"/>
                    <a:pt x="159" y="302"/>
                    <a:pt x="156" y="309"/>
                  </a:cubicBezTo>
                  <a:cubicBezTo>
                    <a:pt x="154" y="309"/>
                    <a:pt x="152" y="309"/>
                    <a:pt x="150" y="309"/>
                  </a:cubicBezTo>
                  <a:cubicBezTo>
                    <a:pt x="152" y="303"/>
                    <a:pt x="155" y="296"/>
                    <a:pt x="158" y="290"/>
                  </a:cubicBezTo>
                  <a:cubicBezTo>
                    <a:pt x="160" y="289"/>
                    <a:pt x="163" y="289"/>
                    <a:pt x="165" y="289"/>
                  </a:cubicBezTo>
                  <a:close/>
                  <a:moveTo>
                    <a:pt x="174" y="264"/>
                  </a:moveTo>
                  <a:cubicBezTo>
                    <a:pt x="175" y="263"/>
                    <a:pt x="176" y="263"/>
                    <a:pt x="178" y="263"/>
                  </a:cubicBezTo>
                  <a:cubicBezTo>
                    <a:pt x="176" y="265"/>
                    <a:pt x="175" y="267"/>
                    <a:pt x="174" y="269"/>
                  </a:cubicBezTo>
                  <a:cubicBezTo>
                    <a:pt x="174" y="267"/>
                    <a:pt x="174" y="265"/>
                    <a:pt x="174" y="264"/>
                  </a:cubicBezTo>
                  <a:close/>
                  <a:moveTo>
                    <a:pt x="192" y="258"/>
                  </a:moveTo>
                  <a:cubicBezTo>
                    <a:pt x="194" y="257"/>
                    <a:pt x="197" y="256"/>
                    <a:pt x="199" y="255"/>
                  </a:cubicBezTo>
                  <a:cubicBezTo>
                    <a:pt x="196" y="262"/>
                    <a:pt x="193" y="269"/>
                    <a:pt x="191" y="276"/>
                  </a:cubicBezTo>
                  <a:cubicBezTo>
                    <a:pt x="187" y="278"/>
                    <a:pt x="184" y="279"/>
                    <a:pt x="181" y="280"/>
                  </a:cubicBezTo>
                  <a:cubicBezTo>
                    <a:pt x="184" y="272"/>
                    <a:pt x="188" y="265"/>
                    <a:pt x="192" y="258"/>
                  </a:cubicBezTo>
                  <a:close/>
                  <a:moveTo>
                    <a:pt x="203" y="253"/>
                  </a:moveTo>
                  <a:cubicBezTo>
                    <a:pt x="205" y="252"/>
                    <a:pt x="207" y="251"/>
                    <a:pt x="209" y="250"/>
                  </a:cubicBezTo>
                  <a:cubicBezTo>
                    <a:pt x="206" y="257"/>
                    <a:pt x="203" y="264"/>
                    <a:pt x="200" y="272"/>
                  </a:cubicBezTo>
                  <a:cubicBezTo>
                    <a:pt x="198" y="273"/>
                    <a:pt x="197" y="274"/>
                    <a:pt x="195" y="274"/>
                  </a:cubicBezTo>
                  <a:cubicBezTo>
                    <a:pt x="198" y="267"/>
                    <a:pt x="201" y="260"/>
                    <a:pt x="203" y="253"/>
                  </a:cubicBezTo>
                  <a:close/>
                  <a:moveTo>
                    <a:pt x="215" y="251"/>
                  </a:moveTo>
                  <a:cubicBezTo>
                    <a:pt x="217" y="252"/>
                    <a:pt x="218" y="253"/>
                    <a:pt x="219" y="254"/>
                  </a:cubicBezTo>
                  <a:cubicBezTo>
                    <a:pt x="218" y="258"/>
                    <a:pt x="216" y="262"/>
                    <a:pt x="214" y="266"/>
                  </a:cubicBezTo>
                  <a:cubicBezTo>
                    <a:pt x="214" y="261"/>
                    <a:pt x="215" y="256"/>
                    <a:pt x="215" y="251"/>
                  </a:cubicBezTo>
                  <a:close/>
                  <a:moveTo>
                    <a:pt x="208" y="261"/>
                  </a:moveTo>
                  <a:cubicBezTo>
                    <a:pt x="207" y="263"/>
                    <a:pt x="207" y="265"/>
                    <a:pt x="207" y="267"/>
                  </a:cubicBezTo>
                  <a:cubicBezTo>
                    <a:pt x="206" y="268"/>
                    <a:pt x="205" y="269"/>
                    <a:pt x="205" y="269"/>
                  </a:cubicBezTo>
                  <a:cubicBezTo>
                    <a:pt x="206" y="266"/>
                    <a:pt x="207" y="264"/>
                    <a:pt x="208" y="261"/>
                  </a:cubicBezTo>
                  <a:close/>
                  <a:moveTo>
                    <a:pt x="224" y="266"/>
                  </a:moveTo>
                  <a:cubicBezTo>
                    <a:pt x="224" y="270"/>
                    <a:pt x="223" y="274"/>
                    <a:pt x="223" y="278"/>
                  </a:cubicBezTo>
                  <a:cubicBezTo>
                    <a:pt x="222" y="277"/>
                    <a:pt x="221" y="276"/>
                    <a:pt x="220" y="275"/>
                  </a:cubicBezTo>
                  <a:cubicBezTo>
                    <a:pt x="221" y="272"/>
                    <a:pt x="223" y="269"/>
                    <a:pt x="224" y="266"/>
                  </a:cubicBezTo>
                  <a:close/>
                  <a:moveTo>
                    <a:pt x="232" y="263"/>
                  </a:moveTo>
                  <a:cubicBezTo>
                    <a:pt x="234" y="261"/>
                    <a:pt x="236" y="259"/>
                    <a:pt x="239" y="257"/>
                  </a:cubicBezTo>
                  <a:cubicBezTo>
                    <a:pt x="236" y="264"/>
                    <a:pt x="234" y="271"/>
                    <a:pt x="231" y="279"/>
                  </a:cubicBezTo>
                  <a:cubicBezTo>
                    <a:pt x="231" y="279"/>
                    <a:pt x="230" y="279"/>
                    <a:pt x="230" y="280"/>
                  </a:cubicBezTo>
                  <a:cubicBezTo>
                    <a:pt x="230" y="274"/>
                    <a:pt x="231" y="268"/>
                    <a:pt x="232" y="263"/>
                  </a:cubicBezTo>
                  <a:close/>
                  <a:moveTo>
                    <a:pt x="106" y="280"/>
                  </a:moveTo>
                  <a:cubicBezTo>
                    <a:pt x="104" y="279"/>
                    <a:pt x="102" y="279"/>
                    <a:pt x="100" y="278"/>
                  </a:cubicBezTo>
                  <a:cubicBezTo>
                    <a:pt x="104" y="272"/>
                    <a:pt x="108" y="267"/>
                    <a:pt x="113" y="262"/>
                  </a:cubicBezTo>
                  <a:cubicBezTo>
                    <a:pt x="115" y="262"/>
                    <a:pt x="117" y="263"/>
                    <a:pt x="119" y="263"/>
                  </a:cubicBezTo>
                  <a:cubicBezTo>
                    <a:pt x="115" y="269"/>
                    <a:pt x="110" y="274"/>
                    <a:pt x="106" y="280"/>
                  </a:cubicBezTo>
                  <a:close/>
                  <a:moveTo>
                    <a:pt x="92" y="274"/>
                  </a:moveTo>
                  <a:cubicBezTo>
                    <a:pt x="96" y="269"/>
                    <a:pt x="101" y="264"/>
                    <a:pt x="105" y="259"/>
                  </a:cubicBezTo>
                  <a:cubicBezTo>
                    <a:pt x="107" y="260"/>
                    <a:pt x="108" y="260"/>
                    <a:pt x="110" y="261"/>
                  </a:cubicBezTo>
                  <a:cubicBezTo>
                    <a:pt x="105" y="266"/>
                    <a:pt x="101" y="271"/>
                    <a:pt x="97" y="276"/>
                  </a:cubicBezTo>
                  <a:cubicBezTo>
                    <a:pt x="95" y="276"/>
                    <a:pt x="94" y="275"/>
                    <a:pt x="92" y="274"/>
                  </a:cubicBezTo>
                  <a:close/>
                  <a:moveTo>
                    <a:pt x="86" y="270"/>
                  </a:moveTo>
                  <a:cubicBezTo>
                    <a:pt x="89" y="265"/>
                    <a:pt x="93" y="261"/>
                    <a:pt x="97" y="256"/>
                  </a:cubicBezTo>
                  <a:cubicBezTo>
                    <a:pt x="97" y="256"/>
                    <a:pt x="97" y="256"/>
                    <a:pt x="97" y="256"/>
                  </a:cubicBezTo>
                  <a:cubicBezTo>
                    <a:pt x="98" y="256"/>
                    <a:pt x="100" y="257"/>
                    <a:pt x="102" y="258"/>
                  </a:cubicBezTo>
                  <a:cubicBezTo>
                    <a:pt x="97" y="262"/>
                    <a:pt x="93" y="267"/>
                    <a:pt x="89" y="272"/>
                  </a:cubicBezTo>
                  <a:cubicBezTo>
                    <a:pt x="88" y="272"/>
                    <a:pt x="87" y="271"/>
                    <a:pt x="86" y="270"/>
                  </a:cubicBezTo>
                  <a:close/>
                  <a:moveTo>
                    <a:pt x="87" y="251"/>
                  </a:moveTo>
                  <a:cubicBezTo>
                    <a:pt x="86" y="252"/>
                    <a:pt x="85" y="253"/>
                    <a:pt x="84" y="255"/>
                  </a:cubicBezTo>
                  <a:cubicBezTo>
                    <a:pt x="84" y="253"/>
                    <a:pt x="84" y="251"/>
                    <a:pt x="84" y="249"/>
                  </a:cubicBezTo>
                  <a:cubicBezTo>
                    <a:pt x="85" y="249"/>
                    <a:pt x="86" y="250"/>
                    <a:pt x="87" y="251"/>
                  </a:cubicBezTo>
                  <a:close/>
                  <a:moveTo>
                    <a:pt x="83" y="268"/>
                  </a:moveTo>
                  <a:cubicBezTo>
                    <a:pt x="83" y="266"/>
                    <a:pt x="83" y="263"/>
                    <a:pt x="83" y="261"/>
                  </a:cubicBezTo>
                  <a:cubicBezTo>
                    <a:pt x="85" y="258"/>
                    <a:pt x="88" y="255"/>
                    <a:pt x="90" y="252"/>
                  </a:cubicBezTo>
                  <a:cubicBezTo>
                    <a:pt x="91" y="253"/>
                    <a:pt x="92" y="253"/>
                    <a:pt x="94" y="254"/>
                  </a:cubicBezTo>
                  <a:cubicBezTo>
                    <a:pt x="90" y="259"/>
                    <a:pt x="87" y="264"/>
                    <a:pt x="83" y="268"/>
                  </a:cubicBezTo>
                  <a:close/>
                  <a:moveTo>
                    <a:pt x="134" y="289"/>
                  </a:moveTo>
                  <a:cubicBezTo>
                    <a:pt x="132" y="295"/>
                    <a:pt x="129" y="300"/>
                    <a:pt x="127" y="306"/>
                  </a:cubicBezTo>
                  <a:cubicBezTo>
                    <a:pt x="127" y="300"/>
                    <a:pt x="127" y="295"/>
                    <a:pt x="128" y="289"/>
                  </a:cubicBezTo>
                  <a:cubicBezTo>
                    <a:pt x="130" y="289"/>
                    <a:pt x="132" y="289"/>
                    <a:pt x="134" y="289"/>
                  </a:cubicBezTo>
                  <a:close/>
                  <a:moveTo>
                    <a:pt x="138" y="290"/>
                  </a:moveTo>
                  <a:cubicBezTo>
                    <a:pt x="140" y="290"/>
                    <a:pt x="142" y="290"/>
                    <a:pt x="143" y="290"/>
                  </a:cubicBezTo>
                  <a:cubicBezTo>
                    <a:pt x="141" y="296"/>
                    <a:pt x="138" y="303"/>
                    <a:pt x="136" y="309"/>
                  </a:cubicBezTo>
                  <a:cubicBezTo>
                    <a:pt x="134" y="309"/>
                    <a:pt x="131" y="309"/>
                    <a:pt x="129" y="309"/>
                  </a:cubicBezTo>
                  <a:cubicBezTo>
                    <a:pt x="132" y="302"/>
                    <a:pt x="135" y="296"/>
                    <a:pt x="138" y="290"/>
                  </a:cubicBezTo>
                  <a:close/>
                  <a:moveTo>
                    <a:pt x="60" y="261"/>
                  </a:moveTo>
                  <a:cubicBezTo>
                    <a:pt x="60" y="267"/>
                    <a:pt x="58" y="272"/>
                    <a:pt x="57" y="279"/>
                  </a:cubicBezTo>
                  <a:cubicBezTo>
                    <a:pt x="56" y="277"/>
                    <a:pt x="54" y="276"/>
                    <a:pt x="53" y="275"/>
                  </a:cubicBezTo>
                  <a:cubicBezTo>
                    <a:pt x="55" y="270"/>
                    <a:pt x="58" y="266"/>
                    <a:pt x="60" y="261"/>
                  </a:cubicBezTo>
                  <a:close/>
                  <a:moveTo>
                    <a:pt x="37" y="258"/>
                  </a:moveTo>
                  <a:cubicBezTo>
                    <a:pt x="39" y="254"/>
                    <a:pt x="41" y="250"/>
                    <a:pt x="44" y="247"/>
                  </a:cubicBezTo>
                  <a:cubicBezTo>
                    <a:pt x="45" y="248"/>
                    <a:pt x="46" y="248"/>
                    <a:pt x="46" y="249"/>
                  </a:cubicBezTo>
                  <a:cubicBezTo>
                    <a:pt x="44" y="253"/>
                    <a:pt x="41" y="257"/>
                    <a:pt x="39" y="260"/>
                  </a:cubicBezTo>
                  <a:cubicBezTo>
                    <a:pt x="38" y="260"/>
                    <a:pt x="37" y="259"/>
                    <a:pt x="37" y="258"/>
                  </a:cubicBezTo>
                  <a:close/>
                  <a:moveTo>
                    <a:pt x="7" y="171"/>
                  </a:moveTo>
                  <a:cubicBezTo>
                    <a:pt x="7" y="171"/>
                    <a:pt x="7" y="171"/>
                    <a:pt x="7" y="171"/>
                  </a:cubicBezTo>
                  <a:cubicBezTo>
                    <a:pt x="9" y="171"/>
                    <a:pt x="10" y="171"/>
                    <a:pt x="12" y="171"/>
                  </a:cubicBezTo>
                  <a:cubicBezTo>
                    <a:pt x="10" y="175"/>
                    <a:pt x="9" y="179"/>
                    <a:pt x="7" y="183"/>
                  </a:cubicBezTo>
                  <a:cubicBezTo>
                    <a:pt x="7" y="179"/>
                    <a:pt x="7" y="175"/>
                    <a:pt x="7" y="171"/>
                  </a:cubicBezTo>
                  <a:close/>
                  <a:moveTo>
                    <a:pt x="7" y="190"/>
                  </a:moveTo>
                  <a:cubicBezTo>
                    <a:pt x="10" y="184"/>
                    <a:pt x="13" y="177"/>
                    <a:pt x="15" y="171"/>
                  </a:cubicBezTo>
                  <a:cubicBezTo>
                    <a:pt x="18" y="171"/>
                    <a:pt x="20" y="171"/>
                    <a:pt x="23" y="171"/>
                  </a:cubicBezTo>
                  <a:cubicBezTo>
                    <a:pt x="20" y="178"/>
                    <a:pt x="17" y="184"/>
                    <a:pt x="15" y="191"/>
                  </a:cubicBezTo>
                  <a:cubicBezTo>
                    <a:pt x="12" y="191"/>
                    <a:pt x="10" y="191"/>
                    <a:pt x="8" y="191"/>
                  </a:cubicBezTo>
                  <a:cubicBezTo>
                    <a:pt x="8" y="191"/>
                    <a:pt x="8" y="190"/>
                    <a:pt x="7" y="190"/>
                  </a:cubicBezTo>
                  <a:close/>
                  <a:moveTo>
                    <a:pt x="26" y="172"/>
                  </a:moveTo>
                  <a:cubicBezTo>
                    <a:pt x="26" y="175"/>
                    <a:pt x="26" y="179"/>
                    <a:pt x="26" y="182"/>
                  </a:cubicBezTo>
                  <a:cubicBezTo>
                    <a:pt x="25" y="185"/>
                    <a:pt x="24" y="188"/>
                    <a:pt x="23" y="191"/>
                  </a:cubicBezTo>
                  <a:cubicBezTo>
                    <a:pt x="21" y="191"/>
                    <a:pt x="20" y="191"/>
                    <a:pt x="18" y="191"/>
                  </a:cubicBezTo>
                  <a:cubicBezTo>
                    <a:pt x="21" y="184"/>
                    <a:pt x="23" y="178"/>
                    <a:pt x="26" y="172"/>
                  </a:cubicBezTo>
                  <a:close/>
                  <a:moveTo>
                    <a:pt x="32" y="195"/>
                  </a:moveTo>
                  <a:cubicBezTo>
                    <a:pt x="32" y="192"/>
                    <a:pt x="32" y="189"/>
                    <a:pt x="33" y="185"/>
                  </a:cubicBezTo>
                  <a:cubicBezTo>
                    <a:pt x="33" y="188"/>
                    <a:pt x="34" y="190"/>
                    <a:pt x="35" y="192"/>
                  </a:cubicBezTo>
                  <a:cubicBezTo>
                    <a:pt x="34" y="194"/>
                    <a:pt x="34" y="196"/>
                    <a:pt x="33" y="199"/>
                  </a:cubicBezTo>
                  <a:cubicBezTo>
                    <a:pt x="33" y="198"/>
                    <a:pt x="32" y="196"/>
                    <a:pt x="32" y="195"/>
                  </a:cubicBezTo>
                  <a:close/>
                  <a:moveTo>
                    <a:pt x="37" y="197"/>
                  </a:moveTo>
                  <a:cubicBezTo>
                    <a:pt x="38" y="199"/>
                    <a:pt x="39" y="201"/>
                    <a:pt x="40" y="203"/>
                  </a:cubicBezTo>
                  <a:cubicBezTo>
                    <a:pt x="39" y="206"/>
                    <a:pt x="38" y="209"/>
                    <a:pt x="37" y="212"/>
                  </a:cubicBezTo>
                  <a:cubicBezTo>
                    <a:pt x="36" y="210"/>
                    <a:pt x="35" y="207"/>
                    <a:pt x="35" y="205"/>
                  </a:cubicBezTo>
                  <a:cubicBezTo>
                    <a:pt x="36" y="202"/>
                    <a:pt x="36" y="199"/>
                    <a:pt x="37" y="197"/>
                  </a:cubicBezTo>
                  <a:close/>
                  <a:moveTo>
                    <a:pt x="44" y="210"/>
                  </a:moveTo>
                  <a:cubicBezTo>
                    <a:pt x="43" y="211"/>
                    <a:pt x="42" y="212"/>
                    <a:pt x="41" y="213"/>
                  </a:cubicBezTo>
                  <a:cubicBezTo>
                    <a:pt x="41" y="211"/>
                    <a:pt x="42" y="209"/>
                    <a:pt x="43" y="207"/>
                  </a:cubicBezTo>
                  <a:cubicBezTo>
                    <a:pt x="43" y="208"/>
                    <a:pt x="44" y="209"/>
                    <a:pt x="44" y="210"/>
                  </a:cubicBezTo>
                  <a:close/>
                  <a:moveTo>
                    <a:pt x="34" y="236"/>
                  </a:moveTo>
                  <a:cubicBezTo>
                    <a:pt x="35" y="237"/>
                    <a:pt x="36" y="238"/>
                    <a:pt x="37" y="239"/>
                  </a:cubicBezTo>
                  <a:cubicBezTo>
                    <a:pt x="36" y="241"/>
                    <a:pt x="35" y="243"/>
                    <a:pt x="34" y="245"/>
                  </a:cubicBezTo>
                  <a:cubicBezTo>
                    <a:pt x="34" y="242"/>
                    <a:pt x="34" y="239"/>
                    <a:pt x="34" y="236"/>
                  </a:cubicBezTo>
                  <a:close/>
                  <a:moveTo>
                    <a:pt x="33" y="253"/>
                  </a:moveTo>
                  <a:cubicBezTo>
                    <a:pt x="35" y="249"/>
                    <a:pt x="37" y="246"/>
                    <a:pt x="39" y="242"/>
                  </a:cubicBezTo>
                  <a:cubicBezTo>
                    <a:pt x="40" y="243"/>
                    <a:pt x="41" y="243"/>
                    <a:pt x="41" y="244"/>
                  </a:cubicBezTo>
                  <a:cubicBezTo>
                    <a:pt x="39" y="248"/>
                    <a:pt x="37" y="251"/>
                    <a:pt x="34" y="255"/>
                  </a:cubicBezTo>
                  <a:cubicBezTo>
                    <a:pt x="34" y="254"/>
                    <a:pt x="33" y="254"/>
                    <a:pt x="33" y="253"/>
                  </a:cubicBezTo>
                  <a:close/>
                  <a:moveTo>
                    <a:pt x="41" y="263"/>
                  </a:moveTo>
                  <a:cubicBezTo>
                    <a:pt x="44" y="259"/>
                    <a:pt x="46" y="255"/>
                    <a:pt x="49" y="252"/>
                  </a:cubicBezTo>
                  <a:cubicBezTo>
                    <a:pt x="50" y="252"/>
                    <a:pt x="51" y="253"/>
                    <a:pt x="51" y="254"/>
                  </a:cubicBezTo>
                  <a:cubicBezTo>
                    <a:pt x="49" y="258"/>
                    <a:pt x="46" y="262"/>
                    <a:pt x="44" y="266"/>
                  </a:cubicBezTo>
                  <a:cubicBezTo>
                    <a:pt x="43" y="265"/>
                    <a:pt x="42" y="264"/>
                    <a:pt x="41" y="263"/>
                  </a:cubicBezTo>
                  <a:close/>
                  <a:moveTo>
                    <a:pt x="46" y="269"/>
                  </a:moveTo>
                  <a:cubicBezTo>
                    <a:pt x="49" y="265"/>
                    <a:pt x="51" y="260"/>
                    <a:pt x="54" y="256"/>
                  </a:cubicBezTo>
                  <a:cubicBezTo>
                    <a:pt x="55" y="257"/>
                    <a:pt x="56" y="258"/>
                    <a:pt x="58" y="259"/>
                  </a:cubicBezTo>
                  <a:cubicBezTo>
                    <a:pt x="55" y="263"/>
                    <a:pt x="53" y="268"/>
                    <a:pt x="50" y="272"/>
                  </a:cubicBezTo>
                  <a:cubicBezTo>
                    <a:pt x="49" y="271"/>
                    <a:pt x="48" y="270"/>
                    <a:pt x="46" y="269"/>
                  </a:cubicBezTo>
                  <a:close/>
                  <a:moveTo>
                    <a:pt x="64" y="279"/>
                  </a:moveTo>
                  <a:cubicBezTo>
                    <a:pt x="65" y="274"/>
                    <a:pt x="66" y="269"/>
                    <a:pt x="67" y="262"/>
                  </a:cubicBezTo>
                  <a:cubicBezTo>
                    <a:pt x="70" y="259"/>
                    <a:pt x="74" y="256"/>
                    <a:pt x="77" y="252"/>
                  </a:cubicBezTo>
                  <a:cubicBezTo>
                    <a:pt x="77" y="257"/>
                    <a:pt x="76" y="262"/>
                    <a:pt x="76" y="268"/>
                  </a:cubicBezTo>
                  <a:cubicBezTo>
                    <a:pt x="72" y="272"/>
                    <a:pt x="68" y="275"/>
                    <a:pt x="64" y="279"/>
                  </a:cubicBezTo>
                  <a:close/>
                  <a:moveTo>
                    <a:pt x="118" y="283"/>
                  </a:moveTo>
                  <a:cubicBezTo>
                    <a:pt x="115" y="283"/>
                    <a:pt x="112" y="282"/>
                    <a:pt x="109" y="281"/>
                  </a:cubicBezTo>
                  <a:cubicBezTo>
                    <a:pt x="113" y="276"/>
                    <a:pt x="117" y="272"/>
                    <a:pt x="120" y="267"/>
                  </a:cubicBezTo>
                  <a:cubicBezTo>
                    <a:pt x="120" y="273"/>
                    <a:pt x="120" y="279"/>
                    <a:pt x="120" y="285"/>
                  </a:cubicBezTo>
                  <a:cubicBezTo>
                    <a:pt x="120" y="286"/>
                    <a:pt x="121" y="286"/>
                    <a:pt x="121" y="287"/>
                  </a:cubicBezTo>
                  <a:cubicBezTo>
                    <a:pt x="121" y="288"/>
                    <a:pt x="121" y="289"/>
                    <a:pt x="121" y="289"/>
                  </a:cubicBezTo>
                  <a:cubicBezTo>
                    <a:pt x="121" y="288"/>
                    <a:pt x="121" y="287"/>
                    <a:pt x="121" y="286"/>
                  </a:cubicBezTo>
                  <a:cubicBezTo>
                    <a:pt x="120" y="285"/>
                    <a:pt x="119" y="284"/>
                    <a:pt x="118" y="283"/>
                  </a:cubicBezTo>
                  <a:close/>
                  <a:moveTo>
                    <a:pt x="139" y="309"/>
                  </a:moveTo>
                  <a:cubicBezTo>
                    <a:pt x="142" y="303"/>
                    <a:pt x="144" y="296"/>
                    <a:pt x="147" y="290"/>
                  </a:cubicBezTo>
                  <a:cubicBezTo>
                    <a:pt x="149" y="290"/>
                    <a:pt x="152" y="290"/>
                    <a:pt x="154" y="290"/>
                  </a:cubicBezTo>
                  <a:cubicBezTo>
                    <a:pt x="151" y="296"/>
                    <a:pt x="149" y="303"/>
                    <a:pt x="147" y="309"/>
                  </a:cubicBezTo>
                  <a:cubicBezTo>
                    <a:pt x="147" y="309"/>
                    <a:pt x="146" y="309"/>
                    <a:pt x="146" y="310"/>
                  </a:cubicBezTo>
                  <a:cubicBezTo>
                    <a:pt x="146" y="310"/>
                    <a:pt x="145" y="310"/>
                    <a:pt x="144" y="310"/>
                  </a:cubicBezTo>
                  <a:cubicBezTo>
                    <a:pt x="143" y="310"/>
                    <a:pt x="141" y="310"/>
                    <a:pt x="139" y="309"/>
                  </a:cubicBezTo>
                  <a:close/>
                  <a:moveTo>
                    <a:pt x="250" y="210"/>
                  </a:moveTo>
                  <a:cubicBezTo>
                    <a:pt x="255" y="201"/>
                    <a:pt x="258" y="193"/>
                    <a:pt x="260" y="187"/>
                  </a:cubicBezTo>
                  <a:cubicBezTo>
                    <a:pt x="260" y="190"/>
                    <a:pt x="260" y="194"/>
                    <a:pt x="259" y="197"/>
                  </a:cubicBezTo>
                  <a:cubicBezTo>
                    <a:pt x="259" y="198"/>
                    <a:pt x="259" y="198"/>
                    <a:pt x="260" y="199"/>
                  </a:cubicBezTo>
                  <a:cubicBezTo>
                    <a:pt x="257" y="202"/>
                    <a:pt x="255" y="206"/>
                    <a:pt x="252" y="212"/>
                  </a:cubicBezTo>
                  <a:cubicBezTo>
                    <a:pt x="251" y="211"/>
                    <a:pt x="251" y="210"/>
                    <a:pt x="250" y="2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cs typeface="+mn-ea"/>
                <a:sym typeface="+mn-lt"/>
              </a:endParaRPr>
            </a:p>
          </p:txBody>
        </p:sp>
      </p:grpSp>
      <p:sp>
        <p:nvSpPr>
          <p:cNvPr id="106" name="文本框 105"/>
          <p:cNvSpPr txBox="1"/>
          <p:nvPr/>
        </p:nvSpPr>
        <p:spPr>
          <a:xfrm>
            <a:off x="3148204" y="2529043"/>
            <a:ext cx="1468271" cy="523220"/>
          </a:xfrm>
          <a:prstGeom prst="rect">
            <a:avLst/>
          </a:prstGeom>
          <a:noFill/>
        </p:spPr>
        <p:txBody>
          <a:bodyPr wrap="square" rtlCol="0">
            <a:spAutoFit/>
          </a:bodyPr>
          <a:lstStyle/>
          <a:p>
            <a:r>
              <a:rPr lang="zh-CN" altLang="en-US" sz="2800" b="1" spc="-300" dirty="0">
                <a:solidFill>
                  <a:schemeClr val="bg1"/>
                </a:solidFill>
                <a:cs typeface="+mn-ea"/>
                <a:sym typeface="+mn-lt"/>
              </a:rPr>
              <a:t>这是文字</a:t>
            </a:r>
            <a:endParaRPr lang="zh-CN" altLang="en-US" sz="2800" b="1" spc="-300" dirty="0">
              <a:solidFill>
                <a:schemeClr val="bg1"/>
              </a:solidFill>
              <a:cs typeface="+mn-ea"/>
              <a:sym typeface="+mn-lt"/>
            </a:endParaRPr>
          </a:p>
        </p:txBody>
      </p:sp>
      <p:sp>
        <p:nvSpPr>
          <p:cNvPr id="107" name="文本框 106"/>
          <p:cNvSpPr txBox="1"/>
          <p:nvPr/>
        </p:nvSpPr>
        <p:spPr>
          <a:xfrm>
            <a:off x="1289738" y="3159945"/>
            <a:ext cx="3407290" cy="678391"/>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请在这里输入文字请在这里输入文字请在这里输入文字请在这里输入</a:t>
            </a:r>
            <a:endParaRPr lang="zh-CN" altLang="en-US" sz="1600" dirty="0">
              <a:solidFill>
                <a:schemeClr val="bg1"/>
              </a:solidFill>
              <a:cs typeface="+mn-ea"/>
              <a:sym typeface="+mn-lt"/>
            </a:endParaRPr>
          </a:p>
        </p:txBody>
      </p:sp>
      <p:sp>
        <p:nvSpPr>
          <p:cNvPr id="108" name="任意多边形 107"/>
          <p:cNvSpPr/>
          <p:nvPr/>
        </p:nvSpPr>
        <p:spPr>
          <a:xfrm>
            <a:off x="1388214" y="3073544"/>
            <a:ext cx="3036018"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5400" cap="rnd">
            <a:solidFill>
              <a:schemeClr val="bg1"/>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09" name="文本框 108"/>
          <p:cNvSpPr txBox="1"/>
          <p:nvPr/>
        </p:nvSpPr>
        <p:spPr>
          <a:xfrm>
            <a:off x="3148204" y="4345239"/>
            <a:ext cx="1468271" cy="523220"/>
          </a:xfrm>
          <a:prstGeom prst="rect">
            <a:avLst/>
          </a:prstGeom>
          <a:noFill/>
        </p:spPr>
        <p:txBody>
          <a:bodyPr wrap="square" rtlCol="0">
            <a:spAutoFit/>
          </a:bodyPr>
          <a:lstStyle/>
          <a:p>
            <a:r>
              <a:rPr lang="zh-CN" altLang="en-US" sz="2800" b="1" spc="-300" dirty="0">
                <a:solidFill>
                  <a:schemeClr val="bg1"/>
                </a:solidFill>
                <a:cs typeface="+mn-ea"/>
                <a:sym typeface="+mn-lt"/>
              </a:rPr>
              <a:t>这是文字</a:t>
            </a:r>
            <a:endParaRPr lang="zh-CN" altLang="en-US" sz="2800" b="1" spc="-300" dirty="0">
              <a:solidFill>
                <a:schemeClr val="bg1"/>
              </a:solidFill>
              <a:cs typeface="+mn-ea"/>
              <a:sym typeface="+mn-lt"/>
            </a:endParaRPr>
          </a:p>
        </p:txBody>
      </p:sp>
      <p:sp>
        <p:nvSpPr>
          <p:cNvPr id="110" name="文本框 109"/>
          <p:cNvSpPr txBox="1"/>
          <p:nvPr/>
        </p:nvSpPr>
        <p:spPr>
          <a:xfrm>
            <a:off x="1289738" y="4976141"/>
            <a:ext cx="3407290" cy="678391"/>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请在这里输入文字请在这里输入文字请在这里输入文字请在这里输入</a:t>
            </a:r>
            <a:endParaRPr lang="zh-CN" altLang="en-US" sz="1600" dirty="0">
              <a:solidFill>
                <a:schemeClr val="bg1"/>
              </a:solidFill>
              <a:cs typeface="+mn-ea"/>
              <a:sym typeface="+mn-lt"/>
            </a:endParaRPr>
          </a:p>
        </p:txBody>
      </p:sp>
      <p:sp>
        <p:nvSpPr>
          <p:cNvPr id="111" name="任意多边形 110"/>
          <p:cNvSpPr/>
          <p:nvPr/>
        </p:nvSpPr>
        <p:spPr>
          <a:xfrm>
            <a:off x="1388214" y="4889740"/>
            <a:ext cx="3036018"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5400" cap="rnd">
            <a:solidFill>
              <a:schemeClr val="bg1"/>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2" name="文本框 111"/>
          <p:cNvSpPr txBox="1"/>
          <p:nvPr/>
        </p:nvSpPr>
        <p:spPr>
          <a:xfrm>
            <a:off x="7686542" y="2568324"/>
            <a:ext cx="1468271" cy="523220"/>
          </a:xfrm>
          <a:prstGeom prst="rect">
            <a:avLst/>
          </a:prstGeom>
          <a:noFill/>
        </p:spPr>
        <p:txBody>
          <a:bodyPr wrap="square" rtlCol="0">
            <a:spAutoFit/>
          </a:bodyPr>
          <a:lstStyle/>
          <a:p>
            <a:r>
              <a:rPr lang="zh-CN" altLang="en-US" sz="2800" b="1" spc="-300" dirty="0">
                <a:solidFill>
                  <a:schemeClr val="bg1"/>
                </a:solidFill>
                <a:cs typeface="+mn-ea"/>
                <a:sym typeface="+mn-lt"/>
              </a:rPr>
              <a:t>这是文字</a:t>
            </a:r>
            <a:endParaRPr lang="zh-CN" altLang="en-US" sz="2800" b="1" spc="-300" dirty="0">
              <a:solidFill>
                <a:schemeClr val="bg1"/>
              </a:solidFill>
              <a:cs typeface="+mn-ea"/>
              <a:sym typeface="+mn-lt"/>
            </a:endParaRPr>
          </a:p>
        </p:txBody>
      </p:sp>
      <p:sp>
        <p:nvSpPr>
          <p:cNvPr id="113" name="文本框 112"/>
          <p:cNvSpPr txBox="1"/>
          <p:nvPr/>
        </p:nvSpPr>
        <p:spPr>
          <a:xfrm>
            <a:off x="7686542" y="3242788"/>
            <a:ext cx="3407290" cy="678391"/>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请在这里输入文字请在这里输入文字请在这里输入文字请在这里输入</a:t>
            </a:r>
            <a:endParaRPr lang="zh-CN" altLang="en-US" sz="1600" dirty="0">
              <a:solidFill>
                <a:schemeClr val="bg1"/>
              </a:solidFill>
              <a:cs typeface="+mn-ea"/>
              <a:sym typeface="+mn-lt"/>
            </a:endParaRPr>
          </a:p>
        </p:txBody>
      </p:sp>
      <p:sp>
        <p:nvSpPr>
          <p:cNvPr id="114" name="任意多边形 113"/>
          <p:cNvSpPr/>
          <p:nvPr/>
        </p:nvSpPr>
        <p:spPr>
          <a:xfrm>
            <a:off x="7785018" y="3156387"/>
            <a:ext cx="3036018"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5400" cap="rnd">
            <a:solidFill>
              <a:schemeClr val="bg1"/>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5" name="文本框 114"/>
          <p:cNvSpPr txBox="1"/>
          <p:nvPr/>
        </p:nvSpPr>
        <p:spPr>
          <a:xfrm>
            <a:off x="7686542" y="4384520"/>
            <a:ext cx="1468271" cy="523220"/>
          </a:xfrm>
          <a:prstGeom prst="rect">
            <a:avLst/>
          </a:prstGeom>
          <a:noFill/>
        </p:spPr>
        <p:txBody>
          <a:bodyPr wrap="square" rtlCol="0">
            <a:spAutoFit/>
          </a:bodyPr>
          <a:lstStyle/>
          <a:p>
            <a:r>
              <a:rPr lang="zh-CN" altLang="en-US" sz="2800" b="1" spc="-300" dirty="0">
                <a:solidFill>
                  <a:schemeClr val="bg1"/>
                </a:solidFill>
                <a:cs typeface="+mn-ea"/>
                <a:sym typeface="+mn-lt"/>
              </a:rPr>
              <a:t>这是文字</a:t>
            </a:r>
            <a:endParaRPr lang="zh-CN" altLang="en-US" sz="2800" b="1" spc="-300" dirty="0">
              <a:solidFill>
                <a:schemeClr val="bg1"/>
              </a:solidFill>
              <a:cs typeface="+mn-ea"/>
              <a:sym typeface="+mn-lt"/>
            </a:endParaRPr>
          </a:p>
        </p:txBody>
      </p:sp>
      <p:sp>
        <p:nvSpPr>
          <p:cNvPr id="116" name="文本框 115"/>
          <p:cNvSpPr txBox="1"/>
          <p:nvPr/>
        </p:nvSpPr>
        <p:spPr>
          <a:xfrm>
            <a:off x="7686542" y="5058984"/>
            <a:ext cx="3407290" cy="678391"/>
          </a:xfrm>
          <a:prstGeom prst="rect">
            <a:avLst/>
          </a:prstGeom>
          <a:noFill/>
        </p:spPr>
        <p:txBody>
          <a:bodyPr wrap="square" rtlCol="0">
            <a:spAutoFit/>
          </a:bodyPr>
          <a:lstStyle/>
          <a:p>
            <a:pPr>
              <a:lnSpc>
                <a:spcPct val="125000"/>
              </a:lnSpc>
            </a:pPr>
            <a:r>
              <a:rPr lang="zh-CN" altLang="en-US" sz="1600" dirty="0">
                <a:solidFill>
                  <a:schemeClr val="bg1"/>
                </a:solidFill>
                <a:cs typeface="+mn-ea"/>
                <a:sym typeface="+mn-lt"/>
              </a:rPr>
              <a:t>请在这里输入文字请在这里输入文字请在这里输入文字请在这里输入</a:t>
            </a:r>
            <a:endParaRPr lang="zh-CN" altLang="en-US" sz="1600" dirty="0">
              <a:solidFill>
                <a:schemeClr val="bg1"/>
              </a:solidFill>
              <a:cs typeface="+mn-ea"/>
              <a:sym typeface="+mn-lt"/>
            </a:endParaRPr>
          </a:p>
        </p:txBody>
      </p:sp>
      <p:sp>
        <p:nvSpPr>
          <p:cNvPr id="117" name="任意多边形 116"/>
          <p:cNvSpPr/>
          <p:nvPr/>
        </p:nvSpPr>
        <p:spPr>
          <a:xfrm>
            <a:off x="7785018" y="4972583"/>
            <a:ext cx="3036018"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5400" cap="rnd">
            <a:solidFill>
              <a:schemeClr val="bg1"/>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49" name="文本框 48"/>
          <p:cNvSpPr txBox="1"/>
          <p:nvPr/>
        </p:nvSpPr>
        <p:spPr>
          <a:xfrm>
            <a:off x="2687630" y="4152768"/>
            <a:ext cx="1158875" cy="1077218"/>
          </a:xfrm>
          <a:prstGeom prst="rect">
            <a:avLst/>
          </a:prstGeom>
          <a:noFill/>
        </p:spPr>
        <p:txBody>
          <a:bodyPr wrap="square" rtlCol="0">
            <a:spAutoFit/>
          </a:bodyPr>
          <a:lstStyle/>
          <a:p>
            <a:r>
              <a:rPr lang="en-US" altLang="zh-CN" sz="3200" b="1" dirty="0">
                <a:solidFill>
                  <a:schemeClr val="bg1"/>
                </a:solidFill>
                <a:cs typeface="+mn-ea"/>
                <a:sym typeface="+mn-lt"/>
              </a:rPr>
              <a:t>step1</a:t>
            </a:r>
            <a:endParaRPr lang="zh-CN" altLang="en-US" sz="3200" b="1" dirty="0">
              <a:solidFill>
                <a:schemeClr val="bg1"/>
              </a:solidFill>
              <a:cs typeface="+mn-ea"/>
              <a:sym typeface="+mn-lt"/>
            </a:endParaRPr>
          </a:p>
        </p:txBody>
      </p:sp>
      <p:sp>
        <p:nvSpPr>
          <p:cNvPr id="50" name="文本框 49"/>
          <p:cNvSpPr txBox="1"/>
          <p:nvPr/>
        </p:nvSpPr>
        <p:spPr>
          <a:xfrm>
            <a:off x="5637205" y="4152768"/>
            <a:ext cx="1158875" cy="1077218"/>
          </a:xfrm>
          <a:prstGeom prst="rect">
            <a:avLst/>
          </a:prstGeom>
          <a:noFill/>
        </p:spPr>
        <p:txBody>
          <a:bodyPr wrap="square" rtlCol="0">
            <a:spAutoFit/>
          </a:bodyPr>
          <a:lstStyle/>
          <a:p>
            <a:r>
              <a:rPr lang="en-US" altLang="zh-CN" sz="3200" b="1">
                <a:solidFill>
                  <a:schemeClr val="bg1"/>
                </a:solidFill>
                <a:cs typeface="+mn-ea"/>
                <a:sym typeface="+mn-lt"/>
              </a:rPr>
              <a:t>step2</a:t>
            </a:r>
            <a:endParaRPr lang="zh-CN" altLang="en-US" sz="3200" b="1" dirty="0">
              <a:solidFill>
                <a:schemeClr val="bg1"/>
              </a:solidFill>
              <a:cs typeface="+mn-ea"/>
              <a:sym typeface="+mn-lt"/>
            </a:endParaRPr>
          </a:p>
        </p:txBody>
      </p:sp>
      <p:sp>
        <p:nvSpPr>
          <p:cNvPr id="51" name="文本框 50"/>
          <p:cNvSpPr txBox="1"/>
          <p:nvPr/>
        </p:nvSpPr>
        <p:spPr>
          <a:xfrm>
            <a:off x="8593103" y="4152768"/>
            <a:ext cx="1158875" cy="1077218"/>
          </a:xfrm>
          <a:prstGeom prst="rect">
            <a:avLst/>
          </a:prstGeom>
          <a:noFill/>
        </p:spPr>
        <p:txBody>
          <a:bodyPr wrap="square" rtlCol="0">
            <a:spAutoFit/>
          </a:bodyPr>
          <a:lstStyle/>
          <a:p>
            <a:r>
              <a:rPr lang="en-US" altLang="zh-CN" sz="3200" b="1" dirty="0">
                <a:solidFill>
                  <a:schemeClr val="bg1"/>
                </a:solidFill>
                <a:cs typeface="+mn-ea"/>
                <a:sym typeface="+mn-lt"/>
              </a:rPr>
              <a:t>step3</a:t>
            </a:r>
            <a:endParaRPr lang="zh-CN" altLang="en-US" sz="3200" b="1" dirty="0">
              <a:solidFill>
                <a:schemeClr val="bg1"/>
              </a:solidFill>
              <a:cs typeface="+mn-ea"/>
              <a:sym typeface="+mn-lt"/>
            </a:endParaRPr>
          </a:p>
        </p:txBody>
      </p:sp>
      <p:sp>
        <p:nvSpPr>
          <p:cNvPr id="52" name="文本框 51"/>
          <p:cNvSpPr txBox="1"/>
          <p:nvPr/>
        </p:nvSpPr>
        <p:spPr>
          <a:xfrm>
            <a:off x="2127375" y="4706819"/>
            <a:ext cx="2107935" cy="1077218"/>
          </a:xfrm>
          <a:prstGeom prst="rect">
            <a:avLst/>
          </a:prstGeom>
          <a:noFill/>
        </p:spPr>
        <p:txBody>
          <a:bodyPr wrap="square" rtlCol="0">
            <a:spAutoFit/>
          </a:bodyPr>
          <a:lstStyle/>
          <a:p>
            <a:pPr algn="ctr"/>
            <a:r>
              <a:rPr lang="zh-CN" altLang="en-US" sz="1600" dirty="0">
                <a:solidFill>
                  <a:schemeClr val="bg1"/>
                </a:solidFill>
                <a:cs typeface="+mn-ea"/>
                <a:sym typeface="+mn-lt"/>
              </a:rPr>
              <a:t>请在这里输入文字请在这里输入文字请在这里输入文字请在这里输入文字</a:t>
            </a:r>
            <a:endParaRPr lang="zh-CN" altLang="en-US" sz="1600" dirty="0">
              <a:solidFill>
                <a:schemeClr val="bg1"/>
              </a:solidFill>
              <a:cs typeface="+mn-ea"/>
              <a:sym typeface="+mn-lt"/>
            </a:endParaRPr>
          </a:p>
        </p:txBody>
      </p:sp>
      <p:sp>
        <p:nvSpPr>
          <p:cNvPr id="53" name="文本框 52"/>
          <p:cNvSpPr txBox="1"/>
          <p:nvPr/>
        </p:nvSpPr>
        <p:spPr>
          <a:xfrm>
            <a:off x="5093492" y="4706819"/>
            <a:ext cx="2107935" cy="1077218"/>
          </a:xfrm>
          <a:prstGeom prst="rect">
            <a:avLst/>
          </a:prstGeom>
          <a:noFill/>
        </p:spPr>
        <p:txBody>
          <a:bodyPr wrap="square" rtlCol="0">
            <a:spAutoFit/>
          </a:bodyPr>
          <a:lstStyle/>
          <a:p>
            <a:pPr algn="ctr"/>
            <a:r>
              <a:rPr lang="zh-CN" altLang="en-US" sz="1600" dirty="0">
                <a:solidFill>
                  <a:schemeClr val="bg1"/>
                </a:solidFill>
                <a:cs typeface="+mn-ea"/>
                <a:sym typeface="+mn-lt"/>
              </a:rPr>
              <a:t>请在这里输入文字请在这里输入文字请在这里输入文字请在这里</a:t>
            </a:r>
            <a:r>
              <a:rPr lang="zh-CN" altLang="en-US" sz="1600">
                <a:solidFill>
                  <a:schemeClr val="bg1"/>
                </a:solidFill>
                <a:cs typeface="+mn-ea"/>
                <a:sym typeface="+mn-lt"/>
              </a:rPr>
              <a:t>输入文字</a:t>
            </a:r>
            <a:endParaRPr lang="zh-CN" altLang="en-US" sz="1600">
              <a:solidFill>
                <a:schemeClr val="bg1"/>
              </a:solidFill>
              <a:cs typeface="+mn-ea"/>
              <a:sym typeface="+mn-lt"/>
            </a:endParaRPr>
          </a:p>
        </p:txBody>
      </p:sp>
      <p:sp>
        <p:nvSpPr>
          <p:cNvPr id="54" name="文本框 53"/>
          <p:cNvSpPr txBox="1"/>
          <p:nvPr/>
        </p:nvSpPr>
        <p:spPr>
          <a:xfrm>
            <a:off x="8118572" y="4706819"/>
            <a:ext cx="2107935" cy="1077218"/>
          </a:xfrm>
          <a:prstGeom prst="rect">
            <a:avLst/>
          </a:prstGeom>
          <a:noFill/>
        </p:spPr>
        <p:txBody>
          <a:bodyPr wrap="square" rtlCol="0">
            <a:spAutoFit/>
          </a:bodyPr>
          <a:lstStyle/>
          <a:p>
            <a:pPr algn="ctr"/>
            <a:r>
              <a:rPr lang="zh-CN" altLang="en-US" sz="1600" dirty="0">
                <a:solidFill>
                  <a:schemeClr val="bg1"/>
                </a:solidFill>
                <a:cs typeface="+mn-ea"/>
                <a:sym typeface="+mn-lt"/>
              </a:rPr>
              <a:t>请在这里输入文字请在这里输入文字请在这里输入文字请在这里</a:t>
            </a:r>
            <a:r>
              <a:rPr lang="zh-CN" altLang="en-US" sz="1600">
                <a:solidFill>
                  <a:schemeClr val="bg1"/>
                </a:solidFill>
                <a:cs typeface="+mn-ea"/>
                <a:sym typeface="+mn-lt"/>
              </a:rPr>
              <a:t>输入文字</a:t>
            </a:r>
            <a:endParaRPr lang="zh-CN" altLang="en-US" sz="1600">
              <a:solidFill>
                <a:schemeClr val="bg1"/>
              </a:solidFill>
              <a:cs typeface="+mn-ea"/>
              <a:sym typeface="+mn-lt"/>
            </a:endParaRPr>
          </a:p>
        </p:txBody>
      </p:sp>
      <p:sp>
        <p:nvSpPr>
          <p:cNvPr id="55" name="Freeform 5"/>
          <p:cNvSpPr/>
          <p:nvPr/>
        </p:nvSpPr>
        <p:spPr bwMode="auto">
          <a:xfrm rot="5844680">
            <a:off x="4371426" y="2940162"/>
            <a:ext cx="675370" cy="687388"/>
          </a:xfrm>
          <a:custGeom>
            <a:avLst/>
            <a:gdLst>
              <a:gd name="T0" fmla="*/ 79 w 188"/>
              <a:gd name="T1" fmla="*/ 206 h 211"/>
              <a:gd name="T2" fmla="*/ 87 w 188"/>
              <a:gd name="T3" fmla="*/ 206 h 211"/>
              <a:gd name="T4" fmla="*/ 80 w 188"/>
              <a:gd name="T5" fmla="*/ 146 h 211"/>
              <a:gd name="T6" fmla="*/ 68 w 188"/>
              <a:gd name="T7" fmla="*/ 103 h 211"/>
              <a:gd name="T8" fmla="*/ 16 w 188"/>
              <a:gd name="T9" fmla="*/ 115 h 211"/>
              <a:gd name="T10" fmla="*/ 72 w 188"/>
              <a:gd name="T11" fmla="*/ 12 h 211"/>
              <a:gd name="T12" fmla="*/ 163 w 188"/>
              <a:gd name="T13" fmla="*/ 98 h 211"/>
              <a:gd name="T14" fmla="*/ 115 w 188"/>
              <a:gd name="T15" fmla="*/ 100 h 211"/>
              <a:gd name="T16" fmla="*/ 89 w 188"/>
              <a:gd name="T17" fmla="*/ 106 h 211"/>
              <a:gd name="T18" fmla="*/ 138 w 188"/>
              <a:gd name="T19" fmla="*/ 183 h 211"/>
              <a:gd name="T20" fmla="*/ 92 w 188"/>
              <a:gd name="T21" fmla="*/ 196 h 211"/>
              <a:gd name="T22" fmla="*/ 122 w 188"/>
              <a:gd name="T23" fmla="*/ 195 h 211"/>
              <a:gd name="T24" fmla="*/ 139 w 188"/>
              <a:gd name="T25" fmla="*/ 164 h 211"/>
              <a:gd name="T26" fmla="*/ 102 w 188"/>
              <a:gd name="T27" fmla="*/ 108 h 211"/>
              <a:gd name="T28" fmla="*/ 162 w 188"/>
              <a:gd name="T29" fmla="*/ 106 h 211"/>
              <a:gd name="T30" fmla="*/ 160 w 188"/>
              <a:gd name="T31" fmla="*/ 84 h 211"/>
              <a:gd name="T32" fmla="*/ 116 w 188"/>
              <a:gd name="T33" fmla="*/ 44 h 211"/>
              <a:gd name="T34" fmla="*/ 70 w 188"/>
              <a:gd name="T35" fmla="*/ 1 h 211"/>
              <a:gd name="T36" fmla="*/ 28 w 188"/>
              <a:gd name="T37" fmla="*/ 87 h 211"/>
              <a:gd name="T38" fmla="*/ 1 w 188"/>
              <a:gd name="T39" fmla="*/ 119 h 211"/>
              <a:gd name="T40" fmla="*/ 64 w 188"/>
              <a:gd name="T41" fmla="*/ 112 h 211"/>
              <a:gd name="T42" fmla="*/ 79 w 188"/>
              <a:gd name="T43" fmla="*/ 20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8" h="211">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6" name="Freeform 5"/>
          <p:cNvSpPr/>
          <p:nvPr/>
        </p:nvSpPr>
        <p:spPr bwMode="auto">
          <a:xfrm rot="5844680">
            <a:off x="7248122" y="2940163"/>
            <a:ext cx="675370" cy="687388"/>
          </a:xfrm>
          <a:custGeom>
            <a:avLst/>
            <a:gdLst>
              <a:gd name="T0" fmla="*/ 79 w 188"/>
              <a:gd name="T1" fmla="*/ 206 h 211"/>
              <a:gd name="T2" fmla="*/ 87 w 188"/>
              <a:gd name="T3" fmla="*/ 206 h 211"/>
              <a:gd name="T4" fmla="*/ 80 w 188"/>
              <a:gd name="T5" fmla="*/ 146 h 211"/>
              <a:gd name="T6" fmla="*/ 68 w 188"/>
              <a:gd name="T7" fmla="*/ 103 h 211"/>
              <a:gd name="T8" fmla="*/ 16 w 188"/>
              <a:gd name="T9" fmla="*/ 115 h 211"/>
              <a:gd name="T10" fmla="*/ 72 w 188"/>
              <a:gd name="T11" fmla="*/ 12 h 211"/>
              <a:gd name="T12" fmla="*/ 163 w 188"/>
              <a:gd name="T13" fmla="*/ 98 h 211"/>
              <a:gd name="T14" fmla="*/ 115 w 188"/>
              <a:gd name="T15" fmla="*/ 100 h 211"/>
              <a:gd name="T16" fmla="*/ 89 w 188"/>
              <a:gd name="T17" fmla="*/ 106 h 211"/>
              <a:gd name="T18" fmla="*/ 138 w 188"/>
              <a:gd name="T19" fmla="*/ 183 h 211"/>
              <a:gd name="T20" fmla="*/ 92 w 188"/>
              <a:gd name="T21" fmla="*/ 196 h 211"/>
              <a:gd name="T22" fmla="*/ 122 w 188"/>
              <a:gd name="T23" fmla="*/ 195 h 211"/>
              <a:gd name="T24" fmla="*/ 139 w 188"/>
              <a:gd name="T25" fmla="*/ 164 h 211"/>
              <a:gd name="T26" fmla="*/ 102 w 188"/>
              <a:gd name="T27" fmla="*/ 108 h 211"/>
              <a:gd name="T28" fmla="*/ 162 w 188"/>
              <a:gd name="T29" fmla="*/ 106 h 211"/>
              <a:gd name="T30" fmla="*/ 160 w 188"/>
              <a:gd name="T31" fmla="*/ 84 h 211"/>
              <a:gd name="T32" fmla="*/ 116 w 188"/>
              <a:gd name="T33" fmla="*/ 44 h 211"/>
              <a:gd name="T34" fmla="*/ 70 w 188"/>
              <a:gd name="T35" fmla="*/ 1 h 211"/>
              <a:gd name="T36" fmla="*/ 28 w 188"/>
              <a:gd name="T37" fmla="*/ 87 h 211"/>
              <a:gd name="T38" fmla="*/ 1 w 188"/>
              <a:gd name="T39" fmla="*/ 119 h 211"/>
              <a:gd name="T40" fmla="*/ 64 w 188"/>
              <a:gd name="T41" fmla="*/ 112 h 211"/>
              <a:gd name="T42" fmla="*/ 79 w 188"/>
              <a:gd name="T43" fmla="*/ 20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8" h="211">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grpSp>
        <p:nvGrpSpPr>
          <p:cNvPr id="60" name="Group 4"/>
          <p:cNvGrpSpPr>
            <a:grpSpLocks noChangeAspect="1"/>
          </p:cNvGrpSpPr>
          <p:nvPr/>
        </p:nvGrpSpPr>
        <p:grpSpPr bwMode="auto">
          <a:xfrm>
            <a:off x="2687630" y="2320038"/>
            <a:ext cx="1136187" cy="1572472"/>
            <a:chOff x="586" y="743"/>
            <a:chExt cx="2586" cy="3579"/>
          </a:xfrm>
        </p:grpSpPr>
        <p:sp>
          <p:nvSpPr>
            <p:cNvPr id="61"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7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9"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0"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1"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2"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3"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4"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5"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6"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7"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8"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9"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0"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01" name="Group 4"/>
          <p:cNvGrpSpPr>
            <a:grpSpLocks noChangeAspect="1"/>
          </p:cNvGrpSpPr>
          <p:nvPr/>
        </p:nvGrpSpPr>
        <p:grpSpPr bwMode="auto">
          <a:xfrm>
            <a:off x="5522926" y="2416058"/>
            <a:ext cx="1136187" cy="1572472"/>
            <a:chOff x="586" y="743"/>
            <a:chExt cx="2586" cy="3579"/>
          </a:xfrm>
        </p:grpSpPr>
        <p:sp>
          <p:nvSpPr>
            <p:cNvPr id="102"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8"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9"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0"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21"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2"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3"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4"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5"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6"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7"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8"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9"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0"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1"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44" name="Group 4"/>
          <p:cNvGrpSpPr>
            <a:grpSpLocks noChangeAspect="1"/>
          </p:cNvGrpSpPr>
          <p:nvPr/>
        </p:nvGrpSpPr>
        <p:grpSpPr bwMode="auto">
          <a:xfrm>
            <a:off x="8510712" y="2416058"/>
            <a:ext cx="1136187" cy="1572472"/>
            <a:chOff x="586" y="743"/>
            <a:chExt cx="2586" cy="3579"/>
          </a:xfrm>
        </p:grpSpPr>
        <p:sp>
          <p:nvSpPr>
            <p:cNvPr id="145"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6"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7"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8"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49"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0"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1"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2"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3"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4"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5"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6"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7"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8"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9"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0"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1"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2"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3"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4"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5"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6"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7"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8"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9"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70"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71"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49" name="Group 4"/>
          <p:cNvGrpSpPr>
            <a:grpSpLocks noChangeAspect="1"/>
          </p:cNvGrpSpPr>
          <p:nvPr/>
        </p:nvGrpSpPr>
        <p:grpSpPr bwMode="auto">
          <a:xfrm rot="10800000">
            <a:off x="3726962" y="-2576002"/>
            <a:ext cx="4738075" cy="6557452"/>
            <a:chOff x="586" y="743"/>
            <a:chExt cx="2586" cy="3579"/>
          </a:xfrm>
        </p:grpSpPr>
        <p:sp>
          <p:nvSpPr>
            <p:cNvPr id="50"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1"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2"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54"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5"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6"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7"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8"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9"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0"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1"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3"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4"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5"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6"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7"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8"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9"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0"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1"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2"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3"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4"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5"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6"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7"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19" name="文本框 118"/>
          <p:cNvSpPr txBox="1"/>
          <p:nvPr/>
        </p:nvSpPr>
        <p:spPr>
          <a:xfrm>
            <a:off x="4522855" y="3816856"/>
            <a:ext cx="3071167" cy="711663"/>
          </a:xfrm>
          <a:prstGeom prst="rect">
            <a:avLst/>
          </a:prstGeom>
          <a:noFill/>
        </p:spPr>
        <p:txBody>
          <a:bodyPr wrap="square" rtlCol="0" anchor="ctr" anchorCtr="0">
            <a:noAutofit/>
          </a:bodyPr>
          <a:lstStyle/>
          <a:p>
            <a:pPr algn="ctr"/>
            <a:r>
              <a:rPr lang="zh-CN" altLang="en-US" sz="6000" dirty="0" smtClean="0">
                <a:solidFill>
                  <a:schemeClr val="bg1"/>
                </a:solidFill>
                <a:cs typeface="+mn-ea"/>
                <a:sym typeface="+mn-lt"/>
              </a:rPr>
              <a:t>第</a:t>
            </a:r>
            <a:r>
              <a:rPr lang="en-US" altLang="zh-CN" sz="6000" dirty="0">
                <a:solidFill>
                  <a:schemeClr val="bg1"/>
                </a:solidFill>
                <a:cs typeface="+mn-ea"/>
                <a:sym typeface="+mn-lt"/>
              </a:rPr>
              <a:t>2</a:t>
            </a:r>
            <a:r>
              <a:rPr lang="zh-CN" altLang="en-US" sz="6000" dirty="0" smtClean="0">
                <a:solidFill>
                  <a:schemeClr val="bg1"/>
                </a:solidFill>
                <a:cs typeface="+mn-ea"/>
                <a:sym typeface="+mn-lt"/>
              </a:rPr>
              <a:t>章</a:t>
            </a:r>
            <a:endParaRPr lang="zh-CN" altLang="en-US" sz="11500" dirty="0">
              <a:solidFill>
                <a:schemeClr val="bg1"/>
              </a:solidFill>
              <a:cs typeface="+mn-ea"/>
              <a:sym typeface="+mn-lt"/>
            </a:endParaRPr>
          </a:p>
        </p:txBody>
      </p:sp>
      <p:sp>
        <p:nvSpPr>
          <p:cNvPr id="120" name="Freeform 21"/>
          <p:cNvSpPr/>
          <p:nvPr/>
        </p:nvSpPr>
        <p:spPr bwMode="auto">
          <a:xfrm>
            <a:off x="4632181" y="4732244"/>
            <a:ext cx="2880000" cy="120829"/>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rgbClr val="34322F"/>
              </a:solidFill>
              <a:cs typeface="+mn-ea"/>
              <a:sym typeface="+mn-lt"/>
            </a:endParaRPr>
          </a:p>
        </p:txBody>
      </p:sp>
      <p:sp>
        <p:nvSpPr>
          <p:cNvPr id="121" name="文本框 120"/>
          <p:cNvSpPr txBox="1"/>
          <p:nvPr/>
        </p:nvSpPr>
        <p:spPr>
          <a:xfrm>
            <a:off x="4329337" y="5056798"/>
            <a:ext cx="3533325" cy="584775"/>
          </a:xfrm>
          <a:prstGeom prst="rect">
            <a:avLst/>
          </a:prstGeom>
          <a:noFill/>
        </p:spPr>
        <p:txBody>
          <a:bodyPr wrap="square" rtlCol="0">
            <a:spAutoFit/>
          </a:bodyPr>
          <a:lstStyle/>
          <a:p>
            <a:pPr algn="dist"/>
            <a:r>
              <a:rPr lang="zh-CN" altLang="en-US" sz="3200" dirty="0" smtClean="0">
                <a:solidFill>
                  <a:schemeClr val="bg1"/>
                </a:solidFill>
                <a:cs typeface="+mn-ea"/>
                <a:sym typeface="+mn-lt"/>
              </a:rPr>
              <a:t>请添加您的标题</a:t>
            </a:r>
            <a:endParaRPr lang="zh-CN" altLang="en-US" sz="3200" dirty="0">
              <a:solidFill>
                <a:schemeClr val="bg1"/>
              </a:solidFill>
              <a:cs typeface="+mn-ea"/>
              <a:sym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03" name="任意多边形 202"/>
          <p:cNvSpPr/>
          <p:nvPr/>
        </p:nvSpPr>
        <p:spPr>
          <a:xfrm>
            <a:off x="1289049" y="3454633"/>
            <a:ext cx="8505371" cy="638728"/>
          </a:xfrm>
          <a:custGeom>
            <a:avLst/>
            <a:gdLst>
              <a:gd name="connsiteX0" fmla="*/ 0 w 8505371"/>
              <a:gd name="connsiteY0" fmla="*/ 566124 h 638728"/>
              <a:gd name="connsiteX1" fmla="*/ 1436914 w 8505371"/>
              <a:gd name="connsiteY1" fmla="*/ 116181 h 638728"/>
              <a:gd name="connsiteX2" fmla="*/ 2931885 w 8505371"/>
              <a:gd name="connsiteY2" fmla="*/ 595153 h 638728"/>
              <a:gd name="connsiteX3" fmla="*/ 4601028 w 8505371"/>
              <a:gd name="connsiteY3" fmla="*/ 67 h 638728"/>
              <a:gd name="connsiteX4" fmla="*/ 6270171 w 8505371"/>
              <a:gd name="connsiteY4" fmla="*/ 638696 h 638728"/>
              <a:gd name="connsiteX5" fmla="*/ 7736114 w 8505371"/>
              <a:gd name="connsiteY5" fmla="*/ 29096 h 638728"/>
              <a:gd name="connsiteX6" fmla="*/ 8505371 w 8505371"/>
              <a:gd name="connsiteY6" fmla="*/ 217781 h 638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05371" h="638728">
                <a:moveTo>
                  <a:pt x="0" y="566124"/>
                </a:moveTo>
                <a:cubicBezTo>
                  <a:pt x="474133" y="338733"/>
                  <a:pt x="948267" y="111343"/>
                  <a:pt x="1436914" y="116181"/>
                </a:cubicBezTo>
                <a:cubicBezTo>
                  <a:pt x="1925561" y="121019"/>
                  <a:pt x="2404533" y="614505"/>
                  <a:pt x="2931885" y="595153"/>
                </a:cubicBezTo>
                <a:cubicBezTo>
                  <a:pt x="3459237" y="575801"/>
                  <a:pt x="4044647" y="-7190"/>
                  <a:pt x="4601028" y="67"/>
                </a:cubicBezTo>
                <a:cubicBezTo>
                  <a:pt x="5157409" y="7324"/>
                  <a:pt x="5747657" y="633858"/>
                  <a:pt x="6270171" y="638696"/>
                </a:cubicBezTo>
                <a:cubicBezTo>
                  <a:pt x="6792685" y="643534"/>
                  <a:pt x="7363581" y="99248"/>
                  <a:pt x="7736114" y="29096"/>
                </a:cubicBezTo>
                <a:cubicBezTo>
                  <a:pt x="8108647" y="-41056"/>
                  <a:pt x="8362647" y="271000"/>
                  <a:pt x="8505371" y="217781"/>
                </a:cubicBezTo>
              </a:path>
            </a:pathLst>
          </a:cu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04" name="椭圆 203"/>
          <p:cNvSpPr/>
          <p:nvPr/>
        </p:nvSpPr>
        <p:spPr>
          <a:xfrm>
            <a:off x="7480555" y="3933960"/>
            <a:ext cx="302271" cy="302271"/>
          </a:xfrm>
          <a:prstGeom prst="ellipse">
            <a:avLst/>
          </a:prstGeom>
          <a:solidFill>
            <a:srgbClr val="FF9899"/>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05" name="椭圆 204"/>
          <p:cNvSpPr/>
          <p:nvPr/>
        </p:nvSpPr>
        <p:spPr>
          <a:xfrm>
            <a:off x="5689855" y="3311080"/>
            <a:ext cx="302271" cy="302271"/>
          </a:xfrm>
          <a:prstGeom prst="ellipse">
            <a:avLst/>
          </a:prstGeom>
          <a:solidFill>
            <a:srgbClr val="FF9899"/>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06" name="椭圆 205"/>
          <p:cNvSpPr/>
          <p:nvPr/>
        </p:nvSpPr>
        <p:spPr>
          <a:xfrm>
            <a:off x="4044431" y="3883164"/>
            <a:ext cx="302271" cy="302271"/>
          </a:xfrm>
          <a:prstGeom prst="ellipse">
            <a:avLst/>
          </a:prstGeom>
          <a:solidFill>
            <a:srgbClr val="FF9899"/>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07" name="椭圆 206"/>
          <p:cNvSpPr/>
          <p:nvPr/>
        </p:nvSpPr>
        <p:spPr>
          <a:xfrm>
            <a:off x="2418831" y="3424419"/>
            <a:ext cx="302271" cy="302271"/>
          </a:xfrm>
          <a:prstGeom prst="ellipse">
            <a:avLst/>
          </a:prstGeom>
          <a:solidFill>
            <a:srgbClr val="FF9899"/>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08" name="文本框 207"/>
          <p:cNvSpPr txBox="1"/>
          <p:nvPr/>
        </p:nvSpPr>
        <p:spPr>
          <a:xfrm>
            <a:off x="2023632" y="1929605"/>
            <a:ext cx="1082185" cy="461665"/>
          </a:xfrm>
          <a:prstGeom prst="rect">
            <a:avLst/>
          </a:prstGeom>
          <a:noFill/>
        </p:spPr>
        <p:txBody>
          <a:bodyPr wrap="square" rtlCol="0">
            <a:spAutoFit/>
          </a:bodyPr>
          <a:lstStyle/>
          <a:p>
            <a:r>
              <a:rPr lang="en-US" altLang="zh-CN" sz="2400" dirty="0">
                <a:solidFill>
                  <a:schemeClr val="bg1"/>
                </a:solidFill>
                <a:cs typeface="+mn-ea"/>
                <a:sym typeface="+mn-lt"/>
              </a:rPr>
              <a:t>step1</a:t>
            </a:r>
            <a:endParaRPr lang="zh-CN" altLang="en-US" sz="2400" dirty="0">
              <a:solidFill>
                <a:schemeClr val="bg1"/>
              </a:solidFill>
              <a:cs typeface="+mn-ea"/>
              <a:sym typeface="+mn-lt"/>
            </a:endParaRPr>
          </a:p>
        </p:txBody>
      </p:sp>
      <p:sp>
        <p:nvSpPr>
          <p:cNvPr id="209" name="文本框 208"/>
          <p:cNvSpPr txBox="1"/>
          <p:nvPr/>
        </p:nvSpPr>
        <p:spPr>
          <a:xfrm>
            <a:off x="1465938" y="2458552"/>
            <a:ext cx="2197575" cy="830997"/>
          </a:xfrm>
          <a:prstGeom prst="rect">
            <a:avLst/>
          </a:prstGeom>
          <a:noFill/>
        </p:spPr>
        <p:txBody>
          <a:bodyPr wrap="square" rtlCol="0">
            <a:spAutoFit/>
          </a:bodyPr>
          <a:lstStyle/>
          <a:p>
            <a:pPr algn="ctr"/>
            <a:r>
              <a:rPr lang="zh-CN" altLang="en-US" sz="1600" dirty="0">
                <a:solidFill>
                  <a:schemeClr val="bg1"/>
                </a:solidFill>
                <a:cs typeface="+mn-ea"/>
                <a:sym typeface="+mn-lt"/>
              </a:rPr>
              <a:t>请在此添加文字请在此添加文字请在此添加文字</a:t>
            </a:r>
            <a:endParaRPr lang="zh-CN" altLang="en-US" sz="1600" dirty="0">
              <a:solidFill>
                <a:schemeClr val="bg1"/>
              </a:solidFill>
              <a:cs typeface="+mn-ea"/>
              <a:sym typeface="+mn-lt"/>
            </a:endParaRPr>
          </a:p>
        </p:txBody>
      </p:sp>
      <p:sp>
        <p:nvSpPr>
          <p:cNvPr id="210" name="文本框 209"/>
          <p:cNvSpPr txBox="1"/>
          <p:nvPr/>
        </p:nvSpPr>
        <p:spPr>
          <a:xfrm>
            <a:off x="3718932" y="4177501"/>
            <a:ext cx="1082185" cy="461665"/>
          </a:xfrm>
          <a:prstGeom prst="rect">
            <a:avLst/>
          </a:prstGeom>
          <a:noFill/>
        </p:spPr>
        <p:txBody>
          <a:bodyPr wrap="square" rtlCol="0">
            <a:spAutoFit/>
          </a:bodyPr>
          <a:lstStyle>
            <a:defPPr>
              <a:defRPr lang="zh-CN"/>
            </a:defPPr>
            <a:lvl1pPr>
              <a:defRPr sz="2400">
                <a:solidFill>
                  <a:schemeClr val="bg1"/>
                </a:solidFill>
                <a:cs typeface="+mn-ea"/>
              </a:defRPr>
            </a:lvl1pPr>
          </a:lstStyle>
          <a:p>
            <a:r>
              <a:rPr lang="en-US" altLang="zh-CN" dirty="0">
                <a:sym typeface="+mn-lt"/>
              </a:rPr>
              <a:t>step2</a:t>
            </a:r>
            <a:endParaRPr lang="zh-CN" altLang="en-US" dirty="0">
              <a:sym typeface="+mn-lt"/>
            </a:endParaRPr>
          </a:p>
        </p:txBody>
      </p:sp>
      <p:sp>
        <p:nvSpPr>
          <p:cNvPr id="211" name="文本框 210"/>
          <p:cNvSpPr txBox="1"/>
          <p:nvPr/>
        </p:nvSpPr>
        <p:spPr>
          <a:xfrm>
            <a:off x="3161238" y="4706448"/>
            <a:ext cx="2197575" cy="830997"/>
          </a:xfrm>
          <a:prstGeom prst="rect">
            <a:avLst/>
          </a:prstGeom>
          <a:noFill/>
        </p:spPr>
        <p:txBody>
          <a:bodyPr wrap="square" rtlCol="0">
            <a:spAutoFit/>
          </a:bodyPr>
          <a:lstStyle/>
          <a:p>
            <a:pPr algn="ctr"/>
            <a:r>
              <a:rPr lang="zh-CN" altLang="en-US" sz="1600" dirty="0">
                <a:solidFill>
                  <a:schemeClr val="bg1"/>
                </a:solidFill>
                <a:cs typeface="+mn-ea"/>
                <a:sym typeface="+mn-lt"/>
              </a:rPr>
              <a:t>请在此添加文字请在此添加文字请在此添加文字</a:t>
            </a:r>
            <a:endParaRPr lang="zh-CN" altLang="en-US" sz="1600" dirty="0">
              <a:solidFill>
                <a:schemeClr val="bg1"/>
              </a:solidFill>
              <a:cs typeface="+mn-ea"/>
              <a:sym typeface="+mn-lt"/>
            </a:endParaRPr>
          </a:p>
        </p:txBody>
      </p:sp>
      <p:sp>
        <p:nvSpPr>
          <p:cNvPr id="212" name="文本框 211"/>
          <p:cNvSpPr txBox="1"/>
          <p:nvPr/>
        </p:nvSpPr>
        <p:spPr>
          <a:xfrm>
            <a:off x="5358813" y="1902235"/>
            <a:ext cx="1082185" cy="461665"/>
          </a:xfrm>
          <a:prstGeom prst="rect">
            <a:avLst/>
          </a:prstGeom>
          <a:noFill/>
        </p:spPr>
        <p:txBody>
          <a:bodyPr wrap="square" rtlCol="0">
            <a:spAutoFit/>
          </a:bodyPr>
          <a:lstStyle>
            <a:defPPr>
              <a:defRPr lang="zh-CN"/>
            </a:defPPr>
            <a:lvl1pPr>
              <a:defRPr sz="2400">
                <a:solidFill>
                  <a:schemeClr val="bg1"/>
                </a:solidFill>
                <a:cs typeface="+mn-ea"/>
              </a:defRPr>
            </a:lvl1pPr>
          </a:lstStyle>
          <a:p>
            <a:r>
              <a:rPr lang="en-US" altLang="zh-CN" dirty="0">
                <a:sym typeface="+mn-lt"/>
              </a:rPr>
              <a:t>step3</a:t>
            </a:r>
            <a:endParaRPr lang="zh-CN" altLang="en-US" dirty="0">
              <a:sym typeface="+mn-lt"/>
            </a:endParaRPr>
          </a:p>
        </p:txBody>
      </p:sp>
      <p:sp>
        <p:nvSpPr>
          <p:cNvPr id="213" name="文本框 212"/>
          <p:cNvSpPr txBox="1"/>
          <p:nvPr/>
        </p:nvSpPr>
        <p:spPr>
          <a:xfrm>
            <a:off x="4801119" y="2431182"/>
            <a:ext cx="2197575" cy="830997"/>
          </a:xfrm>
          <a:prstGeom prst="rect">
            <a:avLst/>
          </a:prstGeom>
          <a:noFill/>
        </p:spPr>
        <p:txBody>
          <a:bodyPr wrap="square" rtlCol="0">
            <a:spAutoFit/>
          </a:bodyPr>
          <a:lstStyle/>
          <a:p>
            <a:pPr algn="ctr"/>
            <a:r>
              <a:rPr lang="zh-CN" altLang="en-US" sz="1600" dirty="0">
                <a:solidFill>
                  <a:schemeClr val="bg1"/>
                </a:solidFill>
                <a:cs typeface="+mn-ea"/>
                <a:sym typeface="+mn-lt"/>
              </a:rPr>
              <a:t>请在此添加文字请在此添加文字请在此添加文字</a:t>
            </a:r>
            <a:endParaRPr lang="zh-CN" altLang="en-US" sz="1600" dirty="0">
              <a:solidFill>
                <a:schemeClr val="bg1"/>
              </a:solidFill>
              <a:cs typeface="+mn-ea"/>
              <a:sym typeface="+mn-lt"/>
            </a:endParaRPr>
          </a:p>
        </p:txBody>
      </p:sp>
      <p:sp>
        <p:nvSpPr>
          <p:cNvPr id="214" name="文本框 213"/>
          <p:cNvSpPr txBox="1"/>
          <p:nvPr/>
        </p:nvSpPr>
        <p:spPr>
          <a:xfrm>
            <a:off x="7102084" y="4171145"/>
            <a:ext cx="1082185" cy="461665"/>
          </a:xfrm>
          <a:prstGeom prst="rect">
            <a:avLst/>
          </a:prstGeom>
          <a:noFill/>
        </p:spPr>
        <p:txBody>
          <a:bodyPr wrap="square" rtlCol="0">
            <a:spAutoFit/>
          </a:bodyPr>
          <a:lstStyle>
            <a:defPPr>
              <a:defRPr lang="zh-CN"/>
            </a:defPPr>
            <a:lvl1pPr>
              <a:defRPr sz="2400">
                <a:solidFill>
                  <a:schemeClr val="bg1"/>
                </a:solidFill>
                <a:cs typeface="+mn-ea"/>
              </a:defRPr>
            </a:lvl1pPr>
          </a:lstStyle>
          <a:p>
            <a:r>
              <a:rPr lang="en-US" altLang="zh-CN" dirty="0">
                <a:sym typeface="+mn-lt"/>
              </a:rPr>
              <a:t>step4</a:t>
            </a:r>
            <a:endParaRPr lang="zh-CN" altLang="en-US" dirty="0">
              <a:sym typeface="+mn-lt"/>
            </a:endParaRPr>
          </a:p>
        </p:txBody>
      </p:sp>
      <p:sp>
        <p:nvSpPr>
          <p:cNvPr id="215" name="文本框 214"/>
          <p:cNvSpPr txBox="1"/>
          <p:nvPr/>
        </p:nvSpPr>
        <p:spPr>
          <a:xfrm>
            <a:off x="6544390" y="4700092"/>
            <a:ext cx="2197575" cy="830997"/>
          </a:xfrm>
          <a:prstGeom prst="rect">
            <a:avLst/>
          </a:prstGeom>
          <a:noFill/>
        </p:spPr>
        <p:txBody>
          <a:bodyPr wrap="square" rtlCol="0">
            <a:spAutoFit/>
          </a:bodyPr>
          <a:lstStyle/>
          <a:p>
            <a:pPr algn="ctr"/>
            <a:r>
              <a:rPr lang="zh-CN" altLang="en-US" sz="1600" dirty="0">
                <a:solidFill>
                  <a:schemeClr val="bg1"/>
                </a:solidFill>
                <a:cs typeface="+mn-ea"/>
                <a:sym typeface="+mn-lt"/>
              </a:rPr>
              <a:t>请在此添加文字请在此添加文字请在此添加文字</a:t>
            </a:r>
            <a:endParaRPr lang="zh-CN" altLang="en-US" sz="1600" dirty="0">
              <a:solidFill>
                <a:schemeClr val="bg1"/>
              </a:solidFill>
              <a:cs typeface="+mn-ea"/>
              <a:sym typeface="+mn-lt"/>
            </a:endParaRPr>
          </a:p>
        </p:txBody>
      </p:sp>
      <p:grpSp>
        <p:nvGrpSpPr>
          <p:cNvPr id="216" name="Group 4"/>
          <p:cNvGrpSpPr>
            <a:grpSpLocks noChangeAspect="1"/>
          </p:cNvGrpSpPr>
          <p:nvPr/>
        </p:nvGrpSpPr>
        <p:grpSpPr bwMode="auto">
          <a:xfrm>
            <a:off x="9619724" y="2314145"/>
            <a:ext cx="1659072" cy="2296140"/>
            <a:chOff x="586" y="743"/>
            <a:chExt cx="2586" cy="3579"/>
          </a:xfrm>
        </p:grpSpPr>
        <p:sp>
          <p:nvSpPr>
            <p:cNvPr id="217"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8"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9"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0"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221"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2"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3"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4"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5"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6"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7"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8"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9"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0"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1"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9899"/>
        </a:solidFill>
        <a:effectLst/>
      </p:bgPr>
    </p:bg>
    <p:spTree>
      <p:nvGrpSpPr>
        <p:cNvPr id="1" name=""/>
        <p:cNvGrpSpPr/>
        <p:nvPr/>
      </p:nvGrpSpPr>
      <p:grpSpPr>
        <a:xfrm>
          <a:off x="0" y="0"/>
          <a:ext cx="0" cy="0"/>
          <a:chOff x="0" y="0"/>
          <a:chExt cx="0" cy="0"/>
        </a:xfrm>
      </p:grpSpPr>
      <p:grpSp>
        <p:nvGrpSpPr>
          <p:cNvPr id="33" name="Group 4"/>
          <p:cNvGrpSpPr>
            <a:grpSpLocks noChangeAspect="1"/>
          </p:cNvGrpSpPr>
          <p:nvPr/>
        </p:nvGrpSpPr>
        <p:grpSpPr bwMode="auto">
          <a:xfrm rot="10800000">
            <a:off x="130629" y="-458619"/>
            <a:ext cx="1001212" cy="1385668"/>
            <a:chOff x="586" y="743"/>
            <a:chExt cx="2586" cy="3579"/>
          </a:xfrm>
        </p:grpSpPr>
        <p:sp>
          <p:nvSpPr>
            <p:cNvPr id="34" name="Freeform 8"/>
            <p:cNvSpPr/>
            <p:nvPr/>
          </p:nvSpPr>
          <p:spPr bwMode="auto">
            <a:xfrm>
              <a:off x="586" y="1482"/>
              <a:ext cx="2586" cy="2840"/>
            </a:xfrm>
            <a:custGeom>
              <a:avLst/>
              <a:gdLst>
                <a:gd name="T0" fmla="*/ 1181 w 1192"/>
                <a:gd name="T1" fmla="*/ 646 h 1310"/>
                <a:gd name="T2" fmla="*/ 1155 w 1192"/>
                <a:gd name="T3" fmla="*/ 406 h 1310"/>
                <a:gd name="T4" fmla="*/ 1033 w 1192"/>
                <a:gd name="T5" fmla="*/ 179 h 1310"/>
                <a:gd name="T6" fmla="*/ 636 w 1192"/>
                <a:gd name="T7" fmla="*/ 2 h 1310"/>
                <a:gd name="T8" fmla="*/ 597 w 1192"/>
                <a:gd name="T9" fmla="*/ 0 h 1310"/>
                <a:gd name="T10" fmla="*/ 597 w 1192"/>
                <a:gd name="T11" fmla="*/ 0 h 1310"/>
                <a:gd name="T12" fmla="*/ 596 w 1192"/>
                <a:gd name="T13" fmla="*/ 0 h 1310"/>
                <a:gd name="T14" fmla="*/ 595 w 1192"/>
                <a:gd name="T15" fmla="*/ 0 h 1310"/>
                <a:gd name="T16" fmla="*/ 595 w 1192"/>
                <a:gd name="T17" fmla="*/ 0 h 1310"/>
                <a:gd name="T18" fmla="*/ 556 w 1192"/>
                <a:gd name="T19" fmla="*/ 2 h 1310"/>
                <a:gd name="T20" fmla="*/ 159 w 1192"/>
                <a:gd name="T21" fmla="*/ 179 h 1310"/>
                <a:gd name="T22" fmla="*/ 37 w 1192"/>
                <a:gd name="T23" fmla="*/ 406 h 1310"/>
                <a:gd name="T24" fmla="*/ 10 w 1192"/>
                <a:gd name="T25" fmla="*/ 646 h 1310"/>
                <a:gd name="T26" fmla="*/ 3 w 1192"/>
                <a:gd name="T27" fmla="*/ 925 h 1310"/>
                <a:gd name="T28" fmla="*/ 16 w 1192"/>
                <a:gd name="T29" fmla="*/ 1073 h 1310"/>
                <a:gd name="T30" fmla="*/ 56 w 1192"/>
                <a:gd name="T31" fmla="*/ 1210 h 1310"/>
                <a:gd name="T32" fmla="*/ 139 w 1192"/>
                <a:gd name="T33" fmla="*/ 1234 h 1310"/>
                <a:gd name="T34" fmla="*/ 386 w 1192"/>
                <a:gd name="T35" fmla="*/ 1305 h 1310"/>
                <a:gd name="T36" fmla="*/ 596 w 1192"/>
                <a:gd name="T37" fmla="*/ 1305 h 1310"/>
                <a:gd name="T38" fmla="*/ 806 w 1192"/>
                <a:gd name="T39" fmla="*/ 1305 h 1310"/>
                <a:gd name="T40" fmla="*/ 1053 w 1192"/>
                <a:gd name="T41" fmla="*/ 1234 h 1310"/>
                <a:gd name="T42" fmla="*/ 1136 w 1192"/>
                <a:gd name="T43" fmla="*/ 1210 h 1310"/>
                <a:gd name="T44" fmla="*/ 1176 w 1192"/>
                <a:gd name="T45" fmla="*/ 1073 h 1310"/>
                <a:gd name="T46" fmla="*/ 1189 w 1192"/>
                <a:gd name="T47" fmla="*/ 925 h 1310"/>
                <a:gd name="T48" fmla="*/ 1181 w 1192"/>
                <a:gd name="T49" fmla="*/ 64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2" h="1310">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9"/>
            <p:cNvSpPr/>
            <p:nvPr/>
          </p:nvSpPr>
          <p:spPr bwMode="auto">
            <a:xfrm>
              <a:off x="1465" y="2467"/>
              <a:ext cx="440" cy="234"/>
            </a:xfrm>
            <a:custGeom>
              <a:avLst/>
              <a:gdLst>
                <a:gd name="T0" fmla="*/ 2 w 203"/>
                <a:gd name="T1" fmla="*/ 30 h 108"/>
                <a:gd name="T2" fmla="*/ 105 w 203"/>
                <a:gd name="T3" fmla="*/ 99 h 108"/>
                <a:gd name="T4" fmla="*/ 202 w 203"/>
                <a:gd name="T5" fmla="*/ 4 h 108"/>
                <a:gd name="T6" fmla="*/ 197 w 203"/>
                <a:gd name="T7" fmla="*/ 2 h 108"/>
                <a:gd name="T8" fmla="*/ 108 w 203"/>
                <a:gd name="T9" fmla="*/ 82 h 108"/>
                <a:gd name="T10" fmla="*/ 11 w 203"/>
                <a:gd name="T11" fmla="*/ 27 h 108"/>
                <a:gd name="T12" fmla="*/ 2 w 203"/>
                <a:gd name="T13" fmla="*/ 30 h 108"/>
              </a:gdLst>
              <a:ahLst/>
              <a:cxnLst>
                <a:cxn ang="0">
                  <a:pos x="T0" y="T1"/>
                </a:cxn>
                <a:cxn ang="0">
                  <a:pos x="T2" y="T3"/>
                </a:cxn>
                <a:cxn ang="0">
                  <a:pos x="T4" y="T5"/>
                </a:cxn>
                <a:cxn ang="0">
                  <a:pos x="T6" y="T7"/>
                </a:cxn>
                <a:cxn ang="0">
                  <a:pos x="T8" y="T9"/>
                </a:cxn>
                <a:cxn ang="0">
                  <a:pos x="T10" y="T11"/>
                </a:cxn>
                <a:cxn ang="0">
                  <a:pos x="T12" y="T13"/>
                </a:cxn>
              </a:cxnLst>
              <a:rect l="0" t="0" r="r" b="b"/>
              <a:pathLst>
                <a:path w="203" h="108">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p:nvPr/>
          </p:nvSpPr>
          <p:spPr bwMode="auto">
            <a:xfrm>
              <a:off x="1892" y="2467"/>
              <a:ext cx="441" cy="238"/>
            </a:xfrm>
            <a:custGeom>
              <a:avLst/>
              <a:gdLst>
                <a:gd name="T0" fmla="*/ 192 w 203"/>
                <a:gd name="T1" fmla="*/ 27 h 110"/>
                <a:gd name="T2" fmla="*/ 95 w 203"/>
                <a:gd name="T3" fmla="*/ 82 h 110"/>
                <a:gd name="T4" fmla="*/ 6 w 203"/>
                <a:gd name="T5" fmla="*/ 2 h 110"/>
                <a:gd name="T6" fmla="*/ 1 w 203"/>
                <a:gd name="T7" fmla="*/ 4 h 110"/>
                <a:gd name="T8" fmla="*/ 98 w 203"/>
                <a:gd name="T9" fmla="*/ 99 h 110"/>
                <a:gd name="T10" fmla="*/ 201 w 203"/>
                <a:gd name="T11" fmla="*/ 30 h 110"/>
                <a:gd name="T12" fmla="*/ 192 w 203"/>
                <a:gd name="T13" fmla="*/ 27 h 110"/>
              </a:gdLst>
              <a:ahLst/>
              <a:cxnLst>
                <a:cxn ang="0">
                  <a:pos x="T0" y="T1"/>
                </a:cxn>
                <a:cxn ang="0">
                  <a:pos x="T2" y="T3"/>
                </a:cxn>
                <a:cxn ang="0">
                  <a:pos x="T4" y="T5"/>
                </a:cxn>
                <a:cxn ang="0">
                  <a:pos x="T6" y="T7"/>
                </a:cxn>
                <a:cxn ang="0">
                  <a:pos x="T8" y="T9"/>
                </a:cxn>
                <a:cxn ang="0">
                  <a:pos x="T10" y="T11"/>
                </a:cxn>
                <a:cxn ang="0">
                  <a:pos x="T12" y="T13"/>
                </a:cxn>
              </a:cxnLst>
              <a:rect l="0" t="0" r="r" b="b"/>
              <a:pathLst>
                <a:path w="203" h="110">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1814" y="2354"/>
              <a:ext cx="171" cy="123"/>
            </a:xfrm>
            <a:custGeom>
              <a:avLst/>
              <a:gdLst>
                <a:gd name="T0" fmla="*/ 78 w 79"/>
                <a:gd name="T1" fmla="*/ 13 h 57"/>
                <a:gd name="T2" fmla="*/ 65 w 79"/>
                <a:gd name="T3" fmla="*/ 2 h 57"/>
                <a:gd name="T4" fmla="*/ 63 w 79"/>
                <a:gd name="T5" fmla="*/ 2 h 57"/>
                <a:gd name="T6" fmla="*/ 39 w 79"/>
                <a:gd name="T7" fmla="*/ 0 h 57"/>
                <a:gd name="T8" fmla="*/ 16 w 79"/>
                <a:gd name="T9" fmla="*/ 2 h 57"/>
                <a:gd name="T10" fmla="*/ 13 w 79"/>
                <a:gd name="T11" fmla="*/ 2 h 57"/>
                <a:gd name="T12" fmla="*/ 1 w 79"/>
                <a:gd name="T13" fmla="*/ 13 h 57"/>
                <a:gd name="T14" fmla="*/ 2 w 79"/>
                <a:gd name="T15" fmla="*/ 25 h 57"/>
                <a:gd name="T16" fmla="*/ 28 w 79"/>
                <a:gd name="T17" fmla="*/ 53 h 57"/>
                <a:gd name="T18" fmla="*/ 51 w 79"/>
                <a:gd name="T19" fmla="*/ 53 h 57"/>
                <a:gd name="T20" fmla="*/ 76 w 79"/>
                <a:gd name="T21" fmla="*/ 25 h 57"/>
                <a:gd name="T22" fmla="*/ 78 w 79"/>
                <a:gd name="T23"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7">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w="14288" cap="flat">
              <a:solidFill>
                <a:srgbClr val="5B0822"/>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38" name="Freeform 12"/>
            <p:cNvSpPr/>
            <p:nvPr/>
          </p:nvSpPr>
          <p:spPr bwMode="auto">
            <a:xfrm>
              <a:off x="1139" y="2120"/>
              <a:ext cx="434" cy="271"/>
            </a:xfrm>
            <a:custGeom>
              <a:avLst/>
              <a:gdLst>
                <a:gd name="T0" fmla="*/ 32 w 200"/>
                <a:gd name="T1" fmla="*/ 76 h 125"/>
                <a:gd name="T2" fmla="*/ 111 w 200"/>
                <a:gd name="T3" fmla="*/ 60 h 125"/>
                <a:gd name="T4" fmla="*/ 167 w 200"/>
                <a:gd name="T5" fmla="*/ 121 h 125"/>
                <a:gd name="T6" fmla="*/ 179 w 200"/>
                <a:gd name="T7" fmla="*/ 120 h 125"/>
                <a:gd name="T8" fmla="*/ 129 w 200"/>
                <a:gd name="T9" fmla="*/ 18 h 125"/>
                <a:gd name="T10" fmla="*/ 12 w 200"/>
                <a:gd name="T11" fmla="*/ 50 h 125"/>
                <a:gd name="T12" fmla="*/ 32 w 200"/>
                <a:gd name="T13" fmla="*/ 76 h 125"/>
              </a:gdLst>
              <a:ahLst/>
              <a:cxnLst>
                <a:cxn ang="0">
                  <a:pos x="T0" y="T1"/>
                </a:cxn>
                <a:cxn ang="0">
                  <a:pos x="T2" y="T3"/>
                </a:cxn>
                <a:cxn ang="0">
                  <a:pos x="T4" y="T5"/>
                </a:cxn>
                <a:cxn ang="0">
                  <a:pos x="T6" y="T7"/>
                </a:cxn>
                <a:cxn ang="0">
                  <a:pos x="T8" y="T9"/>
                </a:cxn>
                <a:cxn ang="0">
                  <a:pos x="T10" y="T11"/>
                </a:cxn>
                <a:cxn ang="0">
                  <a:pos x="T12" y="T13"/>
                </a:cxn>
              </a:cxnLst>
              <a:rect l="0" t="0" r="r" b="b"/>
              <a:pathLst>
                <a:path w="200" h="125">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
            <p:cNvSpPr/>
            <p:nvPr/>
          </p:nvSpPr>
          <p:spPr bwMode="auto">
            <a:xfrm>
              <a:off x="2165" y="2120"/>
              <a:ext cx="435" cy="271"/>
            </a:xfrm>
            <a:custGeom>
              <a:avLst/>
              <a:gdLst>
                <a:gd name="T0" fmla="*/ 189 w 200"/>
                <a:gd name="T1" fmla="*/ 50 h 125"/>
                <a:gd name="T2" fmla="*/ 71 w 200"/>
                <a:gd name="T3" fmla="*/ 18 h 125"/>
                <a:gd name="T4" fmla="*/ 21 w 200"/>
                <a:gd name="T5" fmla="*/ 120 h 125"/>
                <a:gd name="T6" fmla="*/ 33 w 200"/>
                <a:gd name="T7" fmla="*/ 121 h 125"/>
                <a:gd name="T8" fmla="*/ 54 w 200"/>
                <a:gd name="T9" fmla="*/ 89 h 125"/>
                <a:gd name="T10" fmla="*/ 89 w 200"/>
                <a:gd name="T11" fmla="*/ 60 h 125"/>
                <a:gd name="T12" fmla="*/ 169 w 200"/>
                <a:gd name="T13" fmla="*/ 76 h 125"/>
                <a:gd name="T14" fmla="*/ 189 w 200"/>
                <a:gd name="T15" fmla="*/ 5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5">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4"/>
            <p:cNvSpPr/>
            <p:nvPr/>
          </p:nvSpPr>
          <p:spPr bwMode="auto">
            <a:xfrm>
              <a:off x="1013" y="2415"/>
              <a:ext cx="352" cy="123"/>
            </a:xfrm>
            <a:custGeom>
              <a:avLst/>
              <a:gdLst>
                <a:gd name="T0" fmla="*/ 17 w 162"/>
                <a:gd name="T1" fmla="*/ 45 h 57"/>
                <a:gd name="T2" fmla="*/ 129 w 162"/>
                <a:gd name="T3" fmla="*/ 57 h 57"/>
                <a:gd name="T4" fmla="*/ 135 w 162"/>
                <a:gd name="T5" fmla="*/ 10 h 57"/>
                <a:gd name="T6" fmla="*/ 17 w 162"/>
                <a:gd name="T7" fmla="*/ 11 h 57"/>
                <a:gd name="T8" fmla="*/ 17 w 162"/>
                <a:gd name="T9" fmla="*/ 45 h 57"/>
              </a:gdLst>
              <a:ahLst/>
              <a:cxnLst>
                <a:cxn ang="0">
                  <a:pos x="T0" y="T1"/>
                </a:cxn>
                <a:cxn ang="0">
                  <a:pos x="T2" y="T3"/>
                </a:cxn>
                <a:cxn ang="0">
                  <a:pos x="T4" y="T5"/>
                </a:cxn>
                <a:cxn ang="0">
                  <a:pos x="T6" y="T7"/>
                </a:cxn>
                <a:cxn ang="0">
                  <a:pos x="T8" y="T9"/>
                </a:cxn>
              </a:cxnLst>
              <a:rect l="0" t="0" r="r" b="b"/>
              <a:pathLst>
                <a:path w="162" h="57">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5"/>
            <p:cNvSpPr/>
            <p:nvPr/>
          </p:nvSpPr>
          <p:spPr bwMode="auto">
            <a:xfrm>
              <a:off x="2432" y="2415"/>
              <a:ext cx="352" cy="123"/>
            </a:xfrm>
            <a:custGeom>
              <a:avLst/>
              <a:gdLst>
                <a:gd name="T0" fmla="*/ 145 w 162"/>
                <a:gd name="T1" fmla="*/ 11 h 57"/>
                <a:gd name="T2" fmla="*/ 26 w 162"/>
                <a:gd name="T3" fmla="*/ 10 h 57"/>
                <a:gd name="T4" fmla="*/ 33 w 162"/>
                <a:gd name="T5" fmla="*/ 57 h 57"/>
                <a:gd name="T6" fmla="*/ 145 w 162"/>
                <a:gd name="T7" fmla="*/ 45 h 57"/>
                <a:gd name="T8" fmla="*/ 145 w 162"/>
                <a:gd name="T9" fmla="*/ 11 h 57"/>
              </a:gdLst>
              <a:ahLst/>
              <a:cxnLst>
                <a:cxn ang="0">
                  <a:pos x="T0" y="T1"/>
                </a:cxn>
                <a:cxn ang="0">
                  <a:pos x="T2" y="T3"/>
                </a:cxn>
                <a:cxn ang="0">
                  <a:pos x="T4" y="T5"/>
                </a:cxn>
                <a:cxn ang="0">
                  <a:pos x="T6" y="T7"/>
                </a:cxn>
                <a:cxn ang="0">
                  <a:pos x="T8" y="T9"/>
                </a:cxn>
              </a:cxnLst>
              <a:rect l="0" t="0" r="r" b="b"/>
              <a:pathLst>
                <a:path w="162" h="57">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6"/>
            <p:cNvSpPr/>
            <p:nvPr/>
          </p:nvSpPr>
          <p:spPr bwMode="auto">
            <a:xfrm>
              <a:off x="642" y="3262"/>
              <a:ext cx="1142" cy="668"/>
            </a:xfrm>
            <a:custGeom>
              <a:avLst/>
              <a:gdLst>
                <a:gd name="T0" fmla="*/ 71 w 526"/>
                <a:gd name="T1" fmla="*/ 24 h 308"/>
                <a:gd name="T2" fmla="*/ 143 w 526"/>
                <a:gd name="T3" fmla="*/ 258 h 308"/>
                <a:gd name="T4" fmla="*/ 424 w 526"/>
                <a:gd name="T5" fmla="*/ 287 h 308"/>
                <a:gd name="T6" fmla="*/ 490 w 526"/>
                <a:gd name="T7" fmla="*/ 171 h 308"/>
                <a:gd name="T8" fmla="*/ 287 w 526"/>
                <a:gd name="T9" fmla="*/ 139 h 308"/>
                <a:gd name="T10" fmla="*/ 139 w 526"/>
                <a:gd name="T11" fmla="*/ 42 h 308"/>
                <a:gd name="T12" fmla="*/ 71 w 526"/>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6" h="308">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7"/>
            <p:cNvSpPr/>
            <p:nvPr/>
          </p:nvSpPr>
          <p:spPr bwMode="auto">
            <a:xfrm>
              <a:off x="1603" y="3778"/>
              <a:ext cx="187" cy="37"/>
            </a:xfrm>
            <a:custGeom>
              <a:avLst/>
              <a:gdLst>
                <a:gd name="T0" fmla="*/ 5 w 86"/>
                <a:gd name="T1" fmla="*/ 9 h 17"/>
                <a:gd name="T2" fmla="*/ 84 w 86"/>
                <a:gd name="T3" fmla="*/ 12 h 17"/>
                <a:gd name="T4" fmla="*/ 84 w 86"/>
                <a:gd name="T5" fmla="*/ 10 h 17"/>
                <a:gd name="T6" fmla="*/ 7 w 86"/>
                <a:gd name="T7" fmla="*/ 2 h 17"/>
                <a:gd name="T8" fmla="*/ 5 w 86"/>
                <a:gd name="T9" fmla="*/ 9 h 17"/>
              </a:gdLst>
              <a:ahLst/>
              <a:cxnLst>
                <a:cxn ang="0">
                  <a:pos x="T0" y="T1"/>
                </a:cxn>
                <a:cxn ang="0">
                  <a:pos x="T2" y="T3"/>
                </a:cxn>
                <a:cxn ang="0">
                  <a:pos x="T4" y="T5"/>
                </a:cxn>
                <a:cxn ang="0">
                  <a:pos x="T6" y="T7"/>
                </a:cxn>
                <a:cxn ang="0">
                  <a:pos x="T8" y="T9"/>
                </a:cxn>
              </a:cxnLst>
              <a:rect l="0" t="0" r="r" b="b"/>
              <a:pathLst>
                <a:path w="86" h="17">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8"/>
            <p:cNvSpPr/>
            <p:nvPr/>
          </p:nvSpPr>
          <p:spPr bwMode="auto">
            <a:xfrm>
              <a:off x="1634" y="3704"/>
              <a:ext cx="130" cy="20"/>
            </a:xfrm>
            <a:custGeom>
              <a:avLst/>
              <a:gdLst>
                <a:gd name="T0" fmla="*/ 3 w 60"/>
                <a:gd name="T1" fmla="*/ 5 h 9"/>
                <a:gd name="T2" fmla="*/ 58 w 60"/>
                <a:gd name="T3" fmla="*/ 7 h 9"/>
                <a:gd name="T4" fmla="*/ 58 w 60"/>
                <a:gd name="T5" fmla="*/ 4 h 9"/>
                <a:gd name="T6" fmla="*/ 4 w 60"/>
                <a:gd name="T7" fmla="*/ 0 h 9"/>
                <a:gd name="T8" fmla="*/ 3 w 60"/>
                <a:gd name="T9" fmla="*/ 5 h 9"/>
              </a:gdLst>
              <a:ahLst/>
              <a:cxnLst>
                <a:cxn ang="0">
                  <a:pos x="T0" y="T1"/>
                </a:cxn>
                <a:cxn ang="0">
                  <a:pos x="T2" y="T3"/>
                </a:cxn>
                <a:cxn ang="0">
                  <a:pos x="T4" y="T5"/>
                </a:cxn>
                <a:cxn ang="0">
                  <a:pos x="T6" y="T7"/>
                </a:cxn>
                <a:cxn ang="0">
                  <a:pos x="T8" y="T9"/>
                </a:cxn>
              </a:cxnLst>
              <a:rect l="0" t="0" r="r" b="b"/>
              <a:pathLst>
                <a:path w="60" h="9">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9"/>
            <p:cNvSpPr/>
            <p:nvPr/>
          </p:nvSpPr>
          <p:spPr bwMode="auto">
            <a:xfrm>
              <a:off x="1582" y="3609"/>
              <a:ext cx="189" cy="50"/>
            </a:xfrm>
            <a:custGeom>
              <a:avLst/>
              <a:gdLst>
                <a:gd name="T0" fmla="*/ 5 w 87"/>
                <a:gd name="T1" fmla="*/ 21 h 23"/>
                <a:gd name="T2" fmla="*/ 85 w 87"/>
                <a:gd name="T3" fmla="*/ 6 h 23"/>
                <a:gd name="T4" fmla="*/ 85 w 87"/>
                <a:gd name="T5" fmla="*/ 3 h 23"/>
                <a:gd name="T6" fmla="*/ 2 w 87"/>
                <a:gd name="T7" fmla="*/ 17 h 23"/>
                <a:gd name="T8" fmla="*/ 5 w 87"/>
                <a:gd name="T9" fmla="*/ 21 h 23"/>
              </a:gdLst>
              <a:ahLst/>
              <a:cxnLst>
                <a:cxn ang="0">
                  <a:pos x="T0" y="T1"/>
                </a:cxn>
                <a:cxn ang="0">
                  <a:pos x="T2" y="T3"/>
                </a:cxn>
                <a:cxn ang="0">
                  <a:pos x="T4" y="T5"/>
                </a:cxn>
                <a:cxn ang="0">
                  <a:pos x="T6" y="T7"/>
                </a:cxn>
                <a:cxn ang="0">
                  <a:pos x="T8" y="T9"/>
                </a:cxn>
              </a:cxnLst>
              <a:rect l="0" t="0" r="r" b="b"/>
              <a:pathLst>
                <a:path w="87" h="23">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20"/>
            <p:cNvSpPr/>
            <p:nvPr/>
          </p:nvSpPr>
          <p:spPr bwMode="auto">
            <a:xfrm>
              <a:off x="1972" y="3262"/>
              <a:ext cx="1144" cy="668"/>
            </a:xfrm>
            <a:custGeom>
              <a:avLst/>
              <a:gdLst>
                <a:gd name="T0" fmla="*/ 456 w 527"/>
                <a:gd name="T1" fmla="*/ 24 h 308"/>
                <a:gd name="T2" fmla="*/ 384 w 527"/>
                <a:gd name="T3" fmla="*/ 258 h 308"/>
                <a:gd name="T4" fmla="*/ 103 w 527"/>
                <a:gd name="T5" fmla="*/ 287 h 308"/>
                <a:gd name="T6" fmla="*/ 37 w 527"/>
                <a:gd name="T7" fmla="*/ 171 h 308"/>
                <a:gd name="T8" fmla="*/ 240 w 527"/>
                <a:gd name="T9" fmla="*/ 139 h 308"/>
                <a:gd name="T10" fmla="*/ 388 w 527"/>
                <a:gd name="T11" fmla="*/ 42 h 308"/>
                <a:gd name="T12" fmla="*/ 456 w 527"/>
                <a:gd name="T13" fmla="*/ 24 h 308"/>
              </a:gdLst>
              <a:ahLst/>
              <a:cxnLst>
                <a:cxn ang="0">
                  <a:pos x="T0" y="T1"/>
                </a:cxn>
                <a:cxn ang="0">
                  <a:pos x="T2" y="T3"/>
                </a:cxn>
                <a:cxn ang="0">
                  <a:pos x="T4" y="T5"/>
                </a:cxn>
                <a:cxn ang="0">
                  <a:pos x="T6" y="T7"/>
                </a:cxn>
                <a:cxn ang="0">
                  <a:pos x="T8" y="T9"/>
                </a:cxn>
                <a:cxn ang="0">
                  <a:pos x="T10" y="T11"/>
                </a:cxn>
                <a:cxn ang="0">
                  <a:pos x="T12" y="T13"/>
                </a:cxn>
              </a:cxnLst>
              <a:rect l="0" t="0" r="r" b="b"/>
              <a:pathLst>
                <a:path w="527" h="308">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21"/>
            <p:cNvSpPr/>
            <p:nvPr/>
          </p:nvSpPr>
          <p:spPr bwMode="auto">
            <a:xfrm>
              <a:off x="1968" y="3778"/>
              <a:ext cx="187" cy="37"/>
            </a:xfrm>
            <a:custGeom>
              <a:avLst/>
              <a:gdLst>
                <a:gd name="T0" fmla="*/ 79 w 86"/>
                <a:gd name="T1" fmla="*/ 2 h 17"/>
                <a:gd name="T2" fmla="*/ 2 w 86"/>
                <a:gd name="T3" fmla="*/ 10 h 17"/>
                <a:gd name="T4" fmla="*/ 2 w 86"/>
                <a:gd name="T5" fmla="*/ 12 h 17"/>
                <a:gd name="T6" fmla="*/ 81 w 86"/>
                <a:gd name="T7" fmla="*/ 9 h 17"/>
                <a:gd name="T8" fmla="*/ 79 w 86"/>
                <a:gd name="T9" fmla="*/ 2 h 17"/>
              </a:gdLst>
              <a:ahLst/>
              <a:cxnLst>
                <a:cxn ang="0">
                  <a:pos x="T0" y="T1"/>
                </a:cxn>
                <a:cxn ang="0">
                  <a:pos x="T2" y="T3"/>
                </a:cxn>
                <a:cxn ang="0">
                  <a:pos x="T4" y="T5"/>
                </a:cxn>
                <a:cxn ang="0">
                  <a:pos x="T6" y="T7"/>
                </a:cxn>
                <a:cxn ang="0">
                  <a:pos x="T8" y="T9"/>
                </a:cxn>
              </a:cxnLst>
              <a:rect l="0" t="0" r="r" b="b"/>
              <a:pathLst>
                <a:path w="86" h="17">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22"/>
            <p:cNvSpPr/>
            <p:nvPr/>
          </p:nvSpPr>
          <p:spPr bwMode="auto">
            <a:xfrm>
              <a:off x="1994" y="3704"/>
              <a:ext cx="130" cy="20"/>
            </a:xfrm>
            <a:custGeom>
              <a:avLst/>
              <a:gdLst>
                <a:gd name="T0" fmla="*/ 55 w 60"/>
                <a:gd name="T1" fmla="*/ 0 h 9"/>
                <a:gd name="T2" fmla="*/ 2 w 60"/>
                <a:gd name="T3" fmla="*/ 4 h 9"/>
                <a:gd name="T4" fmla="*/ 2 w 60"/>
                <a:gd name="T5" fmla="*/ 7 h 9"/>
                <a:gd name="T6" fmla="*/ 57 w 60"/>
                <a:gd name="T7" fmla="*/ 5 h 9"/>
                <a:gd name="T8" fmla="*/ 55 w 60"/>
                <a:gd name="T9" fmla="*/ 0 h 9"/>
              </a:gdLst>
              <a:ahLst/>
              <a:cxnLst>
                <a:cxn ang="0">
                  <a:pos x="T0" y="T1"/>
                </a:cxn>
                <a:cxn ang="0">
                  <a:pos x="T2" y="T3"/>
                </a:cxn>
                <a:cxn ang="0">
                  <a:pos x="T4" y="T5"/>
                </a:cxn>
                <a:cxn ang="0">
                  <a:pos x="T6" y="T7"/>
                </a:cxn>
                <a:cxn ang="0">
                  <a:pos x="T8" y="T9"/>
                </a:cxn>
              </a:cxnLst>
              <a:rect l="0" t="0" r="r" b="b"/>
              <a:pathLst>
                <a:path w="60" h="9">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23"/>
            <p:cNvSpPr/>
            <p:nvPr/>
          </p:nvSpPr>
          <p:spPr bwMode="auto">
            <a:xfrm>
              <a:off x="1985" y="3609"/>
              <a:ext cx="191" cy="50"/>
            </a:xfrm>
            <a:custGeom>
              <a:avLst/>
              <a:gdLst>
                <a:gd name="T0" fmla="*/ 85 w 88"/>
                <a:gd name="T1" fmla="*/ 17 h 23"/>
                <a:gd name="T2" fmla="*/ 3 w 88"/>
                <a:gd name="T3" fmla="*/ 3 h 23"/>
                <a:gd name="T4" fmla="*/ 3 w 88"/>
                <a:gd name="T5" fmla="*/ 6 h 23"/>
                <a:gd name="T6" fmla="*/ 83 w 88"/>
                <a:gd name="T7" fmla="*/ 21 h 23"/>
                <a:gd name="T8" fmla="*/ 85 w 88"/>
                <a:gd name="T9" fmla="*/ 17 h 23"/>
              </a:gdLst>
              <a:ahLst/>
              <a:cxnLst>
                <a:cxn ang="0">
                  <a:pos x="T0" y="T1"/>
                </a:cxn>
                <a:cxn ang="0">
                  <a:pos x="T2" y="T3"/>
                </a:cxn>
                <a:cxn ang="0">
                  <a:pos x="T4" y="T5"/>
                </a:cxn>
                <a:cxn ang="0">
                  <a:pos x="T6" y="T7"/>
                </a:cxn>
                <a:cxn ang="0">
                  <a:pos x="T8" y="T9"/>
                </a:cxn>
              </a:cxnLst>
              <a:rect l="0" t="0" r="r" b="b"/>
              <a:pathLst>
                <a:path w="88" h="23">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24"/>
            <p:cNvSpPr/>
            <p:nvPr/>
          </p:nvSpPr>
          <p:spPr bwMode="auto">
            <a:xfrm>
              <a:off x="968" y="743"/>
              <a:ext cx="464" cy="1255"/>
            </a:xfrm>
            <a:custGeom>
              <a:avLst/>
              <a:gdLst>
                <a:gd name="T0" fmla="*/ 194 w 214"/>
                <a:gd name="T1" fmla="*/ 307 h 579"/>
                <a:gd name="T2" fmla="*/ 138 w 214"/>
                <a:gd name="T3" fmla="*/ 58 h 579"/>
                <a:gd name="T4" fmla="*/ 29 w 214"/>
                <a:gd name="T5" fmla="*/ 58 h 579"/>
                <a:gd name="T6" fmla="*/ 7 w 214"/>
                <a:gd name="T7" fmla="*/ 329 h 579"/>
                <a:gd name="T8" fmla="*/ 107 w 214"/>
                <a:gd name="T9" fmla="*/ 561 h 579"/>
                <a:gd name="T10" fmla="*/ 165 w 214"/>
                <a:gd name="T11" fmla="*/ 527 h 579"/>
                <a:gd name="T12" fmla="*/ 167 w 214"/>
                <a:gd name="T13" fmla="*/ 526 h 579"/>
                <a:gd name="T14" fmla="*/ 194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25"/>
            <p:cNvSpPr/>
            <p:nvPr/>
          </p:nvSpPr>
          <p:spPr bwMode="auto">
            <a:xfrm>
              <a:off x="1050" y="977"/>
              <a:ext cx="304" cy="794"/>
            </a:xfrm>
            <a:custGeom>
              <a:avLst/>
              <a:gdLst>
                <a:gd name="T0" fmla="*/ 122 w 140"/>
                <a:gd name="T1" fmla="*/ 194 h 366"/>
                <a:gd name="T2" fmla="*/ 87 w 140"/>
                <a:gd name="T3" fmla="*/ 37 h 366"/>
                <a:gd name="T4" fmla="*/ 18 w 140"/>
                <a:gd name="T5" fmla="*/ 37 h 366"/>
                <a:gd name="T6" fmla="*/ 4 w 140"/>
                <a:gd name="T7" fmla="*/ 207 h 366"/>
                <a:gd name="T8" fmla="*/ 57 w 140"/>
                <a:gd name="T9" fmla="*/ 336 h 366"/>
                <a:gd name="T10" fmla="*/ 122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26"/>
            <p:cNvSpPr/>
            <p:nvPr/>
          </p:nvSpPr>
          <p:spPr bwMode="auto">
            <a:xfrm>
              <a:off x="2326" y="743"/>
              <a:ext cx="464" cy="1255"/>
            </a:xfrm>
            <a:custGeom>
              <a:avLst/>
              <a:gdLst>
                <a:gd name="T0" fmla="*/ 20 w 214"/>
                <a:gd name="T1" fmla="*/ 307 h 579"/>
                <a:gd name="T2" fmla="*/ 76 w 214"/>
                <a:gd name="T3" fmla="*/ 58 h 579"/>
                <a:gd name="T4" fmla="*/ 185 w 214"/>
                <a:gd name="T5" fmla="*/ 58 h 579"/>
                <a:gd name="T6" fmla="*/ 207 w 214"/>
                <a:gd name="T7" fmla="*/ 329 h 579"/>
                <a:gd name="T8" fmla="*/ 107 w 214"/>
                <a:gd name="T9" fmla="*/ 561 h 579"/>
                <a:gd name="T10" fmla="*/ 49 w 214"/>
                <a:gd name="T11" fmla="*/ 527 h 579"/>
                <a:gd name="T12" fmla="*/ 47 w 214"/>
                <a:gd name="T13" fmla="*/ 526 h 579"/>
                <a:gd name="T14" fmla="*/ 20 w 214"/>
                <a:gd name="T15" fmla="*/ 307 h 5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4" h="579">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27"/>
            <p:cNvSpPr/>
            <p:nvPr/>
          </p:nvSpPr>
          <p:spPr bwMode="auto">
            <a:xfrm>
              <a:off x="2404" y="977"/>
              <a:ext cx="304" cy="794"/>
            </a:xfrm>
            <a:custGeom>
              <a:avLst/>
              <a:gdLst>
                <a:gd name="T0" fmla="*/ 18 w 140"/>
                <a:gd name="T1" fmla="*/ 194 h 366"/>
                <a:gd name="T2" fmla="*/ 53 w 140"/>
                <a:gd name="T3" fmla="*/ 37 h 366"/>
                <a:gd name="T4" fmla="*/ 122 w 140"/>
                <a:gd name="T5" fmla="*/ 37 h 366"/>
                <a:gd name="T6" fmla="*/ 136 w 140"/>
                <a:gd name="T7" fmla="*/ 207 h 366"/>
                <a:gd name="T8" fmla="*/ 83 w 140"/>
                <a:gd name="T9" fmla="*/ 336 h 366"/>
                <a:gd name="T10" fmla="*/ 18 w 140"/>
                <a:gd name="T11" fmla="*/ 194 h 366"/>
              </a:gdLst>
              <a:ahLst/>
              <a:cxnLst>
                <a:cxn ang="0">
                  <a:pos x="T0" y="T1"/>
                </a:cxn>
                <a:cxn ang="0">
                  <a:pos x="T2" y="T3"/>
                </a:cxn>
                <a:cxn ang="0">
                  <a:pos x="T4" y="T5"/>
                </a:cxn>
                <a:cxn ang="0">
                  <a:pos x="T6" y="T7"/>
                </a:cxn>
                <a:cxn ang="0">
                  <a:pos x="T8" y="T9"/>
                </a:cxn>
                <a:cxn ang="0">
                  <a:pos x="T10" y="T11"/>
                </a:cxn>
              </a:cxnLst>
              <a:rect l="0" t="0" r="r" b="b"/>
              <a:pathLst>
                <a:path w="140" h="366">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28"/>
            <p:cNvSpPr/>
            <p:nvPr/>
          </p:nvSpPr>
          <p:spPr bwMode="auto">
            <a:xfrm>
              <a:off x="2209" y="2846"/>
              <a:ext cx="187" cy="347"/>
            </a:xfrm>
            <a:custGeom>
              <a:avLst/>
              <a:gdLst>
                <a:gd name="T0" fmla="*/ 15 w 86"/>
                <a:gd name="T1" fmla="*/ 153 h 160"/>
                <a:gd name="T2" fmla="*/ 44 w 86"/>
                <a:gd name="T3" fmla="*/ 86 h 160"/>
                <a:gd name="T4" fmla="*/ 82 w 86"/>
                <a:gd name="T5" fmla="*/ 19 h 160"/>
                <a:gd name="T6" fmla="*/ 61 w 86"/>
                <a:gd name="T7" fmla="*/ 7 h 160"/>
                <a:gd name="T8" fmla="*/ 19 w 86"/>
                <a:gd name="T9" fmla="*/ 78 h 160"/>
                <a:gd name="T10" fmla="*/ 1 w 86"/>
                <a:gd name="T11" fmla="*/ 151 h 160"/>
                <a:gd name="T12" fmla="*/ 15 w 86"/>
                <a:gd name="T13" fmla="*/ 153 h 160"/>
              </a:gdLst>
              <a:ahLst/>
              <a:cxnLst>
                <a:cxn ang="0">
                  <a:pos x="T0" y="T1"/>
                </a:cxn>
                <a:cxn ang="0">
                  <a:pos x="T2" y="T3"/>
                </a:cxn>
                <a:cxn ang="0">
                  <a:pos x="T4" y="T5"/>
                </a:cxn>
                <a:cxn ang="0">
                  <a:pos x="T6" y="T7"/>
                </a:cxn>
                <a:cxn ang="0">
                  <a:pos x="T8" y="T9"/>
                </a:cxn>
                <a:cxn ang="0">
                  <a:pos x="T10" y="T11"/>
                </a:cxn>
                <a:cxn ang="0">
                  <a:pos x="T12" y="T13"/>
                </a:cxn>
              </a:cxnLst>
              <a:rect l="0" t="0" r="r" b="b"/>
              <a:pathLst>
                <a:path w="86" h="160">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9"/>
            <p:cNvSpPr/>
            <p:nvPr/>
          </p:nvSpPr>
          <p:spPr bwMode="auto">
            <a:xfrm>
              <a:off x="2226" y="2983"/>
              <a:ext cx="319" cy="255"/>
            </a:xfrm>
            <a:custGeom>
              <a:avLst/>
              <a:gdLst>
                <a:gd name="T0" fmla="*/ 18 w 147"/>
                <a:gd name="T1" fmla="*/ 111 h 118"/>
                <a:gd name="T2" fmla="*/ 132 w 147"/>
                <a:gd name="T3" fmla="*/ 35 h 118"/>
                <a:gd name="T4" fmla="*/ 118 w 147"/>
                <a:gd name="T5" fmla="*/ 10 h 118"/>
                <a:gd name="T6" fmla="*/ 3 w 147"/>
                <a:gd name="T7" fmla="*/ 103 h 118"/>
                <a:gd name="T8" fmla="*/ 18 w 147"/>
                <a:gd name="T9" fmla="*/ 111 h 118"/>
              </a:gdLst>
              <a:ahLst/>
              <a:cxnLst>
                <a:cxn ang="0">
                  <a:pos x="T0" y="T1"/>
                </a:cxn>
                <a:cxn ang="0">
                  <a:pos x="T2" y="T3"/>
                </a:cxn>
                <a:cxn ang="0">
                  <a:pos x="T4" y="T5"/>
                </a:cxn>
                <a:cxn ang="0">
                  <a:pos x="T6" y="T7"/>
                </a:cxn>
                <a:cxn ang="0">
                  <a:pos x="T8" y="T9"/>
                </a:cxn>
              </a:cxnLst>
              <a:rect l="0" t="0" r="r" b="b"/>
              <a:pathLst>
                <a:path w="147" h="118">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30"/>
            <p:cNvSpPr/>
            <p:nvPr/>
          </p:nvSpPr>
          <p:spPr bwMode="auto">
            <a:xfrm>
              <a:off x="2239" y="3156"/>
              <a:ext cx="341" cy="113"/>
            </a:xfrm>
            <a:custGeom>
              <a:avLst/>
              <a:gdLst>
                <a:gd name="T0" fmla="*/ 14 w 157"/>
                <a:gd name="T1" fmla="*/ 50 h 52"/>
                <a:gd name="T2" fmla="*/ 139 w 157"/>
                <a:gd name="T3" fmla="*/ 31 h 52"/>
                <a:gd name="T4" fmla="*/ 132 w 157"/>
                <a:gd name="T5" fmla="*/ 4 h 52"/>
                <a:gd name="T6" fmla="*/ 11 w 157"/>
                <a:gd name="T7" fmla="*/ 29 h 52"/>
                <a:gd name="T8" fmla="*/ 14 w 157"/>
                <a:gd name="T9" fmla="*/ 50 h 52"/>
              </a:gdLst>
              <a:ahLst/>
              <a:cxnLst>
                <a:cxn ang="0">
                  <a:pos x="T0" y="T1"/>
                </a:cxn>
                <a:cxn ang="0">
                  <a:pos x="T2" y="T3"/>
                </a:cxn>
                <a:cxn ang="0">
                  <a:pos x="T4" y="T5"/>
                </a:cxn>
                <a:cxn ang="0">
                  <a:pos x="T6" y="T7"/>
                </a:cxn>
                <a:cxn ang="0">
                  <a:pos x="T8" y="T9"/>
                </a:cxn>
              </a:cxnLst>
              <a:rect l="0" t="0" r="r" b="b"/>
              <a:pathLst>
                <a:path w="157" h="52">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31"/>
            <p:cNvSpPr/>
            <p:nvPr/>
          </p:nvSpPr>
          <p:spPr bwMode="auto">
            <a:xfrm>
              <a:off x="1710" y="3039"/>
              <a:ext cx="744" cy="945"/>
            </a:xfrm>
            <a:custGeom>
              <a:avLst/>
              <a:gdLst>
                <a:gd name="T0" fmla="*/ 243 w 343"/>
                <a:gd name="T1" fmla="*/ 35 h 436"/>
                <a:gd name="T2" fmla="*/ 166 w 343"/>
                <a:gd name="T3" fmla="*/ 7 h 436"/>
                <a:gd name="T4" fmla="*/ 108 w 343"/>
                <a:gd name="T5" fmla="*/ 74 h 436"/>
                <a:gd name="T6" fmla="*/ 54 w 343"/>
                <a:gd name="T7" fmla="*/ 206 h 436"/>
                <a:gd name="T8" fmla="*/ 8 w 343"/>
                <a:gd name="T9" fmla="*/ 348 h 436"/>
                <a:gd name="T10" fmla="*/ 193 w 343"/>
                <a:gd name="T11" fmla="*/ 278 h 436"/>
                <a:gd name="T12" fmla="*/ 278 w 343"/>
                <a:gd name="T13" fmla="*/ 215 h 436"/>
                <a:gd name="T14" fmla="*/ 243 w 343"/>
                <a:gd name="T15" fmla="*/ 35 h 4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3" h="436">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Freeform 32"/>
            <p:cNvSpPr/>
            <p:nvPr/>
          </p:nvSpPr>
          <p:spPr bwMode="auto">
            <a:xfrm>
              <a:off x="1840" y="3188"/>
              <a:ext cx="295" cy="144"/>
            </a:xfrm>
            <a:custGeom>
              <a:avLst/>
              <a:gdLst>
                <a:gd name="T0" fmla="*/ 8 w 136"/>
                <a:gd name="T1" fmla="*/ 12 h 66"/>
                <a:gd name="T2" fmla="*/ 130 w 136"/>
                <a:gd name="T3" fmla="*/ 64 h 66"/>
                <a:gd name="T4" fmla="*/ 134 w 136"/>
                <a:gd name="T5" fmla="*/ 60 h 66"/>
                <a:gd name="T6" fmla="*/ 8 w 136"/>
                <a:gd name="T7" fmla="*/ 0 h 66"/>
                <a:gd name="T8" fmla="*/ 8 w 136"/>
                <a:gd name="T9" fmla="*/ 12 h 66"/>
              </a:gdLst>
              <a:ahLst/>
              <a:cxnLst>
                <a:cxn ang="0">
                  <a:pos x="T0" y="T1"/>
                </a:cxn>
                <a:cxn ang="0">
                  <a:pos x="T2" y="T3"/>
                </a:cxn>
                <a:cxn ang="0">
                  <a:pos x="T4" y="T5"/>
                </a:cxn>
                <a:cxn ang="0">
                  <a:pos x="T6" y="T7"/>
                </a:cxn>
                <a:cxn ang="0">
                  <a:pos x="T8" y="T9"/>
                </a:cxn>
              </a:cxnLst>
              <a:rect l="0" t="0" r="r" b="b"/>
              <a:pathLst>
                <a:path w="136" h="6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33"/>
            <p:cNvSpPr/>
            <p:nvPr/>
          </p:nvSpPr>
          <p:spPr bwMode="auto">
            <a:xfrm>
              <a:off x="1771" y="3336"/>
              <a:ext cx="262" cy="145"/>
            </a:xfrm>
            <a:custGeom>
              <a:avLst/>
              <a:gdLst>
                <a:gd name="T0" fmla="*/ 7 w 121"/>
                <a:gd name="T1" fmla="*/ 16 h 67"/>
                <a:gd name="T2" fmla="*/ 115 w 121"/>
                <a:gd name="T3" fmla="*/ 65 h 67"/>
                <a:gd name="T4" fmla="*/ 120 w 121"/>
                <a:gd name="T5" fmla="*/ 61 h 67"/>
                <a:gd name="T6" fmla="*/ 7 w 121"/>
                <a:gd name="T7" fmla="*/ 4 h 67"/>
                <a:gd name="T8" fmla="*/ 7 w 121"/>
                <a:gd name="T9" fmla="*/ 16 h 67"/>
              </a:gdLst>
              <a:ahLst/>
              <a:cxnLst>
                <a:cxn ang="0">
                  <a:pos x="T0" y="T1"/>
                </a:cxn>
                <a:cxn ang="0">
                  <a:pos x="T2" y="T3"/>
                </a:cxn>
                <a:cxn ang="0">
                  <a:pos x="T4" y="T5"/>
                </a:cxn>
                <a:cxn ang="0">
                  <a:pos x="T6" y="T7"/>
                </a:cxn>
                <a:cxn ang="0">
                  <a:pos x="T8" y="T9"/>
                </a:cxn>
              </a:cxnLst>
              <a:rect l="0" t="0" r="r" b="b"/>
              <a:pathLst>
                <a:path w="121" h="67">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Freeform 34"/>
            <p:cNvSpPr/>
            <p:nvPr/>
          </p:nvSpPr>
          <p:spPr bwMode="auto">
            <a:xfrm>
              <a:off x="1731" y="3481"/>
              <a:ext cx="204" cy="102"/>
            </a:xfrm>
            <a:custGeom>
              <a:avLst/>
              <a:gdLst>
                <a:gd name="T0" fmla="*/ 8 w 94"/>
                <a:gd name="T1" fmla="*/ 12 h 47"/>
                <a:gd name="T2" fmla="*/ 86 w 94"/>
                <a:gd name="T3" fmla="*/ 45 h 47"/>
                <a:gd name="T4" fmla="*/ 91 w 94"/>
                <a:gd name="T5" fmla="*/ 39 h 47"/>
                <a:gd name="T6" fmla="*/ 8 w 94"/>
                <a:gd name="T7" fmla="*/ 1 h 47"/>
                <a:gd name="T8" fmla="*/ 8 w 94"/>
                <a:gd name="T9" fmla="*/ 12 h 47"/>
              </a:gdLst>
              <a:ahLst/>
              <a:cxnLst>
                <a:cxn ang="0">
                  <a:pos x="T0" y="T1"/>
                </a:cxn>
                <a:cxn ang="0">
                  <a:pos x="T2" y="T3"/>
                </a:cxn>
                <a:cxn ang="0">
                  <a:pos x="T4" y="T5"/>
                </a:cxn>
                <a:cxn ang="0">
                  <a:pos x="T6" y="T7"/>
                </a:cxn>
                <a:cxn ang="0">
                  <a:pos x="T8" y="T9"/>
                </a:cxn>
              </a:cxnLst>
              <a:rect l="0" t="0" r="r" b="b"/>
              <a:pathLst>
                <a:path w="94" h="47">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 name="文本框 73"/>
          <p:cNvSpPr txBox="1"/>
          <p:nvPr/>
        </p:nvSpPr>
        <p:spPr>
          <a:xfrm>
            <a:off x="1279739" y="254513"/>
            <a:ext cx="3118917" cy="584775"/>
          </a:xfrm>
          <a:prstGeom prst="rect">
            <a:avLst/>
          </a:prstGeom>
          <a:noFill/>
        </p:spPr>
        <p:txBody>
          <a:bodyPr wrap="square" rtlCol="0">
            <a:spAutoFit/>
          </a:bodyPr>
          <a:lstStyle/>
          <a:p>
            <a:pPr algn="ctr"/>
            <a:r>
              <a:rPr lang="zh-CN" altLang="en-US" sz="3200" b="1" dirty="0" smtClean="0">
                <a:solidFill>
                  <a:schemeClr val="bg1"/>
                </a:solidFill>
                <a:cs typeface="+mn-ea"/>
                <a:sym typeface="+mn-lt"/>
              </a:rPr>
              <a:t>请在此添加</a:t>
            </a: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grpSp>
        <p:nvGrpSpPr>
          <p:cNvPr id="75" name="组合 74"/>
          <p:cNvGrpSpPr/>
          <p:nvPr/>
        </p:nvGrpSpPr>
        <p:grpSpPr>
          <a:xfrm flipH="1">
            <a:off x="6129930" y="2177307"/>
            <a:ext cx="1671683" cy="2347063"/>
            <a:chOff x="3444637" y="3070464"/>
            <a:chExt cx="2154973" cy="3025607"/>
          </a:xfrm>
        </p:grpSpPr>
        <p:sp>
          <p:nvSpPr>
            <p:cNvPr id="76" name="任意多边形 75"/>
            <p:cNvSpPr/>
            <p:nvPr/>
          </p:nvSpPr>
          <p:spPr>
            <a:xfrm>
              <a:off x="3684000" y="3611070"/>
              <a:ext cx="1772419" cy="2485001"/>
            </a:xfrm>
            <a:custGeom>
              <a:avLst/>
              <a:gdLst>
                <a:gd name="connsiteX0" fmla="*/ 2071701 w 2521411"/>
                <a:gd name="connsiteY0" fmla="*/ 2200758 h 2988323"/>
                <a:gd name="connsiteX1" fmla="*/ 1367163 w 2521411"/>
                <a:gd name="connsiteY1" fmla="*/ 2980247 h 2988323"/>
                <a:gd name="connsiteX2" fmla="*/ 78009 w 2521411"/>
                <a:gd name="connsiteY2" fmla="*/ 1661112 h 2988323"/>
                <a:gd name="connsiteX3" fmla="*/ 377812 w 2521411"/>
                <a:gd name="connsiteY3" fmla="*/ 207066 h 2988323"/>
                <a:gd name="connsiteX4" fmla="*/ 2296553 w 2521411"/>
                <a:gd name="connsiteY4" fmla="*/ 117125 h 2988323"/>
                <a:gd name="connsiteX5" fmla="*/ 2431465 w 2521411"/>
                <a:gd name="connsiteY5" fmla="*/ 1226397 h 2988323"/>
                <a:gd name="connsiteX6" fmla="*/ 1831858 w 2521411"/>
                <a:gd name="connsiteY6" fmla="*/ 1451250 h 2988323"/>
                <a:gd name="connsiteX7" fmla="*/ 1846849 w 2521411"/>
                <a:gd name="connsiteY7" fmla="*/ 1885965 h 2988323"/>
                <a:gd name="connsiteX8" fmla="*/ 2071701 w 2521411"/>
                <a:gd name="connsiteY8" fmla="*/ 2200758 h 2988323"/>
                <a:gd name="connsiteX0-1" fmla="*/ 2071701 w 2521411"/>
                <a:gd name="connsiteY0-2" fmla="*/ 2200758 h 2990361"/>
                <a:gd name="connsiteX1-3" fmla="*/ 1367163 w 2521411"/>
                <a:gd name="connsiteY1-4" fmla="*/ 2980247 h 2990361"/>
                <a:gd name="connsiteX2-5" fmla="*/ 78009 w 2521411"/>
                <a:gd name="connsiteY2-6" fmla="*/ 1661112 h 2990361"/>
                <a:gd name="connsiteX3-7" fmla="*/ 377812 w 2521411"/>
                <a:gd name="connsiteY3-8" fmla="*/ 207066 h 2990361"/>
                <a:gd name="connsiteX4-9" fmla="*/ 2296553 w 2521411"/>
                <a:gd name="connsiteY4-10" fmla="*/ 117125 h 2990361"/>
                <a:gd name="connsiteX5-11" fmla="*/ 2431465 w 2521411"/>
                <a:gd name="connsiteY5-12" fmla="*/ 1226397 h 2990361"/>
                <a:gd name="connsiteX6-13" fmla="*/ 1831858 w 2521411"/>
                <a:gd name="connsiteY6-14" fmla="*/ 1451250 h 2990361"/>
                <a:gd name="connsiteX7-15" fmla="*/ 1846849 w 2521411"/>
                <a:gd name="connsiteY7-16" fmla="*/ 1885965 h 2990361"/>
                <a:gd name="connsiteX8-17" fmla="*/ 2071701 w 2521411"/>
                <a:gd name="connsiteY8-18" fmla="*/ 2200758 h 2990361"/>
                <a:gd name="connsiteX0-19" fmla="*/ 2071701 w 2521411"/>
                <a:gd name="connsiteY0-20" fmla="*/ 2200758 h 2990361"/>
                <a:gd name="connsiteX1-21" fmla="*/ 1367163 w 2521411"/>
                <a:gd name="connsiteY1-22" fmla="*/ 2980247 h 2990361"/>
                <a:gd name="connsiteX2-23" fmla="*/ 78009 w 2521411"/>
                <a:gd name="connsiteY2-24" fmla="*/ 1661112 h 2990361"/>
                <a:gd name="connsiteX3-25" fmla="*/ 377812 w 2521411"/>
                <a:gd name="connsiteY3-26" fmla="*/ 207066 h 2990361"/>
                <a:gd name="connsiteX4-27" fmla="*/ 2296553 w 2521411"/>
                <a:gd name="connsiteY4-28" fmla="*/ 117125 h 2990361"/>
                <a:gd name="connsiteX5-29" fmla="*/ 2431465 w 2521411"/>
                <a:gd name="connsiteY5-30" fmla="*/ 1226397 h 2990361"/>
                <a:gd name="connsiteX6-31" fmla="*/ 1831858 w 2521411"/>
                <a:gd name="connsiteY6-32" fmla="*/ 1451250 h 2990361"/>
                <a:gd name="connsiteX7-33" fmla="*/ 2071701 w 2521411"/>
                <a:gd name="connsiteY7-34" fmla="*/ 2200758 h 2990361"/>
                <a:gd name="connsiteX0-35" fmla="*/ 2071701 w 2521411"/>
                <a:gd name="connsiteY0-36" fmla="*/ 2200758 h 2990361"/>
                <a:gd name="connsiteX1-37" fmla="*/ 1367163 w 2521411"/>
                <a:gd name="connsiteY1-38" fmla="*/ 2980247 h 2990361"/>
                <a:gd name="connsiteX2-39" fmla="*/ 78009 w 2521411"/>
                <a:gd name="connsiteY2-40" fmla="*/ 1661112 h 2990361"/>
                <a:gd name="connsiteX3-41" fmla="*/ 377812 w 2521411"/>
                <a:gd name="connsiteY3-42" fmla="*/ 207066 h 2990361"/>
                <a:gd name="connsiteX4-43" fmla="*/ 2296553 w 2521411"/>
                <a:gd name="connsiteY4-44" fmla="*/ 117125 h 2990361"/>
                <a:gd name="connsiteX5-45" fmla="*/ 2431465 w 2521411"/>
                <a:gd name="connsiteY5-46" fmla="*/ 1226397 h 2990361"/>
                <a:gd name="connsiteX6-47" fmla="*/ 1831858 w 2521411"/>
                <a:gd name="connsiteY6-48" fmla="*/ 1451250 h 2990361"/>
                <a:gd name="connsiteX7-49" fmla="*/ 2071701 w 2521411"/>
                <a:gd name="connsiteY7-50" fmla="*/ 2200758 h 2990361"/>
                <a:gd name="connsiteX0-51" fmla="*/ 2191622 w 2521411"/>
                <a:gd name="connsiteY0-52" fmla="*/ 2230738 h 2990491"/>
                <a:gd name="connsiteX1-53" fmla="*/ 1367163 w 2521411"/>
                <a:gd name="connsiteY1-54" fmla="*/ 2980247 h 2990491"/>
                <a:gd name="connsiteX2-55" fmla="*/ 78009 w 2521411"/>
                <a:gd name="connsiteY2-56" fmla="*/ 1661112 h 2990491"/>
                <a:gd name="connsiteX3-57" fmla="*/ 377812 w 2521411"/>
                <a:gd name="connsiteY3-58" fmla="*/ 207066 h 2990491"/>
                <a:gd name="connsiteX4-59" fmla="*/ 2296553 w 2521411"/>
                <a:gd name="connsiteY4-60" fmla="*/ 117125 h 2990491"/>
                <a:gd name="connsiteX5-61" fmla="*/ 2431465 w 2521411"/>
                <a:gd name="connsiteY5-62" fmla="*/ 1226397 h 2990491"/>
                <a:gd name="connsiteX6-63" fmla="*/ 1831858 w 2521411"/>
                <a:gd name="connsiteY6-64" fmla="*/ 1451250 h 2990491"/>
                <a:gd name="connsiteX7-65" fmla="*/ 2191622 w 2521411"/>
                <a:gd name="connsiteY7-66" fmla="*/ 2230738 h 2990491"/>
                <a:gd name="connsiteX0-67" fmla="*/ 2191622 w 2521411"/>
                <a:gd name="connsiteY0-68" fmla="*/ 2230738 h 2993685"/>
                <a:gd name="connsiteX1-69" fmla="*/ 1367163 w 2521411"/>
                <a:gd name="connsiteY1-70" fmla="*/ 2980247 h 2993685"/>
                <a:gd name="connsiteX2-71" fmla="*/ 78009 w 2521411"/>
                <a:gd name="connsiteY2-72" fmla="*/ 1661112 h 2993685"/>
                <a:gd name="connsiteX3-73" fmla="*/ 377812 w 2521411"/>
                <a:gd name="connsiteY3-74" fmla="*/ 207066 h 2993685"/>
                <a:gd name="connsiteX4-75" fmla="*/ 2296553 w 2521411"/>
                <a:gd name="connsiteY4-76" fmla="*/ 117125 h 2993685"/>
                <a:gd name="connsiteX5-77" fmla="*/ 2431465 w 2521411"/>
                <a:gd name="connsiteY5-78" fmla="*/ 1226397 h 2993685"/>
                <a:gd name="connsiteX6-79" fmla="*/ 1831858 w 2521411"/>
                <a:gd name="connsiteY6-80" fmla="*/ 1451250 h 2993685"/>
                <a:gd name="connsiteX7-81" fmla="*/ 2191622 w 2521411"/>
                <a:gd name="connsiteY7-82" fmla="*/ 2230738 h 2993685"/>
                <a:gd name="connsiteX0-83" fmla="*/ 2175016 w 2504805"/>
                <a:gd name="connsiteY0-84" fmla="*/ 2230738 h 3005293"/>
                <a:gd name="connsiteX1-85" fmla="*/ 1125705 w 2504805"/>
                <a:gd name="connsiteY1-86" fmla="*/ 2995238 h 3005293"/>
                <a:gd name="connsiteX2-87" fmla="*/ 61403 w 2504805"/>
                <a:gd name="connsiteY2-88" fmla="*/ 1661112 h 3005293"/>
                <a:gd name="connsiteX3-89" fmla="*/ 361206 w 2504805"/>
                <a:gd name="connsiteY3-90" fmla="*/ 207066 h 3005293"/>
                <a:gd name="connsiteX4-91" fmla="*/ 2279947 w 2504805"/>
                <a:gd name="connsiteY4-92" fmla="*/ 117125 h 3005293"/>
                <a:gd name="connsiteX5-93" fmla="*/ 2414859 w 2504805"/>
                <a:gd name="connsiteY5-94" fmla="*/ 1226397 h 3005293"/>
                <a:gd name="connsiteX6-95" fmla="*/ 1815252 w 2504805"/>
                <a:gd name="connsiteY6-96" fmla="*/ 1451250 h 3005293"/>
                <a:gd name="connsiteX7-97" fmla="*/ 2175016 w 2504805"/>
                <a:gd name="connsiteY7-98" fmla="*/ 2230738 h 3005293"/>
                <a:gd name="connsiteX0-99" fmla="*/ 2175016 w 2504805"/>
                <a:gd name="connsiteY0-100" fmla="*/ 2230738 h 2995750"/>
                <a:gd name="connsiteX1-101" fmla="*/ 1125705 w 2504805"/>
                <a:gd name="connsiteY1-102" fmla="*/ 2995238 h 2995750"/>
                <a:gd name="connsiteX2-103" fmla="*/ 61403 w 2504805"/>
                <a:gd name="connsiteY2-104" fmla="*/ 1661112 h 2995750"/>
                <a:gd name="connsiteX3-105" fmla="*/ 361206 w 2504805"/>
                <a:gd name="connsiteY3-106" fmla="*/ 207066 h 2995750"/>
                <a:gd name="connsiteX4-107" fmla="*/ 2279947 w 2504805"/>
                <a:gd name="connsiteY4-108" fmla="*/ 117125 h 2995750"/>
                <a:gd name="connsiteX5-109" fmla="*/ 2414859 w 2504805"/>
                <a:gd name="connsiteY5-110" fmla="*/ 1226397 h 2995750"/>
                <a:gd name="connsiteX6-111" fmla="*/ 1815252 w 2504805"/>
                <a:gd name="connsiteY6-112" fmla="*/ 1451250 h 2995750"/>
                <a:gd name="connsiteX7-113" fmla="*/ 2175016 w 2504805"/>
                <a:gd name="connsiteY7-114" fmla="*/ 2230738 h 2995750"/>
                <a:gd name="connsiteX0-115" fmla="*/ 2263649 w 2593438"/>
                <a:gd name="connsiteY0-116" fmla="*/ 2229917 h 3004940"/>
                <a:gd name="connsiteX1-117" fmla="*/ 1214338 w 2593438"/>
                <a:gd name="connsiteY1-118" fmla="*/ 2994417 h 3004940"/>
                <a:gd name="connsiteX2-119" fmla="*/ 45104 w 2593438"/>
                <a:gd name="connsiteY2-120" fmla="*/ 1645301 h 3004940"/>
                <a:gd name="connsiteX3-121" fmla="*/ 449839 w 2593438"/>
                <a:gd name="connsiteY3-122" fmla="*/ 206245 h 3004940"/>
                <a:gd name="connsiteX4-123" fmla="*/ 2368580 w 2593438"/>
                <a:gd name="connsiteY4-124" fmla="*/ 116304 h 3004940"/>
                <a:gd name="connsiteX5-125" fmla="*/ 2503492 w 2593438"/>
                <a:gd name="connsiteY5-126" fmla="*/ 1225576 h 3004940"/>
                <a:gd name="connsiteX6-127" fmla="*/ 1903885 w 2593438"/>
                <a:gd name="connsiteY6-128" fmla="*/ 1450429 h 3004940"/>
                <a:gd name="connsiteX7-129" fmla="*/ 2263649 w 2593438"/>
                <a:gd name="connsiteY7-130" fmla="*/ 2229917 h 3004940"/>
                <a:gd name="connsiteX0-131" fmla="*/ 2245391 w 2575180"/>
                <a:gd name="connsiteY0-132" fmla="*/ 2229917 h 3004940"/>
                <a:gd name="connsiteX1-133" fmla="*/ 1196080 w 2575180"/>
                <a:gd name="connsiteY1-134" fmla="*/ 2994417 h 3004940"/>
                <a:gd name="connsiteX2-135" fmla="*/ 26846 w 2575180"/>
                <a:gd name="connsiteY2-136" fmla="*/ 1645301 h 3004940"/>
                <a:gd name="connsiteX3-137" fmla="*/ 431581 w 2575180"/>
                <a:gd name="connsiteY3-138" fmla="*/ 206245 h 3004940"/>
                <a:gd name="connsiteX4-139" fmla="*/ 2350322 w 2575180"/>
                <a:gd name="connsiteY4-140" fmla="*/ 116304 h 3004940"/>
                <a:gd name="connsiteX5-141" fmla="*/ 2485234 w 2575180"/>
                <a:gd name="connsiteY5-142" fmla="*/ 1225576 h 3004940"/>
                <a:gd name="connsiteX6-143" fmla="*/ 1885627 w 2575180"/>
                <a:gd name="connsiteY6-144" fmla="*/ 1450429 h 3004940"/>
                <a:gd name="connsiteX7-145" fmla="*/ 2245391 w 2575180"/>
                <a:gd name="connsiteY7-146" fmla="*/ 2229917 h 3004940"/>
                <a:gd name="connsiteX0-147" fmla="*/ 2245391 w 2575180"/>
                <a:gd name="connsiteY0-148" fmla="*/ 2229917 h 2996667"/>
                <a:gd name="connsiteX1-149" fmla="*/ 1196080 w 2575180"/>
                <a:gd name="connsiteY1-150" fmla="*/ 2994417 h 2996667"/>
                <a:gd name="connsiteX2-151" fmla="*/ 26846 w 2575180"/>
                <a:gd name="connsiteY2-152" fmla="*/ 1645301 h 2996667"/>
                <a:gd name="connsiteX3-153" fmla="*/ 431581 w 2575180"/>
                <a:gd name="connsiteY3-154" fmla="*/ 206245 h 2996667"/>
                <a:gd name="connsiteX4-155" fmla="*/ 2350322 w 2575180"/>
                <a:gd name="connsiteY4-156" fmla="*/ 116304 h 2996667"/>
                <a:gd name="connsiteX5-157" fmla="*/ 2485234 w 2575180"/>
                <a:gd name="connsiteY5-158" fmla="*/ 1225576 h 2996667"/>
                <a:gd name="connsiteX6-159" fmla="*/ 1885627 w 2575180"/>
                <a:gd name="connsiteY6-160" fmla="*/ 1450429 h 2996667"/>
                <a:gd name="connsiteX7-161" fmla="*/ 2245391 w 2575180"/>
                <a:gd name="connsiteY7-162" fmla="*/ 2229917 h 2996667"/>
                <a:gd name="connsiteX0-163" fmla="*/ 2262615 w 2592404"/>
                <a:gd name="connsiteY0-164" fmla="*/ 2229917 h 2891808"/>
                <a:gd name="connsiteX1-165" fmla="*/ 1198313 w 2592404"/>
                <a:gd name="connsiteY1-166" fmla="*/ 2889486 h 2891808"/>
                <a:gd name="connsiteX2-167" fmla="*/ 44070 w 2592404"/>
                <a:gd name="connsiteY2-168" fmla="*/ 1645301 h 2891808"/>
                <a:gd name="connsiteX3-169" fmla="*/ 448805 w 2592404"/>
                <a:gd name="connsiteY3-170" fmla="*/ 206245 h 2891808"/>
                <a:gd name="connsiteX4-171" fmla="*/ 2367546 w 2592404"/>
                <a:gd name="connsiteY4-172" fmla="*/ 116304 h 2891808"/>
                <a:gd name="connsiteX5-173" fmla="*/ 2502458 w 2592404"/>
                <a:gd name="connsiteY5-174" fmla="*/ 1225576 h 2891808"/>
                <a:gd name="connsiteX6-175" fmla="*/ 1902851 w 2592404"/>
                <a:gd name="connsiteY6-176" fmla="*/ 1450429 h 2891808"/>
                <a:gd name="connsiteX7-177" fmla="*/ 2262615 w 2592404"/>
                <a:gd name="connsiteY7-178" fmla="*/ 2229917 h 2891808"/>
                <a:gd name="connsiteX0-179" fmla="*/ 2262615 w 2592404"/>
                <a:gd name="connsiteY0-180" fmla="*/ 2229917 h 2889538"/>
                <a:gd name="connsiteX1-181" fmla="*/ 1198313 w 2592404"/>
                <a:gd name="connsiteY1-182" fmla="*/ 2889486 h 2889538"/>
                <a:gd name="connsiteX2-183" fmla="*/ 44070 w 2592404"/>
                <a:gd name="connsiteY2-184" fmla="*/ 1645301 h 2889538"/>
                <a:gd name="connsiteX3-185" fmla="*/ 448805 w 2592404"/>
                <a:gd name="connsiteY3-186" fmla="*/ 206245 h 2889538"/>
                <a:gd name="connsiteX4-187" fmla="*/ 2367546 w 2592404"/>
                <a:gd name="connsiteY4-188" fmla="*/ 116304 h 2889538"/>
                <a:gd name="connsiteX5-189" fmla="*/ 2502458 w 2592404"/>
                <a:gd name="connsiteY5-190" fmla="*/ 1225576 h 2889538"/>
                <a:gd name="connsiteX6-191" fmla="*/ 1902851 w 2592404"/>
                <a:gd name="connsiteY6-192" fmla="*/ 1450429 h 2889538"/>
                <a:gd name="connsiteX7-193" fmla="*/ 2262615 w 2592404"/>
                <a:gd name="connsiteY7-194" fmla="*/ 2229917 h 2889538"/>
                <a:gd name="connsiteX0-195" fmla="*/ 2262615 w 2592404"/>
                <a:gd name="connsiteY0-196" fmla="*/ 2229917 h 2889538"/>
                <a:gd name="connsiteX1-197" fmla="*/ 1198313 w 2592404"/>
                <a:gd name="connsiteY1-198" fmla="*/ 2889486 h 2889538"/>
                <a:gd name="connsiteX2-199" fmla="*/ 44070 w 2592404"/>
                <a:gd name="connsiteY2-200" fmla="*/ 1645301 h 2889538"/>
                <a:gd name="connsiteX3-201" fmla="*/ 448805 w 2592404"/>
                <a:gd name="connsiteY3-202" fmla="*/ 206245 h 2889538"/>
                <a:gd name="connsiteX4-203" fmla="*/ 2367546 w 2592404"/>
                <a:gd name="connsiteY4-204" fmla="*/ 116304 h 2889538"/>
                <a:gd name="connsiteX5-205" fmla="*/ 2502458 w 2592404"/>
                <a:gd name="connsiteY5-206" fmla="*/ 1225576 h 2889538"/>
                <a:gd name="connsiteX6-207" fmla="*/ 1902851 w 2592404"/>
                <a:gd name="connsiteY6-208" fmla="*/ 1450429 h 2889538"/>
                <a:gd name="connsiteX7-209" fmla="*/ 2262615 w 2592404"/>
                <a:gd name="connsiteY7-210" fmla="*/ 2229917 h 2889538"/>
                <a:gd name="connsiteX0-211" fmla="*/ 2262615 w 2575037"/>
                <a:gd name="connsiteY0-212" fmla="*/ 2229917 h 2889538"/>
                <a:gd name="connsiteX1-213" fmla="*/ 1198313 w 2575037"/>
                <a:gd name="connsiteY1-214" fmla="*/ 2889486 h 2889538"/>
                <a:gd name="connsiteX2-215" fmla="*/ 44070 w 2575037"/>
                <a:gd name="connsiteY2-216" fmla="*/ 1645301 h 2889538"/>
                <a:gd name="connsiteX3-217" fmla="*/ 448805 w 2575037"/>
                <a:gd name="connsiteY3-218" fmla="*/ 206245 h 2889538"/>
                <a:gd name="connsiteX4-219" fmla="*/ 2367546 w 2575037"/>
                <a:gd name="connsiteY4-220" fmla="*/ 116304 h 2889538"/>
                <a:gd name="connsiteX5-221" fmla="*/ 2502458 w 2575037"/>
                <a:gd name="connsiteY5-222" fmla="*/ 1225576 h 2889538"/>
                <a:gd name="connsiteX6-223" fmla="*/ 2187664 w 2575037"/>
                <a:gd name="connsiteY6-224" fmla="*/ 1555361 h 2889538"/>
                <a:gd name="connsiteX7-225" fmla="*/ 2262615 w 2575037"/>
                <a:gd name="connsiteY7-226" fmla="*/ 2229917 h 2889538"/>
                <a:gd name="connsiteX0-227" fmla="*/ 2259589 w 2505184"/>
                <a:gd name="connsiteY0-228" fmla="*/ 2220499 h 2880120"/>
                <a:gd name="connsiteX1-229" fmla="*/ 1195287 w 2505184"/>
                <a:gd name="connsiteY1-230" fmla="*/ 2880068 h 2880120"/>
                <a:gd name="connsiteX2-231" fmla="*/ 41044 w 2505184"/>
                <a:gd name="connsiteY2-232" fmla="*/ 1635883 h 2880120"/>
                <a:gd name="connsiteX3-233" fmla="*/ 445779 w 2505184"/>
                <a:gd name="connsiteY3-234" fmla="*/ 196827 h 2880120"/>
                <a:gd name="connsiteX4-235" fmla="*/ 2214618 w 2505184"/>
                <a:gd name="connsiteY4-236" fmla="*/ 121876 h 2880120"/>
                <a:gd name="connsiteX5-237" fmla="*/ 2499432 w 2505184"/>
                <a:gd name="connsiteY5-238" fmla="*/ 1216158 h 2880120"/>
                <a:gd name="connsiteX6-239" fmla="*/ 2184638 w 2505184"/>
                <a:gd name="connsiteY6-240" fmla="*/ 1545943 h 2880120"/>
                <a:gd name="connsiteX7-241" fmla="*/ 2259589 w 2505184"/>
                <a:gd name="connsiteY7-242" fmla="*/ 2220499 h 2880120"/>
                <a:gd name="connsiteX0-243" fmla="*/ 2259589 w 2517591"/>
                <a:gd name="connsiteY0-244" fmla="*/ 2257668 h 2917289"/>
                <a:gd name="connsiteX1-245" fmla="*/ 1195287 w 2517591"/>
                <a:gd name="connsiteY1-246" fmla="*/ 2917237 h 2917289"/>
                <a:gd name="connsiteX2-247" fmla="*/ 41044 w 2517591"/>
                <a:gd name="connsiteY2-248" fmla="*/ 1673052 h 2917289"/>
                <a:gd name="connsiteX3-249" fmla="*/ 445779 w 2517591"/>
                <a:gd name="connsiteY3-250" fmla="*/ 233996 h 2917289"/>
                <a:gd name="connsiteX4-251" fmla="*/ 2214618 w 2517591"/>
                <a:gd name="connsiteY4-252" fmla="*/ 159045 h 2917289"/>
                <a:gd name="connsiteX5-253" fmla="*/ 2499432 w 2517591"/>
                <a:gd name="connsiteY5-254" fmla="*/ 1253327 h 2917289"/>
                <a:gd name="connsiteX6-255" fmla="*/ 2184638 w 2517591"/>
                <a:gd name="connsiteY6-256" fmla="*/ 1583112 h 2917289"/>
                <a:gd name="connsiteX7-257" fmla="*/ 2259589 w 2517591"/>
                <a:gd name="connsiteY7-258" fmla="*/ 2257668 h 2917289"/>
                <a:gd name="connsiteX0-259" fmla="*/ 2259589 w 2531979"/>
                <a:gd name="connsiteY0-260" fmla="*/ 2206623 h 2866244"/>
                <a:gd name="connsiteX1-261" fmla="*/ 1195287 w 2531979"/>
                <a:gd name="connsiteY1-262" fmla="*/ 2866192 h 2866244"/>
                <a:gd name="connsiteX2-263" fmla="*/ 41044 w 2531979"/>
                <a:gd name="connsiteY2-264" fmla="*/ 1622007 h 2866244"/>
                <a:gd name="connsiteX3-265" fmla="*/ 445779 w 2531979"/>
                <a:gd name="connsiteY3-266" fmla="*/ 182951 h 2866244"/>
                <a:gd name="connsiteX4-267" fmla="*/ 2214618 w 2531979"/>
                <a:gd name="connsiteY4-268" fmla="*/ 108000 h 2866244"/>
                <a:gd name="connsiteX5-269" fmla="*/ 2529412 w 2531979"/>
                <a:gd name="connsiteY5-270" fmla="*/ 992419 h 2866244"/>
                <a:gd name="connsiteX6-271" fmla="*/ 2184638 w 2531979"/>
                <a:gd name="connsiteY6-272" fmla="*/ 1532067 h 2866244"/>
                <a:gd name="connsiteX7-273" fmla="*/ 2259589 w 2531979"/>
                <a:gd name="connsiteY7-274" fmla="*/ 2206623 h 2866244"/>
                <a:gd name="connsiteX0-275" fmla="*/ 2259589 w 2492588"/>
                <a:gd name="connsiteY0-276" fmla="*/ 2207598 h 2867219"/>
                <a:gd name="connsiteX1-277" fmla="*/ 1195287 w 2492588"/>
                <a:gd name="connsiteY1-278" fmla="*/ 2867167 h 2867219"/>
                <a:gd name="connsiteX2-279" fmla="*/ 41044 w 2492588"/>
                <a:gd name="connsiteY2-280" fmla="*/ 1622982 h 2867219"/>
                <a:gd name="connsiteX3-281" fmla="*/ 445779 w 2492588"/>
                <a:gd name="connsiteY3-282" fmla="*/ 183926 h 2867219"/>
                <a:gd name="connsiteX4-283" fmla="*/ 2214618 w 2492588"/>
                <a:gd name="connsiteY4-284" fmla="*/ 108975 h 2867219"/>
                <a:gd name="connsiteX5-285" fmla="*/ 2484442 w 2492588"/>
                <a:gd name="connsiteY5-286" fmla="*/ 1008384 h 2867219"/>
                <a:gd name="connsiteX6-287" fmla="*/ 2184638 w 2492588"/>
                <a:gd name="connsiteY6-288" fmla="*/ 1533042 h 2867219"/>
                <a:gd name="connsiteX7-289" fmla="*/ 2259589 w 2492588"/>
                <a:gd name="connsiteY7-290" fmla="*/ 2207598 h 2867219"/>
                <a:gd name="connsiteX0-291" fmla="*/ 2256353 w 2482743"/>
                <a:gd name="connsiteY0-292" fmla="*/ 2207598 h 2867219"/>
                <a:gd name="connsiteX1-293" fmla="*/ 1192051 w 2482743"/>
                <a:gd name="connsiteY1-294" fmla="*/ 2867167 h 2867219"/>
                <a:gd name="connsiteX2-295" fmla="*/ 37808 w 2482743"/>
                <a:gd name="connsiteY2-296" fmla="*/ 1622982 h 2867219"/>
                <a:gd name="connsiteX3-297" fmla="*/ 442543 w 2482743"/>
                <a:gd name="connsiteY3-298" fmla="*/ 183926 h 2867219"/>
                <a:gd name="connsiteX4-299" fmla="*/ 2031500 w 2482743"/>
                <a:gd name="connsiteY4-300" fmla="*/ 108975 h 2867219"/>
                <a:gd name="connsiteX5-301" fmla="*/ 2481206 w 2482743"/>
                <a:gd name="connsiteY5-302" fmla="*/ 1008384 h 2867219"/>
                <a:gd name="connsiteX6-303" fmla="*/ 2181402 w 2482743"/>
                <a:gd name="connsiteY6-304" fmla="*/ 1533042 h 2867219"/>
                <a:gd name="connsiteX7-305" fmla="*/ 2256353 w 2482743"/>
                <a:gd name="connsiteY7-306" fmla="*/ 2207598 h 2867219"/>
                <a:gd name="connsiteX0-307" fmla="*/ 2256353 w 2483187"/>
                <a:gd name="connsiteY0-308" fmla="*/ 2207598 h 2867219"/>
                <a:gd name="connsiteX1-309" fmla="*/ 1192051 w 2483187"/>
                <a:gd name="connsiteY1-310" fmla="*/ 2867167 h 2867219"/>
                <a:gd name="connsiteX2-311" fmla="*/ 37808 w 2483187"/>
                <a:gd name="connsiteY2-312" fmla="*/ 1622982 h 2867219"/>
                <a:gd name="connsiteX3-313" fmla="*/ 442543 w 2483187"/>
                <a:gd name="connsiteY3-314" fmla="*/ 183926 h 2867219"/>
                <a:gd name="connsiteX4-315" fmla="*/ 2031500 w 2483187"/>
                <a:gd name="connsiteY4-316" fmla="*/ 108975 h 2867219"/>
                <a:gd name="connsiteX5-317" fmla="*/ 2481206 w 2483187"/>
                <a:gd name="connsiteY5-318" fmla="*/ 1008384 h 2867219"/>
                <a:gd name="connsiteX6-319" fmla="*/ 2181402 w 2483187"/>
                <a:gd name="connsiteY6-320" fmla="*/ 1533042 h 2867219"/>
                <a:gd name="connsiteX7-321" fmla="*/ 2256353 w 2483187"/>
                <a:gd name="connsiteY7-322" fmla="*/ 2207598 h 2867219"/>
                <a:gd name="connsiteX0-323" fmla="*/ 2224844 w 2451678"/>
                <a:gd name="connsiteY0-324" fmla="*/ 2207598 h 2867220"/>
                <a:gd name="connsiteX1-325" fmla="*/ 1160542 w 2451678"/>
                <a:gd name="connsiteY1-326" fmla="*/ 2867167 h 2867220"/>
                <a:gd name="connsiteX2-327" fmla="*/ 6299 w 2451678"/>
                <a:gd name="connsiteY2-328" fmla="*/ 1622982 h 2867220"/>
                <a:gd name="connsiteX3-329" fmla="*/ 411034 w 2451678"/>
                <a:gd name="connsiteY3-330" fmla="*/ 183926 h 2867220"/>
                <a:gd name="connsiteX4-331" fmla="*/ 1999991 w 2451678"/>
                <a:gd name="connsiteY4-332" fmla="*/ 108975 h 2867220"/>
                <a:gd name="connsiteX5-333" fmla="*/ 2449697 w 2451678"/>
                <a:gd name="connsiteY5-334" fmla="*/ 1008384 h 2867220"/>
                <a:gd name="connsiteX6-335" fmla="*/ 2149893 w 2451678"/>
                <a:gd name="connsiteY6-336" fmla="*/ 1533042 h 2867220"/>
                <a:gd name="connsiteX7-337" fmla="*/ 2224844 w 2451678"/>
                <a:gd name="connsiteY7-338" fmla="*/ 2207598 h 2867220"/>
                <a:gd name="connsiteX0-339" fmla="*/ 2167575 w 2394409"/>
                <a:gd name="connsiteY0-340" fmla="*/ 2199721 h 2876003"/>
                <a:gd name="connsiteX1-341" fmla="*/ 1103273 w 2394409"/>
                <a:gd name="connsiteY1-342" fmla="*/ 2859290 h 2876003"/>
                <a:gd name="connsiteX2-343" fmla="*/ 8990 w 2394409"/>
                <a:gd name="connsiteY2-344" fmla="*/ 1480193 h 2876003"/>
                <a:gd name="connsiteX3-345" fmla="*/ 353765 w 2394409"/>
                <a:gd name="connsiteY3-346" fmla="*/ 176049 h 2876003"/>
                <a:gd name="connsiteX4-347" fmla="*/ 1942722 w 2394409"/>
                <a:gd name="connsiteY4-348" fmla="*/ 101098 h 2876003"/>
                <a:gd name="connsiteX5-349" fmla="*/ 2392428 w 2394409"/>
                <a:gd name="connsiteY5-350" fmla="*/ 1000507 h 2876003"/>
                <a:gd name="connsiteX6-351" fmla="*/ 2092624 w 2394409"/>
                <a:gd name="connsiteY6-352" fmla="*/ 1525165 h 2876003"/>
                <a:gd name="connsiteX7-353" fmla="*/ 2167575 w 2394409"/>
                <a:gd name="connsiteY7-354" fmla="*/ 2199721 h 2876003"/>
                <a:gd name="connsiteX0-355" fmla="*/ 2167575 w 2394409"/>
                <a:gd name="connsiteY0-356" fmla="*/ 2199721 h 2859996"/>
                <a:gd name="connsiteX1-357" fmla="*/ 1103273 w 2394409"/>
                <a:gd name="connsiteY1-358" fmla="*/ 2859290 h 2859996"/>
                <a:gd name="connsiteX2-359" fmla="*/ 8990 w 2394409"/>
                <a:gd name="connsiteY2-360" fmla="*/ 1480193 h 2859996"/>
                <a:gd name="connsiteX3-361" fmla="*/ 353765 w 2394409"/>
                <a:gd name="connsiteY3-362" fmla="*/ 176049 h 2859996"/>
                <a:gd name="connsiteX4-363" fmla="*/ 1942722 w 2394409"/>
                <a:gd name="connsiteY4-364" fmla="*/ 101098 h 2859996"/>
                <a:gd name="connsiteX5-365" fmla="*/ 2392428 w 2394409"/>
                <a:gd name="connsiteY5-366" fmla="*/ 1000507 h 2859996"/>
                <a:gd name="connsiteX6-367" fmla="*/ 2092624 w 2394409"/>
                <a:gd name="connsiteY6-368" fmla="*/ 1525165 h 2859996"/>
                <a:gd name="connsiteX7-369" fmla="*/ 2167575 w 2394409"/>
                <a:gd name="connsiteY7-370" fmla="*/ 2199721 h 2859996"/>
                <a:gd name="connsiteX0-371" fmla="*/ 2167575 w 2235643"/>
                <a:gd name="connsiteY0-372" fmla="*/ 2197900 h 2858175"/>
                <a:gd name="connsiteX1-373" fmla="*/ 1103273 w 2235643"/>
                <a:gd name="connsiteY1-374" fmla="*/ 2857469 h 2858175"/>
                <a:gd name="connsiteX2-375" fmla="*/ 8990 w 2235643"/>
                <a:gd name="connsiteY2-376" fmla="*/ 1478372 h 2858175"/>
                <a:gd name="connsiteX3-377" fmla="*/ 353765 w 2235643"/>
                <a:gd name="connsiteY3-378" fmla="*/ 174228 h 2858175"/>
                <a:gd name="connsiteX4-379" fmla="*/ 1942722 w 2235643"/>
                <a:gd name="connsiteY4-380" fmla="*/ 99277 h 2858175"/>
                <a:gd name="connsiteX5-381" fmla="*/ 2227537 w 2235643"/>
                <a:gd name="connsiteY5-382" fmla="*/ 971468 h 2858175"/>
                <a:gd name="connsiteX6-383" fmla="*/ 2092624 w 2235643"/>
                <a:gd name="connsiteY6-384" fmla="*/ 1523344 h 2858175"/>
                <a:gd name="connsiteX7-385" fmla="*/ 2167575 w 2235643"/>
                <a:gd name="connsiteY7-386" fmla="*/ 2197900 h 2858175"/>
                <a:gd name="connsiteX0-387" fmla="*/ 2167575 w 2227610"/>
                <a:gd name="connsiteY0-388" fmla="*/ 2197900 h 2858175"/>
                <a:gd name="connsiteX1-389" fmla="*/ 1103273 w 2227610"/>
                <a:gd name="connsiteY1-390" fmla="*/ 2857469 h 2858175"/>
                <a:gd name="connsiteX2-391" fmla="*/ 8990 w 2227610"/>
                <a:gd name="connsiteY2-392" fmla="*/ 1478372 h 2858175"/>
                <a:gd name="connsiteX3-393" fmla="*/ 353765 w 2227610"/>
                <a:gd name="connsiteY3-394" fmla="*/ 174228 h 2858175"/>
                <a:gd name="connsiteX4-395" fmla="*/ 1942722 w 2227610"/>
                <a:gd name="connsiteY4-396" fmla="*/ 99277 h 2858175"/>
                <a:gd name="connsiteX5-397" fmla="*/ 2227537 w 2227610"/>
                <a:gd name="connsiteY5-398" fmla="*/ 971468 h 2858175"/>
                <a:gd name="connsiteX6-399" fmla="*/ 1972702 w 2227610"/>
                <a:gd name="connsiteY6-400" fmla="*/ 1523344 h 2858175"/>
                <a:gd name="connsiteX7-401" fmla="*/ 2167575 w 2227610"/>
                <a:gd name="connsiteY7-402" fmla="*/ 2197900 h 2858175"/>
                <a:gd name="connsiteX0-403" fmla="*/ 2122605 w 2227613"/>
                <a:gd name="connsiteY0-404" fmla="*/ 2252334 h 2878015"/>
                <a:gd name="connsiteX1-405" fmla="*/ 1103273 w 2227613"/>
                <a:gd name="connsiteY1-406" fmla="*/ 2857469 h 2878015"/>
                <a:gd name="connsiteX2-407" fmla="*/ 8990 w 2227613"/>
                <a:gd name="connsiteY2-408" fmla="*/ 1478372 h 2878015"/>
                <a:gd name="connsiteX3-409" fmla="*/ 353765 w 2227613"/>
                <a:gd name="connsiteY3-410" fmla="*/ 174228 h 2878015"/>
                <a:gd name="connsiteX4-411" fmla="*/ 1942722 w 2227613"/>
                <a:gd name="connsiteY4-412" fmla="*/ 99277 h 2878015"/>
                <a:gd name="connsiteX5-413" fmla="*/ 2227537 w 2227613"/>
                <a:gd name="connsiteY5-414" fmla="*/ 971468 h 2878015"/>
                <a:gd name="connsiteX6-415" fmla="*/ 1972702 w 2227613"/>
                <a:gd name="connsiteY6-416" fmla="*/ 1523344 h 2878015"/>
                <a:gd name="connsiteX7-417" fmla="*/ 2122605 w 2227613"/>
                <a:gd name="connsiteY7-418" fmla="*/ 2252334 h 2878015"/>
                <a:gd name="connsiteX0-419" fmla="*/ 2184214 w 2289222"/>
                <a:gd name="connsiteY0-420" fmla="*/ 2252334 h 2904500"/>
                <a:gd name="connsiteX1-421" fmla="*/ 1539636 w 2289222"/>
                <a:gd name="connsiteY1-422" fmla="*/ 2884687 h 2904500"/>
                <a:gd name="connsiteX2-423" fmla="*/ 70599 w 2289222"/>
                <a:gd name="connsiteY2-424" fmla="*/ 1478372 h 2904500"/>
                <a:gd name="connsiteX3-425" fmla="*/ 415374 w 2289222"/>
                <a:gd name="connsiteY3-426" fmla="*/ 174228 h 2904500"/>
                <a:gd name="connsiteX4-427" fmla="*/ 2004331 w 2289222"/>
                <a:gd name="connsiteY4-428" fmla="*/ 99277 h 2904500"/>
                <a:gd name="connsiteX5-429" fmla="*/ 2289146 w 2289222"/>
                <a:gd name="connsiteY5-430" fmla="*/ 971468 h 2904500"/>
                <a:gd name="connsiteX6-431" fmla="*/ 2034311 w 2289222"/>
                <a:gd name="connsiteY6-432" fmla="*/ 1523344 h 2904500"/>
                <a:gd name="connsiteX7-433" fmla="*/ 2184214 w 2289222"/>
                <a:gd name="connsiteY7-434" fmla="*/ 2252334 h 2904500"/>
                <a:gd name="connsiteX0-435" fmla="*/ 2184214 w 2289222"/>
                <a:gd name="connsiteY0-436" fmla="*/ 2252334 h 2893410"/>
                <a:gd name="connsiteX1-437" fmla="*/ 1539636 w 2289222"/>
                <a:gd name="connsiteY1-438" fmla="*/ 2884687 h 2893410"/>
                <a:gd name="connsiteX2-439" fmla="*/ 70599 w 2289222"/>
                <a:gd name="connsiteY2-440" fmla="*/ 1478372 h 2893410"/>
                <a:gd name="connsiteX3-441" fmla="*/ 415374 w 2289222"/>
                <a:gd name="connsiteY3-442" fmla="*/ 174228 h 2893410"/>
                <a:gd name="connsiteX4-443" fmla="*/ 2004331 w 2289222"/>
                <a:gd name="connsiteY4-444" fmla="*/ 99277 h 2893410"/>
                <a:gd name="connsiteX5-445" fmla="*/ 2289146 w 2289222"/>
                <a:gd name="connsiteY5-446" fmla="*/ 971468 h 2893410"/>
                <a:gd name="connsiteX6-447" fmla="*/ 2034311 w 2289222"/>
                <a:gd name="connsiteY6-448" fmla="*/ 1523344 h 2893410"/>
                <a:gd name="connsiteX7-449" fmla="*/ 2184214 w 2289222"/>
                <a:gd name="connsiteY7-450" fmla="*/ 2252334 h 2893410"/>
                <a:gd name="connsiteX0-451" fmla="*/ 2184214 w 2289222"/>
                <a:gd name="connsiteY0-452" fmla="*/ 2252334 h 2907265"/>
                <a:gd name="connsiteX1-453" fmla="*/ 1539636 w 2289222"/>
                <a:gd name="connsiteY1-454" fmla="*/ 2884687 h 2907265"/>
                <a:gd name="connsiteX2-455" fmla="*/ 70599 w 2289222"/>
                <a:gd name="connsiteY2-456" fmla="*/ 1478372 h 2907265"/>
                <a:gd name="connsiteX3-457" fmla="*/ 415374 w 2289222"/>
                <a:gd name="connsiteY3-458" fmla="*/ 174228 h 2907265"/>
                <a:gd name="connsiteX4-459" fmla="*/ 2004331 w 2289222"/>
                <a:gd name="connsiteY4-460" fmla="*/ 99277 h 2907265"/>
                <a:gd name="connsiteX5-461" fmla="*/ 2289146 w 2289222"/>
                <a:gd name="connsiteY5-462" fmla="*/ 971468 h 2907265"/>
                <a:gd name="connsiteX6-463" fmla="*/ 2034311 w 2289222"/>
                <a:gd name="connsiteY6-464" fmla="*/ 1523344 h 2907265"/>
                <a:gd name="connsiteX7-465" fmla="*/ 2184214 w 2289222"/>
                <a:gd name="connsiteY7-466" fmla="*/ 2252334 h 2907265"/>
                <a:gd name="connsiteX0-467" fmla="*/ 2181017 w 2286025"/>
                <a:gd name="connsiteY0-468" fmla="*/ 2252334 h 2880447"/>
                <a:gd name="connsiteX1-469" fmla="*/ 1491469 w 2286025"/>
                <a:gd name="connsiteY1-470" fmla="*/ 2857470 h 2880447"/>
                <a:gd name="connsiteX2-471" fmla="*/ 67402 w 2286025"/>
                <a:gd name="connsiteY2-472" fmla="*/ 1478372 h 2880447"/>
                <a:gd name="connsiteX3-473" fmla="*/ 412177 w 2286025"/>
                <a:gd name="connsiteY3-474" fmla="*/ 174228 h 2880447"/>
                <a:gd name="connsiteX4-475" fmla="*/ 2001134 w 2286025"/>
                <a:gd name="connsiteY4-476" fmla="*/ 99277 h 2880447"/>
                <a:gd name="connsiteX5-477" fmla="*/ 2285949 w 2286025"/>
                <a:gd name="connsiteY5-478" fmla="*/ 971468 h 2880447"/>
                <a:gd name="connsiteX6-479" fmla="*/ 2031114 w 2286025"/>
                <a:gd name="connsiteY6-480" fmla="*/ 1523344 h 2880447"/>
                <a:gd name="connsiteX7-481" fmla="*/ 2181017 w 2286025"/>
                <a:gd name="connsiteY7-482" fmla="*/ 2252334 h 2880447"/>
                <a:gd name="connsiteX0-483" fmla="*/ 2181017 w 2286025"/>
                <a:gd name="connsiteY0-484" fmla="*/ 2252334 h 2875207"/>
                <a:gd name="connsiteX1-485" fmla="*/ 1491469 w 2286025"/>
                <a:gd name="connsiteY1-486" fmla="*/ 2857470 h 2875207"/>
                <a:gd name="connsiteX2-487" fmla="*/ 67402 w 2286025"/>
                <a:gd name="connsiteY2-488" fmla="*/ 1478372 h 2875207"/>
                <a:gd name="connsiteX3-489" fmla="*/ 412177 w 2286025"/>
                <a:gd name="connsiteY3-490" fmla="*/ 174228 h 2875207"/>
                <a:gd name="connsiteX4-491" fmla="*/ 2001134 w 2286025"/>
                <a:gd name="connsiteY4-492" fmla="*/ 99277 h 2875207"/>
                <a:gd name="connsiteX5-493" fmla="*/ 2285949 w 2286025"/>
                <a:gd name="connsiteY5-494" fmla="*/ 971468 h 2875207"/>
                <a:gd name="connsiteX6-495" fmla="*/ 2031114 w 2286025"/>
                <a:gd name="connsiteY6-496" fmla="*/ 1523344 h 2875207"/>
                <a:gd name="connsiteX7-497" fmla="*/ 2181017 w 2286025"/>
                <a:gd name="connsiteY7-498" fmla="*/ 2252334 h 2875207"/>
                <a:gd name="connsiteX0-499" fmla="*/ 2181017 w 2286025"/>
                <a:gd name="connsiteY0-500" fmla="*/ 2291746 h 2914619"/>
                <a:gd name="connsiteX1-501" fmla="*/ 1491469 w 2286025"/>
                <a:gd name="connsiteY1-502" fmla="*/ 2896882 h 2914619"/>
                <a:gd name="connsiteX2-503" fmla="*/ 67402 w 2286025"/>
                <a:gd name="connsiteY2-504" fmla="*/ 1517784 h 2914619"/>
                <a:gd name="connsiteX3-505" fmla="*/ 412177 w 2286025"/>
                <a:gd name="connsiteY3-506" fmla="*/ 213640 h 2914619"/>
                <a:gd name="connsiteX4-507" fmla="*/ 2001134 w 2286025"/>
                <a:gd name="connsiteY4-508" fmla="*/ 138689 h 2914619"/>
                <a:gd name="connsiteX5-509" fmla="*/ 2285949 w 2286025"/>
                <a:gd name="connsiteY5-510" fmla="*/ 1010880 h 2914619"/>
                <a:gd name="connsiteX6-511" fmla="*/ 2031114 w 2286025"/>
                <a:gd name="connsiteY6-512" fmla="*/ 1562756 h 2914619"/>
                <a:gd name="connsiteX7-513" fmla="*/ 2181017 w 2286025"/>
                <a:gd name="connsiteY7-514" fmla="*/ 2291746 h 2914619"/>
                <a:gd name="connsiteX0-515" fmla="*/ 2179201 w 2284992"/>
                <a:gd name="connsiteY0-516" fmla="*/ 2273997 h 2896870"/>
                <a:gd name="connsiteX1-517" fmla="*/ 1489653 w 2284992"/>
                <a:gd name="connsiteY1-518" fmla="*/ 2879133 h 2896870"/>
                <a:gd name="connsiteX2-519" fmla="*/ 65586 w 2284992"/>
                <a:gd name="connsiteY2-520" fmla="*/ 1500035 h 2896870"/>
                <a:gd name="connsiteX3-521" fmla="*/ 410361 w 2284992"/>
                <a:gd name="connsiteY3-522" fmla="*/ 195891 h 2896870"/>
                <a:gd name="connsiteX4-523" fmla="*/ 1924367 w 2284992"/>
                <a:gd name="connsiteY4-524" fmla="*/ 148157 h 2896870"/>
                <a:gd name="connsiteX5-525" fmla="*/ 2284133 w 2284992"/>
                <a:gd name="connsiteY5-526" fmla="*/ 993131 h 2896870"/>
                <a:gd name="connsiteX6-527" fmla="*/ 2029298 w 2284992"/>
                <a:gd name="connsiteY6-528" fmla="*/ 1545007 h 2896870"/>
                <a:gd name="connsiteX7-529" fmla="*/ 2179201 w 2284992"/>
                <a:gd name="connsiteY7-530" fmla="*/ 2273997 h 2896870"/>
                <a:gd name="connsiteX0-531" fmla="*/ 2179201 w 2284992"/>
                <a:gd name="connsiteY0-532" fmla="*/ 2290920 h 2913793"/>
                <a:gd name="connsiteX1-533" fmla="*/ 1489653 w 2284992"/>
                <a:gd name="connsiteY1-534" fmla="*/ 2896056 h 2913793"/>
                <a:gd name="connsiteX2-535" fmla="*/ 65586 w 2284992"/>
                <a:gd name="connsiteY2-536" fmla="*/ 1516958 h 2913793"/>
                <a:gd name="connsiteX3-537" fmla="*/ 410361 w 2284992"/>
                <a:gd name="connsiteY3-538" fmla="*/ 212814 h 2913793"/>
                <a:gd name="connsiteX4-539" fmla="*/ 1924367 w 2284992"/>
                <a:gd name="connsiteY4-540" fmla="*/ 165080 h 2913793"/>
                <a:gd name="connsiteX5-541" fmla="*/ 2284133 w 2284992"/>
                <a:gd name="connsiteY5-542" fmla="*/ 1010054 h 2913793"/>
                <a:gd name="connsiteX6-543" fmla="*/ 2029298 w 2284992"/>
                <a:gd name="connsiteY6-544" fmla="*/ 1561930 h 2913793"/>
                <a:gd name="connsiteX7-545" fmla="*/ 2179201 w 2284992"/>
                <a:gd name="connsiteY7-546" fmla="*/ 2290920 h 2913793"/>
                <a:gd name="connsiteX0-547" fmla="*/ 2179201 w 2284992"/>
                <a:gd name="connsiteY0-548" fmla="*/ 2290920 h 2913793"/>
                <a:gd name="connsiteX1-549" fmla="*/ 1489653 w 2284992"/>
                <a:gd name="connsiteY1-550" fmla="*/ 2896056 h 2913793"/>
                <a:gd name="connsiteX2-551" fmla="*/ 65586 w 2284992"/>
                <a:gd name="connsiteY2-552" fmla="*/ 1516958 h 2913793"/>
                <a:gd name="connsiteX3-553" fmla="*/ 410361 w 2284992"/>
                <a:gd name="connsiteY3-554" fmla="*/ 212814 h 2913793"/>
                <a:gd name="connsiteX4-555" fmla="*/ 1924367 w 2284992"/>
                <a:gd name="connsiteY4-556" fmla="*/ 165080 h 2913793"/>
                <a:gd name="connsiteX5-557" fmla="*/ 2284133 w 2284992"/>
                <a:gd name="connsiteY5-558" fmla="*/ 1010054 h 2913793"/>
                <a:gd name="connsiteX6-559" fmla="*/ 2029298 w 2284992"/>
                <a:gd name="connsiteY6-560" fmla="*/ 1561930 h 2913793"/>
                <a:gd name="connsiteX7-561" fmla="*/ 2179201 w 2284992"/>
                <a:gd name="connsiteY7-562" fmla="*/ 2290920 h 2913793"/>
                <a:gd name="connsiteX0-563" fmla="*/ 2179201 w 2300486"/>
                <a:gd name="connsiteY0-564" fmla="*/ 2290920 h 2913793"/>
                <a:gd name="connsiteX1-565" fmla="*/ 1489653 w 2300486"/>
                <a:gd name="connsiteY1-566" fmla="*/ 2896056 h 2913793"/>
                <a:gd name="connsiteX2-567" fmla="*/ 65586 w 2300486"/>
                <a:gd name="connsiteY2-568" fmla="*/ 1516958 h 2913793"/>
                <a:gd name="connsiteX3-569" fmla="*/ 410361 w 2300486"/>
                <a:gd name="connsiteY3-570" fmla="*/ 212814 h 2913793"/>
                <a:gd name="connsiteX4-571" fmla="*/ 1924367 w 2300486"/>
                <a:gd name="connsiteY4-572" fmla="*/ 165080 h 2913793"/>
                <a:gd name="connsiteX5-573" fmla="*/ 2284133 w 2300486"/>
                <a:gd name="connsiteY5-574" fmla="*/ 1010054 h 2913793"/>
                <a:gd name="connsiteX6-575" fmla="*/ 2029298 w 2300486"/>
                <a:gd name="connsiteY6-576" fmla="*/ 1561930 h 2913793"/>
                <a:gd name="connsiteX7-577" fmla="*/ 2179201 w 2300486"/>
                <a:gd name="connsiteY7-578" fmla="*/ 2290920 h 2913793"/>
                <a:gd name="connsiteX0-579" fmla="*/ 2179201 w 2300486"/>
                <a:gd name="connsiteY0-580" fmla="*/ 2290920 h 2913793"/>
                <a:gd name="connsiteX1-581" fmla="*/ 1489653 w 2300486"/>
                <a:gd name="connsiteY1-582" fmla="*/ 2896056 h 2913793"/>
                <a:gd name="connsiteX2-583" fmla="*/ 65586 w 2300486"/>
                <a:gd name="connsiteY2-584" fmla="*/ 1516958 h 2913793"/>
                <a:gd name="connsiteX3-585" fmla="*/ 410361 w 2300486"/>
                <a:gd name="connsiteY3-586" fmla="*/ 212814 h 2913793"/>
                <a:gd name="connsiteX4-587" fmla="*/ 1924367 w 2300486"/>
                <a:gd name="connsiteY4-588" fmla="*/ 165080 h 2913793"/>
                <a:gd name="connsiteX5-589" fmla="*/ 2284133 w 2300486"/>
                <a:gd name="connsiteY5-590" fmla="*/ 1010054 h 2913793"/>
                <a:gd name="connsiteX6-591" fmla="*/ 2029298 w 2300486"/>
                <a:gd name="connsiteY6-592" fmla="*/ 1561930 h 2913793"/>
                <a:gd name="connsiteX7-593" fmla="*/ 2179201 w 2300486"/>
                <a:gd name="connsiteY7-594" fmla="*/ 2290920 h 2913793"/>
                <a:gd name="connsiteX0-595" fmla="*/ 2179201 w 2300486"/>
                <a:gd name="connsiteY0-596" fmla="*/ 2290920 h 2913793"/>
                <a:gd name="connsiteX1-597" fmla="*/ 1489653 w 2300486"/>
                <a:gd name="connsiteY1-598" fmla="*/ 2896056 h 2913793"/>
                <a:gd name="connsiteX2-599" fmla="*/ 65586 w 2300486"/>
                <a:gd name="connsiteY2-600" fmla="*/ 1516958 h 2913793"/>
                <a:gd name="connsiteX3-601" fmla="*/ 410361 w 2300486"/>
                <a:gd name="connsiteY3-602" fmla="*/ 212814 h 2913793"/>
                <a:gd name="connsiteX4-603" fmla="*/ 1924367 w 2300486"/>
                <a:gd name="connsiteY4-604" fmla="*/ 165080 h 2913793"/>
                <a:gd name="connsiteX5-605" fmla="*/ 2284133 w 2300486"/>
                <a:gd name="connsiteY5-606" fmla="*/ 1010054 h 2913793"/>
                <a:gd name="connsiteX6-607" fmla="*/ 2029298 w 2300486"/>
                <a:gd name="connsiteY6-608" fmla="*/ 1561930 h 2913793"/>
                <a:gd name="connsiteX7-609" fmla="*/ 2179201 w 2300486"/>
                <a:gd name="connsiteY7-610" fmla="*/ 2290920 h 2913793"/>
                <a:gd name="connsiteX0-611" fmla="*/ 2179201 w 2300486"/>
                <a:gd name="connsiteY0-612" fmla="*/ 2290920 h 2897752"/>
                <a:gd name="connsiteX1-613" fmla="*/ 1489653 w 2300486"/>
                <a:gd name="connsiteY1-614" fmla="*/ 2896056 h 2897752"/>
                <a:gd name="connsiteX2-615" fmla="*/ 65586 w 2300486"/>
                <a:gd name="connsiteY2-616" fmla="*/ 1516958 h 2897752"/>
                <a:gd name="connsiteX3-617" fmla="*/ 410361 w 2300486"/>
                <a:gd name="connsiteY3-618" fmla="*/ 212814 h 2897752"/>
                <a:gd name="connsiteX4-619" fmla="*/ 1924367 w 2300486"/>
                <a:gd name="connsiteY4-620" fmla="*/ 165080 h 2897752"/>
                <a:gd name="connsiteX5-621" fmla="*/ 2284133 w 2300486"/>
                <a:gd name="connsiteY5-622" fmla="*/ 1010054 h 2897752"/>
                <a:gd name="connsiteX6-623" fmla="*/ 2029298 w 2300486"/>
                <a:gd name="connsiteY6-624" fmla="*/ 1561930 h 2897752"/>
                <a:gd name="connsiteX7-625" fmla="*/ 2179201 w 2300486"/>
                <a:gd name="connsiteY7-626" fmla="*/ 2290920 h 2897752"/>
                <a:gd name="connsiteX0-627" fmla="*/ 1489653 w 2300486"/>
                <a:gd name="connsiteY0-628" fmla="*/ 2896056 h 3034950"/>
                <a:gd name="connsiteX1-629" fmla="*/ 65586 w 2300486"/>
                <a:gd name="connsiteY1-630" fmla="*/ 1516958 h 3034950"/>
                <a:gd name="connsiteX2-631" fmla="*/ 410361 w 2300486"/>
                <a:gd name="connsiteY2-632" fmla="*/ 212814 h 3034950"/>
                <a:gd name="connsiteX3-633" fmla="*/ 1924367 w 2300486"/>
                <a:gd name="connsiteY3-634" fmla="*/ 165080 h 3034950"/>
                <a:gd name="connsiteX4-635" fmla="*/ 2284133 w 2300486"/>
                <a:gd name="connsiteY4-636" fmla="*/ 1010054 h 3034950"/>
                <a:gd name="connsiteX5-637" fmla="*/ 2029298 w 2300486"/>
                <a:gd name="connsiteY5-638" fmla="*/ 1561930 h 3034950"/>
                <a:gd name="connsiteX6-639" fmla="*/ 2179201 w 2300486"/>
                <a:gd name="connsiteY6-640" fmla="*/ 2290920 h 3034950"/>
                <a:gd name="connsiteX7-641" fmla="*/ 1642648 w 2300486"/>
                <a:gd name="connsiteY7-642" fmla="*/ 3034950 h 3034950"/>
                <a:gd name="connsiteX0-643" fmla="*/ 1489653 w 2300486"/>
                <a:gd name="connsiteY0-644" fmla="*/ 2896056 h 2981529"/>
                <a:gd name="connsiteX1-645" fmla="*/ 65586 w 2300486"/>
                <a:gd name="connsiteY1-646" fmla="*/ 1516958 h 2981529"/>
                <a:gd name="connsiteX2-647" fmla="*/ 410361 w 2300486"/>
                <a:gd name="connsiteY2-648" fmla="*/ 212814 h 2981529"/>
                <a:gd name="connsiteX3-649" fmla="*/ 1924367 w 2300486"/>
                <a:gd name="connsiteY3-650" fmla="*/ 165080 h 2981529"/>
                <a:gd name="connsiteX4-651" fmla="*/ 2284133 w 2300486"/>
                <a:gd name="connsiteY4-652" fmla="*/ 1010054 h 2981529"/>
                <a:gd name="connsiteX5-653" fmla="*/ 2029298 w 2300486"/>
                <a:gd name="connsiteY5-654" fmla="*/ 1561930 h 2981529"/>
                <a:gd name="connsiteX6-655" fmla="*/ 2179201 w 2300486"/>
                <a:gd name="connsiteY6-656" fmla="*/ 2290920 h 2981529"/>
                <a:gd name="connsiteX7-657" fmla="*/ 1583803 w 2300486"/>
                <a:gd name="connsiteY7-658" fmla="*/ 2981529 h 2981529"/>
                <a:gd name="connsiteX0-659" fmla="*/ 1489653 w 2300486"/>
                <a:gd name="connsiteY0-660" fmla="*/ 2896056 h 2981529"/>
                <a:gd name="connsiteX1-661" fmla="*/ 65586 w 2300486"/>
                <a:gd name="connsiteY1-662" fmla="*/ 1516958 h 2981529"/>
                <a:gd name="connsiteX2-663" fmla="*/ 410361 w 2300486"/>
                <a:gd name="connsiteY2-664" fmla="*/ 212814 h 2981529"/>
                <a:gd name="connsiteX3-665" fmla="*/ 1924367 w 2300486"/>
                <a:gd name="connsiteY3-666" fmla="*/ 165080 h 2981529"/>
                <a:gd name="connsiteX4-667" fmla="*/ 2284133 w 2300486"/>
                <a:gd name="connsiteY4-668" fmla="*/ 1010054 h 2981529"/>
                <a:gd name="connsiteX5-669" fmla="*/ 2029298 w 2300486"/>
                <a:gd name="connsiteY5-670" fmla="*/ 1561930 h 2981529"/>
                <a:gd name="connsiteX6-671" fmla="*/ 2179201 w 2300486"/>
                <a:gd name="connsiteY6-672" fmla="*/ 2290920 h 2981529"/>
                <a:gd name="connsiteX7-673" fmla="*/ 1583803 w 2300486"/>
                <a:gd name="connsiteY7-674" fmla="*/ 2981529 h 2981529"/>
                <a:gd name="connsiteX0-675" fmla="*/ 1489653 w 2300486"/>
                <a:gd name="connsiteY0-676" fmla="*/ 2896056 h 2928108"/>
                <a:gd name="connsiteX1-677" fmla="*/ 65586 w 2300486"/>
                <a:gd name="connsiteY1-678" fmla="*/ 1516958 h 2928108"/>
                <a:gd name="connsiteX2-679" fmla="*/ 410361 w 2300486"/>
                <a:gd name="connsiteY2-680" fmla="*/ 212814 h 2928108"/>
                <a:gd name="connsiteX3-681" fmla="*/ 1924367 w 2300486"/>
                <a:gd name="connsiteY3-682" fmla="*/ 165080 h 2928108"/>
                <a:gd name="connsiteX4-683" fmla="*/ 2284133 w 2300486"/>
                <a:gd name="connsiteY4-684" fmla="*/ 1010054 h 2928108"/>
                <a:gd name="connsiteX5-685" fmla="*/ 2029298 w 2300486"/>
                <a:gd name="connsiteY5-686" fmla="*/ 1561930 h 2928108"/>
                <a:gd name="connsiteX6-687" fmla="*/ 2179201 w 2300486"/>
                <a:gd name="connsiteY6-688" fmla="*/ 2290920 h 2928108"/>
                <a:gd name="connsiteX7-689" fmla="*/ 1524958 w 2300486"/>
                <a:gd name="connsiteY7-690" fmla="*/ 2928108 h 2928108"/>
                <a:gd name="connsiteX0-691" fmla="*/ 1489653 w 2300486"/>
                <a:gd name="connsiteY0-692" fmla="*/ 2896056 h 2928108"/>
                <a:gd name="connsiteX1-693" fmla="*/ 65586 w 2300486"/>
                <a:gd name="connsiteY1-694" fmla="*/ 1516958 h 2928108"/>
                <a:gd name="connsiteX2-695" fmla="*/ 410361 w 2300486"/>
                <a:gd name="connsiteY2-696" fmla="*/ 212814 h 2928108"/>
                <a:gd name="connsiteX3-697" fmla="*/ 1924367 w 2300486"/>
                <a:gd name="connsiteY3-698" fmla="*/ 165080 h 2928108"/>
                <a:gd name="connsiteX4-699" fmla="*/ 2284133 w 2300486"/>
                <a:gd name="connsiteY4-700" fmla="*/ 1010054 h 2928108"/>
                <a:gd name="connsiteX5-701" fmla="*/ 2029298 w 2300486"/>
                <a:gd name="connsiteY5-702" fmla="*/ 1561930 h 2928108"/>
                <a:gd name="connsiteX6-703" fmla="*/ 2179201 w 2300486"/>
                <a:gd name="connsiteY6-704" fmla="*/ 2290920 h 2928108"/>
                <a:gd name="connsiteX7-705" fmla="*/ 1524958 w 2300486"/>
                <a:gd name="connsiteY7-706" fmla="*/ 2928108 h 29281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300486" h="2928108">
                  <a:moveTo>
                    <a:pt x="1489653" y="2896056"/>
                  </a:moveTo>
                  <a:cubicBezTo>
                    <a:pt x="927522" y="2943975"/>
                    <a:pt x="245468" y="1964165"/>
                    <a:pt x="65586" y="1516958"/>
                  </a:cubicBezTo>
                  <a:cubicBezTo>
                    <a:pt x="-114296" y="1069751"/>
                    <a:pt x="100564" y="438127"/>
                    <a:pt x="410361" y="212814"/>
                  </a:cubicBezTo>
                  <a:cubicBezTo>
                    <a:pt x="720158" y="-12499"/>
                    <a:pt x="1492151" y="-103879"/>
                    <a:pt x="1924367" y="165080"/>
                  </a:cubicBezTo>
                  <a:cubicBezTo>
                    <a:pt x="2356583" y="434039"/>
                    <a:pt x="2311616" y="736420"/>
                    <a:pt x="2284133" y="1010054"/>
                  </a:cubicBezTo>
                  <a:cubicBezTo>
                    <a:pt x="2256650" y="1283688"/>
                    <a:pt x="2046787" y="1348452"/>
                    <a:pt x="2029298" y="1561930"/>
                  </a:cubicBezTo>
                  <a:cubicBezTo>
                    <a:pt x="2011809" y="1775408"/>
                    <a:pt x="2263258" y="2063224"/>
                    <a:pt x="2179201" y="2290920"/>
                  </a:cubicBezTo>
                  <a:cubicBezTo>
                    <a:pt x="2095144" y="2518616"/>
                    <a:pt x="2032167" y="2723488"/>
                    <a:pt x="1524958" y="2928108"/>
                  </a:cubicBezTo>
                </a:path>
              </a:pathLst>
            </a:custGeom>
            <a:no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7" name="椭圆 1"/>
            <p:cNvSpPr/>
            <p:nvPr/>
          </p:nvSpPr>
          <p:spPr>
            <a:xfrm>
              <a:off x="3444637" y="3934999"/>
              <a:ext cx="355590" cy="345840"/>
            </a:xfrm>
            <a:custGeom>
              <a:avLst/>
              <a:gdLst>
                <a:gd name="connsiteX0" fmla="*/ 0 w 471951"/>
                <a:gd name="connsiteY0" fmla="*/ 235976 h 471951"/>
                <a:gd name="connsiteX1" fmla="*/ 235976 w 471951"/>
                <a:gd name="connsiteY1" fmla="*/ 0 h 471951"/>
                <a:gd name="connsiteX2" fmla="*/ 471952 w 471951"/>
                <a:gd name="connsiteY2" fmla="*/ 235976 h 471951"/>
                <a:gd name="connsiteX3" fmla="*/ 235976 w 471951"/>
                <a:gd name="connsiteY3" fmla="*/ 471952 h 471951"/>
                <a:gd name="connsiteX4" fmla="*/ 0 w 471951"/>
                <a:gd name="connsiteY4" fmla="*/ 235976 h 471951"/>
                <a:gd name="connsiteX0-1" fmla="*/ 210 w 472162"/>
                <a:gd name="connsiteY0-2" fmla="*/ 224546 h 460522"/>
                <a:gd name="connsiteX1-3" fmla="*/ 270476 w 472162"/>
                <a:gd name="connsiteY1-4" fmla="*/ 0 h 460522"/>
                <a:gd name="connsiteX2-5" fmla="*/ 472162 w 472162"/>
                <a:gd name="connsiteY2-6" fmla="*/ 224546 h 460522"/>
                <a:gd name="connsiteX3-7" fmla="*/ 236186 w 472162"/>
                <a:gd name="connsiteY3-8" fmla="*/ 460522 h 460522"/>
                <a:gd name="connsiteX4-9" fmla="*/ 210 w 472162"/>
                <a:gd name="connsiteY4-10" fmla="*/ 224546 h 460522"/>
                <a:gd name="connsiteX0-11" fmla="*/ 1553 w 473505"/>
                <a:gd name="connsiteY0-12" fmla="*/ 224546 h 460522"/>
                <a:gd name="connsiteX1-13" fmla="*/ 271819 w 473505"/>
                <a:gd name="connsiteY1-14" fmla="*/ 0 h 460522"/>
                <a:gd name="connsiteX2-15" fmla="*/ 473505 w 473505"/>
                <a:gd name="connsiteY2-16" fmla="*/ 224546 h 460522"/>
                <a:gd name="connsiteX3-17" fmla="*/ 191809 w 473505"/>
                <a:gd name="connsiteY3-18" fmla="*/ 460522 h 460522"/>
                <a:gd name="connsiteX4-19" fmla="*/ 1553 w 473505"/>
                <a:gd name="connsiteY4-20" fmla="*/ 224546 h 4605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3505" h="460522">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8" name="椭圆 1"/>
            <p:cNvSpPr/>
            <p:nvPr/>
          </p:nvSpPr>
          <p:spPr>
            <a:xfrm>
              <a:off x="3583765" y="3558213"/>
              <a:ext cx="412652" cy="401337"/>
            </a:xfrm>
            <a:custGeom>
              <a:avLst/>
              <a:gdLst>
                <a:gd name="connsiteX0" fmla="*/ 0 w 471951"/>
                <a:gd name="connsiteY0" fmla="*/ 235976 h 471951"/>
                <a:gd name="connsiteX1" fmla="*/ 235976 w 471951"/>
                <a:gd name="connsiteY1" fmla="*/ 0 h 471951"/>
                <a:gd name="connsiteX2" fmla="*/ 471952 w 471951"/>
                <a:gd name="connsiteY2" fmla="*/ 235976 h 471951"/>
                <a:gd name="connsiteX3" fmla="*/ 235976 w 471951"/>
                <a:gd name="connsiteY3" fmla="*/ 471952 h 471951"/>
                <a:gd name="connsiteX4" fmla="*/ 0 w 471951"/>
                <a:gd name="connsiteY4" fmla="*/ 235976 h 471951"/>
                <a:gd name="connsiteX0-1" fmla="*/ 210 w 472162"/>
                <a:gd name="connsiteY0-2" fmla="*/ 224546 h 460522"/>
                <a:gd name="connsiteX1-3" fmla="*/ 270476 w 472162"/>
                <a:gd name="connsiteY1-4" fmla="*/ 0 h 460522"/>
                <a:gd name="connsiteX2-5" fmla="*/ 472162 w 472162"/>
                <a:gd name="connsiteY2-6" fmla="*/ 224546 h 460522"/>
                <a:gd name="connsiteX3-7" fmla="*/ 236186 w 472162"/>
                <a:gd name="connsiteY3-8" fmla="*/ 460522 h 460522"/>
                <a:gd name="connsiteX4-9" fmla="*/ 210 w 472162"/>
                <a:gd name="connsiteY4-10" fmla="*/ 224546 h 460522"/>
                <a:gd name="connsiteX0-11" fmla="*/ 1553 w 473505"/>
                <a:gd name="connsiteY0-12" fmla="*/ 224546 h 460522"/>
                <a:gd name="connsiteX1-13" fmla="*/ 271819 w 473505"/>
                <a:gd name="connsiteY1-14" fmla="*/ 0 h 460522"/>
                <a:gd name="connsiteX2-15" fmla="*/ 473505 w 473505"/>
                <a:gd name="connsiteY2-16" fmla="*/ 224546 h 460522"/>
                <a:gd name="connsiteX3-17" fmla="*/ 191809 w 473505"/>
                <a:gd name="connsiteY3-18" fmla="*/ 460522 h 460522"/>
                <a:gd name="connsiteX4-19" fmla="*/ 1553 w 473505"/>
                <a:gd name="connsiteY4-20" fmla="*/ 224546 h 4605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3505" h="460522">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9" name="椭圆 1"/>
            <p:cNvSpPr/>
            <p:nvPr/>
          </p:nvSpPr>
          <p:spPr>
            <a:xfrm>
              <a:off x="3904767" y="3244090"/>
              <a:ext cx="483106" cy="469859"/>
            </a:xfrm>
            <a:custGeom>
              <a:avLst/>
              <a:gdLst>
                <a:gd name="connsiteX0" fmla="*/ 0 w 471951"/>
                <a:gd name="connsiteY0" fmla="*/ 235976 h 471951"/>
                <a:gd name="connsiteX1" fmla="*/ 235976 w 471951"/>
                <a:gd name="connsiteY1" fmla="*/ 0 h 471951"/>
                <a:gd name="connsiteX2" fmla="*/ 471952 w 471951"/>
                <a:gd name="connsiteY2" fmla="*/ 235976 h 471951"/>
                <a:gd name="connsiteX3" fmla="*/ 235976 w 471951"/>
                <a:gd name="connsiteY3" fmla="*/ 471952 h 471951"/>
                <a:gd name="connsiteX4" fmla="*/ 0 w 471951"/>
                <a:gd name="connsiteY4" fmla="*/ 235976 h 471951"/>
                <a:gd name="connsiteX0-1" fmla="*/ 210 w 472162"/>
                <a:gd name="connsiteY0-2" fmla="*/ 224546 h 460522"/>
                <a:gd name="connsiteX1-3" fmla="*/ 270476 w 472162"/>
                <a:gd name="connsiteY1-4" fmla="*/ 0 h 460522"/>
                <a:gd name="connsiteX2-5" fmla="*/ 472162 w 472162"/>
                <a:gd name="connsiteY2-6" fmla="*/ 224546 h 460522"/>
                <a:gd name="connsiteX3-7" fmla="*/ 236186 w 472162"/>
                <a:gd name="connsiteY3-8" fmla="*/ 460522 h 460522"/>
                <a:gd name="connsiteX4-9" fmla="*/ 210 w 472162"/>
                <a:gd name="connsiteY4-10" fmla="*/ 224546 h 460522"/>
                <a:gd name="connsiteX0-11" fmla="*/ 1553 w 473505"/>
                <a:gd name="connsiteY0-12" fmla="*/ 224546 h 460522"/>
                <a:gd name="connsiteX1-13" fmla="*/ 271819 w 473505"/>
                <a:gd name="connsiteY1-14" fmla="*/ 0 h 460522"/>
                <a:gd name="connsiteX2-15" fmla="*/ 473505 w 473505"/>
                <a:gd name="connsiteY2-16" fmla="*/ 224546 h 460522"/>
                <a:gd name="connsiteX3-17" fmla="*/ 191809 w 473505"/>
                <a:gd name="connsiteY3-18" fmla="*/ 460522 h 460522"/>
                <a:gd name="connsiteX4-19" fmla="*/ 1553 w 473505"/>
                <a:gd name="connsiteY4-20" fmla="*/ 224546 h 4605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3505" h="460522">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0" name="椭圆 1"/>
            <p:cNvSpPr/>
            <p:nvPr/>
          </p:nvSpPr>
          <p:spPr>
            <a:xfrm>
              <a:off x="4392076" y="3111544"/>
              <a:ext cx="509665" cy="495690"/>
            </a:xfrm>
            <a:custGeom>
              <a:avLst/>
              <a:gdLst>
                <a:gd name="connsiteX0" fmla="*/ 0 w 471951"/>
                <a:gd name="connsiteY0" fmla="*/ 235976 h 471951"/>
                <a:gd name="connsiteX1" fmla="*/ 235976 w 471951"/>
                <a:gd name="connsiteY1" fmla="*/ 0 h 471951"/>
                <a:gd name="connsiteX2" fmla="*/ 471952 w 471951"/>
                <a:gd name="connsiteY2" fmla="*/ 235976 h 471951"/>
                <a:gd name="connsiteX3" fmla="*/ 235976 w 471951"/>
                <a:gd name="connsiteY3" fmla="*/ 471952 h 471951"/>
                <a:gd name="connsiteX4" fmla="*/ 0 w 471951"/>
                <a:gd name="connsiteY4" fmla="*/ 235976 h 471951"/>
                <a:gd name="connsiteX0-1" fmla="*/ 210 w 472162"/>
                <a:gd name="connsiteY0-2" fmla="*/ 224546 h 460522"/>
                <a:gd name="connsiteX1-3" fmla="*/ 270476 w 472162"/>
                <a:gd name="connsiteY1-4" fmla="*/ 0 h 460522"/>
                <a:gd name="connsiteX2-5" fmla="*/ 472162 w 472162"/>
                <a:gd name="connsiteY2-6" fmla="*/ 224546 h 460522"/>
                <a:gd name="connsiteX3-7" fmla="*/ 236186 w 472162"/>
                <a:gd name="connsiteY3-8" fmla="*/ 460522 h 460522"/>
                <a:gd name="connsiteX4-9" fmla="*/ 210 w 472162"/>
                <a:gd name="connsiteY4-10" fmla="*/ 224546 h 460522"/>
                <a:gd name="connsiteX0-11" fmla="*/ 1553 w 473505"/>
                <a:gd name="connsiteY0-12" fmla="*/ 224546 h 460522"/>
                <a:gd name="connsiteX1-13" fmla="*/ 271819 w 473505"/>
                <a:gd name="connsiteY1-14" fmla="*/ 0 h 460522"/>
                <a:gd name="connsiteX2-15" fmla="*/ 473505 w 473505"/>
                <a:gd name="connsiteY2-16" fmla="*/ 224546 h 460522"/>
                <a:gd name="connsiteX3-17" fmla="*/ 191809 w 473505"/>
                <a:gd name="connsiteY3-18" fmla="*/ 460522 h 460522"/>
                <a:gd name="connsiteX4-19" fmla="*/ 1553 w 473505"/>
                <a:gd name="connsiteY4-20" fmla="*/ 224546 h 4605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3505" h="460522">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1" name="椭圆 1"/>
            <p:cNvSpPr/>
            <p:nvPr/>
          </p:nvSpPr>
          <p:spPr>
            <a:xfrm>
              <a:off x="4901741" y="3070464"/>
              <a:ext cx="697869" cy="678733"/>
            </a:xfrm>
            <a:custGeom>
              <a:avLst/>
              <a:gdLst>
                <a:gd name="connsiteX0" fmla="*/ 0 w 471951"/>
                <a:gd name="connsiteY0" fmla="*/ 235976 h 471951"/>
                <a:gd name="connsiteX1" fmla="*/ 235976 w 471951"/>
                <a:gd name="connsiteY1" fmla="*/ 0 h 471951"/>
                <a:gd name="connsiteX2" fmla="*/ 471952 w 471951"/>
                <a:gd name="connsiteY2" fmla="*/ 235976 h 471951"/>
                <a:gd name="connsiteX3" fmla="*/ 235976 w 471951"/>
                <a:gd name="connsiteY3" fmla="*/ 471952 h 471951"/>
                <a:gd name="connsiteX4" fmla="*/ 0 w 471951"/>
                <a:gd name="connsiteY4" fmla="*/ 235976 h 471951"/>
                <a:gd name="connsiteX0-1" fmla="*/ 210 w 472162"/>
                <a:gd name="connsiteY0-2" fmla="*/ 224546 h 460522"/>
                <a:gd name="connsiteX1-3" fmla="*/ 270476 w 472162"/>
                <a:gd name="connsiteY1-4" fmla="*/ 0 h 460522"/>
                <a:gd name="connsiteX2-5" fmla="*/ 472162 w 472162"/>
                <a:gd name="connsiteY2-6" fmla="*/ 224546 h 460522"/>
                <a:gd name="connsiteX3-7" fmla="*/ 236186 w 472162"/>
                <a:gd name="connsiteY3-8" fmla="*/ 460522 h 460522"/>
                <a:gd name="connsiteX4-9" fmla="*/ 210 w 472162"/>
                <a:gd name="connsiteY4-10" fmla="*/ 224546 h 460522"/>
                <a:gd name="connsiteX0-11" fmla="*/ 1553 w 473505"/>
                <a:gd name="connsiteY0-12" fmla="*/ 224546 h 460522"/>
                <a:gd name="connsiteX1-13" fmla="*/ 271819 w 473505"/>
                <a:gd name="connsiteY1-14" fmla="*/ 0 h 460522"/>
                <a:gd name="connsiteX2-15" fmla="*/ 473505 w 473505"/>
                <a:gd name="connsiteY2-16" fmla="*/ 224546 h 460522"/>
                <a:gd name="connsiteX3-17" fmla="*/ 191809 w 473505"/>
                <a:gd name="connsiteY3-18" fmla="*/ 460522 h 460522"/>
                <a:gd name="connsiteX4-19" fmla="*/ 1553 w 473505"/>
                <a:gd name="connsiteY4-20" fmla="*/ 224546 h 4605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3505" h="460522">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2" name="组合 81"/>
          <p:cNvGrpSpPr/>
          <p:nvPr/>
        </p:nvGrpSpPr>
        <p:grpSpPr>
          <a:xfrm>
            <a:off x="4247342" y="3532475"/>
            <a:ext cx="1671683" cy="2347063"/>
            <a:chOff x="3444637" y="3070464"/>
            <a:chExt cx="2154973" cy="3025607"/>
          </a:xfrm>
        </p:grpSpPr>
        <p:sp>
          <p:nvSpPr>
            <p:cNvPr id="83" name="任意多边形 82"/>
            <p:cNvSpPr/>
            <p:nvPr/>
          </p:nvSpPr>
          <p:spPr>
            <a:xfrm>
              <a:off x="3684000" y="3611070"/>
              <a:ext cx="1772419" cy="2485001"/>
            </a:xfrm>
            <a:custGeom>
              <a:avLst/>
              <a:gdLst>
                <a:gd name="connsiteX0" fmla="*/ 2071701 w 2521411"/>
                <a:gd name="connsiteY0" fmla="*/ 2200758 h 2988323"/>
                <a:gd name="connsiteX1" fmla="*/ 1367163 w 2521411"/>
                <a:gd name="connsiteY1" fmla="*/ 2980247 h 2988323"/>
                <a:gd name="connsiteX2" fmla="*/ 78009 w 2521411"/>
                <a:gd name="connsiteY2" fmla="*/ 1661112 h 2988323"/>
                <a:gd name="connsiteX3" fmla="*/ 377812 w 2521411"/>
                <a:gd name="connsiteY3" fmla="*/ 207066 h 2988323"/>
                <a:gd name="connsiteX4" fmla="*/ 2296553 w 2521411"/>
                <a:gd name="connsiteY4" fmla="*/ 117125 h 2988323"/>
                <a:gd name="connsiteX5" fmla="*/ 2431465 w 2521411"/>
                <a:gd name="connsiteY5" fmla="*/ 1226397 h 2988323"/>
                <a:gd name="connsiteX6" fmla="*/ 1831858 w 2521411"/>
                <a:gd name="connsiteY6" fmla="*/ 1451250 h 2988323"/>
                <a:gd name="connsiteX7" fmla="*/ 1846849 w 2521411"/>
                <a:gd name="connsiteY7" fmla="*/ 1885965 h 2988323"/>
                <a:gd name="connsiteX8" fmla="*/ 2071701 w 2521411"/>
                <a:gd name="connsiteY8" fmla="*/ 2200758 h 2988323"/>
                <a:gd name="connsiteX0-1" fmla="*/ 2071701 w 2521411"/>
                <a:gd name="connsiteY0-2" fmla="*/ 2200758 h 2990361"/>
                <a:gd name="connsiteX1-3" fmla="*/ 1367163 w 2521411"/>
                <a:gd name="connsiteY1-4" fmla="*/ 2980247 h 2990361"/>
                <a:gd name="connsiteX2-5" fmla="*/ 78009 w 2521411"/>
                <a:gd name="connsiteY2-6" fmla="*/ 1661112 h 2990361"/>
                <a:gd name="connsiteX3-7" fmla="*/ 377812 w 2521411"/>
                <a:gd name="connsiteY3-8" fmla="*/ 207066 h 2990361"/>
                <a:gd name="connsiteX4-9" fmla="*/ 2296553 w 2521411"/>
                <a:gd name="connsiteY4-10" fmla="*/ 117125 h 2990361"/>
                <a:gd name="connsiteX5-11" fmla="*/ 2431465 w 2521411"/>
                <a:gd name="connsiteY5-12" fmla="*/ 1226397 h 2990361"/>
                <a:gd name="connsiteX6-13" fmla="*/ 1831858 w 2521411"/>
                <a:gd name="connsiteY6-14" fmla="*/ 1451250 h 2990361"/>
                <a:gd name="connsiteX7-15" fmla="*/ 1846849 w 2521411"/>
                <a:gd name="connsiteY7-16" fmla="*/ 1885965 h 2990361"/>
                <a:gd name="connsiteX8-17" fmla="*/ 2071701 w 2521411"/>
                <a:gd name="connsiteY8-18" fmla="*/ 2200758 h 2990361"/>
                <a:gd name="connsiteX0-19" fmla="*/ 2071701 w 2521411"/>
                <a:gd name="connsiteY0-20" fmla="*/ 2200758 h 2990361"/>
                <a:gd name="connsiteX1-21" fmla="*/ 1367163 w 2521411"/>
                <a:gd name="connsiteY1-22" fmla="*/ 2980247 h 2990361"/>
                <a:gd name="connsiteX2-23" fmla="*/ 78009 w 2521411"/>
                <a:gd name="connsiteY2-24" fmla="*/ 1661112 h 2990361"/>
                <a:gd name="connsiteX3-25" fmla="*/ 377812 w 2521411"/>
                <a:gd name="connsiteY3-26" fmla="*/ 207066 h 2990361"/>
                <a:gd name="connsiteX4-27" fmla="*/ 2296553 w 2521411"/>
                <a:gd name="connsiteY4-28" fmla="*/ 117125 h 2990361"/>
                <a:gd name="connsiteX5-29" fmla="*/ 2431465 w 2521411"/>
                <a:gd name="connsiteY5-30" fmla="*/ 1226397 h 2990361"/>
                <a:gd name="connsiteX6-31" fmla="*/ 1831858 w 2521411"/>
                <a:gd name="connsiteY6-32" fmla="*/ 1451250 h 2990361"/>
                <a:gd name="connsiteX7-33" fmla="*/ 2071701 w 2521411"/>
                <a:gd name="connsiteY7-34" fmla="*/ 2200758 h 2990361"/>
                <a:gd name="connsiteX0-35" fmla="*/ 2071701 w 2521411"/>
                <a:gd name="connsiteY0-36" fmla="*/ 2200758 h 2990361"/>
                <a:gd name="connsiteX1-37" fmla="*/ 1367163 w 2521411"/>
                <a:gd name="connsiteY1-38" fmla="*/ 2980247 h 2990361"/>
                <a:gd name="connsiteX2-39" fmla="*/ 78009 w 2521411"/>
                <a:gd name="connsiteY2-40" fmla="*/ 1661112 h 2990361"/>
                <a:gd name="connsiteX3-41" fmla="*/ 377812 w 2521411"/>
                <a:gd name="connsiteY3-42" fmla="*/ 207066 h 2990361"/>
                <a:gd name="connsiteX4-43" fmla="*/ 2296553 w 2521411"/>
                <a:gd name="connsiteY4-44" fmla="*/ 117125 h 2990361"/>
                <a:gd name="connsiteX5-45" fmla="*/ 2431465 w 2521411"/>
                <a:gd name="connsiteY5-46" fmla="*/ 1226397 h 2990361"/>
                <a:gd name="connsiteX6-47" fmla="*/ 1831858 w 2521411"/>
                <a:gd name="connsiteY6-48" fmla="*/ 1451250 h 2990361"/>
                <a:gd name="connsiteX7-49" fmla="*/ 2071701 w 2521411"/>
                <a:gd name="connsiteY7-50" fmla="*/ 2200758 h 2990361"/>
                <a:gd name="connsiteX0-51" fmla="*/ 2191622 w 2521411"/>
                <a:gd name="connsiteY0-52" fmla="*/ 2230738 h 2990491"/>
                <a:gd name="connsiteX1-53" fmla="*/ 1367163 w 2521411"/>
                <a:gd name="connsiteY1-54" fmla="*/ 2980247 h 2990491"/>
                <a:gd name="connsiteX2-55" fmla="*/ 78009 w 2521411"/>
                <a:gd name="connsiteY2-56" fmla="*/ 1661112 h 2990491"/>
                <a:gd name="connsiteX3-57" fmla="*/ 377812 w 2521411"/>
                <a:gd name="connsiteY3-58" fmla="*/ 207066 h 2990491"/>
                <a:gd name="connsiteX4-59" fmla="*/ 2296553 w 2521411"/>
                <a:gd name="connsiteY4-60" fmla="*/ 117125 h 2990491"/>
                <a:gd name="connsiteX5-61" fmla="*/ 2431465 w 2521411"/>
                <a:gd name="connsiteY5-62" fmla="*/ 1226397 h 2990491"/>
                <a:gd name="connsiteX6-63" fmla="*/ 1831858 w 2521411"/>
                <a:gd name="connsiteY6-64" fmla="*/ 1451250 h 2990491"/>
                <a:gd name="connsiteX7-65" fmla="*/ 2191622 w 2521411"/>
                <a:gd name="connsiteY7-66" fmla="*/ 2230738 h 2990491"/>
                <a:gd name="connsiteX0-67" fmla="*/ 2191622 w 2521411"/>
                <a:gd name="connsiteY0-68" fmla="*/ 2230738 h 2993685"/>
                <a:gd name="connsiteX1-69" fmla="*/ 1367163 w 2521411"/>
                <a:gd name="connsiteY1-70" fmla="*/ 2980247 h 2993685"/>
                <a:gd name="connsiteX2-71" fmla="*/ 78009 w 2521411"/>
                <a:gd name="connsiteY2-72" fmla="*/ 1661112 h 2993685"/>
                <a:gd name="connsiteX3-73" fmla="*/ 377812 w 2521411"/>
                <a:gd name="connsiteY3-74" fmla="*/ 207066 h 2993685"/>
                <a:gd name="connsiteX4-75" fmla="*/ 2296553 w 2521411"/>
                <a:gd name="connsiteY4-76" fmla="*/ 117125 h 2993685"/>
                <a:gd name="connsiteX5-77" fmla="*/ 2431465 w 2521411"/>
                <a:gd name="connsiteY5-78" fmla="*/ 1226397 h 2993685"/>
                <a:gd name="connsiteX6-79" fmla="*/ 1831858 w 2521411"/>
                <a:gd name="connsiteY6-80" fmla="*/ 1451250 h 2993685"/>
                <a:gd name="connsiteX7-81" fmla="*/ 2191622 w 2521411"/>
                <a:gd name="connsiteY7-82" fmla="*/ 2230738 h 2993685"/>
                <a:gd name="connsiteX0-83" fmla="*/ 2175016 w 2504805"/>
                <a:gd name="connsiteY0-84" fmla="*/ 2230738 h 3005293"/>
                <a:gd name="connsiteX1-85" fmla="*/ 1125705 w 2504805"/>
                <a:gd name="connsiteY1-86" fmla="*/ 2995238 h 3005293"/>
                <a:gd name="connsiteX2-87" fmla="*/ 61403 w 2504805"/>
                <a:gd name="connsiteY2-88" fmla="*/ 1661112 h 3005293"/>
                <a:gd name="connsiteX3-89" fmla="*/ 361206 w 2504805"/>
                <a:gd name="connsiteY3-90" fmla="*/ 207066 h 3005293"/>
                <a:gd name="connsiteX4-91" fmla="*/ 2279947 w 2504805"/>
                <a:gd name="connsiteY4-92" fmla="*/ 117125 h 3005293"/>
                <a:gd name="connsiteX5-93" fmla="*/ 2414859 w 2504805"/>
                <a:gd name="connsiteY5-94" fmla="*/ 1226397 h 3005293"/>
                <a:gd name="connsiteX6-95" fmla="*/ 1815252 w 2504805"/>
                <a:gd name="connsiteY6-96" fmla="*/ 1451250 h 3005293"/>
                <a:gd name="connsiteX7-97" fmla="*/ 2175016 w 2504805"/>
                <a:gd name="connsiteY7-98" fmla="*/ 2230738 h 3005293"/>
                <a:gd name="connsiteX0-99" fmla="*/ 2175016 w 2504805"/>
                <a:gd name="connsiteY0-100" fmla="*/ 2230738 h 2995750"/>
                <a:gd name="connsiteX1-101" fmla="*/ 1125705 w 2504805"/>
                <a:gd name="connsiteY1-102" fmla="*/ 2995238 h 2995750"/>
                <a:gd name="connsiteX2-103" fmla="*/ 61403 w 2504805"/>
                <a:gd name="connsiteY2-104" fmla="*/ 1661112 h 2995750"/>
                <a:gd name="connsiteX3-105" fmla="*/ 361206 w 2504805"/>
                <a:gd name="connsiteY3-106" fmla="*/ 207066 h 2995750"/>
                <a:gd name="connsiteX4-107" fmla="*/ 2279947 w 2504805"/>
                <a:gd name="connsiteY4-108" fmla="*/ 117125 h 2995750"/>
                <a:gd name="connsiteX5-109" fmla="*/ 2414859 w 2504805"/>
                <a:gd name="connsiteY5-110" fmla="*/ 1226397 h 2995750"/>
                <a:gd name="connsiteX6-111" fmla="*/ 1815252 w 2504805"/>
                <a:gd name="connsiteY6-112" fmla="*/ 1451250 h 2995750"/>
                <a:gd name="connsiteX7-113" fmla="*/ 2175016 w 2504805"/>
                <a:gd name="connsiteY7-114" fmla="*/ 2230738 h 2995750"/>
                <a:gd name="connsiteX0-115" fmla="*/ 2263649 w 2593438"/>
                <a:gd name="connsiteY0-116" fmla="*/ 2229917 h 3004940"/>
                <a:gd name="connsiteX1-117" fmla="*/ 1214338 w 2593438"/>
                <a:gd name="connsiteY1-118" fmla="*/ 2994417 h 3004940"/>
                <a:gd name="connsiteX2-119" fmla="*/ 45104 w 2593438"/>
                <a:gd name="connsiteY2-120" fmla="*/ 1645301 h 3004940"/>
                <a:gd name="connsiteX3-121" fmla="*/ 449839 w 2593438"/>
                <a:gd name="connsiteY3-122" fmla="*/ 206245 h 3004940"/>
                <a:gd name="connsiteX4-123" fmla="*/ 2368580 w 2593438"/>
                <a:gd name="connsiteY4-124" fmla="*/ 116304 h 3004940"/>
                <a:gd name="connsiteX5-125" fmla="*/ 2503492 w 2593438"/>
                <a:gd name="connsiteY5-126" fmla="*/ 1225576 h 3004940"/>
                <a:gd name="connsiteX6-127" fmla="*/ 1903885 w 2593438"/>
                <a:gd name="connsiteY6-128" fmla="*/ 1450429 h 3004940"/>
                <a:gd name="connsiteX7-129" fmla="*/ 2263649 w 2593438"/>
                <a:gd name="connsiteY7-130" fmla="*/ 2229917 h 3004940"/>
                <a:gd name="connsiteX0-131" fmla="*/ 2245391 w 2575180"/>
                <a:gd name="connsiteY0-132" fmla="*/ 2229917 h 3004940"/>
                <a:gd name="connsiteX1-133" fmla="*/ 1196080 w 2575180"/>
                <a:gd name="connsiteY1-134" fmla="*/ 2994417 h 3004940"/>
                <a:gd name="connsiteX2-135" fmla="*/ 26846 w 2575180"/>
                <a:gd name="connsiteY2-136" fmla="*/ 1645301 h 3004940"/>
                <a:gd name="connsiteX3-137" fmla="*/ 431581 w 2575180"/>
                <a:gd name="connsiteY3-138" fmla="*/ 206245 h 3004940"/>
                <a:gd name="connsiteX4-139" fmla="*/ 2350322 w 2575180"/>
                <a:gd name="connsiteY4-140" fmla="*/ 116304 h 3004940"/>
                <a:gd name="connsiteX5-141" fmla="*/ 2485234 w 2575180"/>
                <a:gd name="connsiteY5-142" fmla="*/ 1225576 h 3004940"/>
                <a:gd name="connsiteX6-143" fmla="*/ 1885627 w 2575180"/>
                <a:gd name="connsiteY6-144" fmla="*/ 1450429 h 3004940"/>
                <a:gd name="connsiteX7-145" fmla="*/ 2245391 w 2575180"/>
                <a:gd name="connsiteY7-146" fmla="*/ 2229917 h 3004940"/>
                <a:gd name="connsiteX0-147" fmla="*/ 2245391 w 2575180"/>
                <a:gd name="connsiteY0-148" fmla="*/ 2229917 h 2996667"/>
                <a:gd name="connsiteX1-149" fmla="*/ 1196080 w 2575180"/>
                <a:gd name="connsiteY1-150" fmla="*/ 2994417 h 2996667"/>
                <a:gd name="connsiteX2-151" fmla="*/ 26846 w 2575180"/>
                <a:gd name="connsiteY2-152" fmla="*/ 1645301 h 2996667"/>
                <a:gd name="connsiteX3-153" fmla="*/ 431581 w 2575180"/>
                <a:gd name="connsiteY3-154" fmla="*/ 206245 h 2996667"/>
                <a:gd name="connsiteX4-155" fmla="*/ 2350322 w 2575180"/>
                <a:gd name="connsiteY4-156" fmla="*/ 116304 h 2996667"/>
                <a:gd name="connsiteX5-157" fmla="*/ 2485234 w 2575180"/>
                <a:gd name="connsiteY5-158" fmla="*/ 1225576 h 2996667"/>
                <a:gd name="connsiteX6-159" fmla="*/ 1885627 w 2575180"/>
                <a:gd name="connsiteY6-160" fmla="*/ 1450429 h 2996667"/>
                <a:gd name="connsiteX7-161" fmla="*/ 2245391 w 2575180"/>
                <a:gd name="connsiteY7-162" fmla="*/ 2229917 h 2996667"/>
                <a:gd name="connsiteX0-163" fmla="*/ 2262615 w 2592404"/>
                <a:gd name="connsiteY0-164" fmla="*/ 2229917 h 2891808"/>
                <a:gd name="connsiteX1-165" fmla="*/ 1198313 w 2592404"/>
                <a:gd name="connsiteY1-166" fmla="*/ 2889486 h 2891808"/>
                <a:gd name="connsiteX2-167" fmla="*/ 44070 w 2592404"/>
                <a:gd name="connsiteY2-168" fmla="*/ 1645301 h 2891808"/>
                <a:gd name="connsiteX3-169" fmla="*/ 448805 w 2592404"/>
                <a:gd name="connsiteY3-170" fmla="*/ 206245 h 2891808"/>
                <a:gd name="connsiteX4-171" fmla="*/ 2367546 w 2592404"/>
                <a:gd name="connsiteY4-172" fmla="*/ 116304 h 2891808"/>
                <a:gd name="connsiteX5-173" fmla="*/ 2502458 w 2592404"/>
                <a:gd name="connsiteY5-174" fmla="*/ 1225576 h 2891808"/>
                <a:gd name="connsiteX6-175" fmla="*/ 1902851 w 2592404"/>
                <a:gd name="connsiteY6-176" fmla="*/ 1450429 h 2891808"/>
                <a:gd name="connsiteX7-177" fmla="*/ 2262615 w 2592404"/>
                <a:gd name="connsiteY7-178" fmla="*/ 2229917 h 2891808"/>
                <a:gd name="connsiteX0-179" fmla="*/ 2262615 w 2592404"/>
                <a:gd name="connsiteY0-180" fmla="*/ 2229917 h 2889538"/>
                <a:gd name="connsiteX1-181" fmla="*/ 1198313 w 2592404"/>
                <a:gd name="connsiteY1-182" fmla="*/ 2889486 h 2889538"/>
                <a:gd name="connsiteX2-183" fmla="*/ 44070 w 2592404"/>
                <a:gd name="connsiteY2-184" fmla="*/ 1645301 h 2889538"/>
                <a:gd name="connsiteX3-185" fmla="*/ 448805 w 2592404"/>
                <a:gd name="connsiteY3-186" fmla="*/ 206245 h 2889538"/>
                <a:gd name="connsiteX4-187" fmla="*/ 2367546 w 2592404"/>
                <a:gd name="connsiteY4-188" fmla="*/ 116304 h 2889538"/>
                <a:gd name="connsiteX5-189" fmla="*/ 2502458 w 2592404"/>
                <a:gd name="connsiteY5-190" fmla="*/ 1225576 h 2889538"/>
                <a:gd name="connsiteX6-191" fmla="*/ 1902851 w 2592404"/>
                <a:gd name="connsiteY6-192" fmla="*/ 1450429 h 2889538"/>
                <a:gd name="connsiteX7-193" fmla="*/ 2262615 w 2592404"/>
                <a:gd name="connsiteY7-194" fmla="*/ 2229917 h 2889538"/>
                <a:gd name="connsiteX0-195" fmla="*/ 2262615 w 2592404"/>
                <a:gd name="connsiteY0-196" fmla="*/ 2229917 h 2889538"/>
                <a:gd name="connsiteX1-197" fmla="*/ 1198313 w 2592404"/>
                <a:gd name="connsiteY1-198" fmla="*/ 2889486 h 2889538"/>
                <a:gd name="connsiteX2-199" fmla="*/ 44070 w 2592404"/>
                <a:gd name="connsiteY2-200" fmla="*/ 1645301 h 2889538"/>
                <a:gd name="connsiteX3-201" fmla="*/ 448805 w 2592404"/>
                <a:gd name="connsiteY3-202" fmla="*/ 206245 h 2889538"/>
                <a:gd name="connsiteX4-203" fmla="*/ 2367546 w 2592404"/>
                <a:gd name="connsiteY4-204" fmla="*/ 116304 h 2889538"/>
                <a:gd name="connsiteX5-205" fmla="*/ 2502458 w 2592404"/>
                <a:gd name="connsiteY5-206" fmla="*/ 1225576 h 2889538"/>
                <a:gd name="connsiteX6-207" fmla="*/ 1902851 w 2592404"/>
                <a:gd name="connsiteY6-208" fmla="*/ 1450429 h 2889538"/>
                <a:gd name="connsiteX7-209" fmla="*/ 2262615 w 2592404"/>
                <a:gd name="connsiteY7-210" fmla="*/ 2229917 h 2889538"/>
                <a:gd name="connsiteX0-211" fmla="*/ 2262615 w 2575037"/>
                <a:gd name="connsiteY0-212" fmla="*/ 2229917 h 2889538"/>
                <a:gd name="connsiteX1-213" fmla="*/ 1198313 w 2575037"/>
                <a:gd name="connsiteY1-214" fmla="*/ 2889486 h 2889538"/>
                <a:gd name="connsiteX2-215" fmla="*/ 44070 w 2575037"/>
                <a:gd name="connsiteY2-216" fmla="*/ 1645301 h 2889538"/>
                <a:gd name="connsiteX3-217" fmla="*/ 448805 w 2575037"/>
                <a:gd name="connsiteY3-218" fmla="*/ 206245 h 2889538"/>
                <a:gd name="connsiteX4-219" fmla="*/ 2367546 w 2575037"/>
                <a:gd name="connsiteY4-220" fmla="*/ 116304 h 2889538"/>
                <a:gd name="connsiteX5-221" fmla="*/ 2502458 w 2575037"/>
                <a:gd name="connsiteY5-222" fmla="*/ 1225576 h 2889538"/>
                <a:gd name="connsiteX6-223" fmla="*/ 2187664 w 2575037"/>
                <a:gd name="connsiteY6-224" fmla="*/ 1555361 h 2889538"/>
                <a:gd name="connsiteX7-225" fmla="*/ 2262615 w 2575037"/>
                <a:gd name="connsiteY7-226" fmla="*/ 2229917 h 2889538"/>
                <a:gd name="connsiteX0-227" fmla="*/ 2259589 w 2505184"/>
                <a:gd name="connsiteY0-228" fmla="*/ 2220499 h 2880120"/>
                <a:gd name="connsiteX1-229" fmla="*/ 1195287 w 2505184"/>
                <a:gd name="connsiteY1-230" fmla="*/ 2880068 h 2880120"/>
                <a:gd name="connsiteX2-231" fmla="*/ 41044 w 2505184"/>
                <a:gd name="connsiteY2-232" fmla="*/ 1635883 h 2880120"/>
                <a:gd name="connsiteX3-233" fmla="*/ 445779 w 2505184"/>
                <a:gd name="connsiteY3-234" fmla="*/ 196827 h 2880120"/>
                <a:gd name="connsiteX4-235" fmla="*/ 2214618 w 2505184"/>
                <a:gd name="connsiteY4-236" fmla="*/ 121876 h 2880120"/>
                <a:gd name="connsiteX5-237" fmla="*/ 2499432 w 2505184"/>
                <a:gd name="connsiteY5-238" fmla="*/ 1216158 h 2880120"/>
                <a:gd name="connsiteX6-239" fmla="*/ 2184638 w 2505184"/>
                <a:gd name="connsiteY6-240" fmla="*/ 1545943 h 2880120"/>
                <a:gd name="connsiteX7-241" fmla="*/ 2259589 w 2505184"/>
                <a:gd name="connsiteY7-242" fmla="*/ 2220499 h 2880120"/>
                <a:gd name="connsiteX0-243" fmla="*/ 2259589 w 2517591"/>
                <a:gd name="connsiteY0-244" fmla="*/ 2257668 h 2917289"/>
                <a:gd name="connsiteX1-245" fmla="*/ 1195287 w 2517591"/>
                <a:gd name="connsiteY1-246" fmla="*/ 2917237 h 2917289"/>
                <a:gd name="connsiteX2-247" fmla="*/ 41044 w 2517591"/>
                <a:gd name="connsiteY2-248" fmla="*/ 1673052 h 2917289"/>
                <a:gd name="connsiteX3-249" fmla="*/ 445779 w 2517591"/>
                <a:gd name="connsiteY3-250" fmla="*/ 233996 h 2917289"/>
                <a:gd name="connsiteX4-251" fmla="*/ 2214618 w 2517591"/>
                <a:gd name="connsiteY4-252" fmla="*/ 159045 h 2917289"/>
                <a:gd name="connsiteX5-253" fmla="*/ 2499432 w 2517591"/>
                <a:gd name="connsiteY5-254" fmla="*/ 1253327 h 2917289"/>
                <a:gd name="connsiteX6-255" fmla="*/ 2184638 w 2517591"/>
                <a:gd name="connsiteY6-256" fmla="*/ 1583112 h 2917289"/>
                <a:gd name="connsiteX7-257" fmla="*/ 2259589 w 2517591"/>
                <a:gd name="connsiteY7-258" fmla="*/ 2257668 h 2917289"/>
                <a:gd name="connsiteX0-259" fmla="*/ 2259589 w 2531979"/>
                <a:gd name="connsiteY0-260" fmla="*/ 2206623 h 2866244"/>
                <a:gd name="connsiteX1-261" fmla="*/ 1195287 w 2531979"/>
                <a:gd name="connsiteY1-262" fmla="*/ 2866192 h 2866244"/>
                <a:gd name="connsiteX2-263" fmla="*/ 41044 w 2531979"/>
                <a:gd name="connsiteY2-264" fmla="*/ 1622007 h 2866244"/>
                <a:gd name="connsiteX3-265" fmla="*/ 445779 w 2531979"/>
                <a:gd name="connsiteY3-266" fmla="*/ 182951 h 2866244"/>
                <a:gd name="connsiteX4-267" fmla="*/ 2214618 w 2531979"/>
                <a:gd name="connsiteY4-268" fmla="*/ 108000 h 2866244"/>
                <a:gd name="connsiteX5-269" fmla="*/ 2529412 w 2531979"/>
                <a:gd name="connsiteY5-270" fmla="*/ 992419 h 2866244"/>
                <a:gd name="connsiteX6-271" fmla="*/ 2184638 w 2531979"/>
                <a:gd name="connsiteY6-272" fmla="*/ 1532067 h 2866244"/>
                <a:gd name="connsiteX7-273" fmla="*/ 2259589 w 2531979"/>
                <a:gd name="connsiteY7-274" fmla="*/ 2206623 h 2866244"/>
                <a:gd name="connsiteX0-275" fmla="*/ 2259589 w 2492588"/>
                <a:gd name="connsiteY0-276" fmla="*/ 2207598 h 2867219"/>
                <a:gd name="connsiteX1-277" fmla="*/ 1195287 w 2492588"/>
                <a:gd name="connsiteY1-278" fmla="*/ 2867167 h 2867219"/>
                <a:gd name="connsiteX2-279" fmla="*/ 41044 w 2492588"/>
                <a:gd name="connsiteY2-280" fmla="*/ 1622982 h 2867219"/>
                <a:gd name="connsiteX3-281" fmla="*/ 445779 w 2492588"/>
                <a:gd name="connsiteY3-282" fmla="*/ 183926 h 2867219"/>
                <a:gd name="connsiteX4-283" fmla="*/ 2214618 w 2492588"/>
                <a:gd name="connsiteY4-284" fmla="*/ 108975 h 2867219"/>
                <a:gd name="connsiteX5-285" fmla="*/ 2484442 w 2492588"/>
                <a:gd name="connsiteY5-286" fmla="*/ 1008384 h 2867219"/>
                <a:gd name="connsiteX6-287" fmla="*/ 2184638 w 2492588"/>
                <a:gd name="connsiteY6-288" fmla="*/ 1533042 h 2867219"/>
                <a:gd name="connsiteX7-289" fmla="*/ 2259589 w 2492588"/>
                <a:gd name="connsiteY7-290" fmla="*/ 2207598 h 2867219"/>
                <a:gd name="connsiteX0-291" fmla="*/ 2256353 w 2482743"/>
                <a:gd name="connsiteY0-292" fmla="*/ 2207598 h 2867219"/>
                <a:gd name="connsiteX1-293" fmla="*/ 1192051 w 2482743"/>
                <a:gd name="connsiteY1-294" fmla="*/ 2867167 h 2867219"/>
                <a:gd name="connsiteX2-295" fmla="*/ 37808 w 2482743"/>
                <a:gd name="connsiteY2-296" fmla="*/ 1622982 h 2867219"/>
                <a:gd name="connsiteX3-297" fmla="*/ 442543 w 2482743"/>
                <a:gd name="connsiteY3-298" fmla="*/ 183926 h 2867219"/>
                <a:gd name="connsiteX4-299" fmla="*/ 2031500 w 2482743"/>
                <a:gd name="connsiteY4-300" fmla="*/ 108975 h 2867219"/>
                <a:gd name="connsiteX5-301" fmla="*/ 2481206 w 2482743"/>
                <a:gd name="connsiteY5-302" fmla="*/ 1008384 h 2867219"/>
                <a:gd name="connsiteX6-303" fmla="*/ 2181402 w 2482743"/>
                <a:gd name="connsiteY6-304" fmla="*/ 1533042 h 2867219"/>
                <a:gd name="connsiteX7-305" fmla="*/ 2256353 w 2482743"/>
                <a:gd name="connsiteY7-306" fmla="*/ 2207598 h 2867219"/>
                <a:gd name="connsiteX0-307" fmla="*/ 2256353 w 2483187"/>
                <a:gd name="connsiteY0-308" fmla="*/ 2207598 h 2867219"/>
                <a:gd name="connsiteX1-309" fmla="*/ 1192051 w 2483187"/>
                <a:gd name="connsiteY1-310" fmla="*/ 2867167 h 2867219"/>
                <a:gd name="connsiteX2-311" fmla="*/ 37808 w 2483187"/>
                <a:gd name="connsiteY2-312" fmla="*/ 1622982 h 2867219"/>
                <a:gd name="connsiteX3-313" fmla="*/ 442543 w 2483187"/>
                <a:gd name="connsiteY3-314" fmla="*/ 183926 h 2867219"/>
                <a:gd name="connsiteX4-315" fmla="*/ 2031500 w 2483187"/>
                <a:gd name="connsiteY4-316" fmla="*/ 108975 h 2867219"/>
                <a:gd name="connsiteX5-317" fmla="*/ 2481206 w 2483187"/>
                <a:gd name="connsiteY5-318" fmla="*/ 1008384 h 2867219"/>
                <a:gd name="connsiteX6-319" fmla="*/ 2181402 w 2483187"/>
                <a:gd name="connsiteY6-320" fmla="*/ 1533042 h 2867219"/>
                <a:gd name="connsiteX7-321" fmla="*/ 2256353 w 2483187"/>
                <a:gd name="connsiteY7-322" fmla="*/ 2207598 h 2867219"/>
                <a:gd name="connsiteX0-323" fmla="*/ 2224844 w 2451678"/>
                <a:gd name="connsiteY0-324" fmla="*/ 2207598 h 2867220"/>
                <a:gd name="connsiteX1-325" fmla="*/ 1160542 w 2451678"/>
                <a:gd name="connsiteY1-326" fmla="*/ 2867167 h 2867220"/>
                <a:gd name="connsiteX2-327" fmla="*/ 6299 w 2451678"/>
                <a:gd name="connsiteY2-328" fmla="*/ 1622982 h 2867220"/>
                <a:gd name="connsiteX3-329" fmla="*/ 411034 w 2451678"/>
                <a:gd name="connsiteY3-330" fmla="*/ 183926 h 2867220"/>
                <a:gd name="connsiteX4-331" fmla="*/ 1999991 w 2451678"/>
                <a:gd name="connsiteY4-332" fmla="*/ 108975 h 2867220"/>
                <a:gd name="connsiteX5-333" fmla="*/ 2449697 w 2451678"/>
                <a:gd name="connsiteY5-334" fmla="*/ 1008384 h 2867220"/>
                <a:gd name="connsiteX6-335" fmla="*/ 2149893 w 2451678"/>
                <a:gd name="connsiteY6-336" fmla="*/ 1533042 h 2867220"/>
                <a:gd name="connsiteX7-337" fmla="*/ 2224844 w 2451678"/>
                <a:gd name="connsiteY7-338" fmla="*/ 2207598 h 2867220"/>
                <a:gd name="connsiteX0-339" fmla="*/ 2167575 w 2394409"/>
                <a:gd name="connsiteY0-340" fmla="*/ 2199721 h 2876003"/>
                <a:gd name="connsiteX1-341" fmla="*/ 1103273 w 2394409"/>
                <a:gd name="connsiteY1-342" fmla="*/ 2859290 h 2876003"/>
                <a:gd name="connsiteX2-343" fmla="*/ 8990 w 2394409"/>
                <a:gd name="connsiteY2-344" fmla="*/ 1480193 h 2876003"/>
                <a:gd name="connsiteX3-345" fmla="*/ 353765 w 2394409"/>
                <a:gd name="connsiteY3-346" fmla="*/ 176049 h 2876003"/>
                <a:gd name="connsiteX4-347" fmla="*/ 1942722 w 2394409"/>
                <a:gd name="connsiteY4-348" fmla="*/ 101098 h 2876003"/>
                <a:gd name="connsiteX5-349" fmla="*/ 2392428 w 2394409"/>
                <a:gd name="connsiteY5-350" fmla="*/ 1000507 h 2876003"/>
                <a:gd name="connsiteX6-351" fmla="*/ 2092624 w 2394409"/>
                <a:gd name="connsiteY6-352" fmla="*/ 1525165 h 2876003"/>
                <a:gd name="connsiteX7-353" fmla="*/ 2167575 w 2394409"/>
                <a:gd name="connsiteY7-354" fmla="*/ 2199721 h 2876003"/>
                <a:gd name="connsiteX0-355" fmla="*/ 2167575 w 2394409"/>
                <a:gd name="connsiteY0-356" fmla="*/ 2199721 h 2859996"/>
                <a:gd name="connsiteX1-357" fmla="*/ 1103273 w 2394409"/>
                <a:gd name="connsiteY1-358" fmla="*/ 2859290 h 2859996"/>
                <a:gd name="connsiteX2-359" fmla="*/ 8990 w 2394409"/>
                <a:gd name="connsiteY2-360" fmla="*/ 1480193 h 2859996"/>
                <a:gd name="connsiteX3-361" fmla="*/ 353765 w 2394409"/>
                <a:gd name="connsiteY3-362" fmla="*/ 176049 h 2859996"/>
                <a:gd name="connsiteX4-363" fmla="*/ 1942722 w 2394409"/>
                <a:gd name="connsiteY4-364" fmla="*/ 101098 h 2859996"/>
                <a:gd name="connsiteX5-365" fmla="*/ 2392428 w 2394409"/>
                <a:gd name="connsiteY5-366" fmla="*/ 1000507 h 2859996"/>
                <a:gd name="connsiteX6-367" fmla="*/ 2092624 w 2394409"/>
                <a:gd name="connsiteY6-368" fmla="*/ 1525165 h 2859996"/>
                <a:gd name="connsiteX7-369" fmla="*/ 2167575 w 2394409"/>
                <a:gd name="connsiteY7-370" fmla="*/ 2199721 h 2859996"/>
                <a:gd name="connsiteX0-371" fmla="*/ 2167575 w 2235643"/>
                <a:gd name="connsiteY0-372" fmla="*/ 2197900 h 2858175"/>
                <a:gd name="connsiteX1-373" fmla="*/ 1103273 w 2235643"/>
                <a:gd name="connsiteY1-374" fmla="*/ 2857469 h 2858175"/>
                <a:gd name="connsiteX2-375" fmla="*/ 8990 w 2235643"/>
                <a:gd name="connsiteY2-376" fmla="*/ 1478372 h 2858175"/>
                <a:gd name="connsiteX3-377" fmla="*/ 353765 w 2235643"/>
                <a:gd name="connsiteY3-378" fmla="*/ 174228 h 2858175"/>
                <a:gd name="connsiteX4-379" fmla="*/ 1942722 w 2235643"/>
                <a:gd name="connsiteY4-380" fmla="*/ 99277 h 2858175"/>
                <a:gd name="connsiteX5-381" fmla="*/ 2227537 w 2235643"/>
                <a:gd name="connsiteY5-382" fmla="*/ 971468 h 2858175"/>
                <a:gd name="connsiteX6-383" fmla="*/ 2092624 w 2235643"/>
                <a:gd name="connsiteY6-384" fmla="*/ 1523344 h 2858175"/>
                <a:gd name="connsiteX7-385" fmla="*/ 2167575 w 2235643"/>
                <a:gd name="connsiteY7-386" fmla="*/ 2197900 h 2858175"/>
                <a:gd name="connsiteX0-387" fmla="*/ 2167575 w 2227610"/>
                <a:gd name="connsiteY0-388" fmla="*/ 2197900 h 2858175"/>
                <a:gd name="connsiteX1-389" fmla="*/ 1103273 w 2227610"/>
                <a:gd name="connsiteY1-390" fmla="*/ 2857469 h 2858175"/>
                <a:gd name="connsiteX2-391" fmla="*/ 8990 w 2227610"/>
                <a:gd name="connsiteY2-392" fmla="*/ 1478372 h 2858175"/>
                <a:gd name="connsiteX3-393" fmla="*/ 353765 w 2227610"/>
                <a:gd name="connsiteY3-394" fmla="*/ 174228 h 2858175"/>
                <a:gd name="connsiteX4-395" fmla="*/ 1942722 w 2227610"/>
                <a:gd name="connsiteY4-396" fmla="*/ 99277 h 2858175"/>
                <a:gd name="connsiteX5-397" fmla="*/ 2227537 w 2227610"/>
                <a:gd name="connsiteY5-398" fmla="*/ 971468 h 2858175"/>
                <a:gd name="connsiteX6-399" fmla="*/ 1972702 w 2227610"/>
                <a:gd name="connsiteY6-400" fmla="*/ 1523344 h 2858175"/>
                <a:gd name="connsiteX7-401" fmla="*/ 2167575 w 2227610"/>
                <a:gd name="connsiteY7-402" fmla="*/ 2197900 h 2858175"/>
                <a:gd name="connsiteX0-403" fmla="*/ 2122605 w 2227613"/>
                <a:gd name="connsiteY0-404" fmla="*/ 2252334 h 2878015"/>
                <a:gd name="connsiteX1-405" fmla="*/ 1103273 w 2227613"/>
                <a:gd name="connsiteY1-406" fmla="*/ 2857469 h 2878015"/>
                <a:gd name="connsiteX2-407" fmla="*/ 8990 w 2227613"/>
                <a:gd name="connsiteY2-408" fmla="*/ 1478372 h 2878015"/>
                <a:gd name="connsiteX3-409" fmla="*/ 353765 w 2227613"/>
                <a:gd name="connsiteY3-410" fmla="*/ 174228 h 2878015"/>
                <a:gd name="connsiteX4-411" fmla="*/ 1942722 w 2227613"/>
                <a:gd name="connsiteY4-412" fmla="*/ 99277 h 2878015"/>
                <a:gd name="connsiteX5-413" fmla="*/ 2227537 w 2227613"/>
                <a:gd name="connsiteY5-414" fmla="*/ 971468 h 2878015"/>
                <a:gd name="connsiteX6-415" fmla="*/ 1972702 w 2227613"/>
                <a:gd name="connsiteY6-416" fmla="*/ 1523344 h 2878015"/>
                <a:gd name="connsiteX7-417" fmla="*/ 2122605 w 2227613"/>
                <a:gd name="connsiteY7-418" fmla="*/ 2252334 h 2878015"/>
                <a:gd name="connsiteX0-419" fmla="*/ 2184214 w 2289222"/>
                <a:gd name="connsiteY0-420" fmla="*/ 2252334 h 2904500"/>
                <a:gd name="connsiteX1-421" fmla="*/ 1539636 w 2289222"/>
                <a:gd name="connsiteY1-422" fmla="*/ 2884687 h 2904500"/>
                <a:gd name="connsiteX2-423" fmla="*/ 70599 w 2289222"/>
                <a:gd name="connsiteY2-424" fmla="*/ 1478372 h 2904500"/>
                <a:gd name="connsiteX3-425" fmla="*/ 415374 w 2289222"/>
                <a:gd name="connsiteY3-426" fmla="*/ 174228 h 2904500"/>
                <a:gd name="connsiteX4-427" fmla="*/ 2004331 w 2289222"/>
                <a:gd name="connsiteY4-428" fmla="*/ 99277 h 2904500"/>
                <a:gd name="connsiteX5-429" fmla="*/ 2289146 w 2289222"/>
                <a:gd name="connsiteY5-430" fmla="*/ 971468 h 2904500"/>
                <a:gd name="connsiteX6-431" fmla="*/ 2034311 w 2289222"/>
                <a:gd name="connsiteY6-432" fmla="*/ 1523344 h 2904500"/>
                <a:gd name="connsiteX7-433" fmla="*/ 2184214 w 2289222"/>
                <a:gd name="connsiteY7-434" fmla="*/ 2252334 h 2904500"/>
                <a:gd name="connsiteX0-435" fmla="*/ 2184214 w 2289222"/>
                <a:gd name="connsiteY0-436" fmla="*/ 2252334 h 2893410"/>
                <a:gd name="connsiteX1-437" fmla="*/ 1539636 w 2289222"/>
                <a:gd name="connsiteY1-438" fmla="*/ 2884687 h 2893410"/>
                <a:gd name="connsiteX2-439" fmla="*/ 70599 w 2289222"/>
                <a:gd name="connsiteY2-440" fmla="*/ 1478372 h 2893410"/>
                <a:gd name="connsiteX3-441" fmla="*/ 415374 w 2289222"/>
                <a:gd name="connsiteY3-442" fmla="*/ 174228 h 2893410"/>
                <a:gd name="connsiteX4-443" fmla="*/ 2004331 w 2289222"/>
                <a:gd name="connsiteY4-444" fmla="*/ 99277 h 2893410"/>
                <a:gd name="connsiteX5-445" fmla="*/ 2289146 w 2289222"/>
                <a:gd name="connsiteY5-446" fmla="*/ 971468 h 2893410"/>
                <a:gd name="connsiteX6-447" fmla="*/ 2034311 w 2289222"/>
                <a:gd name="connsiteY6-448" fmla="*/ 1523344 h 2893410"/>
                <a:gd name="connsiteX7-449" fmla="*/ 2184214 w 2289222"/>
                <a:gd name="connsiteY7-450" fmla="*/ 2252334 h 2893410"/>
                <a:gd name="connsiteX0-451" fmla="*/ 2184214 w 2289222"/>
                <a:gd name="connsiteY0-452" fmla="*/ 2252334 h 2907265"/>
                <a:gd name="connsiteX1-453" fmla="*/ 1539636 w 2289222"/>
                <a:gd name="connsiteY1-454" fmla="*/ 2884687 h 2907265"/>
                <a:gd name="connsiteX2-455" fmla="*/ 70599 w 2289222"/>
                <a:gd name="connsiteY2-456" fmla="*/ 1478372 h 2907265"/>
                <a:gd name="connsiteX3-457" fmla="*/ 415374 w 2289222"/>
                <a:gd name="connsiteY3-458" fmla="*/ 174228 h 2907265"/>
                <a:gd name="connsiteX4-459" fmla="*/ 2004331 w 2289222"/>
                <a:gd name="connsiteY4-460" fmla="*/ 99277 h 2907265"/>
                <a:gd name="connsiteX5-461" fmla="*/ 2289146 w 2289222"/>
                <a:gd name="connsiteY5-462" fmla="*/ 971468 h 2907265"/>
                <a:gd name="connsiteX6-463" fmla="*/ 2034311 w 2289222"/>
                <a:gd name="connsiteY6-464" fmla="*/ 1523344 h 2907265"/>
                <a:gd name="connsiteX7-465" fmla="*/ 2184214 w 2289222"/>
                <a:gd name="connsiteY7-466" fmla="*/ 2252334 h 2907265"/>
                <a:gd name="connsiteX0-467" fmla="*/ 2181017 w 2286025"/>
                <a:gd name="connsiteY0-468" fmla="*/ 2252334 h 2880447"/>
                <a:gd name="connsiteX1-469" fmla="*/ 1491469 w 2286025"/>
                <a:gd name="connsiteY1-470" fmla="*/ 2857470 h 2880447"/>
                <a:gd name="connsiteX2-471" fmla="*/ 67402 w 2286025"/>
                <a:gd name="connsiteY2-472" fmla="*/ 1478372 h 2880447"/>
                <a:gd name="connsiteX3-473" fmla="*/ 412177 w 2286025"/>
                <a:gd name="connsiteY3-474" fmla="*/ 174228 h 2880447"/>
                <a:gd name="connsiteX4-475" fmla="*/ 2001134 w 2286025"/>
                <a:gd name="connsiteY4-476" fmla="*/ 99277 h 2880447"/>
                <a:gd name="connsiteX5-477" fmla="*/ 2285949 w 2286025"/>
                <a:gd name="connsiteY5-478" fmla="*/ 971468 h 2880447"/>
                <a:gd name="connsiteX6-479" fmla="*/ 2031114 w 2286025"/>
                <a:gd name="connsiteY6-480" fmla="*/ 1523344 h 2880447"/>
                <a:gd name="connsiteX7-481" fmla="*/ 2181017 w 2286025"/>
                <a:gd name="connsiteY7-482" fmla="*/ 2252334 h 2880447"/>
                <a:gd name="connsiteX0-483" fmla="*/ 2181017 w 2286025"/>
                <a:gd name="connsiteY0-484" fmla="*/ 2252334 h 2875207"/>
                <a:gd name="connsiteX1-485" fmla="*/ 1491469 w 2286025"/>
                <a:gd name="connsiteY1-486" fmla="*/ 2857470 h 2875207"/>
                <a:gd name="connsiteX2-487" fmla="*/ 67402 w 2286025"/>
                <a:gd name="connsiteY2-488" fmla="*/ 1478372 h 2875207"/>
                <a:gd name="connsiteX3-489" fmla="*/ 412177 w 2286025"/>
                <a:gd name="connsiteY3-490" fmla="*/ 174228 h 2875207"/>
                <a:gd name="connsiteX4-491" fmla="*/ 2001134 w 2286025"/>
                <a:gd name="connsiteY4-492" fmla="*/ 99277 h 2875207"/>
                <a:gd name="connsiteX5-493" fmla="*/ 2285949 w 2286025"/>
                <a:gd name="connsiteY5-494" fmla="*/ 971468 h 2875207"/>
                <a:gd name="connsiteX6-495" fmla="*/ 2031114 w 2286025"/>
                <a:gd name="connsiteY6-496" fmla="*/ 1523344 h 2875207"/>
                <a:gd name="connsiteX7-497" fmla="*/ 2181017 w 2286025"/>
                <a:gd name="connsiteY7-498" fmla="*/ 2252334 h 2875207"/>
                <a:gd name="connsiteX0-499" fmla="*/ 2181017 w 2286025"/>
                <a:gd name="connsiteY0-500" fmla="*/ 2291746 h 2914619"/>
                <a:gd name="connsiteX1-501" fmla="*/ 1491469 w 2286025"/>
                <a:gd name="connsiteY1-502" fmla="*/ 2896882 h 2914619"/>
                <a:gd name="connsiteX2-503" fmla="*/ 67402 w 2286025"/>
                <a:gd name="connsiteY2-504" fmla="*/ 1517784 h 2914619"/>
                <a:gd name="connsiteX3-505" fmla="*/ 412177 w 2286025"/>
                <a:gd name="connsiteY3-506" fmla="*/ 213640 h 2914619"/>
                <a:gd name="connsiteX4-507" fmla="*/ 2001134 w 2286025"/>
                <a:gd name="connsiteY4-508" fmla="*/ 138689 h 2914619"/>
                <a:gd name="connsiteX5-509" fmla="*/ 2285949 w 2286025"/>
                <a:gd name="connsiteY5-510" fmla="*/ 1010880 h 2914619"/>
                <a:gd name="connsiteX6-511" fmla="*/ 2031114 w 2286025"/>
                <a:gd name="connsiteY6-512" fmla="*/ 1562756 h 2914619"/>
                <a:gd name="connsiteX7-513" fmla="*/ 2181017 w 2286025"/>
                <a:gd name="connsiteY7-514" fmla="*/ 2291746 h 2914619"/>
                <a:gd name="connsiteX0-515" fmla="*/ 2179201 w 2284992"/>
                <a:gd name="connsiteY0-516" fmla="*/ 2273997 h 2896870"/>
                <a:gd name="connsiteX1-517" fmla="*/ 1489653 w 2284992"/>
                <a:gd name="connsiteY1-518" fmla="*/ 2879133 h 2896870"/>
                <a:gd name="connsiteX2-519" fmla="*/ 65586 w 2284992"/>
                <a:gd name="connsiteY2-520" fmla="*/ 1500035 h 2896870"/>
                <a:gd name="connsiteX3-521" fmla="*/ 410361 w 2284992"/>
                <a:gd name="connsiteY3-522" fmla="*/ 195891 h 2896870"/>
                <a:gd name="connsiteX4-523" fmla="*/ 1924367 w 2284992"/>
                <a:gd name="connsiteY4-524" fmla="*/ 148157 h 2896870"/>
                <a:gd name="connsiteX5-525" fmla="*/ 2284133 w 2284992"/>
                <a:gd name="connsiteY5-526" fmla="*/ 993131 h 2896870"/>
                <a:gd name="connsiteX6-527" fmla="*/ 2029298 w 2284992"/>
                <a:gd name="connsiteY6-528" fmla="*/ 1545007 h 2896870"/>
                <a:gd name="connsiteX7-529" fmla="*/ 2179201 w 2284992"/>
                <a:gd name="connsiteY7-530" fmla="*/ 2273997 h 2896870"/>
                <a:gd name="connsiteX0-531" fmla="*/ 2179201 w 2284992"/>
                <a:gd name="connsiteY0-532" fmla="*/ 2290920 h 2913793"/>
                <a:gd name="connsiteX1-533" fmla="*/ 1489653 w 2284992"/>
                <a:gd name="connsiteY1-534" fmla="*/ 2896056 h 2913793"/>
                <a:gd name="connsiteX2-535" fmla="*/ 65586 w 2284992"/>
                <a:gd name="connsiteY2-536" fmla="*/ 1516958 h 2913793"/>
                <a:gd name="connsiteX3-537" fmla="*/ 410361 w 2284992"/>
                <a:gd name="connsiteY3-538" fmla="*/ 212814 h 2913793"/>
                <a:gd name="connsiteX4-539" fmla="*/ 1924367 w 2284992"/>
                <a:gd name="connsiteY4-540" fmla="*/ 165080 h 2913793"/>
                <a:gd name="connsiteX5-541" fmla="*/ 2284133 w 2284992"/>
                <a:gd name="connsiteY5-542" fmla="*/ 1010054 h 2913793"/>
                <a:gd name="connsiteX6-543" fmla="*/ 2029298 w 2284992"/>
                <a:gd name="connsiteY6-544" fmla="*/ 1561930 h 2913793"/>
                <a:gd name="connsiteX7-545" fmla="*/ 2179201 w 2284992"/>
                <a:gd name="connsiteY7-546" fmla="*/ 2290920 h 2913793"/>
                <a:gd name="connsiteX0-547" fmla="*/ 2179201 w 2284992"/>
                <a:gd name="connsiteY0-548" fmla="*/ 2290920 h 2913793"/>
                <a:gd name="connsiteX1-549" fmla="*/ 1489653 w 2284992"/>
                <a:gd name="connsiteY1-550" fmla="*/ 2896056 h 2913793"/>
                <a:gd name="connsiteX2-551" fmla="*/ 65586 w 2284992"/>
                <a:gd name="connsiteY2-552" fmla="*/ 1516958 h 2913793"/>
                <a:gd name="connsiteX3-553" fmla="*/ 410361 w 2284992"/>
                <a:gd name="connsiteY3-554" fmla="*/ 212814 h 2913793"/>
                <a:gd name="connsiteX4-555" fmla="*/ 1924367 w 2284992"/>
                <a:gd name="connsiteY4-556" fmla="*/ 165080 h 2913793"/>
                <a:gd name="connsiteX5-557" fmla="*/ 2284133 w 2284992"/>
                <a:gd name="connsiteY5-558" fmla="*/ 1010054 h 2913793"/>
                <a:gd name="connsiteX6-559" fmla="*/ 2029298 w 2284992"/>
                <a:gd name="connsiteY6-560" fmla="*/ 1561930 h 2913793"/>
                <a:gd name="connsiteX7-561" fmla="*/ 2179201 w 2284992"/>
                <a:gd name="connsiteY7-562" fmla="*/ 2290920 h 2913793"/>
                <a:gd name="connsiteX0-563" fmla="*/ 2179201 w 2300486"/>
                <a:gd name="connsiteY0-564" fmla="*/ 2290920 h 2913793"/>
                <a:gd name="connsiteX1-565" fmla="*/ 1489653 w 2300486"/>
                <a:gd name="connsiteY1-566" fmla="*/ 2896056 h 2913793"/>
                <a:gd name="connsiteX2-567" fmla="*/ 65586 w 2300486"/>
                <a:gd name="connsiteY2-568" fmla="*/ 1516958 h 2913793"/>
                <a:gd name="connsiteX3-569" fmla="*/ 410361 w 2300486"/>
                <a:gd name="connsiteY3-570" fmla="*/ 212814 h 2913793"/>
                <a:gd name="connsiteX4-571" fmla="*/ 1924367 w 2300486"/>
                <a:gd name="connsiteY4-572" fmla="*/ 165080 h 2913793"/>
                <a:gd name="connsiteX5-573" fmla="*/ 2284133 w 2300486"/>
                <a:gd name="connsiteY5-574" fmla="*/ 1010054 h 2913793"/>
                <a:gd name="connsiteX6-575" fmla="*/ 2029298 w 2300486"/>
                <a:gd name="connsiteY6-576" fmla="*/ 1561930 h 2913793"/>
                <a:gd name="connsiteX7-577" fmla="*/ 2179201 w 2300486"/>
                <a:gd name="connsiteY7-578" fmla="*/ 2290920 h 2913793"/>
                <a:gd name="connsiteX0-579" fmla="*/ 2179201 w 2300486"/>
                <a:gd name="connsiteY0-580" fmla="*/ 2290920 h 2913793"/>
                <a:gd name="connsiteX1-581" fmla="*/ 1489653 w 2300486"/>
                <a:gd name="connsiteY1-582" fmla="*/ 2896056 h 2913793"/>
                <a:gd name="connsiteX2-583" fmla="*/ 65586 w 2300486"/>
                <a:gd name="connsiteY2-584" fmla="*/ 1516958 h 2913793"/>
                <a:gd name="connsiteX3-585" fmla="*/ 410361 w 2300486"/>
                <a:gd name="connsiteY3-586" fmla="*/ 212814 h 2913793"/>
                <a:gd name="connsiteX4-587" fmla="*/ 1924367 w 2300486"/>
                <a:gd name="connsiteY4-588" fmla="*/ 165080 h 2913793"/>
                <a:gd name="connsiteX5-589" fmla="*/ 2284133 w 2300486"/>
                <a:gd name="connsiteY5-590" fmla="*/ 1010054 h 2913793"/>
                <a:gd name="connsiteX6-591" fmla="*/ 2029298 w 2300486"/>
                <a:gd name="connsiteY6-592" fmla="*/ 1561930 h 2913793"/>
                <a:gd name="connsiteX7-593" fmla="*/ 2179201 w 2300486"/>
                <a:gd name="connsiteY7-594" fmla="*/ 2290920 h 2913793"/>
                <a:gd name="connsiteX0-595" fmla="*/ 2179201 w 2300486"/>
                <a:gd name="connsiteY0-596" fmla="*/ 2290920 h 2913793"/>
                <a:gd name="connsiteX1-597" fmla="*/ 1489653 w 2300486"/>
                <a:gd name="connsiteY1-598" fmla="*/ 2896056 h 2913793"/>
                <a:gd name="connsiteX2-599" fmla="*/ 65586 w 2300486"/>
                <a:gd name="connsiteY2-600" fmla="*/ 1516958 h 2913793"/>
                <a:gd name="connsiteX3-601" fmla="*/ 410361 w 2300486"/>
                <a:gd name="connsiteY3-602" fmla="*/ 212814 h 2913793"/>
                <a:gd name="connsiteX4-603" fmla="*/ 1924367 w 2300486"/>
                <a:gd name="connsiteY4-604" fmla="*/ 165080 h 2913793"/>
                <a:gd name="connsiteX5-605" fmla="*/ 2284133 w 2300486"/>
                <a:gd name="connsiteY5-606" fmla="*/ 1010054 h 2913793"/>
                <a:gd name="connsiteX6-607" fmla="*/ 2029298 w 2300486"/>
                <a:gd name="connsiteY6-608" fmla="*/ 1561930 h 2913793"/>
                <a:gd name="connsiteX7-609" fmla="*/ 2179201 w 2300486"/>
                <a:gd name="connsiteY7-610" fmla="*/ 2290920 h 2913793"/>
                <a:gd name="connsiteX0-611" fmla="*/ 2179201 w 2300486"/>
                <a:gd name="connsiteY0-612" fmla="*/ 2290920 h 2897752"/>
                <a:gd name="connsiteX1-613" fmla="*/ 1489653 w 2300486"/>
                <a:gd name="connsiteY1-614" fmla="*/ 2896056 h 2897752"/>
                <a:gd name="connsiteX2-615" fmla="*/ 65586 w 2300486"/>
                <a:gd name="connsiteY2-616" fmla="*/ 1516958 h 2897752"/>
                <a:gd name="connsiteX3-617" fmla="*/ 410361 w 2300486"/>
                <a:gd name="connsiteY3-618" fmla="*/ 212814 h 2897752"/>
                <a:gd name="connsiteX4-619" fmla="*/ 1924367 w 2300486"/>
                <a:gd name="connsiteY4-620" fmla="*/ 165080 h 2897752"/>
                <a:gd name="connsiteX5-621" fmla="*/ 2284133 w 2300486"/>
                <a:gd name="connsiteY5-622" fmla="*/ 1010054 h 2897752"/>
                <a:gd name="connsiteX6-623" fmla="*/ 2029298 w 2300486"/>
                <a:gd name="connsiteY6-624" fmla="*/ 1561930 h 2897752"/>
                <a:gd name="connsiteX7-625" fmla="*/ 2179201 w 2300486"/>
                <a:gd name="connsiteY7-626" fmla="*/ 2290920 h 2897752"/>
                <a:gd name="connsiteX0-627" fmla="*/ 1489653 w 2300486"/>
                <a:gd name="connsiteY0-628" fmla="*/ 2896056 h 3034950"/>
                <a:gd name="connsiteX1-629" fmla="*/ 65586 w 2300486"/>
                <a:gd name="connsiteY1-630" fmla="*/ 1516958 h 3034950"/>
                <a:gd name="connsiteX2-631" fmla="*/ 410361 w 2300486"/>
                <a:gd name="connsiteY2-632" fmla="*/ 212814 h 3034950"/>
                <a:gd name="connsiteX3-633" fmla="*/ 1924367 w 2300486"/>
                <a:gd name="connsiteY3-634" fmla="*/ 165080 h 3034950"/>
                <a:gd name="connsiteX4-635" fmla="*/ 2284133 w 2300486"/>
                <a:gd name="connsiteY4-636" fmla="*/ 1010054 h 3034950"/>
                <a:gd name="connsiteX5-637" fmla="*/ 2029298 w 2300486"/>
                <a:gd name="connsiteY5-638" fmla="*/ 1561930 h 3034950"/>
                <a:gd name="connsiteX6-639" fmla="*/ 2179201 w 2300486"/>
                <a:gd name="connsiteY6-640" fmla="*/ 2290920 h 3034950"/>
                <a:gd name="connsiteX7-641" fmla="*/ 1642648 w 2300486"/>
                <a:gd name="connsiteY7-642" fmla="*/ 3034950 h 3034950"/>
                <a:gd name="connsiteX0-643" fmla="*/ 1489653 w 2300486"/>
                <a:gd name="connsiteY0-644" fmla="*/ 2896056 h 2981529"/>
                <a:gd name="connsiteX1-645" fmla="*/ 65586 w 2300486"/>
                <a:gd name="connsiteY1-646" fmla="*/ 1516958 h 2981529"/>
                <a:gd name="connsiteX2-647" fmla="*/ 410361 w 2300486"/>
                <a:gd name="connsiteY2-648" fmla="*/ 212814 h 2981529"/>
                <a:gd name="connsiteX3-649" fmla="*/ 1924367 w 2300486"/>
                <a:gd name="connsiteY3-650" fmla="*/ 165080 h 2981529"/>
                <a:gd name="connsiteX4-651" fmla="*/ 2284133 w 2300486"/>
                <a:gd name="connsiteY4-652" fmla="*/ 1010054 h 2981529"/>
                <a:gd name="connsiteX5-653" fmla="*/ 2029298 w 2300486"/>
                <a:gd name="connsiteY5-654" fmla="*/ 1561930 h 2981529"/>
                <a:gd name="connsiteX6-655" fmla="*/ 2179201 w 2300486"/>
                <a:gd name="connsiteY6-656" fmla="*/ 2290920 h 2981529"/>
                <a:gd name="connsiteX7-657" fmla="*/ 1583803 w 2300486"/>
                <a:gd name="connsiteY7-658" fmla="*/ 2981529 h 2981529"/>
                <a:gd name="connsiteX0-659" fmla="*/ 1489653 w 2300486"/>
                <a:gd name="connsiteY0-660" fmla="*/ 2896056 h 2981529"/>
                <a:gd name="connsiteX1-661" fmla="*/ 65586 w 2300486"/>
                <a:gd name="connsiteY1-662" fmla="*/ 1516958 h 2981529"/>
                <a:gd name="connsiteX2-663" fmla="*/ 410361 w 2300486"/>
                <a:gd name="connsiteY2-664" fmla="*/ 212814 h 2981529"/>
                <a:gd name="connsiteX3-665" fmla="*/ 1924367 w 2300486"/>
                <a:gd name="connsiteY3-666" fmla="*/ 165080 h 2981529"/>
                <a:gd name="connsiteX4-667" fmla="*/ 2284133 w 2300486"/>
                <a:gd name="connsiteY4-668" fmla="*/ 1010054 h 2981529"/>
                <a:gd name="connsiteX5-669" fmla="*/ 2029298 w 2300486"/>
                <a:gd name="connsiteY5-670" fmla="*/ 1561930 h 2981529"/>
                <a:gd name="connsiteX6-671" fmla="*/ 2179201 w 2300486"/>
                <a:gd name="connsiteY6-672" fmla="*/ 2290920 h 2981529"/>
                <a:gd name="connsiteX7-673" fmla="*/ 1583803 w 2300486"/>
                <a:gd name="connsiteY7-674" fmla="*/ 2981529 h 2981529"/>
                <a:gd name="connsiteX0-675" fmla="*/ 1489653 w 2300486"/>
                <a:gd name="connsiteY0-676" fmla="*/ 2896056 h 2928108"/>
                <a:gd name="connsiteX1-677" fmla="*/ 65586 w 2300486"/>
                <a:gd name="connsiteY1-678" fmla="*/ 1516958 h 2928108"/>
                <a:gd name="connsiteX2-679" fmla="*/ 410361 w 2300486"/>
                <a:gd name="connsiteY2-680" fmla="*/ 212814 h 2928108"/>
                <a:gd name="connsiteX3-681" fmla="*/ 1924367 w 2300486"/>
                <a:gd name="connsiteY3-682" fmla="*/ 165080 h 2928108"/>
                <a:gd name="connsiteX4-683" fmla="*/ 2284133 w 2300486"/>
                <a:gd name="connsiteY4-684" fmla="*/ 1010054 h 2928108"/>
                <a:gd name="connsiteX5-685" fmla="*/ 2029298 w 2300486"/>
                <a:gd name="connsiteY5-686" fmla="*/ 1561930 h 2928108"/>
                <a:gd name="connsiteX6-687" fmla="*/ 2179201 w 2300486"/>
                <a:gd name="connsiteY6-688" fmla="*/ 2290920 h 2928108"/>
                <a:gd name="connsiteX7-689" fmla="*/ 1524958 w 2300486"/>
                <a:gd name="connsiteY7-690" fmla="*/ 2928108 h 2928108"/>
                <a:gd name="connsiteX0-691" fmla="*/ 1489653 w 2300486"/>
                <a:gd name="connsiteY0-692" fmla="*/ 2896056 h 2928108"/>
                <a:gd name="connsiteX1-693" fmla="*/ 65586 w 2300486"/>
                <a:gd name="connsiteY1-694" fmla="*/ 1516958 h 2928108"/>
                <a:gd name="connsiteX2-695" fmla="*/ 410361 w 2300486"/>
                <a:gd name="connsiteY2-696" fmla="*/ 212814 h 2928108"/>
                <a:gd name="connsiteX3-697" fmla="*/ 1924367 w 2300486"/>
                <a:gd name="connsiteY3-698" fmla="*/ 165080 h 2928108"/>
                <a:gd name="connsiteX4-699" fmla="*/ 2284133 w 2300486"/>
                <a:gd name="connsiteY4-700" fmla="*/ 1010054 h 2928108"/>
                <a:gd name="connsiteX5-701" fmla="*/ 2029298 w 2300486"/>
                <a:gd name="connsiteY5-702" fmla="*/ 1561930 h 2928108"/>
                <a:gd name="connsiteX6-703" fmla="*/ 2179201 w 2300486"/>
                <a:gd name="connsiteY6-704" fmla="*/ 2290920 h 2928108"/>
                <a:gd name="connsiteX7-705" fmla="*/ 1524958 w 2300486"/>
                <a:gd name="connsiteY7-706" fmla="*/ 2928108 h 29281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300486" h="2928108">
                  <a:moveTo>
                    <a:pt x="1489653" y="2896056"/>
                  </a:moveTo>
                  <a:cubicBezTo>
                    <a:pt x="927522" y="2943975"/>
                    <a:pt x="245468" y="1964165"/>
                    <a:pt x="65586" y="1516958"/>
                  </a:cubicBezTo>
                  <a:cubicBezTo>
                    <a:pt x="-114296" y="1069751"/>
                    <a:pt x="100564" y="438127"/>
                    <a:pt x="410361" y="212814"/>
                  </a:cubicBezTo>
                  <a:cubicBezTo>
                    <a:pt x="720158" y="-12499"/>
                    <a:pt x="1492151" y="-103879"/>
                    <a:pt x="1924367" y="165080"/>
                  </a:cubicBezTo>
                  <a:cubicBezTo>
                    <a:pt x="2356583" y="434039"/>
                    <a:pt x="2311616" y="736420"/>
                    <a:pt x="2284133" y="1010054"/>
                  </a:cubicBezTo>
                  <a:cubicBezTo>
                    <a:pt x="2256650" y="1283688"/>
                    <a:pt x="2046787" y="1348452"/>
                    <a:pt x="2029298" y="1561930"/>
                  </a:cubicBezTo>
                  <a:cubicBezTo>
                    <a:pt x="2011809" y="1775408"/>
                    <a:pt x="2263258" y="2063224"/>
                    <a:pt x="2179201" y="2290920"/>
                  </a:cubicBezTo>
                  <a:cubicBezTo>
                    <a:pt x="2095144" y="2518616"/>
                    <a:pt x="2032167" y="2723488"/>
                    <a:pt x="1524958" y="2928108"/>
                  </a:cubicBezTo>
                </a:path>
              </a:pathLst>
            </a:custGeom>
            <a:no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4" name="椭圆 1"/>
            <p:cNvSpPr/>
            <p:nvPr/>
          </p:nvSpPr>
          <p:spPr>
            <a:xfrm>
              <a:off x="3444637" y="3934999"/>
              <a:ext cx="355590" cy="345840"/>
            </a:xfrm>
            <a:custGeom>
              <a:avLst/>
              <a:gdLst>
                <a:gd name="connsiteX0" fmla="*/ 0 w 471951"/>
                <a:gd name="connsiteY0" fmla="*/ 235976 h 471951"/>
                <a:gd name="connsiteX1" fmla="*/ 235976 w 471951"/>
                <a:gd name="connsiteY1" fmla="*/ 0 h 471951"/>
                <a:gd name="connsiteX2" fmla="*/ 471952 w 471951"/>
                <a:gd name="connsiteY2" fmla="*/ 235976 h 471951"/>
                <a:gd name="connsiteX3" fmla="*/ 235976 w 471951"/>
                <a:gd name="connsiteY3" fmla="*/ 471952 h 471951"/>
                <a:gd name="connsiteX4" fmla="*/ 0 w 471951"/>
                <a:gd name="connsiteY4" fmla="*/ 235976 h 471951"/>
                <a:gd name="connsiteX0-1" fmla="*/ 210 w 472162"/>
                <a:gd name="connsiteY0-2" fmla="*/ 224546 h 460522"/>
                <a:gd name="connsiteX1-3" fmla="*/ 270476 w 472162"/>
                <a:gd name="connsiteY1-4" fmla="*/ 0 h 460522"/>
                <a:gd name="connsiteX2-5" fmla="*/ 472162 w 472162"/>
                <a:gd name="connsiteY2-6" fmla="*/ 224546 h 460522"/>
                <a:gd name="connsiteX3-7" fmla="*/ 236186 w 472162"/>
                <a:gd name="connsiteY3-8" fmla="*/ 460522 h 460522"/>
                <a:gd name="connsiteX4-9" fmla="*/ 210 w 472162"/>
                <a:gd name="connsiteY4-10" fmla="*/ 224546 h 460522"/>
                <a:gd name="connsiteX0-11" fmla="*/ 1553 w 473505"/>
                <a:gd name="connsiteY0-12" fmla="*/ 224546 h 460522"/>
                <a:gd name="connsiteX1-13" fmla="*/ 271819 w 473505"/>
                <a:gd name="connsiteY1-14" fmla="*/ 0 h 460522"/>
                <a:gd name="connsiteX2-15" fmla="*/ 473505 w 473505"/>
                <a:gd name="connsiteY2-16" fmla="*/ 224546 h 460522"/>
                <a:gd name="connsiteX3-17" fmla="*/ 191809 w 473505"/>
                <a:gd name="connsiteY3-18" fmla="*/ 460522 h 460522"/>
                <a:gd name="connsiteX4-19" fmla="*/ 1553 w 473505"/>
                <a:gd name="connsiteY4-20" fmla="*/ 224546 h 4605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3505" h="460522">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5" name="椭圆 1"/>
            <p:cNvSpPr/>
            <p:nvPr/>
          </p:nvSpPr>
          <p:spPr>
            <a:xfrm>
              <a:off x="3583765" y="3558213"/>
              <a:ext cx="412652" cy="401337"/>
            </a:xfrm>
            <a:custGeom>
              <a:avLst/>
              <a:gdLst>
                <a:gd name="connsiteX0" fmla="*/ 0 w 471951"/>
                <a:gd name="connsiteY0" fmla="*/ 235976 h 471951"/>
                <a:gd name="connsiteX1" fmla="*/ 235976 w 471951"/>
                <a:gd name="connsiteY1" fmla="*/ 0 h 471951"/>
                <a:gd name="connsiteX2" fmla="*/ 471952 w 471951"/>
                <a:gd name="connsiteY2" fmla="*/ 235976 h 471951"/>
                <a:gd name="connsiteX3" fmla="*/ 235976 w 471951"/>
                <a:gd name="connsiteY3" fmla="*/ 471952 h 471951"/>
                <a:gd name="connsiteX4" fmla="*/ 0 w 471951"/>
                <a:gd name="connsiteY4" fmla="*/ 235976 h 471951"/>
                <a:gd name="connsiteX0-1" fmla="*/ 210 w 472162"/>
                <a:gd name="connsiteY0-2" fmla="*/ 224546 h 460522"/>
                <a:gd name="connsiteX1-3" fmla="*/ 270476 w 472162"/>
                <a:gd name="connsiteY1-4" fmla="*/ 0 h 460522"/>
                <a:gd name="connsiteX2-5" fmla="*/ 472162 w 472162"/>
                <a:gd name="connsiteY2-6" fmla="*/ 224546 h 460522"/>
                <a:gd name="connsiteX3-7" fmla="*/ 236186 w 472162"/>
                <a:gd name="connsiteY3-8" fmla="*/ 460522 h 460522"/>
                <a:gd name="connsiteX4-9" fmla="*/ 210 w 472162"/>
                <a:gd name="connsiteY4-10" fmla="*/ 224546 h 460522"/>
                <a:gd name="connsiteX0-11" fmla="*/ 1553 w 473505"/>
                <a:gd name="connsiteY0-12" fmla="*/ 224546 h 460522"/>
                <a:gd name="connsiteX1-13" fmla="*/ 271819 w 473505"/>
                <a:gd name="connsiteY1-14" fmla="*/ 0 h 460522"/>
                <a:gd name="connsiteX2-15" fmla="*/ 473505 w 473505"/>
                <a:gd name="connsiteY2-16" fmla="*/ 224546 h 460522"/>
                <a:gd name="connsiteX3-17" fmla="*/ 191809 w 473505"/>
                <a:gd name="connsiteY3-18" fmla="*/ 460522 h 460522"/>
                <a:gd name="connsiteX4-19" fmla="*/ 1553 w 473505"/>
                <a:gd name="connsiteY4-20" fmla="*/ 224546 h 4605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3505" h="460522">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6" name="椭圆 1"/>
            <p:cNvSpPr/>
            <p:nvPr/>
          </p:nvSpPr>
          <p:spPr>
            <a:xfrm>
              <a:off x="3904767" y="3244090"/>
              <a:ext cx="483106" cy="469859"/>
            </a:xfrm>
            <a:custGeom>
              <a:avLst/>
              <a:gdLst>
                <a:gd name="connsiteX0" fmla="*/ 0 w 471951"/>
                <a:gd name="connsiteY0" fmla="*/ 235976 h 471951"/>
                <a:gd name="connsiteX1" fmla="*/ 235976 w 471951"/>
                <a:gd name="connsiteY1" fmla="*/ 0 h 471951"/>
                <a:gd name="connsiteX2" fmla="*/ 471952 w 471951"/>
                <a:gd name="connsiteY2" fmla="*/ 235976 h 471951"/>
                <a:gd name="connsiteX3" fmla="*/ 235976 w 471951"/>
                <a:gd name="connsiteY3" fmla="*/ 471952 h 471951"/>
                <a:gd name="connsiteX4" fmla="*/ 0 w 471951"/>
                <a:gd name="connsiteY4" fmla="*/ 235976 h 471951"/>
                <a:gd name="connsiteX0-1" fmla="*/ 210 w 472162"/>
                <a:gd name="connsiteY0-2" fmla="*/ 224546 h 460522"/>
                <a:gd name="connsiteX1-3" fmla="*/ 270476 w 472162"/>
                <a:gd name="connsiteY1-4" fmla="*/ 0 h 460522"/>
                <a:gd name="connsiteX2-5" fmla="*/ 472162 w 472162"/>
                <a:gd name="connsiteY2-6" fmla="*/ 224546 h 460522"/>
                <a:gd name="connsiteX3-7" fmla="*/ 236186 w 472162"/>
                <a:gd name="connsiteY3-8" fmla="*/ 460522 h 460522"/>
                <a:gd name="connsiteX4-9" fmla="*/ 210 w 472162"/>
                <a:gd name="connsiteY4-10" fmla="*/ 224546 h 460522"/>
                <a:gd name="connsiteX0-11" fmla="*/ 1553 w 473505"/>
                <a:gd name="connsiteY0-12" fmla="*/ 224546 h 460522"/>
                <a:gd name="connsiteX1-13" fmla="*/ 271819 w 473505"/>
                <a:gd name="connsiteY1-14" fmla="*/ 0 h 460522"/>
                <a:gd name="connsiteX2-15" fmla="*/ 473505 w 473505"/>
                <a:gd name="connsiteY2-16" fmla="*/ 224546 h 460522"/>
                <a:gd name="connsiteX3-17" fmla="*/ 191809 w 473505"/>
                <a:gd name="connsiteY3-18" fmla="*/ 460522 h 460522"/>
                <a:gd name="connsiteX4-19" fmla="*/ 1553 w 473505"/>
                <a:gd name="connsiteY4-20" fmla="*/ 224546 h 4605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3505" h="460522">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7" name="椭圆 1"/>
            <p:cNvSpPr/>
            <p:nvPr/>
          </p:nvSpPr>
          <p:spPr>
            <a:xfrm>
              <a:off x="4392076" y="3111544"/>
              <a:ext cx="509665" cy="495690"/>
            </a:xfrm>
            <a:custGeom>
              <a:avLst/>
              <a:gdLst>
                <a:gd name="connsiteX0" fmla="*/ 0 w 471951"/>
                <a:gd name="connsiteY0" fmla="*/ 235976 h 471951"/>
                <a:gd name="connsiteX1" fmla="*/ 235976 w 471951"/>
                <a:gd name="connsiteY1" fmla="*/ 0 h 471951"/>
                <a:gd name="connsiteX2" fmla="*/ 471952 w 471951"/>
                <a:gd name="connsiteY2" fmla="*/ 235976 h 471951"/>
                <a:gd name="connsiteX3" fmla="*/ 235976 w 471951"/>
                <a:gd name="connsiteY3" fmla="*/ 471952 h 471951"/>
                <a:gd name="connsiteX4" fmla="*/ 0 w 471951"/>
                <a:gd name="connsiteY4" fmla="*/ 235976 h 471951"/>
                <a:gd name="connsiteX0-1" fmla="*/ 210 w 472162"/>
                <a:gd name="connsiteY0-2" fmla="*/ 224546 h 460522"/>
                <a:gd name="connsiteX1-3" fmla="*/ 270476 w 472162"/>
                <a:gd name="connsiteY1-4" fmla="*/ 0 h 460522"/>
                <a:gd name="connsiteX2-5" fmla="*/ 472162 w 472162"/>
                <a:gd name="connsiteY2-6" fmla="*/ 224546 h 460522"/>
                <a:gd name="connsiteX3-7" fmla="*/ 236186 w 472162"/>
                <a:gd name="connsiteY3-8" fmla="*/ 460522 h 460522"/>
                <a:gd name="connsiteX4-9" fmla="*/ 210 w 472162"/>
                <a:gd name="connsiteY4-10" fmla="*/ 224546 h 460522"/>
                <a:gd name="connsiteX0-11" fmla="*/ 1553 w 473505"/>
                <a:gd name="connsiteY0-12" fmla="*/ 224546 h 460522"/>
                <a:gd name="connsiteX1-13" fmla="*/ 271819 w 473505"/>
                <a:gd name="connsiteY1-14" fmla="*/ 0 h 460522"/>
                <a:gd name="connsiteX2-15" fmla="*/ 473505 w 473505"/>
                <a:gd name="connsiteY2-16" fmla="*/ 224546 h 460522"/>
                <a:gd name="connsiteX3-17" fmla="*/ 191809 w 473505"/>
                <a:gd name="connsiteY3-18" fmla="*/ 460522 h 460522"/>
                <a:gd name="connsiteX4-19" fmla="*/ 1553 w 473505"/>
                <a:gd name="connsiteY4-20" fmla="*/ 224546 h 4605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3505" h="460522">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8" name="椭圆 1"/>
            <p:cNvSpPr/>
            <p:nvPr/>
          </p:nvSpPr>
          <p:spPr>
            <a:xfrm>
              <a:off x="4901741" y="3070464"/>
              <a:ext cx="697869" cy="678733"/>
            </a:xfrm>
            <a:custGeom>
              <a:avLst/>
              <a:gdLst>
                <a:gd name="connsiteX0" fmla="*/ 0 w 471951"/>
                <a:gd name="connsiteY0" fmla="*/ 235976 h 471951"/>
                <a:gd name="connsiteX1" fmla="*/ 235976 w 471951"/>
                <a:gd name="connsiteY1" fmla="*/ 0 h 471951"/>
                <a:gd name="connsiteX2" fmla="*/ 471952 w 471951"/>
                <a:gd name="connsiteY2" fmla="*/ 235976 h 471951"/>
                <a:gd name="connsiteX3" fmla="*/ 235976 w 471951"/>
                <a:gd name="connsiteY3" fmla="*/ 471952 h 471951"/>
                <a:gd name="connsiteX4" fmla="*/ 0 w 471951"/>
                <a:gd name="connsiteY4" fmla="*/ 235976 h 471951"/>
                <a:gd name="connsiteX0-1" fmla="*/ 210 w 472162"/>
                <a:gd name="connsiteY0-2" fmla="*/ 224546 h 460522"/>
                <a:gd name="connsiteX1-3" fmla="*/ 270476 w 472162"/>
                <a:gd name="connsiteY1-4" fmla="*/ 0 h 460522"/>
                <a:gd name="connsiteX2-5" fmla="*/ 472162 w 472162"/>
                <a:gd name="connsiteY2-6" fmla="*/ 224546 h 460522"/>
                <a:gd name="connsiteX3-7" fmla="*/ 236186 w 472162"/>
                <a:gd name="connsiteY3-8" fmla="*/ 460522 h 460522"/>
                <a:gd name="connsiteX4-9" fmla="*/ 210 w 472162"/>
                <a:gd name="connsiteY4-10" fmla="*/ 224546 h 460522"/>
                <a:gd name="connsiteX0-11" fmla="*/ 1553 w 473505"/>
                <a:gd name="connsiteY0-12" fmla="*/ 224546 h 460522"/>
                <a:gd name="connsiteX1-13" fmla="*/ 271819 w 473505"/>
                <a:gd name="connsiteY1-14" fmla="*/ 0 h 460522"/>
                <a:gd name="connsiteX2-15" fmla="*/ 473505 w 473505"/>
                <a:gd name="connsiteY2-16" fmla="*/ 224546 h 460522"/>
                <a:gd name="connsiteX3-17" fmla="*/ 191809 w 473505"/>
                <a:gd name="connsiteY3-18" fmla="*/ 460522 h 460522"/>
                <a:gd name="connsiteX4-19" fmla="*/ 1553 w 473505"/>
                <a:gd name="connsiteY4-20" fmla="*/ 224546 h 4605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3505" h="460522">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w="3492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89" name="文本框 88"/>
          <p:cNvSpPr txBox="1"/>
          <p:nvPr/>
        </p:nvSpPr>
        <p:spPr>
          <a:xfrm>
            <a:off x="4477733" y="4444802"/>
            <a:ext cx="1156086" cy="523220"/>
          </a:xfrm>
          <a:prstGeom prst="rect">
            <a:avLst/>
          </a:prstGeom>
          <a:noFill/>
        </p:spPr>
        <p:txBody>
          <a:bodyPr wrap="none" rtlCol="0">
            <a:spAutoFit/>
          </a:bodyPr>
          <a:lstStyle/>
          <a:p>
            <a:r>
              <a:rPr lang="zh-CN" altLang="en-US" sz="2800" spc="-300" dirty="0">
                <a:solidFill>
                  <a:schemeClr val="bg1"/>
                </a:solidFill>
                <a:cs typeface="+mn-ea"/>
                <a:sym typeface="+mn-lt"/>
              </a:rPr>
              <a:t>关键词</a:t>
            </a:r>
            <a:endParaRPr lang="zh-CN" altLang="en-US" sz="2800" spc="-300" dirty="0">
              <a:solidFill>
                <a:schemeClr val="bg1"/>
              </a:solidFill>
              <a:cs typeface="+mn-ea"/>
              <a:sym typeface="+mn-lt"/>
            </a:endParaRPr>
          </a:p>
        </p:txBody>
      </p:sp>
      <p:sp>
        <p:nvSpPr>
          <p:cNvPr id="90" name="文本框 89"/>
          <p:cNvSpPr txBox="1"/>
          <p:nvPr/>
        </p:nvSpPr>
        <p:spPr>
          <a:xfrm>
            <a:off x="6303891" y="3070464"/>
            <a:ext cx="1156086" cy="523220"/>
          </a:xfrm>
          <a:prstGeom prst="rect">
            <a:avLst/>
          </a:prstGeom>
          <a:noFill/>
        </p:spPr>
        <p:txBody>
          <a:bodyPr wrap="none" rtlCol="0">
            <a:spAutoFit/>
          </a:bodyPr>
          <a:lstStyle/>
          <a:p>
            <a:r>
              <a:rPr lang="zh-CN" altLang="en-US" sz="2800" spc="-300" dirty="0">
                <a:solidFill>
                  <a:schemeClr val="bg1"/>
                </a:solidFill>
                <a:cs typeface="+mn-ea"/>
                <a:sym typeface="+mn-lt"/>
              </a:rPr>
              <a:t>关键词</a:t>
            </a:r>
            <a:endParaRPr lang="zh-CN" altLang="en-US" sz="2800" spc="-300" dirty="0">
              <a:solidFill>
                <a:schemeClr val="bg1"/>
              </a:solidFill>
              <a:cs typeface="+mn-ea"/>
              <a:sym typeface="+mn-lt"/>
            </a:endParaRPr>
          </a:p>
        </p:txBody>
      </p:sp>
      <p:sp>
        <p:nvSpPr>
          <p:cNvPr id="91" name="文本框 90"/>
          <p:cNvSpPr txBox="1"/>
          <p:nvPr/>
        </p:nvSpPr>
        <p:spPr>
          <a:xfrm>
            <a:off x="7981332" y="3143202"/>
            <a:ext cx="2978001" cy="1323439"/>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bg1"/>
                </a:solidFill>
                <a:latin typeface="+mn-lt"/>
                <a:ea typeface="+mn-ea"/>
                <a:cs typeface="+mn-ea"/>
                <a:sym typeface="+mn-lt"/>
              </a:rPr>
              <a:t>请在这里输入文字请在这里输入文字请在这里输入文字请在这里输入文字请在这里输入文字请在这里输入文字请在</a:t>
            </a:r>
            <a:r>
              <a:rPr lang="zh-CN" altLang="en-US" dirty="0" smtClean="0">
                <a:solidFill>
                  <a:schemeClr val="bg1"/>
                </a:solidFill>
                <a:latin typeface="+mn-lt"/>
                <a:ea typeface="+mn-ea"/>
                <a:cs typeface="+mn-ea"/>
                <a:sym typeface="+mn-lt"/>
              </a:rPr>
              <a:t>这里</a:t>
            </a:r>
            <a:endParaRPr lang="zh-CN" altLang="en-US" dirty="0">
              <a:solidFill>
                <a:schemeClr val="bg1"/>
              </a:solidFill>
              <a:latin typeface="+mn-lt"/>
              <a:ea typeface="+mn-ea"/>
              <a:cs typeface="+mn-ea"/>
              <a:sym typeface="+mn-lt"/>
            </a:endParaRPr>
          </a:p>
        </p:txBody>
      </p:sp>
      <p:sp>
        <p:nvSpPr>
          <p:cNvPr id="92" name="文本框 91"/>
          <p:cNvSpPr txBox="1"/>
          <p:nvPr/>
        </p:nvSpPr>
        <p:spPr>
          <a:xfrm>
            <a:off x="1362182" y="4706412"/>
            <a:ext cx="2978001" cy="1323439"/>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bg1"/>
                </a:solidFill>
                <a:latin typeface="+mn-lt"/>
                <a:ea typeface="+mn-ea"/>
                <a:cs typeface="+mn-ea"/>
                <a:sym typeface="+mn-lt"/>
              </a:rPr>
              <a:t>请在这里输入文字请在这里输入文字请在这里输入文字请在这里输入文字请在这里输入文字请在这里输入文字请在</a:t>
            </a:r>
            <a:r>
              <a:rPr lang="zh-CN" altLang="en-US" dirty="0" smtClean="0">
                <a:solidFill>
                  <a:schemeClr val="bg1"/>
                </a:solidFill>
                <a:latin typeface="+mn-lt"/>
                <a:ea typeface="+mn-ea"/>
                <a:cs typeface="+mn-ea"/>
                <a:sym typeface="+mn-lt"/>
              </a:rPr>
              <a:t>这里</a:t>
            </a:r>
            <a:endParaRPr lang="zh-CN" altLang="en-US" dirty="0">
              <a:solidFill>
                <a:schemeClr val="bg1"/>
              </a:solidFill>
              <a:latin typeface="+mn-lt"/>
              <a:ea typeface="+mn-ea"/>
              <a:cs typeface="+mn-ea"/>
              <a:sym typeface="+mn-lt"/>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PLACING_PICTURE_USER_VIEWPORT" val="{&quot;height&quot;:2248.9905511811025,&quot;width&quot;:4497.979527559055}"/>
</p:tagLst>
</file>

<file path=ppt/tags/tag2.xml><?xml version="1.0" encoding="utf-8"?>
<p:tagLst xmlns:p="http://schemas.openxmlformats.org/presentationml/2006/main">
  <p:tag name="KSO_WM_UNIT_PLACING_PICTURE_USER_VIEWPORT" val="{&quot;height&quot;:3870,&quot;width&quot;:3870}"/>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qrjk11j4">
      <a:majorFont>
        <a:latin typeface="方正卡通简体"/>
        <a:ea typeface="方正卡通简体"/>
        <a:cs typeface=""/>
      </a:majorFont>
      <a:minorFont>
        <a:latin typeface="方正卡通简体"/>
        <a:ea typeface="方正卡通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2119</Words>
  <Application>WPS 演示</Application>
  <PresentationFormat>宽屏</PresentationFormat>
  <Paragraphs>276</Paragraphs>
  <Slides>22</Slides>
  <Notes>7</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22</vt:i4>
      </vt:variant>
    </vt:vector>
  </HeadingPairs>
  <TitlesOfParts>
    <vt:vector size="37" baseType="lpstr">
      <vt:lpstr>Arial</vt:lpstr>
      <vt:lpstr>宋体</vt:lpstr>
      <vt:lpstr>Wingdings</vt:lpstr>
      <vt:lpstr>微软雅黑</vt:lpstr>
      <vt:lpstr>华文细黑</vt:lpstr>
      <vt:lpstr>方正卡通简体</vt:lpstr>
      <vt:lpstr>Segoe Print</vt:lpstr>
      <vt:lpstr>Calibri</vt:lpstr>
      <vt:lpstr>Calibri Light</vt:lpstr>
      <vt:lpstr>Arial Unicode MS</vt:lpstr>
      <vt:lpstr>Meiryo</vt:lpstr>
      <vt:lpstr>Yu Gothic UI</vt:lpstr>
      <vt:lpstr>Arial Narrow</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xiaoke</cp:lastModifiedBy>
  <cp:revision>14</cp:revision>
  <dcterms:created xsi:type="dcterms:W3CDTF">2017-10-11T07:34:00Z</dcterms:created>
  <dcterms:modified xsi:type="dcterms:W3CDTF">2021-09-17T10:56:16Z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8CE40450D9544608A91439F6B80046DB</vt:lpwstr>
  </property>
  <property fmtid="{D5CDD505-2E9C-101B-9397-08002B2CF9AE}" pid="3" name="KSOProductBuildVer">
    <vt:lpwstr>2052-11.1.0.10495</vt:lpwstr>
  </property>
</Properties>
</file>