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8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14" d="100"/>
          <a:sy n="114" d="100"/>
        </p:scale>
        <p:origin x="35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C26C4-8219-45E3-A2D3-F7C41AE4666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D61BE-614E-45FA-B3FD-244346BAD1C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9D61BE-614E-45FA-B3FD-244346BAD1C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5D6A046-AB91-4106-A470-C121F2000346}"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6BB9122E-2315-41E2-850B-F5FB367E0CA1}"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D9C8E42-DB6C-4B90-BBF5-B3181D7E981E}"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C3ACD818-ED7A-46CF-B035-7453357FAE9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5167"/>
            <a:ext cx="8026400" cy="585046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F34E6FA-C6A3-4919-81CD-D029A04E44FE}"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237A5A0D-02EE-43CC-A97C-8126F551CBC4}"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67EBA1F-8C8C-48D5-9421-C5B60007B002}"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58B385C8-6477-4B01-9746-57B461C4BF8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3133"/>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185"/>
            <a:ext cx="10363200" cy="1500716"/>
          </a:xfr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07093DE-9BEC-477B-9D7F-A4DD7A7EC1C7}"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F4E64265-B071-42A5-8CAD-6A3B5ABA4C0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43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43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3EB3C0FD-D427-4DCF-940B-CEB335C77D1F}"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9E23A5C8-E0D3-4BD8-B786-5BF91721E03B}"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4584"/>
            <a:ext cx="5386917" cy="641349"/>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5934"/>
            <a:ext cx="5386917" cy="394970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4584"/>
            <a:ext cx="5389033" cy="641349"/>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5934"/>
            <a:ext cx="5389033" cy="394970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6A440890-0F68-44D0-A514-32B462933D75}"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DC359258-D3CC-4495-A8B0-46F1B62E2E9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AD8F3A6B-F444-4507-B996-654317414371}"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B86C76AB-C91C-47AC-89DE-3750D3E75285}"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54A9CF5-64C6-4BA0-977F-6E73F06F8A7E}"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8E945430-A604-4983-8FB0-583CF1D1477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2"/>
            <a:ext cx="4011084" cy="1162049"/>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258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0"/>
            <a:ext cx="4011084" cy="469053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0B99F43B-D15A-4F48-9BBE-F03FFBE8FDA9}"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F1F536E6-AC41-4D59-AF14-1EF3FC4F7251}"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7267"/>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3833"/>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867"/>
            <a:ext cx="7315200" cy="80433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02390EC9-7FEB-479C-AD24-B557C28AE389}"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40872B72-C3F2-4958-B4FD-DA987A40B43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E173"/>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文本占位符 2"/>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028" name="日期占位符 3"/>
          <p:cNvSpPr>
            <a:spLocks noGrp="1" noChangeArrowheads="1"/>
          </p:cNvSpPr>
          <p:nvPr>
            <p:ph type="dt" sz="half" idx="2"/>
          </p:nvPr>
        </p:nvSpPr>
        <p:spPr bwMode="auto">
          <a:xfrm>
            <a:off x="609600" y="6356351"/>
            <a:ext cx="28448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600" smtClean="0">
                <a:solidFill>
                  <a:srgbClr val="898989"/>
                </a:solidFill>
              </a:defRPr>
            </a:lvl1pPr>
          </a:lstStyle>
          <a:p>
            <a:pPr fontAlgn="base">
              <a:spcBef>
                <a:spcPct val="0"/>
              </a:spcBef>
              <a:spcAft>
                <a:spcPct val="0"/>
              </a:spcAft>
              <a:buFont typeface="Arial" panose="020B0604020202020204" pitchFamily="34" charset="0"/>
              <a:buNone/>
              <a:defRPr/>
            </a:pPr>
            <a:fld id="{FBCCB9E8-0743-493D-8C7C-11AC8E052457}"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4165600" y="6356351"/>
            <a:ext cx="38608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600" smtClean="0">
                <a:solidFill>
                  <a:srgbClr val="898989"/>
                </a:solidFill>
              </a:defRPr>
            </a:lvl1pPr>
          </a:lstStyle>
          <a:p>
            <a:pPr fontAlgn="base">
              <a:spcBef>
                <a:spcPct val="0"/>
              </a:spcBef>
              <a:spcAft>
                <a:spcPct val="0"/>
              </a:spcAft>
              <a:buFont typeface="Arial" panose="020B0604020202020204" pitchFamily="34" charset="0"/>
              <a:buNone/>
              <a:defRPr/>
            </a:pPr>
            <a:endParaRPr lang="zh-CN" altLang="en-US"/>
          </a:p>
        </p:txBody>
      </p:sp>
      <p:sp>
        <p:nvSpPr>
          <p:cNvPr id="1030" name="灯片编号占位符 5"/>
          <p:cNvSpPr>
            <a:spLocks noGrp="1" noChangeArrowheads="1"/>
          </p:cNvSpPr>
          <p:nvPr>
            <p:ph type="sldNum" sz="quarter" idx="4"/>
          </p:nvPr>
        </p:nvSpPr>
        <p:spPr bwMode="auto">
          <a:xfrm>
            <a:off x="8737600" y="6356351"/>
            <a:ext cx="28448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600">
                <a:solidFill>
                  <a:srgbClr val="898989"/>
                </a:solidFill>
              </a:defRPr>
            </a:lvl1pPr>
          </a:lstStyle>
          <a:p>
            <a:pPr fontAlgn="base">
              <a:spcBef>
                <a:spcPct val="0"/>
              </a:spcBef>
              <a:spcAft>
                <a:spcPct val="0"/>
              </a:spcAft>
              <a:buFont typeface="Arial" panose="020B0604020202020204" pitchFamily="34" charset="0"/>
              <a:buNone/>
            </a:pPr>
            <a:fld id="{FDE47AFE-BF1B-49A7-A53B-341D851368F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advTm="2000"/>
    </mc:Choice>
    <mc:Fallback>
      <p:transition advTm="2000"/>
    </mc:Fallback>
  </mc:AlternateContent>
  <p:txStyles>
    <p:titleStyle>
      <a:lvl1pPr algn="ctr" rtl="0" eaLnBrk="0" fontAlgn="base" hangingPunct="0">
        <a:spcBef>
          <a:spcPct val="0"/>
        </a:spcBef>
        <a:spcAft>
          <a:spcPct val="0"/>
        </a:spcAft>
        <a:defRPr sz="5865">
          <a:solidFill>
            <a:schemeClr val="tx1"/>
          </a:solidFill>
          <a:latin typeface="+mj-lt"/>
          <a:ea typeface="+mj-ea"/>
          <a:cs typeface="+mj-cs"/>
        </a:defRPr>
      </a:lvl1pPr>
      <a:lvl2pPr algn="ctr" rtl="0" eaLnBrk="0" fontAlgn="base" hangingPunct="0">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eaLnBrk="0" fontAlgn="base" hangingPunct="0">
        <a:spcBef>
          <a:spcPct val="20000"/>
        </a:spcBef>
        <a:spcAft>
          <a:spcPct val="0"/>
        </a:spcAft>
        <a:buFont typeface="Arial" panose="020B0604020202020204" pitchFamily="34" charset="0"/>
        <a:buChar char="•"/>
        <a:defRPr sz="4265">
          <a:solidFill>
            <a:schemeClr val="tx1"/>
          </a:solidFill>
          <a:latin typeface="+mn-lt"/>
          <a:ea typeface="+mn-ea"/>
          <a:cs typeface="+mn-cs"/>
        </a:defRPr>
      </a:lvl1pPr>
      <a:lvl2pPr marL="990600" indent="-381000" algn="l" rtl="0" eaLnBrk="0" fontAlgn="base" hangingPunct="0">
        <a:spcBef>
          <a:spcPct val="20000"/>
        </a:spcBef>
        <a:spcAft>
          <a:spcPct val="0"/>
        </a:spcAft>
        <a:buFont typeface="Arial" panose="020B0604020202020204" pitchFamily="34" charset="0"/>
        <a:buChar char="–"/>
        <a:defRPr sz="3735">
          <a:solidFill>
            <a:schemeClr val="tx1"/>
          </a:solidFill>
          <a:latin typeface="+mn-lt"/>
          <a:ea typeface="+mn-ea"/>
        </a:defRPr>
      </a:lvl2pPr>
      <a:lvl3pPr marL="1524000" indent="-3048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defRPr>
      </a:lvl3pPr>
      <a:lvl4pPr marL="2133600" indent="-3048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4pPr>
      <a:lvl5pPr marL="2743200" indent="-3048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5pPr>
      <a:lvl6pPr marL="3352800" indent="-304800" algn="l" rtl="0" fontAlgn="base">
        <a:spcBef>
          <a:spcPct val="20000"/>
        </a:spcBef>
        <a:spcAft>
          <a:spcPct val="0"/>
        </a:spcAft>
        <a:buFont typeface="Arial" panose="020B0604020202020204" pitchFamily="34" charset="0"/>
        <a:buChar char="»"/>
        <a:defRPr sz="2665">
          <a:solidFill>
            <a:schemeClr val="tx1"/>
          </a:solidFill>
          <a:latin typeface="+mn-lt"/>
          <a:ea typeface="+mn-ea"/>
        </a:defRPr>
      </a:lvl6pPr>
      <a:lvl7pPr marL="3962400" indent="-304800" algn="l" rtl="0" fontAlgn="base">
        <a:spcBef>
          <a:spcPct val="20000"/>
        </a:spcBef>
        <a:spcAft>
          <a:spcPct val="0"/>
        </a:spcAft>
        <a:buFont typeface="Arial" panose="020B0604020202020204" pitchFamily="34" charset="0"/>
        <a:buChar char="»"/>
        <a:defRPr sz="2665">
          <a:solidFill>
            <a:schemeClr val="tx1"/>
          </a:solidFill>
          <a:latin typeface="+mn-lt"/>
          <a:ea typeface="+mn-ea"/>
        </a:defRPr>
      </a:lvl7pPr>
      <a:lvl8pPr marL="4572000" indent="-304800" algn="l" rtl="0" fontAlgn="base">
        <a:spcBef>
          <a:spcPct val="20000"/>
        </a:spcBef>
        <a:spcAft>
          <a:spcPct val="0"/>
        </a:spcAft>
        <a:buFont typeface="Arial" panose="020B0604020202020204" pitchFamily="34" charset="0"/>
        <a:buChar char="»"/>
        <a:defRPr sz="2665">
          <a:solidFill>
            <a:schemeClr val="tx1"/>
          </a:solidFill>
          <a:latin typeface="+mn-lt"/>
          <a:ea typeface="+mn-ea"/>
        </a:defRPr>
      </a:lvl8pPr>
      <a:lvl9pPr marL="5181600" indent="-304800" algn="l" rtl="0" fontAlgn="base">
        <a:spcBef>
          <a:spcPct val="20000"/>
        </a:spcBef>
        <a:spcAft>
          <a:spcPct val="0"/>
        </a:spcAft>
        <a:buFont typeface="Arial" panose="020B0604020202020204" pitchFamily="34" charset="0"/>
        <a:buChar char="»"/>
        <a:defRPr sz="2665">
          <a:solidFill>
            <a:schemeClr val="tx1"/>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1.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hyperlink" Target="http://www.yanj.c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1.emf"/></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hyperlink" Target="http://www.rapidesign.cn/" TargetMode="Externa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hyperlink" Target="http://www.yanj.cn/" TargetMode="External"/></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7.xml"/><Relationship Id="rId7" Type="http://schemas.openxmlformats.org/officeDocument/2006/relationships/image" Target="../media/image21.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2"/>
          <p:cNvSpPr>
            <a:spLocks noChangeArrowheads="1"/>
          </p:cNvSpPr>
          <p:nvPr/>
        </p:nvSpPr>
        <p:spPr bwMode="auto">
          <a:xfrm>
            <a:off x="0" y="3456517"/>
            <a:ext cx="12192000" cy="3429000"/>
          </a:xfrm>
          <a:prstGeom prst="rect">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051" name="矩形 3"/>
          <p:cNvSpPr>
            <a:spLocks noChangeArrowheads="1"/>
          </p:cNvSpPr>
          <p:nvPr/>
        </p:nvSpPr>
        <p:spPr bwMode="auto">
          <a:xfrm>
            <a:off x="0" y="0"/>
            <a:ext cx="12192000" cy="3429000"/>
          </a:xfrm>
          <a:prstGeom prst="rect">
            <a:avLst/>
          </a:prstGeom>
          <a:solidFill>
            <a:srgbClr val="FFE1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grpSp>
        <p:nvGrpSpPr>
          <p:cNvPr id="2052" name="组合 4"/>
          <p:cNvGrpSpPr/>
          <p:nvPr/>
        </p:nvGrpSpPr>
        <p:grpSpPr bwMode="auto">
          <a:xfrm>
            <a:off x="6667500" y="1333500"/>
            <a:ext cx="4540251" cy="4464051"/>
            <a:chOff x="0" y="0"/>
            <a:chExt cx="5675312" cy="5659438"/>
          </a:xfrm>
        </p:grpSpPr>
        <p:sp>
          <p:nvSpPr>
            <p:cNvPr id="2068" name="Freeform 5"/>
            <p:cNvSpPr/>
            <p:nvPr/>
          </p:nvSpPr>
          <p:spPr bwMode="auto">
            <a:xfrm>
              <a:off x="4314825" y="5111750"/>
              <a:ext cx="155575" cy="219075"/>
            </a:xfrm>
            <a:custGeom>
              <a:avLst/>
              <a:gdLst>
                <a:gd name="T0" fmla="*/ 68173 w 89"/>
                <a:gd name="T1" fmla="*/ 219075 h 126"/>
                <a:gd name="T2" fmla="*/ 57685 w 89"/>
                <a:gd name="T3" fmla="*/ 79980 h 126"/>
                <a:gd name="T4" fmla="*/ 124110 w 89"/>
                <a:gd name="T5" fmla="*/ 43467 h 126"/>
                <a:gd name="T6" fmla="*/ 146835 w 89"/>
                <a:gd name="T7" fmla="*/ 142573 h 126"/>
                <a:gd name="T8" fmla="*/ 68173 w 89"/>
                <a:gd name="T9" fmla="*/ 219075 h 126"/>
                <a:gd name="T10" fmla="*/ 0 60000 65536"/>
                <a:gd name="T11" fmla="*/ 0 60000 65536"/>
                <a:gd name="T12" fmla="*/ 0 60000 65536"/>
                <a:gd name="T13" fmla="*/ 0 60000 65536"/>
                <a:gd name="T14" fmla="*/ 0 60000 65536"/>
                <a:gd name="T15" fmla="*/ 0 w 89"/>
                <a:gd name="T16" fmla="*/ 0 h 126"/>
                <a:gd name="T17" fmla="*/ 89 w 89"/>
                <a:gd name="T18" fmla="*/ 126 h 126"/>
              </a:gdLst>
              <a:ahLst/>
              <a:cxnLst>
                <a:cxn ang="T10">
                  <a:pos x="T0" y="T1"/>
                </a:cxn>
                <a:cxn ang="T11">
                  <a:pos x="T2" y="T3"/>
                </a:cxn>
                <a:cxn ang="T12">
                  <a:pos x="T4" y="T5"/>
                </a:cxn>
                <a:cxn ang="T13">
                  <a:pos x="T6" y="T7"/>
                </a:cxn>
                <a:cxn ang="T14">
                  <a:pos x="T8" y="T9"/>
                </a:cxn>
              </a:cxnLst>
              <a:rect l="T15" t="T16" r="T17" b="T18"/>
              <a:pathLst>
                <a:path w="89" h="126">
                  <a:moveTo>
                    <a:pt x="39" y="126"/>
                  </a:moveTo>
                  <a:cubicBezTo>
                    <a:pt x="39" y="126"/>
                    <a:pt x="66" y="65"/>
                    <a:pt x="33" y="46"/>
                  </a:cubicBezTo>
                  <a:cubicBezTo>
                    <a:pt x="0" y="26"/>
                    <a:pt x="53" y="0"/>
                    <a:pt x="71" y="25"/>
                  </a:cubicBezTo>
                  <a:cubicBezTo>
                    <a:pt x="89" y="49"/>
                    <a:pt x="84" y="82"/>
                    <a:pt x="84" y="82"/>
                  </a:cubicBezTo>
                  <a:lnTo>
                    <a:pt x="39" y="126"/>
                  </a:ln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69" name="Freeform 6"/>
            <p:cNvSpPr/>
            <p:nvPr/>
          </p:nvSpPr>
          <p:spPr bwMode="auto">
            <a:xfrm>
              <a:off x="4084637" y="5327650"/>
              <a:ext cx="196850" cy="179388"/>
            </a:xfrm>
            <a:custGeom>
              <a:avLst/>
              <a:gdLst>
                <a:gd name="T0" fmla="*/ 196850 w 114"/>
                <a:gd name="T1" fmla="*/ 0 h 103"/>
                <a:gd name="T2" fmla="*/ 0 w 114"/>
                <a:gd name="T3" fmla="*/ 144555 h 103"/>
                <a:gd name="T4" fmla="*/ 196850 w 114"/>
                <a:gd name="T5" fmla="*/ 0 h 103"/>
                <a:gd name="T6" fmla="*/ 0 60000 65536"/>
                <a:gd name="T7" fmla="*/ 0 60000 65536"/>
                <a:gd name="T8" fmla="*/ 0 60000 65536"/>
                <a:gd name="T9" fmla="*/ 0 w 114"/>
                <a:gd name="T10" fmla="*/ 0 h 103"/>
                <a:gd name="T11" fmla="*/ 114 w 114"/>
                <a:gd name="T12" fmla="*/ 103 h 103"/>
              </a:gdLst>
              <a:ahLst/>
              <a:cxnLst>
                <a:cxn ang="T6">
                  <a:pos x="T0" y="T1"/>
                </a:cxn>
                <a:cxn ang="T7">
                  <a:pos x="T2" y="T3"/>
                </a:cxn>
                <a:cxn ang="T8">
                  <a:pos x="T4" y="T5"/>
                </a:cxn>
              </a:cxnLst>
              <a:rect l="T9" t="T10" r="T11" b="T12"/>
              <a:pathLst>
                <a:path w="114" h="103">
                  <a:moveTo>
                    <a:pt x="114" y="0"/>
                  </a:moveTo>
                  <a:cubicBezTo>
                    <a:pt x="114" y="0"/>
                    <a:pt x="106" y="103"/>
                    <a:pt x="0" y="83"/>
                  </a:cubicBezTo>
                  <a:cubicBezTo>
                    <a:pt x="0" y="83"/>
                    <a:pt x="22" y="3"/>
                    <a:pt x="114"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70" name="Freeform 7"/>
            <p:cNvSpPr>
              <a:spLocks noEditPoints="1"/>
            </p:cNvSpPr>
            <p:nvPr/>
          </p:nvSpPr>
          <p:spPr bwMode="auto">
            <a:xfrm>
              <a:off x="2189162" y="4495800"/>
              <a:ext cx="3371850" cy="1146175"/>
            </a:xfrm>
            <a:custGeom>
              <a:avLst/>
              <a:gdLst>
                <a:gd name="T0" fmla="*/ 1645908 w 1938"/>
                <a:gd name="T1" fmla="*/ 803019 h 658"/>
                <a:gd name="T2" fmla="*/ 1774658 w 1938"/>
                <a:gd name="T3" fmla="*/ 930178 h 658"/>
                <a:gd name="T4" fmla="*/ 1957343 w 1938"/>
                <a:gd name="T5" fmla="*/ 1043402 h 658"/>
                <a:gd name="T6" fmla="*/ 2303576 w 1938"/>
                <a:gd name="T7" fmla="*/ 1146175 h 658"/>
                <a:gd name="T8" fmla="*/ 2333153 w 1938"/>
                <a:gd name="T9" fmla="*/ 1137465 h 658"/>
                <a:gd name="T10" fmla="*/ 2079134 w 1938"/>
                <a:gd name="T11" fmla="*/ 930178 h 658"/>
                <a:gd name="T12" fmla="*/ 2063475 w 1938"/>
                <a:gd name="T13" fmla="*/ 917985 h 658"/>
                <a:gd name="T14" fmla="*/ 1939945 w 1938"/>
                <a:gd name="T15" fmla="*/ 982436 h 658"/>
                <a:gd name="T16" fmla="*/ 1894708 w 1938"/>
                <a:gd name="T17" fmla="*/ 977210 h 658"/>
                <a:gd name="T18" fmla="*/ 1920806 w 1938"/>
                <a:gd name="T19" fmla="*/ 924953 h 658"/>
                <a:gd name="T20" fmla="*/ 1894708 w 1938"/>
                <a:gd name="T21" fmla="*/ 977210 h 658"/>
                <a:gd name="T22" fmla="*/ 1645908 w 1938"/>
                <a:gd name="T23" fmla="*/ 803019 h 658"/>
                <a:gd name="T24" fmla="*/ 1678966 w 1938"/>
                <a:gd name="T25" fmla="*/ 245609 h 658"/>
                <a:gd name="T26" fmla="*/ 1593712 w 1938"/>
                <a:gd name="T27" fmla="*/ 271738 h 658"/>
                <a:gd name="T28" fmla="*/ 1612851 w 1938"/>
                <a:gd name="T29" fmla="*/ 310059 h 658"/>
                <a:gd name="T30" fmla="*/ 1696364 w 1938"/>
                <a:gd name="T31" fmla="*/ 263028 h 658"/>
                <a:gd name="T32" fmla="*/ 1680705 w 1938"/>
                <a:gd name="T33" fmla="*/ 247351 h 658"/>
                <a:gd name="T34" fmla="*/ 1678966 w 1938"/>
                <a:gd name="T35" fmla="*/ 245609 h 658"/>
                <a:gd name="T36" fmla="*/ 60895 w 1938"/>
                <a:gd name="T37" fmla="*/ 205545 h 658"/>
                <a:gd name="T38" fmla="*/ 0 w 1938"/>
                <a:gd name="T39" fmla="*/ 207287 h 658"/>
                <a:gd name="T40" fmla="*/ 1005639 w 1938"/>
                <a:gd name="T41" fmla="*/ 510379 h 658"/>
                <a:gd name="T42" fmla="*/ 1572834 w 1938"/>
                <a:gd name="T43" fmla="*/ 733343 h 658"/>
                <a:gd name="T44" fmla="*/ 1214423 w 1938"/>
                <a:gd name="T45" fmla="*/ 282189 h 658"/>
                <a:gd name="T46" fmla="*/ 1163967 w 1938"/>
                <a:gd name="T47" fmla="*/ 268254 h 658"/>
                <a:gd name="T48" fmla="*/ 509779 w 1938"/>
                <a:gd name="T49" fmla="*/ 381478 h 658"/>
                <a:gd name="T50" fmla="*/ 259239 w 1938"/>
                <a:gd name="T51" fmla="*/ 334446 h 658"/>
                <a:gd name="T52" fmla="*/ 71334 w 1938"/>
                <a:gd name="T53" fmla="*/ 205545 h 658"/>
                <a:gd name="T54" fmla="*/ 60895 w 1938"/>
                <a:gd name="T55" fmla="*/ 205545 h 658"/>
                <a:gd name="T56" fmla="*/ 1957343 w 1938"/>
                <a:gd name="T57" fmla="*/ 0 h 658"/>
                <a:gd name="T58" fmla="*/ 1985181 w 1938"/>
                <a:gd name="T59" fmla="*/ 66192 h 658"/>
                <a:gd name="T60" fmla="*/ 1727682 w 1938"/>
                <a:gd name="T61" fmla="*/ 224706 h 658"/>
                <a:gd name="T62" fmla="*/ 1729422 w 1938"/>
                <a:gd name="T63" fmla="*/ 226448 h 658"/>
                <a:gd name="T64" fmla="*/ 1755519 w 1938"/>
                <a:gd name="T65" fmla="*/ 236899 h 658"/>
                <a:gd name="T66" fmla="*/ 2023458 w 1938"/>
                <a:gd name="T67" fmla="*/ 181158 h 658"/>
                <a:gd name="T68" fmla="*/ 2126110 w 1938"/>
                <a:gd name="T69" fmla="*/ 191610 h 658"/>
                <a:gd name="T70" fmla="*/ 2735061 w 1938"/>
                <a:gd name="T71" fmla="*/ 395413 h 658"/>
                <a:gd name="T72" fmla="*/ 2745500 w 1938"/>
                <a:gd name="T73" fmla="*/ 393671 h 658"/>
                <a:gd name="T74" fmla="*/ 2757679 w 1938"/>
                <a:gd name="T75" fmla="*/ 391929 h 658"/>
                <a:gd name="T76" fmla="*/ 3039537 w 1938"/>
                <a:gd name="T77" fmla="*/ 452896 h 658"/>
                <a:gd name="T78" fmla="*/ 3324874 w 1938"/>
                <a:gd name="T79" fmla="*/ 515605 h 658"/>
                <a:gd name="T80" fmla="*/ 3344012 w 1938"/>
                <a:gd name="T81" fmla="*/ 510379 h 658"/>
                <a:gd name="T82" fmla="*/ 2788997 w 1938"/>
                <a:gd name="T83" fmla="*/ 275221 h 658"/>
                <a:gd name="T84" fmla="*/ 1957343 w 1938"/>
                <a:gd name="T85" fmla="*/ 0 h 6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38"/>
                <a:gd name="T130" fmla="*/ 0 h 658"/>
                <a:gd name="T131" fmla="*/ 1938 w 1938"/>
                <a:gd name="T132" fmla="*/ 658 h 6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38" h="658">
                  <a:moveTo>
                    <a:pt x="946" y="461"/>
                  </a:moveTo>
                  <a:cubicBezTo>
                    <a:pt x="958" y="477"/>
                    <a:pt x="973" y="498"/>
                    <a:pt x="1020" y="534"/>
                  </a:cubicBezTo>
                  <a:cubicBezTo>
                    <a:pt x="1020" y="534"/>
                    <a:pt x="1075" y="575"/>
                    <a:pt x="1125" y="599"/>
                  </a:cubicBezTo>
                  <a:cubicBezTo>
                    <a:pt x="1190" y="630"/>
                    <a:pt x="1284" y="658"/>
                    <a:pt x="1324" y="658"/>
                  </a:cubicBezTo>
                  <a:cubicBezTo>
                    <a:pt x="1333" y="658"/>
                    <a:pt x="1339" y="657"/>
                    <a:pt x="1341" y="653"/>
                  </a:cubicBezTo>
                  <a:cubicBezTo>
                    <a:pt x="1359" y="623"/>
                    <a:pt x="1233" y="560"/>
                    <a:pt x="1195" y="534"/>
                  </a:cubicBezTo>
                  <a:cubicBezTo>
                    <a:pt x="1193" y="532"/>
                    <a:pt x="1190" y="530"/>
                    <a:pt x="1186" y="527"/>
                  </a:cubicBezTo>
                  <a:cubicBezTo>
                    <a:pt x="1174" y="546"/>
                    <a:pt x="1152" y="564"/>
                    <a:pt x="1115" y="564"/>
                  </a:cubicBezTo>
                  <a:cubicBezTo>
                    <a:pt x="1107" y="564"/>
                    <a:pt x="1098" y="563"/>
                    <a:pt x="1089" y="561"/>
                  </a:cubicBezTo>
                  <a:cubicBezTo>
                    <a:pt x="1089" y="561"/>
                    <a:pt x="1093" y="547"/>
                    <a:pt x="1104" y="531"/>
                  </a:cubicBezTo>
                  <a:cubicBezTo>
                    <a:pt x="1096" y="540"/>
                    <a:pt x="1091" y="550"/>
                    <a:pt x="1089" y="561"/>
                  </a:cubicBezTo>
                  <a:cubicBezTo>
                    <a:pt x="1089" y="561"/>
                    <a:pt x="1033" y="539"/>
                    <a:pt x="946" y="461"/>
                  </a:cubicBezTo>
                  <a:moveTo>
                    <a:pt x="965" y="141"/>
                  </a:moveTo>
                  <a:cubicBezTo>
                    <a:pt x="950" y="146"/>
                    <a:pt x="933" y="151"/>
                    <a:pt x="916" y="156"/>
                  </a:cubicBezTo>
                  <a:cubicBezTo>
                    <a:pt x="920" y="163"/>
                    <a:pt x="923" y="170"/>
                    <a:pt x="927" y="178"/>
                  </a:cubicBezTo>
                  <a:cubicBezTo>
                    <a:pt x="939" y="170"/>
                    <a:pt x="955" y="161"/>
                    <a:pt x="975" y="151"/>
                  </a:cubicBezTo>
                  <a:cubicBezTo>
                    <a:pt x="972" y="148"/>
                    <a:pt x="969" y="145"/>
                    <a:pt x="966" y="142"/>
                  </a:cubicBezTo>
                  <a:cubicBezTo>
                    <a:pt x="965" y="141"/>
                    <a:pt x="965" y="141"/>
                    <a:pt x="965" y="141"/>
                  </a:cubicBezTo>
                  <a:moveTo>
                    <a:pt x="35" y="118"/>
                  </a:moveTo>
                  <a:cubicBezTo>
                    <a:pt x="0" y="119"/>
                    <a:pt x="0" y="119"/>
                    <a:pt x="0" y="119"/>
                  </a:cubicBezTo>
                  <a:cubicBezTo>
                    <a:pt x="0" y="119"/>
                    <a:pt x="116" y="255"/>
                    <a:pt x="578" y="293"/>
                  </a:cubicBezTo>
                  <a:cubicBezTo>
                    <a:pt x="578" y="293"/>
                    <a:pt x="722" y="299"/>
                    <a:pt x="904" y="421"/>
                  </a:cubicBezTo>
                  <a:cubicBezTo>
                    <a:pt x="844" y="361"/>
                    <a:pt x="774" y="278"/>
                    <a:pt x="698" y="162"/>
                  </a:cubicBezTo>
                  <a:cubicBezTo>
                    <a:pt x="689" y="160"/>
                    <a:pt x="679" y="157"/>
                    <a:pt x="669" y="154"/>
                  </a:cubicBezTo>
                  <a:cubicBezTo>
                    <a:pt x="609" y="172"/>
                    <a:pt x="435" y="219"/>
                    <a:pt x="293" y="219"/>
                  </a:cubicBezTo>
                  <a:cubicBezTo>
                    <a:pt x="237" y="219"/>
                    <a:pt x="186" y="211"/>
                    <a:pt x="149" y="192"/>
                  </a:cubicBezTo>
                  <a:cubicBezTo>
                    <a:pt x="111" y="172"/>
                    <a:pt x="73" y="147"/>
                    <a:pt x="41" y="118"/>
                  </a:cubicBezTo>
                  <a:cubicBezTo>
                    <a:pt x="39" y="118"/>
                    <a:pt x="37" y="118"/>
                    <a:pt x="35" y="118"/>
                  </a:cubicBezTo>
                  <a:moveTo>
                    <a:pt x="1125" y="0"/>
                  </a:moveTo>
                  <a:cubicBezTo>
                    <a:pt x="1136" y="22"/>
                    <a:pt x="1141" y="38"/>
                    <a:pt x="1141" y="38"/>
                  </a:cubicBezTo>
                  <a:cubicBezTo>
                    <a:pt x="1141" y="38"/>
                    <a:pt x="1085" y="90"/>
                    <a:pt x="993" y="129"/>
                  </a:cubicBezTo>
                  <a:cubicBezTo>
                    <a:pt x="994" y="130"/>
                    <a:pt x="994" y="130"/>
                    <a:pt x="994" y="130"/>
                  </a:cubicBezTo>
                  <a:cubicBezTo>
                    <a:pt x="1009" y="136"/>
                    <a:pt x="1009" y="136"/>
                    <a:pt x="1009" y="136"/>
                  </a:cubicBezTo>
                  <a:cubicBezTo>
                    <a:pt x="1052" y="119"/>
                    <a:pt x="1106" y="104"/>
                    <a:pt x="1163" y="104"/>
                  </a:cubicBezTo>
                  <a:cubicBezTo>
                    <a:pt x="1182" y="104"/>
                    <a:pt x="1202" y="106"/>
                    <a:pt x="1222" y="110"/>
                  </a:cubicBezTo>
                  <a:cubicBezTo>
                    <a:pt x="1374" y="139"/>
                    <a:pt x="1531" y="227"/>
                    <a:pt x="1572" y="227"/>
                  </a:cubicBezTo>
                  <a:cubicBezTo>
                    <a:pt x="1574" y="227"/>
                    <a:pt x="1576" y="227"/>
                    <a:pt x="1578" y="226"/>
                  </a:cubicBezTo>
                  <a:cubicBezTo>
                    <a:pt x="1579" y="225"/>
                    <a:pt x="1582" y="225"/>
                    <a:pt x="1585" y="225"/>
                  </a:cubicBezTo>
                  <a:cubicBezTo>
                    <a:pt x="1610" y="225"/>
                    <a:pt x="1678" y="243"/>
                    <a:pt x="1747" y="260"/>
                  </a:cubicBezTo>
                  <a:cubicBezTo>
                    <a:pt x="1816" y="278"/>
                    <a:pt x="1885" y="296"/>
                    <a:pt x="1911" y="296"/>
                  </a:cubicBezTo>
                  <a:cubicBezTo>
                    <a:pt x="1917" y="296"/>
                    <a:pt x="1921" y="295"/>
                    <a:pt x="1922" y="293"/>
                  </a:cubicBezTo>
                  <a:cubicBezTo>
                    <a:pt x="1938" y="274"/>
                    <a:pt x="1753" y="220"/>
                    <a:pt x="1603" y="158"/>
                  </a:cubicBezTo>
                  <a:cubicBezTo>
                    <a:pt x="1485" y="109"/>
                    <a:pt x="1230" y="31"/>
                    <a:pt x="1125"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71" name="Freeform 8"/>
            <p:cNvSpPr/>
            <p:nvPr/>
          </p:nvSpPr>
          <p:spPr bwMode="auto">
            <a:xfrm>
              <a:off x="4084637" y="5357813"/>
              <a:ext cx="168275" cy="119062"/>
            </a:xfrm>
            <a:custGeom>
              <a:avLst/>
              <a:gdLst>
                <a:gd name="T0" fmla="*/ 114496 w 97"/>
                <a:gd name="T1" fmla="*/ 0 h 69"/>
                <a:gd name="T2" fmla="*/ 26022 w 97"/>
                <a:gd name="T3" fmla="*/ 62119 h 69"/>
                <a:gd name="T4" fmla="*/ 0 w 97"/>
                <a:gd name="T5" fmla="*/ 113885 h 69"/>
                <a:gd name="T6" fmla="*/ 45105 w 97"/>
                <a:gd name="T7" fmla="*/ 119062 h 69"/>
                <a:gd name="T8" fmla="*/ 168275 w 97"/>
                <a:gd name="T9" fmla="*/ 55217 h 69"/>
                <a:gd name="T10" fmla="*/ 114496 w 97"/>
                <a:gd name="T11" fmla="*/ 0 h 69"/>
                <a:gd name="T12" fmla="*/ 0 60000 65536"/>
                <a:gd name="T13" fmla="*/ 0 60000 65536"/>
                <a:gd name="T14" fmla="*/ 0 60000 65536"/>
                <a:gd name="T15" fmla="*/ 0 60000 65536"/>
                <a:gd name="T16" fmla="*/ 0 60000 65536"/>
                <a:gd name="T17" fmla="*/ 0 60000 65536"/>
                <a:gd name="T18" fmla="*/ 0 w 97"/>
                <a:gd name="T19" fmla="*/ 0 h 69"/>
                <a:gd name="T20" fmla="*/ 97 w 97"/>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97" h="69">
                  <a:moveTo>
                    <a:pt x="66" y="0"/>
                  </a:moveTo>
                  <a:cubicBezTo>
                    <a:pt x="48" y="9"/>
                    <a:pt x="28" y="21"/>
                    <a:pt x="15" y="36"/>
                  </a:cubicBezTo>
                  <a:cubicBezTo>
                    <a:pt x="4" y="52"/>
                    <a:pt x="0" y="66"/>
                    <a:pt x="0" y="66"/>
                  </a:cubicBezTo>
                  <a:cubicBezTo>
                    <a:pt x="9" y="68"/>
                    <a:pt x="18" y="69"/>
                    <a:pt x="26" y="69"/>
                  </a:cubicBezTo>
                  <a:cubicBezTo>
                    <a:pt x="63" y="69"/>
                    <a:pt x="85" y="51"/>
                    <a:pt x="97" y="32"/>
                  </a:cubicBezTo>
                  <a:cubicBezTo>
                    <a:pt x="90" y="25"/>
                    <a:pt x="79" y="14"/>
                    <a:pt x="66" y="0"/>
                  </a:cubicBezTo>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72" name="Freeform 12"/>
            <p:cNvSpPr/>
            <p:nvPr/>
          </p:nvSpPr>
          <p:spPr bwMode="auto">
            <a:xfrm>
              <a:off x="4100512" y="5199063"/>
              <a:ext cx="687388" cy="460375"/>
            </a:xfrm>
            <a:custGeom>
              <a:avLst/>
              <a:gdLst>
                <a:gd name="T0" fmla="*/ 118335 w 395"/>
                <a:gd name="T1" fmla="*/ 151714 h 264"/>
                <a:gd name="T2" fmla="*/ 257553 w 395"/>
                <a:gd name="T3" fmla="*/ 212749 h 264"/>
                <a:gd name="T4" fmla="*/ 466380 w 395"/>
                <a:gd name="T5" fmla="*/ 0 h 264"/>
                <a:gd name="T6" fmla="*/ 652584 w 395"/>
                <a:gd name="T7" fmla="*/ 34877 h 264"/>
                <a:gd name="T8" fmla="*/ 633441 w 395"/>
                <a:gd name="T9" fmla="*/ 106375 h 264"/>
                <a:gd name="T10" fmla="*/ 471600 w 395"/>
                <a:gd name="T11" fmla="*/ 92424 h 264"/>
                <a:gd name="T12" fmla="*/ 454198 w 395"/>
                <a:gd name="T13" fmla="*/ 106375 h 264"/>
                <a:gd name="T14" fmla="*/ 657804 w 395"/>
                <a:gd name="T15" fmla="*/ 186591 h 264"/>
                <a:gd name="T16" fmla="*/ 675206 w 395"/>
                <a:gd name="T17" fmla="*/ 249370 h 264"/>
                <a:gd name="T18" fmla="*/ 619519 w 395"/>
                <a:gd name="T19" fmla="*/ 266808 h 264"/>
                <a:gd name="T20" fmla="*/ 422874 w 395"/>
                <a:gd name="T21" fmla="*/ 200542 h 264"/>
                <a:gd name="T22" fmla="*/ 422874 w 395"/>
                <a:gd name="T23" fmla="*/ 224956 h 264"/>
                <a:gd name="T24" fmla="*/ 610818 w 395"/>
                <a:gd name="T25" fmla="*/ 317380 h 264"/>
                <a:gd name="T26" fmla="*/ 610818 w 395"/>
                <a:gd name="T27" fmla="*/ 378414 h 264"/>
                <a:gd name="T28" fmla="*/ 529028 w 395"/>
                <a:gd name="T29" fmla="*/ 378414 h 264"/>
                <a:gd name="T30" fmla="*/ 398511 w 395"/>
                <a:gd name="T31" fmla="*/ 313892 h 264"/>
                <a:gd name="T32" fmla="*/ 492483 w 395"/>
                <a:gd name="T33" fmla="*/ 415035 h 264"/>
                <a:gd name="T34" fmla="*/ 487262 w 395"/>
                <a:gd name="T35" fmla="*/ 448168 h 264"/>
                <a:gd name="T36" fmla="*/ 368927 w 395"/>
                <a:gd name="T37" fmla="*/ 388877 h 264"/>
                <a:gd name="T38" fmla="*/ 285397 w 395"/>
                <a:gd name="T39" fmla="*/ 334818 h 264"/>
                <a:gd name="T40" fmla="*/ 0 w 395"/>
                <a:gd name="T41" fmla="*/ 235419 h 264"/>
                <a:gd name="T42" fmla="*/ 118335 w 395"/>
                <a:gd name="T43" fmla="*/ 151714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5"/>
                <a:gd name="T67" fmla="*/ 0 h 264"/>
                <a:gd name="T68" fmla="*/ 395 w 395"/>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5" h="264">
                  <a:moveTo>
                    <a:pt x="68" y="87"/>
                  </a:moveTo>
                  <a:cubicBezTo>
                    <a:pt x="68" y="87"/>
                    <a:pt x="93" y="110"/>
                    <a:pt x="148" y="122"/>
                  </a:cubicBezTo>
                  <a:cubicBezTo>
                    <a:pt x="148" y="122"/>
                    <a:pt x="160" y="17"/>
                    <a:pt x="268" y="0"/>
                  </a:cubicBezTo>
                  <a:cubicBezTo>
                    <a:pt x="268" y="0"/>
                    <a:pt x="354" y="22"/>
                    <a:pt x="375" y="20"/>
                  </a:cubicBezTo>
                  <a:cubicBezTo>
                    <a:pt x="375" y="20"/>
                    <a:pt x="387" y="48"/>
                    <a:pt x="364" y="61"/>
                  </a:cubicBezTo>
                  <a:cubicBezTo>
                    <a:pt x="341" y="75"/>
                    <a:pt x="271" y="53"/>
                    <a:pt x="271" y="53"/>
                  </a:cubicBezTo>
                  <a:cubicBezTo>
                    <a:pt x="261" y="61"/>
                    <a:pt x="261" y="61"/>
                    <a:pt x="261" y="61"/>
                  </a:cubicBezTo>
                  <a:cubicBezTo>
                    <a:pt x="261" y="61"/>
                    <a:pt x="332" y="105"/>
                    <a:pt x="378" y="107"/>
                  </a:cubicBezTo>
                  <a:cubicBezTo>
                    <a:pt x="378" y="107"/>
                    <a:pt x="395" y="121"/>
                    <a:pt x="388" y="143"/>
                  </a:cubicBezTo>
                  <a:cubicBezTo>
                    <a:pt x="380" y="165"/>
                    <a:pt x="361" y="153"/>
                    <a:pt x="356" y="153"/>
                  </a:cubicBezTo>
                  <a:cubicBezTo>
                    <a:pt x="351" y="153"/>
                    <a:pt x="243" y="115"/>
                    <a:pt x="243" y="115"/>
                  </a:cubicBezTo>
                  <a:cubicBezTo>
                    <a:pt x="243" y="115"/>
                    <a:pt x="230" y="117"/>
                    <a:pt x="243" y="129"/>
                  </a:cubicBezTo>
                  <a:cubicBezTo>
                    <a:pt x="257" y="141"/>
                    <a:pt x="351" y="182"/>
                    <a:pt x="351" y="182"/>
                  </a:cubicBezTo>
                  <a:cubicBezTo>
                    <a:pt x="351" y="182"/>
                    <a:pt x="361" y="196"/>
                    <a:pt x="351" y="217"/>
                  </a:cubicBezTo>
                  <a:cubicBezTo>
                    <a:pt x="341" y="239"/>
                    <a:pt x="304" y="217"/>
                    <a:pt x="304" y="217"/>
                  </a:cubicBezTo>
                  <a:cubicBezTo>
                    <a:pt x="304" y="217"/>
                    <a:pt x="232" y="171"/>
                    <a:pt x="229" y="180"/>
                  </a:cubicBezTo>
                  <a:cubicBezTo>
                    <a:pt x="229" y="180"/>
                    <a:pt x="253" y="217"/>
                    <a:pt x="283" y="238"/>
                  </a:cubicBezTo>
                  <a:cubicBezTo>
                    <a:pt x="283" y="238"/>
                    <a:pt x="287" y="250"/>
                    <a:pt x="280" y="257"/>
                  </a:cubicBezTo>
                  <a:cubicBezTo>
                    <a:pt x="273" y="264"/>
                    <a:pt x="242" y="256"/>
                    <a:pt x="212" y="223"/>
                  </a:cubicBezTo>
                  <a:cubicBezTo>
                    <a:pt x="181" y="191"/>
                    <a:pt x="164" y="192"/>
                    <a:pt x="164" y="192"/>
                  </a:cubicBezTo>
                  <a:cubicBezTo>
                    <a:pt x="0" y="135"/>
                    <a:pt x="0" y="135"/>
                    <a:pt x="0" y="135"/>
                  </a:cubicBezTo>
                  <a:cubicBezTo>
                    <a:pt x="0" y="135"/>
                    <a:pt x="16" y="102"/>
                    <a:pt x="68" y="87"/>
                  </a:cubicBezTo>
                  <a:close/>
                </a:path>
              </a:pathLst>
            </a:custGeom>
            <a:solidFill>
              <a:srgbClr val="FFBE7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73" name="Freeform 13"/>
            <p:cNvSpPr/>
            <p:nvPr/>
          </p:nvSpPr>
          <p:spPr bwMode="auto">
            <a:xfrm>
              <a:off x="2882900" y="4092575"/>
              <a:ext cx="1292225" cy="801688"/>
            </a:xfrm>
            <a:custGeom>
              <a:avLst/>
              <a:gdLst>
                <a:gd name="T0" fmla="*/ 1292225 w 742"/>
                <a:gd name="T1" fmla="*/ 469535 h 461"/>
                <a:gd name="T2" fmla="*/ 470217 w 742"/>
                <a:gd name="T3" fmla="*/ 671262 h 461"/>
                <a:gd name="T4" fmla="*/ 980489 w 742"/>
                <a:gd name="T5" fmla="*/ 102602 h 461"/>
                <a:gd name="T6" fmla="*/ 1292225 w 742"/>
                <a:gd name="T7" fmla="*/ 469535 h 461"/>
                <a:gd name="T8" fmla="*/ 0 60000 65536"/>
                <a:gd name="T9" fmla="*/ 0 60000 65536"/>
                <a:gd name="T10" fmla="*/ 0 60000 65536"/>
                <a:gd name="T11" fmla="*/ 0 60000 65536"/>
                <a:gd name="T12" fmla="*/ 0 w 742"/>
                <a:gd name="T13" fmla="*/ 0 h 461"/>
                <a:gd name="T14" fmla="*/ 742 w 742"/>
                <a:gd name="T15" fmla="*/ 461 h 461"/>
              </a:gdLst>
              <a:ahLst/>
              <a:cxnLst>
                <a:cxn ang="T8">
                  <a:pos x="T0" y="T1"/>
                </a:cxn>
                <a:cxn ang="T9">
                  <a:pos x="T2" y="T3"/>
                </a:cxn>
                <a:cxn ang="T10">
                  <a:pos x="T4" y="T5"/>
                </a:cxn>
                <a:cxn ang="T11">
                  <a:pos x="T6" y="T7"/>
                </a:cxn>
              </a:cxnLst>
              <a:rect l="T12" t="T13" r="T14" b="T15"/>
              <a:pathLst>
                <a:path w="742" h="461">
                  <a:moveTo>
                    <a:pt x="742" y="270"/>
                  </a:moveTo>
                  <a:cubicBezTo>
                    <a:pt x="742" y="270"/>
                    <a:pt x="539" y="461"/>
                    <a:pt x="270" y="386"/>
                  </a:cubicBezTo>
                  <a:cubicBezTo>
                    <a:pt x="0" y="312"/>
                    <a:pt x="432" y="0"/>
                    <a:pt x="563" y="59"/>
                  </a:cubicBezTo>
                  <a:cubicBezTo>
                    <a:pt x="693" y="118"/>
                    <a:pt x="742" y="270"/>
                    <a:pt x="742" y="27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74" name="Freeform 16"/>
            <p:cNvSpPr/>
            <p:nvPr/>
          </p:nvSpPr>
          <p:spPr bwMode="auto">
            <a:xfrm>
              <a:off x="1941512" y="3911600"/>
              <a:ext cx="2339975" cy="1562100"/>
            </a:xfrm>
            <a:custGeom>
              <a:avLst/>
              <a:gdLst>
                <a:gd name="T0" fmla="*/ 1765855 w 1345"/>
                <a:gd name="T1" fmla="*/ 600808 h 897"/>
                <a:gd name="T2" fmla="*/ 2339975 w 1345"/>
                <a:gd name="T3" fmla="*/ 1417558 h 897"/>
                <a:gd name="T4" fmla="*/ 2141643 w 1345"/>
                <a:gd name="T5" fmla="*/ 1562100 h 897"/>
                <a:gd name="T6" fmla="*/ 1447479 w 1345"/>
                <a:gd name="T7" fmla="*/ 842872 h 897"/>
                <a:gd name="T8" fmla="*/ 506270 w 1345"/>
                <a:gd name="T9" fmla="*/ 919497 h 897"/>
                <a:gd name="T10" fmla="*/ 311417 w 1345"/>
                <a:gd name="T11" fmla="*/ 247289 h 897"/>
                <a:gd name="T12" fmla="*/ 1920693 w 1345"/>
                <a:gd name="T13" fmla="*/ 283860 h 897"/>
                <a:gd name="T14" fmla="*/ 1765855 w 1345"/>
                <a:gd name="T15" fmla="*/ 600808 h 897"/>
                <a:gd name="T16" fmla="*/ 0 60000 65536"/>
                <a:gd name="T17" fmla="*/ 0 60000 65536"/>
                <a:gd name="T18" fmla="*/ 0 60000 65536"/>
                <a:gd name="T19" fmla="*/ 0 60000 65536"/>
                <a:gd name="T20" fmla="*/ 0 60000 65536"/>
                <a:gd name="T21" fmla="*/ 0 60000 65536"/>
                <a:gd name="T22" fmla="*/ 0 60000 65536"/>
                <a:gd name="T23" fmla="*/ 0 60000 65536"/>
                <a:gd name="T24" fmla="*/ 0 w 1345"/>
                <a:gd name="T25" fmla="*/ 0 h 897"/>
                <a:gd name="T26" fmla="*/ 1345 w 1345"/>
                <a:gd name="T27" fmla="*/ 897 h 8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5" h="897">
                  <a:moveTo>
                    <a:pt x="1015" y="345"/>
                  </a:moveTo>
                  <a:cubicBezTo>
                    <a:pt x="1015" y="345"/>
                    <a:pt x="1011" y="563"/>
                    <a:pt x="1345" y="814"/>
                  </a:cubicBezTo>
                  <a:cubicBezTo>
                    <a:pt x="1345" y="814"/>
                    <a:pt x="1241" y="839"/>
                    <a:pt x="1231" y="897"/>
                  </a:cubicBezTo>
                  <a:cubicBezTo>
                    <a:pt x="1231" y="897"/>
                    <a:pt x="1051" y="828"/>
                    <a:pt x="832" y="484"/>
                  </a:cubicBezTo>
                  <a:cubicBezTo>
                    <a:pt x="832" y="484"/>
                    <a:pt x="443" y="607"/>
                    <a:pt x="291" y="528"/>
                  </a:cubicBezTo>
                  <a:cubicBezTo>
                    <a:pt x="139" y="449"/>
                    <a:pt x="0" y="284"/>
                    <a:pt x="179" y="142"/>
                  </a:cubicBezTo>
                  <a:cubicBezTo>
                    <a:pt x="358" y="0"/>
                    <a:pt x="1104" y="163"/>
                    <a:pt x="1104" y="163"/>
                  </a:cubicBezTo>
                  <a:cubicBezTo>
                    <a:pt x="1015" y="345"/>
                    <a:pt x="1015" y="345"/>
                    <a:pt x="1015" y="34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75" name="Freeform 26"/>
            <p:cNvSpPr/>
            <p:nvPr/>
          </p:nvSpPr>
          <p:spPr bwMode="auto">
            <a:xfrm>
              <a:off x="2260600" y="4430713"/>
              <a:ext cx="1885950" cy="1042987"/>
            </a:xfrm>
            <a:custGeom>
              <a:avLst/>
              <a:gdLst>
                <a:gd name="T0" fmla="*/ 1885950 w 1084"/>
                <a:gd name="T1" fmla="*/ 957668 h 599"/>
                <a:gd name="T2" fmla="*/ 1235262 w 1084"/>
                <a:gd name="T3" fmla="*/ 273371 h 599"/>
                <a:gd name="T4" fmla="*/ 1101297 w 1084"/>
                <a:gd name="T5" fmla="*/ 172380 h 599"/>
                <a:gd name="T6" fmla="*/ 612412 w 1084"/>
                <a:gd name="T7" fmla="*/ 365655 h 599"/>
                <a:gd name="T8" fmla="*/ 0 w 1084"/>
                <a:gd name="T9" fmla="*/ 271629 h 599"/>
                <a:gd name="T10" fmla="*/ 187899 w 1084"/>
                <a:gd name="T11" fmla="*/ 400479 h 599"/>
                <a:gd name="T12" fmla="*/ 1129134 w 1084"/>
                <a:gd name="T13" fmla="*/ 323866 h 599"/>
                <a:gd name="T14" fmla="*/ 1823317 w 1084"/>
                <a:gd name="T15" fmla="*/ 1042987 h 599"/>
                <a:gd name="T16" fmla="*/ 1885950 w 1084"/>
                <a:gd name="T17" fmla="*/ 957668 h 5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4"/>
                <a:gd name="T28" fmla="*/ 0 h 599"/>
                <a:gd name="T29" fmla="*/ 1084 w 1084"/>
                <a:gd name="T30" fmla="*/ 599 h 5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4" h="599">
                  <a:moveTo>
                    <a:pt x="1084" y="550"/>
                  </a:moveTo>
                  <a:cubicBezTo>
                    <a:pt x="1084" y="550"/>
                    <a:pt x="713" y="314"/>
                    <a:pt x="710" y="157"/>
                  </a:cubicBezTo>
                  <a:cubicBezTo>
                    <a:pt x="707" y="0"/>
                    <a:pt x="644" y="86"/>
                    <a:pt x="633" y="99"/>
                  </a:cubicBezTo>
                  <a:cubicBezTo>
                    <a:pt x="621" y="112"/>
                    <a:pt x="503" y="198"/>
                    <a:pt x="352" y="210"/>
                  </a:cubicBezTo>
                  <a:cubicBezTo>
                    <a:pt x="201" y="221"/>
                    <a:pt x="57" y="195"/>
                    <a:pt x="0" y="156"/>
                  </a:cubicBezTo>
                  <a:cubicBezTo>
                    <a:pt x="32" y="185"/>
                    <a:pt x="70" y="210"/>
                    <a:pt x="108" y="230"/>
                  </a:cubicBezTo>
                  <a:cubicBezTo>
                    <a:pt x="260" y="309"/>
                    <a:pt x="649" y="186"/>
                    <a:pt x="649" y="186"/>
                  </a:cubicBezTo>
                  <a:cubicBezTo>
                    <a:pt x="868" y="530"/>
                    <a:pt x="1048" y="599"/>
                    <a:pt x="1048" y="599"/>
                  </a:cubicBezTo>
                  <a:cubicBezTo>
                    <a:pt x="1051" y="579"/>
                    <a:pt x="1066" y="563"/>
                    <a:pt x="1084" y="55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76" name="Freeform 28"/>
            <p:cNvSpPr/>
            <p:nvPr/>
          </p:nvSpPr>
          <p:spPr bwMode="auto">
            <a:xfrm>
              <a:off x="4451350" y="5464175"/>
              <a:ext cx="85725" cy="84138"/>
            </a:xfrm>
            <a:custGeom>
              <a:avLst/>
              <a:gdLst>
                <a:gd name="T0" fmla="*/ 31491 w 49"/>
                <a:gd name="T1" fmla="*/ 31552 h 48"/>
                <a:gd name="T2" fmla="*/ 69980 w 49"/>
                <a:gd name="T3" fmla="*/ 84138 h 48"/>
                <a:gd name="T4" fmla="*/ 69980 w 49"/>
                <a:gd name="T5" fmla="*/ 84138 h 48"/>
                <a:gd name="T6" fmla="*/ 45487 w 49"/>
                <a:gd name="T7" fmla="*/ 49081 h 48"/>
                <a:gd name="T8" fmla="*/ 85725 w 49"/>
                <a:gd name="T9" fmla="*/ 61351 h 48"/>
                <a:gd name="T10" fmla="*/ 31491 w 49"/>
                <a:gd name="T11" fmla="*/ 31552 h 48"/>
                <a:gd name="T12" fmla="*/ 0 60000 65536"/>
                <a:gd name="T13" fmla="*/ 0 60000 65536"/>
                <a:gd name="T14" fmla="*/ 0 60000 65536"/>
                <a:gd name="T15" fmla="*/ 0 60000 65536"/>
                <a:gd name="T16" fmla="*/ 0 60000 65536"/>
                <a:gd name="T17" fmla="*/ 0 60000 65536"/>
                <a:gd name="T18" fmla="*/ 0 w 49"/>
                <a:gd name="T19" fmla="*/ 0 h 48"/>
                <a:gd name="T20" fmla="*/ 49 w 4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9" h="48">
                  <a:moveTo>
                    <a:pt x="18" y="18"/>
                  </a:moveTo>
                  <a:cubicBezTo>
                    <a:pt x="0" y="36"/>
                    <a:pt x="40" y="48"/>
                    <a:pt x="40" y="48"/>
                  </a:cubicBezTo>
                  <a:cubicBezTo>
                    <a:pt x="40" y="48"/>
                    <a:pt x="40" y="48"/>
                    <a:pt x="40" y="48"/>
                  </a:cubicBezTo>
                  <a:cubicBezTo>
                    <a:pt x="32" y="36"/>
                    <a:pt x="26" y="28"/>
                    <a:pt x="26" y="28"/>
                  </a:cubicBezTo>
                  <a:cubicBezTo>
                    <a:pt x="27" y="25"/>
                    <a:pt x="37" y="29"/>
                    <a:pt x="49" y="35"/>
                  </a:cubicBezTo>
                  <a:cubicBezTo>
                    <a:pt x="49" y="35"/>
                    <a:pt x="36" y="0"/>
                    <a:pt x="18" y="18"/>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77" name="Freeform 29"/>
            <p:cNvSpPr/>
            <p:nvPr/>
          </p:nvSpPr>
          <p:spPr bwMode="auto">
            <a:xfrm>
              <a:off x="4475162" y="5357813"/>
              <a:ext cx="122238" cy="68262"/>
            </a:xfrm>
            <a:custGeom>
              <a:avLst/>
              <a:gdLst>
                <a:gd name="T0" fmla="*/ 15495 w 71"/>
                <a:gd name="T1" fmla="*/ 17503 h 39"/>
                <a:gd name="T2" fmla="*/ 41320 w 71"/>
                <a:gd name="T3" fmla="*/ 59510 h 39"/>
                <a:gd name="T4" fmla="*/ 48207 w 71"/>
                <a:gd name="T5" fmla="*/ 42007 h 39"/>
                <a:gd name="T6" fmla="*/ 122238 w 71"/>
                <a:gd name="T7" fmla="*/ 68262 h 39"/>
                <a:gd name="T8" fmla="*/ 122238 w 71"/>
                <a:gd name="T9" fmla="*/ 68262 h 39"/>
                <a:gd name="T10" fmla="*/ 15495 w 71"/>
                <a:gd name="T11" fmla="*/ 17503 h 39"/>
                <a:gd name="T12" fmla="*/ 0 60000 65536"/>
                <a:gd name="T13" fmla="*/ 0 60000 65536"/>
                <a:gd name="T14" fmla="*/ 0 60000 65536"/>
                <a:gd name="T15" fmla="*/ 0 60000 65536"/>
                <a:gd name="T16" fmla="*/ 0 60000 65536"/>
                <a:gd name="T17" fmla="*/ 0 60000 65536"/>
                <a:gd name="T18" fmla="*/ 0 w 71"/>
                <a:gd name="T19" fmla="*/ 0 h 39"/>
                <a:gd name="T20" fmla="*/ 71 w 7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1" h="39">
                  <a:moveTo>
                    <a:pt x="9" y="10"/>
                  </a:moveTo>
                  <a:cubicBezTo>
                    <a:pt x="0" y="14"/>
                    <a:pt x="10" y="24"/>
                    <a:pt x="24" y="34"/>
                  </a:cubicBezTo>
                  <a:cubicBezTo>
                    <a:pt x="18" y="26"/>
                    <a:pt x="28" y="24"/>
                    <a:pt x="28" y="24"/>
                  </a:cubicBezTo>
                  <a:cubicBezTo>
                    <a:pt x="28" y="24"/>
                    <a:pt x="48" y="31"/>
                    <a:pt x="71" y="39"/>
                  </a:cubicBezTo>
                  <a:cubicBezTo>
                    <a:pt x="71" y="39"/>
                    <a:pt x="71" y="39"/>
                    <a:pt x="71" y="39"/>
                  </a:cubicBezTo>
                  <a:cubicBezTo>
                    <a:pt x="71" y="39"/>
                    <a:pt x="29" y="0"/>
                    <a:pt x="9" y="1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78" name="Freeform 30"/>
            <p:cNvSpPr/>
            <p:nvPr/>
          </p:nvSpPr>
          <p:spPr bwMode="auto">
            <a:xfrm>
              <a:off x="4100512" y="5349875"/>
              <a:ext cx="136525" cy="100013"/>
            </a:xfrm>
            <a:custGeom>
              <a:avLst/>
              <a:gdLst>
                <a:gd name="T0" fmla="*/ 136525 w 78"/>
                <a:gd name="T1" fmla="*/ 12282 h 57"/>
                <a:gd name="T2" fmla="*/ 119022 w 78"/>
                <a:gd name="T3" fmla="*/ 0 h 57"/>
                <a:gd name="T4" fmla="*/ 0 w 78"/>
                <a:gd name="T5" fmla="*/ 84221 h 57"/>
                <a:gd name="T6" fmla="*/ 45508 w 78"/>
                <a:gd name="T7" fmla="*/ 100013 h 57"/>
                <a:gd name="T8" fmla="*/ 136525 w 78"/>
                <a:gd name="T9" fmla="*/ 12282 h 57"/>
                <a:gd name="T10" fmla="*/ 0 60000 65536"/>
                <a:gd name="T11" fmla="*/ 0 60000 65536"/>
                <a:gd name="T12" fmla="*/ 0 60000 65536"/>
                <a:gd name="T13" fmla="*/ 0 60000 65536"/>
                <a:gd name="T14" fmla="*/ 0 60000 65536"/>
                <a:gd name="T15" fmla="*/ 0 w 78"/>
                <a:gd name="T16" fmla="*/ 0 h 57"/>
                <a:gd name="T17" fmla="*/ 78 w 78"/>
                <a:gd name="T18" fmla="*/ 57 h 57"/>
              </a:gdLst>
              <a:ahLst/>
              <a:cxnLst>
                <a:cxn ang="T10">
                  <a:pos x="T0" y="T1"/>
                </a:cxn>
                <a:cxn ang="T11">
                  <a:pos x="T2" y="T3"/>
                </a:cxn>
                <a:cxn ang="T12">
                  <a:pos x="T4" y="T5"/>
                </a:cxn>
                <a:cxn ang="T13">
                  <a:pos x="T6" y="T7"/>
                </a:cxn>
                <a:cxn ang="T14">
                  <a:pos x="T8" y="T9"/>
                </a:cxn>
              </a:cxnLst>
              <a:rect l="T15" t="T16" r="T17" b="T18"/>
              <a:pathLst>
                <a:path w="78" h="57">
                  <a:moveTo>
                    <a:pt x="78" y="7"/>
                  </a:moveTo>
                  <a:cubicBezTo>
                    <a:pt x="71" y="3"/>
                    <a:pt x="68" y="0"/>
                    <a:pt x="68" y="0"/>
                  </a:cubicBezTo>
                  <a:cubicBezTo>
                    <a:pt x="16" y="15"/>
                    <a:pt x="0" y="48"/>
                    <a:pt x="0" y="48"/>
                  </a:cubicBezTo>
                  <a:cubicBezTo>
                    <a:pt x="26" y="57"/>
                    <a:pt x="26" y="57"/>
                    <a:pt x="26" y="57"/>
                  </a:cubicBezTo>
                  <a:cubicBezTo>
                    <a:pt x="38" y="28"/>
                    <a:pt x="62" y="14"/>
                    <a:pt x="78" y="7"/>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79" name="Freeform 31"/>
            <p:cNvSpPr/>
            <p:nvPr/>
          </p:nvSpPr>
          <p:spPr bwMode="auto">
            <a:xfrm>
              <a:off x="4519612" y="5264150"/>
              <a:ext cx="177800" cy="49213"/>
            </a:xfrm>
            <a:custGeom>
              <a:avLst/>
              <a:gdLst>
                <a:gd name="T0" fmla="*/ 177800 w 102"/>
                <a:gd name="T1" fmla="*/ 49213 h 29"/>
                <a:gd name="T2" fmla="*/ 177800 w 102"/>
                <a:gd name="T3" fmla="*/ 49213 h 29"/>
                <a:gd name="T4" fmla="*/ 64496 w 102"/>
                <a:gd name="T5" fmla="*/ 6788 h 29"/>
                <a:gd name="T6" fmla="*/ 34863 w 102"/>
                <a:gd name="T7" fmla="*/ 40728 h 29"/>
                <a:gd name="T8" fmla="*/ 52294 w 102"/>
                <a:gd name="T9" fmla="*/ 27152 h 29"/>
                <a:gd name="T10" fmla="*/ 177800 w 102"/>
                <a:gd name="T11" fmla="*/ 49213 h 29"/>
                <a:gd name="T12" fmla="*/ 0 60000 65536"/>
                <a:gd name="T13" fmla="*/ 0 60000 65536"/>
                <a:gd name="T14" fmla="*/ 0 60000 65536"/>
                <a:gd name="T15" fmla="*/ 0 60000 65536"/>
                <a:gd name="T16" fmla="*/ 0 60000 65536"/>
                <a:gd name="T17" fmla="*/ 0 60000 65536"/>
                <a:gd name="T18" fmla="*/ 0 w 102"/>
                <a:gd name="T19" fmla="*/ 0 h 29"/>
                <a:gd name="T20" fmla="*/ 102 w 10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02" h="29">
                  <a:moveTo>
                    <a:pt x="102" y="29"/>
                  </a:moveTo>
                  <a:cubicBezTo>
                    <a:pt x="102" y="29"/>
                    <a:pt x="102" y="29"/>
                    <a:pt x="102" y="29"/>
                  </a:cubicBezTo>
                  <a:cubicBezTo>
                    <a:pt x="102" y="29"/>
                    <a:pt x="56" y="7"/>
                    <a:pt x="37" y="4"/>
                  </a:cubicBezTo>
                  <a:cubicBezTo>
                    <a:pt x="17" y="0"/>
                    <a:pt x="0" y="13"/>
                    <a:pt x="20" y="24"/>
                  </a:cubicBezTo>
                  <a:cubicBezTo>
                    <a:pt x="30" y="16"/>
                    <a:pt x="30" y="16"/>
                    <a:pt x="30" y="16"/>
                  </a:cubicBezTo>
                  <a:cubicBezTo>
                    <a:pt x="30" y="16"/>
                    <a:pt x="72" y="29"/>
                    <a:pt x="102" y="29"/>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80" name="Oval 32">
              <a:hlinkClick r:id="rId1"/>
            </p:cNvPr>
            <p:cNvSpPr>
              <a:spLocks noChangeArrowheads="1"/>
            </p:cNvSpPr>
            <p:nvPr/>
          </p:nvSpPr>
          <p:spPr bwMode="auto">
            <a:xfrm>
              <a:off x="53975" y="82550"/>
              <a:ext cx="4557712" cy="4556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081" name="Freeform 73"/>
            <p:cNvSpPr>
              <a:spLocks noEditPoints="1"/>
            </p:cNvSpPr>
            <p:nvPr/>
          </p:nvSpPr>
          <p:spPr bwMode="auto">
            <a:xfrm>
              <a:off x="147637" y="147638"/>
              <a:ext cx="4406900" cy="4408487"/>
            </a:xfrm>
            <a:custGeom>
              <a:avLst/>
              <a:gdLst>
                <a:gd name="T0" fmla="*/ 2202580 w 2533"/>
                <a:gd name="T1" fmla="*/ 4382370 h 2532"/>
                <a:gd name="T2" fmla="*/ 1355300 w 2533"/>
                <a:gd name="T3" fmla="*/ 4211742 h 2532"/>
                <a:gd name="T4" fmla="*/ 662862 w 2533"/>
                <a:gd name="T5" fmla="*/ 3745125 h 2532"/>
                <a:gd name="T6" fmla="*/ 196597 w 2533"/>
                <a:gd name="T7" fmla="*/ 3052163 h 2532"/>
                <a:gd name="T8" fmla="*/ 26097 w 2533"/>
                <a:gd name="T9" fmla="*/ 2204244 h 2532"/>
                <a:gd name="T10" fmla="*/ 196597 w 2533"/>
                <a:gd name="T11" fmla="*/ 1356324 h 2532"/>
                <a:gd name="T12" fmla="*/ 662862 w 2533"/>
                <a:gd name="T13" fmla="*/ 663362 h 2532"/>
                <a:gd name="T14" fmla="*/ 1355300 w 2533"/>
                <a:gd name="T15" fmla="*/ 196745 h 2532"/>
                <a:gd name="T16" fmla="*/ 2202580 w 2533"/>
                <a:gd name="T17" fmla="*/ 26117 h 2532"/>
                <a:gd name="T18" fmla="*/ 3049860 w 2533"/>
                <a:gd name="T19" fmla="*/ 196745 h 2532"/>
                <a:gd name="T20" fmla="*/ 3742298 w 2533"/>
                <a:gd name="T21" fmla="*/ 663362 h 2532"/>
                <a:gd name="T22" fmla="*/ 4208563 w 2533"/>
                <a:gd name="T23" fmla="*/ 1356324 h 2532"/>
                <a:gd name="T24" fmla="*/ 4380803 w 2533"/>
                <a:gd name="T25" fmla="*/ 2204244 h 2532"/>
                <a:gd name="T26" fmla="*/ 4208563 w 2533"/>
                <a:gd name="T27" fmla="*/ 3052163 h 2532"/>
                <a:gd name="T28" fmla="*/ 3742298 w 2533"/>
                <a:gd name="T29" fmla="*/ 3745125 h 2532"/>
                <a:gd name="T30" fmla="*/ 3049860 w 2533"/>
                <a:gd name="T31" fmla="*/ 4211742 h 2532"/>
                <a:gd name="T32" fmla="*/ 2202580 w 2533"/>
                <a:gd name="T33" fmla="*/ 4382370 h 2532"/>
                <a:gd name="T34" fmla="*/ 2202580 w 2533"/>
                <a:gd name="T35" fmla="*/ 0 h 2532"/>
                <a:gd name="T36" fmla="*/ 1344861 w 2533"/>
                <a:gd name="T37" fmla="*/ 172370 h 2532"/>
                <a:gd name="T38" fmla="*/ 645464 w 2533"/>
                <a:gd name="T39" fmla="*/ 645951 h 2532"/>
                <a:gd name="T40" fmla="*/ 172240 w 2533"/>
                <a:gd name="T41" fmla="*/ 1345877 h 2532"/>
                <a:gd name="T42" fmla="*/ 0 w 2533"/>
                <a:gd name="T43" fmla="*/ 2204244 h 2532"/>
                <a:gd name="T44" fmla="*/ 172240 w 2533"/>
                <a:gd name="T45" fmla="*/ 3062610 h 2532"/>
                <a:gd name="T46" fmla="*/ 645464 w 2533"/>
                <a:gd name="T47" fmla="*/ 3762536 h 2532"/>
                <a:gd name="T48" fmla="*/ 1344861 w 2533"/>
                <a:gd name="T49" fmla="*/ 4236117 h 2532"/>
                <a:gd name="T50" fmla="*/ 2202580 w 2533"/>
                <a:gd name="T51" fmla="*/ 4408487 h 2532"/>
                <a:gd name="T52" fmla="*/ 3060299 w 2533"/>
                <a:gd name="T53" fmla="*/ 4236117 h 2532"/>
                <a:gd name="T54" fmla="*/ 3761436 w 2533"/>
                <a:gd name="T55" fmla="*/ 3762536 h 2532"/>
                <a:gd name="T56" fmla="*/ 4232921 w 2533"/>
                <a:gd name="T57" fmla="*/ 3062610 h 2532"/>
                <a:gd name="T58" fmla="*/ 4406900 w 2533"/>
                <a:gd name="T59" fmla="*/ 2204244 h 2532"/>
                <a:gd name="T60" fmla="*/ 4232921 w 2533"/>
                <a:gd name="T61" fmla="*/ 1345877 h 2532"/>
                <a:gd name="T62" fmla="*/ 3761436 w 2533"/>
                <a:gd name="T63" fmla="*/ 645951 h 2532"/>
                <a:gd name="T64" fmla="*/ 3060299 w 2533"/>
                <a:gd name="T65" fmla="*/ 172370 h 2532"/>
                <a:gd name="T66" fmla="*/ 2202580 w 2533"/>
                <a:gd name="T67" fmla="*/ 0 h 25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33"/>
                <a:gd name="T103" fmla="*/ 0 h 2532"/>
                <a:gd name="T104" fmla="*/ 2533 w 2533"/>
                <a:gd name="T105" fmla="*/ 2532 h 25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33" h="2532">
                  <a:moveTo>
                    <a:pt x="1266" y="2517"/>
                  </a:moveTo>
                  <a:cubicBezTo>
                    <a:pt x="1097" y="2517"/>
                    <a:pt x="933" y="2484"/>
                    <a:pt x="779" y="2419"/>
                  </a:cubicBezTo>
                  <a:cubicBezTo>
                    <a:pt x="630" y="2356"/>
                    <a:pt x="496" y="2266"/>
                    <a:pt x="381" y="2151"/>
                  </a:cubicBezTo>
                  <a:cubicBezTo>
                    <a:pt x="266" y="2036"/>
                    <a:pt x="176" y="1902"/>
                    <a:pt x="113" y="1753"/>
                  </a:cubicBezTo>
                  <a:cubicBezTo>
                    <a:pt x="48" y="1599"/>
                    <a:pt x="15" y="1435"/>
                    <a:pt x="15" y="1266"/>
                  </a:cubicBezTo>
                  <a:cubicBezTo>
                    <a:pt x="15" y="1097"/>
                    <a:pt x="48" y="933"/>
                    <a:pt x="113" y="779"/>
                  </a:cubicBezTo>
                  <a:cubicBezTo>
                    <a:pt x="176" y="630"/>
                    <a:pt x="266" y="496"/>
                    <a:pt x="381" y="381"/>
                  </a:cubicBezTo>
                  <a:cubicBezTo>
                    <a:pt x="496" y="266"/>
                    <a:pt x="630" y="176"/>
                    <a:pt x="779" y="113"/>
                  </a:cubicBezTo>
                  <a:cubicBezTo>
                    <a:pt x="933" y="48"/>
                    <a:pt x="1097" y="15"/>
                    <a:pt x="1266" y="15"/>
                  </a:cubicBezTo>
                  <a:cubicBezTo>
                    <a:pt x="1435" y="15"/>
                    <a:pt x="1599" y="48"/>
                    <a:pt x="1753" y="113"/>
                  </a:cubicBezTo>
                  <a:cubicBezTo>
                    <a:pt x="1902" y="176"/>
                    <a:pt x="2036" y="266"/>
                    <a:pt x="2151" y="381"/>
                  </a:cubicBezTo>
                  <a:cubicBezTo>
                    <a:pt x="2266" y="496"/>
                    <a:pt x="2356" y="630"/>
                    <a:pt x="2419" y="779"/>
                  </a:cubicBezTo>
                  <a:cubicBezTo>
                    <a:pt x="2485" y="933"/>
                    <a:pt x="2518" y="1097"/>
                    <a:pt x="2518" y="1266"/>
                  </a:cubicBezTo>
                  <a:cubicBezTo>
                    <a:pt x="2518" y="1435"/>
                    <a:pt x="2485" y="1599"/>
                    <a:pt x="2419" y="1753"/>
                  </a:cubicBezTo>
                  <a:cubicBezTo>
                    <a:pt x="2356" y="1902"/>
                    <a:pt x="2266" y="2036"/>
                    <a:pt x="2151" y="2151"/>
                  </a:cubicBezTo>
                  <a:cubicBezTo>
                    <a:pt x="2036" y="2266"/>
                    <a:pt x="1902" y="2356"/>
                    <a:pt x="1753" y="2419"/>
                  </a:cubicBezTo>
                  <a:cubicBezTo>
                    <a:pt x="1599" y="2484"/>
                    <a:pt x="1435" y="2517"/>
                    <a:pt x="1266" y="2517"/>
                  </a:cubicBezTo>
                  <a:moveTo>
                    <a:pt x="1266" y="0"/>
                  </a:moveTo>
                  <a:cubicBezTo>
                    <a:pt x="1095" y="0"/>
                    <a:pt x="929" y="33"/>
                    <a:pt x="773" y="99"/>
                  </a:cubicBezTo>
                  <a:cubicBezTo>
                    <a:pt x="623" y="163"/>
                    <a:pt x="487" y="254"/>
                    <a:pt x="371" y="371"/>
                  </a:cubicBezTo>
                  <a:cubicBezTo>
                    <a:pt x="254" y="487"/>
                    <a:pt x="163" y="622"/>
                    <a:pt x="99" y="773"/>
                  </a:cubicBezTo>
                  <a:cubicBezTo>
                    <a:pt x="33" y="929"/>
                    <a:pt x="0" y="1095"/>
                    <a:pt x="0" y="1266"/>
                  </a:cubicBezTo>
                  <a:cubicBezTo>
                    <a:pt x="0" y="1437"/>
                    <a:pt x="33" y="1603"/>
                    <a:pt x="99" y="1759"/>
                  </a:cubicBezTo>
                  <a:cubicBezTo>
                    <a:pt x="163" y="1910"/>
                    <a:pt x="254" y="2045"/>
                    <a:pt x="371" y="2161"/>
                  </a:cubicBezTo>
                  <a:cubicBezTo>
                    <a:pt x="487" y="2278"/>
                    <a:pt x="623" y="2369"/>
                    <a:pt x="773" y="2433"/>
                  </a:cubicBezTo>
                  <a:cubicBezTo>
                    <a:pt x="929" y="2499"/>
                    <a:pt x="1095" y="2532"/>
                    <a:pt x="1266" y="2532"/>
                  </a:cubicBezTo>
                  <a:cubicBezTo>
                    <a:pt x="1437" y="2532"/>
                    <a:pt x="1603" y="2499"/>
                    <a:pt x="1759" y="2433"/>
                  </a:cubicBezTo>
                  <a:cubicBezTo>
                    <a:pt x="1910" y="2369"/>
                    <a:pt x="2045" y="2278"/>
                    <a:pt x="2162" y="2161"/>
                  </a:cubicBezTo>
                  <a:cubicBezTo>
                    <a:pt x="2278" y="2045"/>
                    <a:pt x="2369" y="1910"/>
                    <a:pt x="2433" y="1759"/>
                  </a:cubicBezTo>
                  <a:cubicBezTo>
                    <a:pt x="2499" y="1603"/>
                    <a:pt x="2533" y="1437"/>
                    <a:pt x="2533" y="1266"/>
                  </a:cubicBezTo>
                  <a:cubicBezTo>
                    <a:pt x="2533" y="1095"/>
                    <a:pt x="2499" y="929"/>
                    <a:pt x="2433" y="773"/>
                  </a:cubicBezTo>
                  <a:cubicBezTo>
                    <a:pt x="2369" y="622"/>
                    <a:pt x="2278" y="487"/>
                    <a:pt x="2162" y="371"/>
                  </a:cubicBezTo>
                  <a:cubicBezTo>
                    <a:pt x="2045" y="254"/>
                    <a:pt x="1910" y="163"/>
                    <a:pt x="1759" y="99"/>
                  </a:cubicBezTo>
                  <a:cubicBezTo>
                    <a:pt x="1603" y="33"/>
                    <a:pt x="1437" y="0"/>
                    <a:pt x="1266" y="0"/>
                  </a:cubicBezTo>
                </a:path>
              </a:pathLst>
            </a:custGeom>
            <a:solidFill>
              <a:srgbClr val="E7754D"/>
            </a:solidFill>
            <a:ln w="9525" cmpd="sng">
              <a:solidFill>
                <a:srgbClr val="E8D75A"/>
              </a:solidFill>
              <a:miter lim="800000"/>
            </a:ln>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82" name="Freeform 74"/>
            <p:cNvSpPr>
              <a:spLocks noEditPoints="1"/>
            </p:cNvSpPr>
            <p:nvPr/>
          </p:nvSpPr>
          <p:spPr bwMode="auto">
            <a:xfrm>
              <a:off x="0" y="0"/>
              <a:ext cx="4702175" cy="4703763"/>
            </a:xfrm>
            <a:custGeom>
              <a:avLst/>
              <a:gdLst>
                <a:gd name="T0" fmla="*/ 2351088 w 2702"/>
                <a:gd name="T1" fmla="*/ 147972 h 2702"/>
                <a:gd name="T2" fmla="*/ 3209034 w 2702"/>
                <a:gd name="T3" fmla="*/ 320315 h 2702"/>
                <a:gd name="T4" fmla="*/ 3910358 w 2702"/>
                <a:gd name="T5" fmla="*/ 793825 h 2702"/>
                <a:gd name="T6" fmla="*/ 4381968 w 2702"/>
                <a:gd name="T7" fmla="*/ 1493645 h 2702"/>
                <a:gd name="T8" fmla="*/ 4555993 w 2702"/>
                <a:gd name="T9" fmla="*/ 2351882 h 2702"/>
                <a:gd name="T10" fmla="*/ 4381968 w 2702"/>
                <a:gd name="T11" fmla="*/ 3210118 h 2702"/>
                <a:gd name="T12" fmla="*/ 3910358 w 2702"/>
                <a:gd name="T13" fmla="*/ 3909938 h 2702"/>
                <a:gd name="T14" fmla="*/ 3209034 w 2702"/>
                <a:gd name="T15" fmla="*/ 4383448 h 2702"/>
                <a:gd name="T16" fmla="*/ 2351088 w 2702"/>
                <a:gd name="T17" fmla="*/ 4555791 h 2702"/>
                <a:gd name="T18" fmla="*/ 1493141 w 2702"/>
                <a:gd name="T19" fmla="*/ 4383448 h 2702"/>
                <a:gd name="T20" fmla="*/ 793557 w 2702"/>
                <a:gd name="T21" fmla="*/ 3909938 h 2702"/>
                <a:gd name="T22" fmla="*/ 320207 w 2702"/>
                <a:gd name="T23" fmla="*/ 3210118 h 2702"/>
                <a:gd name="T24" fmla="*/ 147922 w 2702"/>
                <a:gd name="T25" fmla="*/ 2351882 h 2702"/>
                <a:gd name="T26" fmla="*/ 320207 w 2702"/>
                <a:gd name="T27" fmla="*/ 1493645 h 2702"/>
                <a:gd name="T28" fmla="*/ 793557 w 2702"/>
                <a:gd name="T29" fmla="*/ 793825 h 2702"/>
                <a:gd name="T30" fmla="*/ 1493141 w 2702"/>
                <a:gd name="T31" fmla="*/ 320315 h 2702"/>
                <a:gd name="T32" fmla="*/ 2351088 w 2702"/>
                <a:gd name="T33" fmla="*/ 147972 h 2702"/>
                <a:gd name="T34" fmla="*/ 2351088 w 2702"/>
                <a:gd name="T35" fmla="*/ 0 h 2702"/>
                <a:gd name="T36" fmla="*/ 0 w 2702"/>
                <a:gd name="T37" fmla="*/ 2351882 h 2702"/>
                <a:gd name="T38" fmla="*/ 2351088 w 2702"/>
                <a:gd name="T39" fmla="*/ 4703763 h 2702"/>
                <a:gd name="T40" fmla="*/ 4702175 w 2702"/>
                <a:gd name="T41" fmla="*/ 2351882 h 2702"/>
                <a:gd name="T42" fmla="*/ 2351088 w 2702"/>
                <a:gd name="T43" fmla="*/ 0 h 27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02"/>
                <a:gd name="T67" fmla="*/ 0 h 2702"/>
                <a:gd name="T68" fmla="*/ 2702 w 2702"/>
                <a:gd name="T69" fmla="*/ 2702 h 27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02" h="2702">
                  <a:moveTo>
                    <a:pt x="1351" y="85"/>
                  </a:moveTo>
                  <a:cubicBezTo>
                    <a:pt x="1522" y="85"/>
                    <a:pt x="1688" y="118"/>
                    <a:pt x="1844" y="184"/>
                  </a:cubicBezTo>
                  <a:cubicBezTo>
                    <a:pt x="1995" y="248"/>
                    <a:pt x="2130" y="339"/>
                    <a:pt x="2247" y="456"/>
                  </a:cubicBezTo>
                  <a:cubicBezTo>
                    <a:pt x="2363" y="572"/>
                    <a:pt x="2454" y="707"/>
                    <a:pt x="2518" y="858"/>
                  </a:cubicBezTo>
                  <a:cubicBezTo>
                    <a:pt x="2584" y="1014"/>
                    <a:pt x="2618" y="1180"/>
                    <a:pt x="2618" y="1351"/>
                  </a:cubicBezTo>
                  <a:cubicBezTo>
                    <a:pt x="2618" y="1522"/>
                    <a:pt x="2584" y="1688"/>
                    <a:pt x="2518" y="1844"/>
                  </a:cubicBezTo>
                  <a:cubicBezTo>
                    <a:pt x="2454" y="1995"/>
                    <a:pt x="2363" y="2130"/>
                    <a:pt x="2247" y="2246"/>
                  </a:cubicBezTo>
                  <a:cubicBezTo>
                    <a:pt x="2130" y="2363"/>
                    <a:pt x="1995" y="2454"/>
                    <a:pt x="1844" y="2518"/>
                  </a:cubicBezTo>
                  <a:cubicBezTo>
                    <a:pt x="1688" y="2584"/>
                    <a:pt x="1522" y="2617"/>
                    <a:pt x="1351" y="2617"/>
                  </a:cubicBezTo>
                  <a:cubicBezTo>
                    <a:pt x="1180" y="2617"/>
                    <a:pt x="1014" y="2584"/>
                    <a:pt x="858" y="2518"/>
                  </a:cubicBezTo>
                  <a:cubicBezTo>
                    <a:pt x="708" y="2454"/>
                    <a:pt x="572" y="2363"/>
                    <a:pt x="456" y="2246"/>
                  </a:cubicBezTo>
                  <a:cubicBezTo>
                    <a:pt x="339" y="2130"/>
                    <a:pt x="248" y="1995"/>
                    <a:pt x="184" y="1844"/>
                  </a:cubicBezTo>
                  <a:cubicBezTo>
                    <a:pt x="118" y="1688"/>
                    <a:pt x="85" y="1522"/>
                    <a:pt x="85" y="1351"/>
                  </a:cubicBezTo>
                  <a:cubicBezTo>
                    <a:pt x="85" y="1180"/>
                    <a:pt x="118" y="1014"/>
                    <a:pt x="184" y="858"/>
                  </a:cubicBezTo>
                  <a:cubicBezTo>
                    <a:pt x="248" y="707"/>
                    <a:pt x="339" y="572"/>
                    <a:pt x="456" y="456"/>
                  </a:cubicBezTo>
                  <a:cubicBezTo>
                    <a:pt x="572" y="339"/>
                    <a:pt x="708" y="248"/>
                    <a:pt x="858" y="184"/>
                  </a:cubicBezTo>
                  <a:cubicBezTo>
                    <a:pt x="1014" y="118"/>
                    <a:pt x="1180" y="85"/>
                    <a:pt x="1351" y="85"/>
                  </a:cubicBezTo>
                  <a:moveTo>
                    <a:pt x="1351" y="0"/>
                  </a:moveTo>
                  <a:cubicBezTo>
                    <a:pt x="605" y="0"/>
                    <a:pt x="0" y="605"/>
                    <a:pt x="0" y="1351"/>
                  </a:cubicBezTo>
                  <a:cubicBezTo>
                    <a:pt x="0" y="2097"/>
                    <a:pt x="605" y="2702"/>
                    <a:pt x="1351" y="2702"/>
                  </a:cubicBezTo>
                  <a:cubicBezTo>
                    <a:pt x="2097" y="2702"/>
                    <a:pt x="2702" y="2097"/>
                    <a:pt x="2702" y="1351"/>
                  </a:cubicBezTo>
                  <a:cubicBezTo>
                    <a:pt x="2702" y="605"/>
                    <a:pt x="2097" y="0"/>
                    <a:pt x="1351" y="0"/>
                  </a:cubicBezTo>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83" name="Freeform 75"/>
            <p:cNvSpPr/>
            <p:nvPr/>
          </p:nvSpPr>
          <p:spPr bwMode="auto">
            <a:xfrm>
              <a:off x="2306637" y="238125"/>
              <a:ext cx="57150" cy="222250"/>
            </a:xfrm>
            <a:custGeom>
              <a:avLst/>
              <a:gdLst>
                <a:gd name="T0" fmla="*/ 28575 w 32"/>
                <a:gd name="T1" fmla="*/ 0 h 128"/>
                <a:gd name="T2" fmla="*/ 0 w 32"/>
                <a:gd name="T3" fmla="*/ 27781 h 128"/>
                <a:gd name="T4" fmla="*/ 0 w 32"/>
                <a:gd name="T5" fmla="*/ 194469 h 128"/>
                <a:gd name="T6" fmla="*/ 28575 w 32"/>
                <a:gd name="T7" fmla="*/ 222250 h 128"/>
                <a:gd name="T8" fmla="*/ 57150 w 32"/>
                <a:gd name="T9" fmla="*/ 194469 h 128"/>
                <a:gd name="T10" fmla="*/ 57150 w 32"/>
                <a:gd name="T11" fmla="*/ 27781 h 128"/>
                <a:gd name="T12" fmla="*/ 28575 w 32"/>
                <a:gd name="T13" fmla="*/ 0 h 128"/>
                <a:gd name="T14" fmla="*/ 0 60000 65536"/>
                <a:gd name="T15" fmla="*/ 0 60000 65536"/>
                <a:gd name="T16" fmla="*/ 0 60000 65536"/>
                <a:gd name="T17" fmla="*/ 0 60000 65536"/>
                <a:gd name="T18" fmla="*/ 0 60000 65536"/>
                <a:gd name="T19" fmla="*/ 0 60000 65536"/>
                <a:gd name="T20" fmla="*/ 0 60000 65536"/>
                <a:gd name="T21" fmla="*/ 0 w 32"/>
                <a:gd name="T22" fmla="*/ 0 h 128"/>
                <a:gd name="T23" fmla="*/ 32 w 3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8">
                  <a:moveTo>
                    <a:pt x="16" y="0"/>
                  </a:moveTo>
                  <a:cubicBezTo>
                    <a:pt x="7" y="0"/>
                    <a:pt x="0" y="7"/>
                    <a:pt x="0" y="16"/>
                  </a:cubicBezTo>
                  <a:cubicBezTo>
                    <a:pt x="0" y="112"/>
                    <a:pt x="0" y="112"/>
                    <a:pt x="0" y="112"/>
                  </a:cubicBezTo>
                  <a:cubicBezTo>
                    <a:pt x="0" y="121"/>
                    <a:pt x="7" y="128"/>
                    <a:pt x="16" y="128"/>
                  </a:cubicBezTo>
                  <a:cubicBezTo>
                    <a:pt x="25" y="128"/>
                    <a:pt x="32" y="121"/>
                    <a:pt x="32" y="112"/>
                  </a:cubicBezTo>
                  <a:cubicBezTo>
                    <a:pt x="32" y="16"/>
                    <a:pt x="32" y="16"/>
                    <a:pt x="32" y="16"/>
                  </a:cubicBezTo>
                  <a:cubicBezTo>
                    <a:pt x="32" y="7"/>
                    <a:pt x="25" y="0"/>
                    <a:pt x="16"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84" name="Freeform 76"/>
            <p:cNvSpPr/>
            <p:nvPr/>
          </p:nvSpPr>
          <p:spPr bwMode="auto">
            <a:xfrm>
              <a:off x="2306637" y="231775"/>
              <a:ext cx="57150" cy="222250"/>
            </a:xfrm>
            <a:custGeom>
              <a:avLst/>
              <a:gdLst>
                <a:gd name="T0" fmla="*/ 57150 w 32"/>
                <a:gd name="T1" fmla="*/ 194469 h 128"/>
                <a:gd name="T2" fmla="*/ 28575 w 32"/>
                <a:gd name="T3" fmla="*/ 222250 h 128"/>
                <a:gd name="T4" fmla="*/ 0 w 32"/>
                <a:gd name="T5" fmla="*/ 194469 h 128"/>
                <a:gd name="T6" fmla="*/ 0 w 32"/>
                <a:gd name="T7" fmla="*/ 27781 h 128"/>
                <a:gd name="T8" fmla="*/ 28575 w 32"/>
                <a:gd name="T9" fmla="*/ 0 h 128"/>
                <a:gd name="T10" fmla="*/ 57150 w 32"/>
                <a:gd name="T11" fmla="*/ 27781 h 128"/>
                <a:gd name="T12" fmla="*/ 57150 w 32"/>
                <a:gd name="T13" fmla="*/ 194469 h 128"/>
                <a:gd name="T14" fmla="*/ 0 60000 65536"/>
                <a:gd name="T15" fmla="*/ 0 60000 65536"/>
                <a:gd name="T16" fmla="*/ 0 60000 65536"/>
                <a:gd name="T17" fmla="*/ 0 60000 65536"/>
                <a:gd name="T18" fmla="*/ 0 60000 65536"/>
                <a:gd name="T19" fmla="*/ 0 60000 65536"/>
                <a:gd name="T20" fmla="*/ 0 60000 65536"/>
                <a:gd name="T21" fmla="*/ 0 w 32"/>
                <a:gd name="T22" fmla="*/ 0 h 128"/>
                <a:gd name="T23" fmla="*/ 32 w 3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8">
                  <a:moveTo>
                    <a:pt x="32" y="112"/>
                  </a:moveTo>
                  <a:cubicBezTo>
                    <a:pt x="32" y="121"/>
                    <a:pt x="25" y="128"/>
                    <a:pt x="16" y="128"/>
                  </a:cubicBezTo>
                  <a:cubicBezTo>
                    <a:pt x="7" y="128"/>
                    <a:pt x="0" y="121"/>
                    <a:pt x="0" y="112"/>
                  </a:cubicBezTo>
                  <a:cubicBezTo>
                    <a:pt x="0" y="16"/>
                    <a:pt x="0" y="16"/>
                    <a:pt x="0" y="16"/>
                  </a:cubicBezTo>
                  <a:cubicBezTo>
                    <a:pt x="0" y="7"/>
                    <a:pt x="7" y="0"/>
                    <a:pt x="16" y="0"/>
                  </a:cubicBezTo>
                  <a:cubicBezTo>
                    <a:pt x="25" y="0"/>
                    <a:pt x="32" y="7"/>
                    <a:pt x="32" y="16"/>
                  </a:cubicBezTo>
                  <a:lnTo>
                    <a:pt x="32" y="112"/>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85" name="Freeform 77"/>
            <p:cNvSpPr/>
            <p:nvPr/>
          </p:nvSpPr>
          <p:spPr bwMode="auto">
            <a:xfrm>
              <a:off x="4229100" y="2320925"/>
              <a:ext cx="222250" cy="53975"/>
            </a:xfrm>
            <a:custGeom>
              <a:avLst/>
              <a:gdLst>
                <a:gd name="T0" fmla="*/ 194469 w 128"/>
                <a:gd name="T1" fmla="*/ 0 h 32"/>
                <a:gd name="T2" fmla="*/ 27781 w 128"/>
                <a:gd name="T3" fmla="*/ 0 h 32"/>
                <a:gd name="T4" fmla="*/ 0 w 128"/>
                <a:gd name="T5" fmla="*/ 26988 h 32"/>
                <a:gd name="T6" fmla="*/ 27781 w 128"/>
                <a:gd name="T7" fmla="*/ 53975 h 32"/>
                <a:gd name="T8" fmla="*/ 194469 w 128"/>
                <a:gd name="T9" fmla="*/ 53975 h 32"/>
                <a:gd name="T10" fmla="*/ 222250 w 128"/>
                <a:gd name="T11" fmla="*/ 26988 h 32"/>
                <a:gd name="T12" fmla="*/ 194469 w 128"/>
                <a:gd name="T13" fmla="*/ 0 h 32"/>
                <a:gd name="T14" fmla="*/ 0 60000 65536"/>
                <a:gd name="T15" fmla="*/ 0 60000 65536"/>
                <a:gd name="T16" fmla="*/ 0 60000 65536"/>
                <a:gd name="T17" fmla="*/ 0 60000 65536"/>
                <a:gd name="T18" fmla="*/ 0 60000 65536"/>
                <a:gd name="T19" fmla="*/ 0 60000 65536"/>
                <a:gd name="T20" fmla="*/ 0 60000 65536"/>
                <a:gd name="T21" fmla="*/ 0 w 128"/>
                <a:gd name="T22" fmla="*/ 0 h 32"/>
                <a:gd name="T23" fmla="*/ 128 w 12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32">
                  <a:moveTo>
                    <a:pt x="112" y="0"/>
                  </a:moveTo>
                  <a:cubicBezTo>
                    <a:pt x="16" y="0"/>
                    <a:pt x="16" y="0"/>
                    <a:pt x="16" y="0"/>
                  </a:cubicBezTo>
                  <a:cubicBezTo>
                    <a:pt x="7" y="0"/>
                    <a:pt x="0" y="7"/>
                    <a:pt x="0" y="16"/>
                  </a:cubicBezTo>
                  <a:cubicBezTo>
                    <a:pt x="0" y="25"/>
                    <a:pt x="7" y="32"/>
                    <a:pt x="16" y="32"/>
                  </a:cubicBezTo>
                  <a:cubicBezTo>
                    <a:pt x="112" y="32"/>
                    <a:pt x="112" y="32"/>
                    <a:pt x="112" y="32"/>
                  </a:cubicBezTo>
                  <a:cubicBezTo>
                    <a:pt x="121" y="32"/>
                    <a:pt x="128" y="25"/>
                    <a:pt x="128" y="16"/>
                  </a:cubicBezTo>
                  <a:cubicBezTo>
                    <a:pt x="128" y="7"/>
                    <a:pt x="121" y="0"/>
                    <a:pt x="112"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86" name="Freeform 78"/>
            <p:cNvSpPr/>
            <p:nvPr/>
          </p:nvSpPr>
          <p:spPr bwMode="auto">
            <a:xfrm>
              <a:off x="4241800" y="2320925"/>
              <a:ext cx="217487" cy="53975"/>
            </a:xfrm>
            <a:custGeom>
              <a:avLst/>
              <a:gdLst>
                <a:gd name="T0" fmla="*/ 217487 w 124"/>
                <a:gd name="T1" fmla="*/ 23614 h 32"/>
                <a:gd name="T2" fmla="*/ 192932 w 124"/>
                <a:gd name="T3" fmla="*/ 53975 h 32"/>
                <a:gd name="T4" fmla="*/ 28063 w 124"/>
                <a:gd name="T5" fmla="*/ 53975 h 32"/>
                <a:gd name="T6" fmla="*/ 0 w 124"/>
                <a:gd name="T7" fmla="*/ 23614 h 32"/>
                <a:gd name="T8" fmla="*/ 0 w 124"/>
                <a:gd name="T9" fmla="*/ 21927 h 32"/>
                <a:gd name="T10" fmla="*/ 28063 w 124"/>
                <a:gd name="T11" fmla="*/ 0 h 32"/>
                <a:gd name="T12" fmla="*/ 192932 w 124"/>
                <a:gd name="T13" fmla="*/ 0 h 32"/>
                <a:gd name="T14" fmla="*/ 217487 w 124"/>
                <a:gd name="T15" fmla="*/ 21927 h 32"/>
                <a:gd name="T16" fmla="*/ 217487 w 124"/>
                <a:gd name="T17" fmla="*/ 23614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32"/>
                <a:gd name="T29" fmla="*/ 124 w 12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32">
                  <a:moveTo>
                    <a:pt x="124" y="14"/>
                  </a:moveTo>
                  <a:cubicBezTo>
                    <a:pt x="124" y="23"/>
                    <a:pt x="119" y="32"/>
                    <a:pt x="110" y="32"/>
                  </a:cubicBezTo>
                  <a:cubicBezTo>
                    <a:pt x="16" y="32"/>
                    <a:pt x="16" y="32"/>
                    <a:pt x="16" y="32"/>
                  </a:cubicBezTo>
                  <a:cubicBezTo>
                    <a:pt x="7" y="32"/>
                    <a:pt x="0" y="23"/>
                    <a:pt x="0" y="14"/>
                  </a:cubicBezTo>
                  <a:cubicBezTo>
                    <a:pt x="0" y="13"/>
                    <a:pt x="0" y="13"/>
                    <a:pt x="0" y="13"/>
                  </a:cubicBezTo>
                  <a:cubicBezTo>
                    <a:pt x="0" y="4"/>
                    <a:pt x="7" y="0"/>
                    <a:pt x="16" y="0"/>
                  </a:cubicBezTo>
                  <a:cubicBezTo>
                    <a:pt x="110" y="0"/>
                    <a:pt x="110" y="0"/>
                    <a:pt x="110" y="0"/>
                  </a:cubicBezTo>
                  <a:cubicBezTo>
                    <a:pt x="119" y="0"/>
                    <a:pt x="124" y="4"/>
                    <a:pt x="124" y="13"/>
                  </a:cubicBezTo>
                  <a:lnTo>
                    <a:pt x="124" y="14"/>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87" name="Freeform 79"/>
            <p:cNvSpPr/>
            <p:nvPr/>
          </p:nvSpPr>
          <p:spPr bwMode="auto">
            <a:xfrm>
              <a:off x="2312987" y="4235450"/>
              <a:ext cx="55563" cy="222250"/>
            </a:xfrm>
            <a:custGeom>
              <a:avLst/>
              <a:gdLst>
                <a:gd name="T0" fmla="*/ 27782 w 32"/>
                <a:gd name="T1" fmla="*/ 0 h 128"/>
                <a:gd name="T2" fmla="*/ 0 w 32"/>
                <a:gd name="T3" fmla="*/ 27781 h 128"/>
                <a:gd name="T4" fmla="*/ 0 w 32"/>
                <a:gd name="T5" fmla="*/ 194469 h 128"/>
                <a:gd name="T6" fmla="*/ 27782 w 32"/>
                <a:gd name="T7" fmla="*/ 222250 h 128"/>
                <a:gd name="T8" fmla="*/ 55563 w 32"/>
                <a:gd name="T9" fmla="*/ 194469 h 128"/>
                <a:gd name="T10" fmla="*/ 55563 w 32"/>
                <a:gd name="T11" fmla="*/ 27781 h 128"/>
                <a:gd name="T12" fmla="*/ 27782 w 32"/>
                <a:gd name="T13" fmla="*/ 0 h 128"/>
                <a:gd name="T14" fmla="*/ 0 60000 65536"/>
                <a:gd name="T15" fmla="*/ 0 60000 65536"/>
                <a:gd name="T16" fmla="*/ 0 60000 65536"/>
                <a:gd name="T17" fmla="*/ 0 60000 65536"/>
                <a:gd name="T18" fmla="*/ 0 60000 65536"/>
                <a:gd name="T19" fmla="*/ 0 60000 65536"/>
                <a:gd name="T20" fmla="*/ 0 60000 65536"/>
                <a:gd name="T21" fmla="*/ 0 w 32"/>
                <a:gd name="T22" fmla="*/ 0 h 128"/>
                <a:gd name="T23" fmla="*/ 32 w 3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8">
                  <a:moveTo>
                    <a:pt x="16" y="0"/>
                  </a:moveTo>
                  <a:cubicBezTo>
                    <a:pt x="7" y="0"/>
                    <a:pt x="0" y="7"/>
                    <a:pt x="0" y="16"/>
                  </a:cubicBezTo>
                  <a:cubicBezTo>
                    <a:pt x="0" y="112"/>
                    <a:pt x="0" y="112"/>
                    <a:pt x="0" y="112"/>
                  </a:cubicBezTo>
                  <a:cubicBezTo>
                    <a:pt x="0" y="121"/>
                    <a:pt x="7" y="128"/>
                    <a:pt x="16" y="128"/>
                  </a:cubicBezTo>
                  <a:cubicBezTo>
                    <a:pt x="25" y="128"/>
                    <a:pt x="32" y="121"/>
                    <a:pt x="32" y="112"/>
                  </a:cubicBezTo>
                  <a:cubicBezTo>
                    <a:pt x="32" y="16"/>
                    <a:pt x="32" y="16"/>
                    <a:pt x="32" y="16"/>
                  </a:cubicBezTo>
                  <a:cubicBezTo>
                    <a:pt x="32" y="7"/>
                    <a:pt x="25" y="0"/>
                    <a:pt x="16"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88" name="Freeform 80"/>
            <p:cNvSpPr/>
            <p:nvPr/>
          </p:nvSpPr>
          <p:spPr bwMode="auto">
            <a:xfrm>
              <a:off x="2312987" y="4248150"/>
              <a:ext cx="55563" cy="223838"/>
            </a:xfrm>
            <a:custGeom>
              <a:avLst/>
              <a:gdLst>
                <a:gd name="T0" fmla="*/ 55563 w 32"/>
                <a:gd name="T1" fmla="*/ 195858 h 128"/>
                <a:gd name="T2" fmla="*/ 27782 w 32"/>
                <a:gd name="T3" fmla="*/ 223838 h 128"/>
                <a:gd name="T4" fmla="*/ 0 w 32"/>
                <a:gd name="T5" fmla="*/ 195858 h 128"/>
                <a:gd name="T6" fmla="*/ 0 w 32"/>
                <a:gd name="T7" fmla="*/ 27980 h 128"/>
                <a:gd name="T8" fmla="*/ 27782 w 32"/>
                <a:gd name="T9" fmla="*/ 0 h 128"/>
                <a:gd name="T10" fmla="*/ 55563 w 32"/>
                <a:gd name="T11" fmla="*/ 27980 h 128"/>
                <a:gd name="T12" fmla="*/ 55563 w 32"/>
                <a:gd name="T13" fmla="*/ 195858 h 128"/>
                <a:gd name="T14" fmla="*/ 0 60000 65536"/>
                <a:gd name="T15" fmla="*/ 0 60000 65536"/>
                <a:gd name="T16" fmla="*/ 0 60000 65536"/>
                <a:gd name="T17" fmla="*/ 0 60000 65536"/>
                <a:gd name="T18" fmla="*/ 0 60000 65536"/>
                <a:gd name="T19" fmla="*/ 0 60000 65536"/>
                <a:gd name="T20" fmla="*/ 0 60000 65536"/>
                <a:gd name="T21" fmla="*/ 0 w 32"/>
                <a:gd name="T22" fmla="*/ 0 h 128"/>
                <a:gd name="T23" fmla="*/ 32 w 3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8">
                  <a:moveTo>
                    <a:pt x="32" y="112"/>
                  </a:moveTo>
                  <a:cubicBezTo>
                    <a:pt x="32" y="121"/>
                    <a:pt x="25" y="128"/>
                    <a:pt x="16" y="128"/>
                  </a:cubicBezTo>
                  <a:cubicBezTo>
                    <a:pt x="7" y="128"/>
                    <a:pt x="0" y="121"/>
                    <a:pt x="0" y="112"/>
                  </a:cubicBezTo>
                  <a:cubicBezTo>
                    <a:pt x="0" y="16"/>
                    <a:pt x="0" y="16"/>
                    <a:pt x="0" y="16"/>
                  </a:cubicBezTo>
                  <a:cubicBezTo>
                    <a:pt x="0" y="7"/>
                    <a:pt x="7" y="0"/>
                    <a:pt x="16" y="0"/>
                  </a:cubicBezTo>
                  <a:cubicBezTo>
                    <a:pt x="25" y="0"/>
                    <a:pt x="32" y="7"/>
                    <a:pt x="32" y="16"/>
                  </a:cubicBezTo>
                  <a:lnTo>
                    <a:pt x="32" y="112"/>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89" name="Freeform 81"/>
            <p:cNvSpPr/>
            <p:nvPr/>
          </p:nvSpPr>
          <p:spPr bwMode="auto">
            <a:xfrm>
              <a:off x="231775" y="2327275"/>
              <a:ext cx="223837" cy="55563"/>
            </a:xfrm>
            <a:custGeom>
              <a:avLst/>
              <a:gdLst>
                <a:gd name="T0" fmla="*/ 195857 w 128"/>
                <a:gd name="T1" fmla="*/ 0 h 32"/>
                <a:gd name="T2" fmla="*/ 27980 w 128"/>
                <a:gd name="T3" fmla="*/ 0 h 32"/>
                <a:gd name="T4" fmla="*/ 0 w 128"/>
                <a:gd name="T5" fmla="*/ 27782 h 32"/>
                <a:gd name="T6" fmla="*/ 27980 w 128"/>
                <a:gd name="T7" fmla="*/ 55563 h 32"/>
                <a:gd name="T8" fmla="*/ 195857 w 128"/>
                <a:gd name="T9" fmla="*/ 55563 h 32"/>
                <a:gd name="T10" fmla="*/ 223837 w 128"/>
                <a:gd name="T11" fmla="*/ 27782 h 32"/>
                <a:gd name="T12" fmla="*/ 195857 w 128"/>
                <a:gd name="T13" fmla="*/ 0 h 32"/>
                <a:gd name="T14" fmla="*/ 0 60000 65536"/>
                <a:gd name="T15" fmla="*/ 0 60000 65536"/>
                <a:gd name="T16" fmla="*/ 0 60000 65536"/>
                <a:gd name="T17" fmla="*/ 0 60000 65536"/>
                <a:gd name="T18" fmla="*/ 0 60000 65536"/>
                <a:gd name="T19" fmla="*/ 0 60000 65536"/>
                <a:gd name="T20" fmla="*/ 0 60000 65536"/>
                <a:gd name="T21" fmla="*/ 0 w 128"/>
                <a:gd name="T22" fmla="*/ 0 h 32"/>
                <a:gd name="T23" fmla="*/ 128 w 12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32">
                  <a:moveTo>
                    <a:pt x="112" y="0"/>
                  </a:moveTo>
                  <a:cubicBezTo>
                    <a:pt x="16" y="0"/>
                    <a:pt x="16" y="0"/>
                    <a:pt x="16" y="0"/>
                  </a:cubicBezTo>
                  <a:cubicBezTo>
                    <a:pt x="7" y="0"/>
                    <a:pt x="0" y="7"/>
                    <a:pt x="0" y="16"/>
                  </a:cubicBezTo>
                  <a:cubicBezTo>
                    <a:pt x="0" y="25"/>
                    <a:pt x="7" y="32"/>
                    <a:pt x="16" y="32"/>
                  </a:cubicBezTo>
                  <a:cubicBezTo>
                    <a:pt x="112" y="32"/>
                    <a:pt x="112" y="32"/>
                    <a:pt x="112" y="32"/>
                  </a:cubicBezTo>
                  <a:cubicBezTo>
                    <a:pt x="121" y="32"/>
                    <a:pt x="128" y="25"/>
                    <a:pt x="128" y="16"/>
                  </a:cubicBezTo>
                  <a:cubicBezTo>
                    <a:pt x="128" y="7"/>
                    <a:pt x="121" y="0"/>
                    <a:pt x="112"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90" name="Freeform 82"/>
            <p:cNvSpPr/>
            <p:nvPr/>
          </p:nvSpPr>
          <p:spPr bwMode="auto">
            <a:xfrm>
              <a:off x="225425" y="2327275"/>
              <a:ext cx="222250" cy="55563"/>
            </a:xfrm>
            <a:custGeom>
              <a:avLst/>
              <a:gdLst>
                <a:gd name="T0" fmla="*/ 222250 w 128"/>
                <a:gd name="T1" fmla="*/ 27782 h 32"/>
                <a:gd name="T2" fmla="*/ 194469 w 128"/>
                <a:gd name="T3" fmla="*/ 55563 h 32"/>
                <a:gd name="T4" fmla="*/ 27781 w 128"/>
                <a:gd name="T5" fmla="*/ 55563 h 32"/>
                <a:gd name="T6" fmla="*/ 0 w 128"/>
                <a:gd name="T7" fmla="*/ 27782 h 32"/>
                <a:gd name="T8" fmla="*/ 27781 w 128"/>
                <a:gd name="T9" fmla="*/ 0 h 32"/>
                <a:gd name="T10" fmla="*/ 194469 w 128"/>
                <a:gd name="T11" fmla="*/ 0 h 32"/>
                <a:gd name="T12" fmla="*/ 222250 w 128"/>
                <a:gd name="T13" fmla="*/ 27782 h 32"/>
                <a:gd name="T14" fmla="*/ 0 60000 65536"/>
                <a:gd name="T15" fmla="*/ 0 60000 65536"/>
                <a:gd name="T16" fmla="*/ 0 60000 65536"/>
                <a:gd name="T17" fmla="*/ 0 60000 65536"/>
                <a:gd name="T18" fmla="*/ 0 60000 65536"/>
                <a:gd name="T19" fmla="*/ 0 60000 65536"/>
                <a:gd name="T20" fmla="*/ 0 60000 65536"/>
                <a:gd name="T21" fmla="*/ 0 w 128"/>
                <a:gd name="T22" fmla="*/ 0 h 32"/>
                <a:gd name="T23" fmla="*/ 128 w 12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32">
                  <a:moveTo>
                    <a:pt x="128" y="16"/>
                  </a:moveTo>
                  <a:cubicBezTo>
                    <a:pt x="128" y="25"/>
                    <a:pt x="121" y="32"/>
                    <a:pt x="112" y="32"/>
                  </a:cubicBezTo>
                  <a:cubicBezTo>
                    <a:pt x="16" y="32"/>
                    <a:pt x="16" y="32"/>
                    <a:pt x="16" y="32"/>
                  </a:cubicBezTo>
                  <a:cubicBezTo>
                    <a:pt x="7" y="32"/>
                    <a:pt x="0" y="25"/>
                    <a:pt x="0" y="16"/>
                  </a:cubicBezTo>
                  <a:cubicBezTo>
                    <a:pt x="0" y="7"/>
                    <a:pt x="7" y="0"/>
                    <a:pt x="16" y="0"/>
                  </a:cubicBezTo>
                  <a:cubicBezTo>
                    <a:pt x="112" y="0"/>
                    <a:pt x="112" y="0"/>
                    <a:pt x="112" y="0"/>
                  </a:cubicBezTo>
                  <a:cubicBezTo>
                    <a:pt x="121" y="0"/>
                    <a:pt x="128" y="7"/>
                    <a:pt x="128" y="16"/>
                  </a:cubicBez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91" name="Freeform 83"/>
            <p:cNvSpPr/>
            <p:nvPr/>
          </p:nvSpPr>
          <p:spPr bwMode="auto">
            <a:xfrm>
              <a:off x="576262" y="1163638"/>
              <a:ext cx="204788" cy="149225"/>
            </a:xfrm>
            <a:custGeom>
              <a:avLst/>
              <a:gdLst>
                <a:gd name="T0" fmla="*/ 33256 w 117"/>
                <a:gd name="T1" fmla="*/ 0 h 86"/>
                <a:gd name="T2" fmla="*/ 8752 w 117"/>
                <a:gd name="T3" fmla="*/ 12146 h 86"/>
                <a:gd name="T4" fmla="*/ 17503 w 117"/>
                <a:gd name="T5" fmla="*/ 52055 h 86"/>
                <a:gd name="T6" fmla="*/ 155779 w 117"/>
                <a:gd name="T7" fmla="*/ 145755 h 86"/>
                <a:gd name="T8" fmla="*/ 171532 w 117"/>
                <a:gd name="T9" fmla="*/ 149225 h 86"/>
                <a:gd name="T10" fmla="*/ 196036 w 117"/>
                <a:gd name="T11" fmla="*/ 137079 h 86"/>
                <a:gd name="T12" fmla="*/ 189035 w 117"/>
                <a:gd name="T13" fmla="*/ 97170 h 86"/>
                <a:gd name="T14" fmla="*/ 49009 w 117"/>
                <a:gd name="T15" fmla="*/ 5206 h 86"/>
                <a:gd name="T16" fmla="*/ 33256 w 117"/>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86"/>
                <a:gd name="T29" fmla="*/ 117 w 11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86">
                  <a:moveTo>
                    <a:pt x="19" y="0"/>
                  </a:moveTo>
                  <a:cubicBezTo>
                    <a:pt x="14" y="0"/>
                    <a:pt x="8" y="3"/>
                    <a:pt x="5" y="7"/>
                  </a:cubicBezTo>
                  <a:cubicBezTo>
                    <a:pt x="0" y="15"/>
                    <a:pt x="2" y="25"/>
                    <a:pt x="10" y="30"/>
                  </a:cubicBezTo>
                  <a:cubicBezTo>
                    <a:pt x="89" y="84"/>
                    <a:pt x="89" y="84"/>
                    <a:pt x="89" y="84"/>
                  </a:cubicBezTo>
                  <a:cubicBezTo>
                    <a:pt x="92" y="86"/>
                    <a:pt x="95" y="86"/>
                    <a:pt x="98" y="86"/>
                  </a:cubicBezTo>
                  <a:cubicBezTo>
                    <a:pt x="104" y="86"/>
                    <a:pt x="109" y="84"/>
                    <a:pt x="112" y="79"/>
                  </a:cubicBezTo>
                  <a:cubicBezTo>
                    <a:pt x="117" y="72"/>
                    <a:pt x="115" y="61"/>
                    <a:pt x="108" y="56"/>
                  </a:cubicBezTo>
                  <a:cubicBezTo>
                    <a:pt x="28" y="3"/>
                    <a:pt x="28" y="3"/>
                    <a:pt x="28" y="3"/>
                  </a:cubicBezTo>
                  <a:cubicBezTo>
                    <a:pt x="25" y="1"/>
                    <a:pt x="22" y="0"/>
                    <a:pt x="19"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92" name="Freeform 84"/>
            <p:cNvSpPr/>
            <p:nvPr/>
          </p:nvSpPr>
          <p:spPr bwMode="auto">
            <a:xfrm>
              <a:off x="571500" y="1155700"/>
              <a:ext cx="203200" cy="158750"/>
            </a:xfrm>
            <a:custGeom>
              <a:avLst/>
              <a:gdLst>
                <a:gd name="T0" fmla="*/ 185832 w 117"/>
                <a:gd name="T1" fmla="*/ 101181 h 91"/>
                <a:gd name="T2" fmla="*/ 194516 w 117"/>
                <a:gd name="T3" fmla="*/ 141305 h 91"/>
                <a:gd name="T4" fmla="*/ 154571 w 117"/>
                <a:gd name="T5" fmla="*/ 150027 h 91"/>
                <a:gd name="T6" fmla="*/ 17368 w 117"/>
                <a:gd name="T7" fmla="*/ 55824 h 91"/>
                <a:gd name="T8" fmla="*/ 8684 w 117"/>
                <a:gd name="T9" fmla="*/ 15701 h 91"/>
                <a:gd name="T10" fmla="*/ 48629 w 117"/>
                <a:gd name="T11" fmla="*/ 8723 h 91"/>
                <a:gd name="T12" fmla="*/ 185832 w 117"/>
                <a:gd name="T13" fmla="*/ 101181 h 91"/>
                <a:gd name="T14" fmla="*/ 0 60000 65536"/>
                <a:gd name="T15" fmla="*/ 0 60000 65536"/>
                <a:gd name="T16" fmla="*/ 0 60000 65536"/>
                <a:gd name="T17" fmla="*/ 0 60000 65536"/>
                <a:gd name="T18" fmla="*/ 0 60000 65536"/>
                <a:gd name="T19" fmla="*/ 0 60000 65536"/>
                <a:gd name="T20" fmla="*/ 0 60000 65536"/>
                <a:gd name="T21" fmla="*/ 0 w 117"/>
                <a:gd name="T22" fmla="*/ 0 h 91"/>
                <a:gd name="T23" fmla="*/ 117 w 117"/>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91">
                  <a:moveTo>
                    <a:pt x="107" y="58"/>
                  </a:moveTo>
                  <a:cubicBezTo>
                    <a:pt x="115" y="63"/>
                    <a:pt x="117" y="73"/>
                    <a:pt x="112" y="81"/>
                  </a:cubicBezTo>
                  <a:cubicBezTo>
                    <a:pt x="107" y="89"/>
                    <a:pt x="97" y="91"/>
                    <a:pt x="89" y="86"/>
                  </a:cubicBezTo>
                  <a:cubicBezTo>
                    <a:pt x="10" y="32"/>
                    <a:pt x="10" y="32"/>
                    <a:pt x="10" y="32"/>
                  </a:cubicBezTo>
                  <a:cubicBezTo>
                    <a:pt x="2" y="27"/>
                    <a:pt x="0" y="17"/>
                    <a:pt x="5" y="9"/>
                  </a:cubicBezTo>
                  <a:cubicBezTo>
                    <a:pt x="10" y="2"/>
                    <a:pt x="21" y="0"/>
                    <a:pt x="28" y="5"/>
                  </a:cubicBezTo>
                  <a:lnTo>
                    <a:pt x="107" y="58"/>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93" name="Freeform 85"/>
            <p:cNvSpPr/>
            <p:nvPr/>
          </p:nvSpPr>
          <p:spPr bwMode="auto">
            <a:xfrm>
              <a:off x="3373437" y="592138"/>
              <a:ext cx="158750" cy="196850"/>
            </a:xfrm>
            <a:custGeom>
              <a:avLst/>
              <a:gdLst>
                <a:gd name="T0" fmla="*/ 125604 w 91"/>
                <a:gd name="T1" fmla="*/ 0 h 113"/>
                <a:gd name="T2" fmla="*/ 101181 w 91"/>
                <a:gd name="T3" fmla="*/ 13936 h 113"/>
                <a:gd name="T4" fmla="*/ 8723 w 91"/>
                <a:gd name="T5" fmla="*/ 151557 h 113"/>
                <a:gd name="T6" fmla="*/ 15701 w 91"/>
                <a:gd name="T7" fmla="*/ 191624 h 113"/>
                <a:gd name="T8" fmla="*/ 33146 w 91"/>
                <a:gd name="T9" fmla="*/ 196850 h 113"/>
                <a:gd name="T10" fmla="*/ 55824 w 91"/>
                <a:gd name="T11" fmla="*/ 182914 h 113"/>
                <a:gd name="T12" fmla="*/ 150027 w 91"/>
                <a:gd name="T13" fmla="*/ 45293 h 113"/>
                <a:gd name="T14" fmla="*/ 141305 w 91"/>
                <a:gd name="T15" fmla="*/ 5226 h 113"/>
                <a:gd name="T16" fmla="*/ 125604 w 91"/>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113"/>
                <a:gd name="T29" fmla="*/ 91 w 91"/>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113">
                  <a:moveTo>
                    <a:pt x="72" y="0"/>
                  </a:moveTo>
                  <a:cubicBezTo>
                    <a:pt x="67" y="0"/>
                    <a:pt x="61" y="3"/>
                    <a:pt x="58" y="8"/>
                  </a:cubicBezTo>
                  <a:cubicBezTo>
                    <a:pt x="5" y="87"/>
                    <a:pt x="5" y="87"/>
                    <a:pt x="5" y="87"/>
                  </a:cubicBezTo>
                  <a:cubicBezTo>
                    <a:pt x="0" y="94"/>
                    <a:pt x="2" y="105"/>
                    <a:pt x="9" y="110"/>
                  </a:cubicBezTo>
                  <a:cubicBezTo>
                    <a:pt x="12" y="112"/>
                    <a:pt x="15" y="113"/>
                    <a:pt x="19" y="113"/>
                  </a:cubicBezTo>
                  <a:cubicBezTo>
                    <a:pt x="24" y="113"/>
                    <a:pt x="29" y="110"/>
                    <a:pt x="32" y="105"/>
                  </a:cubicBezTo>
                  <a:cubicBezTo>
                    <a:pt x="86" y="26"/>
                    <a:pt x="86" y="26"/>
                    <a:pt x="86" y="26"/>
                  </a:cubicBezTo>
                  <a:cubicBezTo>
                    <a:pt x="91" y="18"/>
                    <a:pt x="89" y="8"/>
                    <a:pt x="81" y="3"/>
                  </a:cubicBezTo>
                  <a:cubicBezTo>
                    <a:pt x="78" y="1"/>
                    <a:pt x="75" y="0"/>
                    <a:pt x="72"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94" name="Freeform 86"/>
            <p:cNvSpPr/>
            <p:nvPr/>
          </p:nvSpPr>
          <p:spPr bwMode="auto">
            <a:xfrm>
              <a:off x="3381375" y="581025"/>
              <a:ext cx="157162" cy="198438"/>
            </a:xfrm>
            <a:custGeom>
              <a:avLst/>
              <a:gdLst>
                <a:gd name="T0" fmla="*/ 136207 w 90"/>
                <a:gd name="T1" fmla="*/ 8703 h 114"/>
                <a:gd name="T2" fmla="*/ 148431 w 90"/>
                <a:gd name="T3" fmla="*/ 48739 h 114"/>
                <a:gd name="T4" fmla="*/ 55880 w 90"/>
                <a:gd name="T5" fmla="*/ 182772 h 114"/>
                <a:gd name="T6" fmla="*/ 13970 w 90"/>
                <a:gd name="T7" fmla="*/ 189735 h 114"/>
                <a:gd name="T8" fmla="*/ 13970 w 90"/>
                <a:gd name="T9" fmla="*/ 189735 h 114"/>
                <a:gd name="T10" fmla="*/ 8731 w 90"/>
                <a:gd name="T11" fmla="*/ 151440 h 114"/>
                <a:gd name="T12" fmla="*/ 99536 w 90"/>
                <a:gd name="T13" fmla="*/ 15666 h 114"/>
                <a:gd name="T14" fmla="*/ 136207 w 90"/>
                <a:gd name="T15" fmla="*/ 8703 h 11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114"/>
                <a:gd name="T26" fmla="*/ 90 w 90"/>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114">
                  <a:moveTo>
                    <a:pt x="78" y="5"/>
                  </a:moveTo>
                  <a:cubicBezTo>
                    <a:pt x="86" y="10"/>
                    <a:pt x="90" y="20"/>
                    <a:pt x="85" y="28"/>
                  </a:cubicBezTo>
                  <a:cubicBezTo>
                    <a:pt x="32" y="105"/>
                    <a:pt x="32" y="105"/>
                    <a:pt x="32" y="105"/>
                  </a:cubicBezTo>
                  <a:cubicBezTo>
                    <a:pt x="27" y="113"/>
                    <a:pt x="16" y="114"/>
                    <a:pt x="8" y="109"/>
                  </a:cubicBezTo>
                  <a:cubicBezTo>
                    <a:pt x="8" y="109"/>
                    <a:pt x="8" y="109"/>
                    <a:pt x="8" y="109"/>
                  </a:cubicBezTo>
                  <a:cubicBezTo>
                    <a:pt x="1" y="104"/>
                    <a:pt x="0" y="95"/>
                    <a:pt x="5" y="87"/>
                  </a:cubicBezTo>
                  <a:cubicBezTo>
                    <a:pt x="57" y="9"/>
                    <a:pt x="57" y="9"/>
                    <a:pt x="57" y="9"/>
                  </a:cubicBezTo>
                  <a:cubicBezTo>
                    <a:pt x="62" y="2"/>
                    <a:pt x="70" y="0"/>
                    <a:pt x="78" y="5"/>
                  </a:cubicBez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95" name="Freeform 89"/>
            <p:cNvSpPr/>
            <p:nvPr/>
          </p:nvSpPr>
          <p:spPr bwMode="auto">
            <a:xfrm>
              <a:off x="1147762" y="3914775"/>
              <a:ext cx="158750" cy="195263"/>
            </a:xfrm>
            <a:custGeom>
              <a:avLst/>
              <a:gdLst>
                <a:gd name="T0" fmla="*/ 125604 w 91"/>
                <a:gd name="T1" fmla="*/ 0 h 112"/>
                <a:gd name="T2" fmla="*/ 101181 w 91"/>
                <a:gd name="T3" fmla="*/ 12204 h 112"/>
                <a:gd name="T4" fmla="*/ 8723 w 91"/>
                <a:gd name="T5" fmla="*/ 149934 h 112"/>
                <a:gd name="T6" fmla="*/ 15701 w 91"/>
                <a:gd name="T7" fmla="*/ 190033 h 112"/>
                <a:gd name="T8" fmla="*/ 33146 w 91"/>
                <a:gd name="T9" fmla="*/ 195263 h 112"/>
                <a:gd name="T10" fmla="*/ 55824 w 91"/>
                <a:gd name="T11" fmla="*/ 183059 h 112"/>
                <a:gd name="T12" fmla="*/ 150027 w 91"/>
                <a:gd name="T13" fmla="*/ 43585 h 112"/>
                <a:gd name="T14" fmla="*/ 141305 w 91"/>
                <a:gd name="T15" fmla="*/ 3487 h 112"/>
                <a:gd name="T16" fmla="*/ 125604 w 91"/>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112"/>
                <a:gd name="T29" fmla="*/ 91 w 91"/>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112">
                  <a:moveTo>
                    <a:pt x="72" y="0"/>
                  </a:moveTo>
                  <a:cubicBezTo>
                    <a:pt x="67" y="0"/>
                    <a:pt x="62" y="2"/>
                    <a:pt x="58" y="7"/>
                  </a:cubicBezTo>
                  <a:cubicBezTo>
                    <a:pt x="5" y="86"/>
                    <a:pt x="5" y="86"/>
                    <a:pt x="5" y="86"/>
                  </a:cubicBezTo>
                  <a:cubicBezTo>
                    <a:pt x="0" y="94"/>
                    <a:pt x="2" y="104"/>
                    <a:pt x="9" y="109"/>
                  </a:cubicBezTo>
                  <a:cubicBezTo>
                    <a:pt x="12" y="111"/>
                    <a:pt x="16" y="112"/>
                    <a:pt x="19" y="112"/>
                  </a:cubicBezTo>
                  <a:cubicBezTo>
                    <a:pt x="24" y="112"/>
                    <a:pt x="29" y="109"/>
                    <a:pt x="32" y="105"/>
                  </a:cubicBezTo>
                  <a:cubicBezTo>
                    <a:pt x="86" y="25"/>
                    <a:pt x="86" y="25"/>
                    <a:pt x="86" y="25"/>
                  </a:cubicBezTo>
                  <a:cubicBezTo>
                    <a:pt x="91" y="18"/>
                    <a:pt x="89" y="7"/>
                    <a:pt x="81" y="2"/>
                  </a:cubicBezTo>
                  <a:cubicBezTo>
                    <a:pt x="78" y="0"/>
                    <a:pt x="75" y="0"/>
                    <a:pt x="72"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96" name="Freeform 90"/>
            <p:cNvSpPr/>
            <p:nvPr/>
          </p:nvSpPr>
          <p:spPr bwMode="auto">
            <a:xfrm>
              <a:off x="1144587" y="3914775"/>
              <a:ext cx="158750" cy="204788"/>
            </a:xfrm>
            <a:custGeom>
              <a:avLst/>
              <a:gdLst>
                <a:gd name="T0" fmla="*/ 141305 w 91"/>
                <a:gd name="T1" fmla="*/ 8752 h 117"/>
                <a:gd name="T2" fmla="*/ 150027 w 91"/>
                <a:gd name="T3" fmla="*/ 49009 h 117"/>
                <a:gd name="T4" fmla="*/ 55824 w 91"/>
                <a:gd name="T5" fmla="*/ 189035 h 117"/>
                <a:gd name="T6" fmla="*/ 15701 w 91"/>
                <a:gd name="T7" fmla="*/ 196036 h 117"/>
                <a:gd name="T8" fmla="*/ 8723 w 91"/>
                <a:gd name="T9" fmla="*/ 155779 h 117"/>
                <a:gd name="T10" fmla="*/ 101181 w 91"/>
                <a:gd name="T11" fmla="*/ 17503 h 117"/>
                <a:gd name="T12" fmla="*/ 141305 w 91"/>
                <a:gd name="T13" fmla="*/ 8752 h 117"/>
                <a:gd name="T14" fmla="*/ 0 60000 65536"/>
                <a:gd name="T15" fmla="*/ 0 60000 65536"/>
                <a:gd name="T16" fmla="*/ 0 60000 65536"/>
                <a:gd name="T17" fmla="*/ 0 60000 65536"/>
                <a:gd name="T18" fmla="*/ 0 60000 65536"/>
                <a:gd name="T19" fmla="*/ 0 60000 65536"/>
                <a:gd name="T20" fmla="*/ 0 60000 65536"/>
                <a:gd name="T21" fmla="*/ 0 w 91"/>
                <a:gd name="T22" fmla="*/ 0 h 117"/>
                <a:gd name="T23" fmla="*/ 91 w 91"/>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117">
                  <a:moveTo>
                    <a:pt x="81" y="5"/>
                  </a:moveTo>
                  <a:cubicBezTo>
                    <a:pt x="89" y="11"/>
                    <a:pt x="91" y="21"/>
                    <a:pt x="86" y="28"/>
                  </a:cubicBezTo>
                  <a:cubicBezTo>
                    <a:pt x="32" y="108"/>
                    <a:pt x="32" y="108"/>
                    <a:pt x="32" y="108"/>
                  </a:cubicBezTo>
                  <a:cubicBezTo>
                    <a:pt x="27" y="115"/>
                    <a:pt x="17" y="117"/>
                    <a:pt x="9" y="112"/>
                  </a:cubicBezTo>
                  <a:cubicBezTo>
                    <a:pt x="2" y="107"/>
                    <a:pt x="0" y="97"/>
                    <a:pt x="5" y="89"/>
                  </a:cubicBezTo>
                  <a:cubicBezTo>
                    <a:pt x="58" y="10"/>
                    <a:pt x="58" y="10"/>
                    <a:pt x="58" y="10"/>
                  </a:cubicBezTo>
                  <a:cubicBezTo>
                    <a:pt x="63" y="2"/>
                    <a:pt x="74" y="0"/>
                    <a:pt x="81" y="5"/>
                  </a:cubicBez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97" name="Freeform 91"/>
            <p:cNvSpPr/>
            <p:nvPr/>
          </p:nvSpPr>
          <p:spPr bwMode="auto">
            <a:xfrm>
              <a:off x="1320800" y="487363"/>
              <a:ext cx="144462" cy="203200"/>
            </a:xfrm>
            <a:custGeom>
              <a:avLst/>
              <a:gdLst>
                <a:gd name="T0" fmla="*/ 33070 w 83"/>
                <a:gd name="T1" fmla="*/ 0 h 117"/>
                <a:gd name="T2" fmla="*/ 19146 w 83"/>
                <a:gd name="T3" fmla="*/ 3474 h 117"/>
                <a:gd name="T4" fmla="*/ 6962 w 83"/>
                <a:gd name="T5" fmla="*/ 41682 h 117"/>
                <a:gd name="T6" fmla="*/ 85285 w 83"/>
                <a:gd name="T7" fmla="*/ 187569 h 117"/>
                <a:gd name="T8" fmla="*/ 111392 w 83"/>
                <a:gd name="T9" fmla="*/ 203200 h 117"/>
                <a:gd name="T10" fmla="*/ 125316 w 83"/>
                <a:gd name="T11" fmla="*/ 199726 h 117"/>
                <a:gd name="T12" fmla="*/ 137500 w 83"/>
                <a:gd name="T13" fmla="*/ 161518 h 117"/>
                <a:gd name="T14" fmla="*/ 57437 w 83"/>
                <a:gd name="T15" fmla="*/ 15631 h 117"/>
                <a:gd name="T16" fmla="*/ 33070 w 83"/>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117"/>
                <a:gd name="T29" fmla="*/ 83 w 83"/>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117">
                  <a:moveTo>
                    <a:pt x="19" y="0"/>
                  </a:moveTo>
                  <a:cubicBezTo>
                    <a:pt x="16" y="0"/>
                    <a:pt x="13" y="0"/>
                    <a:pt x="11" y="2"/>
                  </a:cubicBezTo>
                  <a:cubicBezTo>
                    <a:pt x="3" y="6"/>
                    <a:pt x="0" y="16"/>
                    <a:pt x="4" y="24"/>
                  </a:cubicBezTo>
                  <a:cubicBezTo>
                    <a:pt x="49" y="108"/>
                    <a:pt x="49" y="108"/>
                    <a:pt x="49" y="108"/>
                  </a:cubicBezTo>
                  <a:cubicBezTo>
                    <a:pt x="52" y="114"/>
                    <a:pt x="58" y="117"/>
                    <a:pt x="64" y="117"/>
                  </a:cubicBezTo>
                  <a:cubicBezTo>
                    <a:pt x="67" y="117"/>
                    <a:pt x="69" y="116"/>
                    <a:pt x="72" y="115"/>
                  </a:cubicBezTo>
                  <a:cubicBezTo>
                    <a:pt x="80" y="111"/>
                    <a:pt x="83" y="101"/>
                    <a:pt x="79" y="93"/>
                  </a:cubicBezTo>
                  <a:cubicBezTo>
                    <a:pt x="33" y="9"/>
                    <a:pt x="33" y="9"/>
                    <a:pt x="33" y="9"/>
                  </a:cubicBezTo>
                  <a:cubicBezTo>
                    <a:pt x="30" y="3"/>
                    <a:pt x="25" y="0"/>
                    <a:pt x="19"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98" name="Freeform 92"/>
            <p:cNvSpPr/>
            <p:nvPr/>
          </p:nvSpPr>
          <p:spPr bwMode="auto">
            <a:xfrm>
              <a:off x="1316037" y="477838"/>
              <a:ext cx="144463" cy="211137"/>
            </a:xfrm>
            <a:custGeom>
              <a:avLst/>
              <a:gdLst>
                <a:gd name="T0" fmla="*/ 137501 w 83"/>
                <a:gd name="T1" fmla="*/ 166141 h 122"/>
                <a:gd name="T2" fmla="*/ 125317 w 83"/>
                <a:gd name="T3" fmla="*/ 204214 h 122"/>
                <a:gd name="T4" fmla="*/ 87026 w 83"/>
                <a:gd name="T5" fmla="*/ 192100 h 122"/>
                <a:gd name="T6" fmla="*/ 6962 w 83"/>
                <a:gd name="T7" fmla="*/ 46727 h 122"/>
                <a:gd name="T8" fmla="*/ 19146 w 83"/>
                <a:gd name="T9" fmla="*/ 8653 h 122"/>
                <a:gd name="T10" fmla="*/ 59178 w 83"/>
                <a:gd name="T11" fmla="*/ 19037 h 122"/>
                <a:gd name="T12" fmla="*/ 137501 w 83"/>
                <a:gd name="T13" fmla="*/ 166141 h 122"/>
                <a:gd name="T14" fmla="*/ 0 60000 65536"/>
                <a:gd name="T15" fmla="*/ 0 60000 65536"/>
                <a:gd name="T16" fmla="*/ 0 60000 65536"/>
                <a:gd name="T17" fmla="*/ 0 60000 65536"/>
                <a:gd name="T18" fmla="*/ 0 60000 65536"/>
                <a:gd name="T19" fmla="*/ 0 60000 65536"/>
                <a:gd name="T20" fmla="*/ 0 60000 65536"/>
                <a:gd name="T21" fmla="*/ 0 w 83"/>
                <a:gd name="T22" fmla="*/ 0 h 122"/>
                <a:gd name="T23" fmla="*/ 83 w 83"/>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22">
                  <a:moveTo>
                    <a:pt x="79" y="96"/>
                  </a:moveTo>
                  <a:cubicBezTo>
                    <a:pt x="83" y="104"/>
                    <a:pt x="80" y="114"/>
                    <a:pt x="72" y="118"/>
                  </a:cubicBezTo>
                  <a:cubicBezTo>
                    <a:pt x="64" y="122"/>
                    <a:pt x="54" y="119"/>
                    <a:pt x="50" y="111"/>
                  </a:cubicBezTo>
                  <a:cubicBezTo>
                    <a:pt x="4" y="27"/>
                    <a:pt x="4" y="27"/>
                    <a:pt x="4" y="27"/>
                  </a:cubicBezTo>
                  <a:cubicBezTo>
                    <a:pt x="0" y="19"/>
                    <a:pt x="3" y="9"/>
                    <a:pt x="11" y="5"/>
                  </a:cubicBezTo>
                  <a:cubicBezTo>
                    <a:pt x="19" y="0"/>
                    <a:pt x="29" y="3"/>
                    <a:pt x="34" y="11"/>
                  </a:cubicBezTo>
                  <a:lnTo>
                    <a:pt x="79" y="96"/>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99" name="Freeform 93"/>
            <p:cNvSpPr/>
            <p:nvPr/>
          </p:nvSpPr>
          <p:spPr bwMode="auto">
            <a:xfrm>
              <a:off x="3992562" y="1333500"/>
              <a:ext cx="214313" cy="136525"/>
            </a:xfrm>
            <a:custGeom>
              <a:avLst/>
              <a:gdLst>
                <a:gd name="T0" fmla="*/ 180936 w 122"/>
                <a:gd name="T1" fmla="*/ 0 h 79"/>
                <a:gd name="T2" fmla="*/ 166883 w 122"/>
                <a:gd name="T3" fmla="*/ 3456 h 79"/>
                <a:gd name="T4" fmla="*/ 19323 w 122"/>
                <a:gd name="T5" fmla="*/ 82952 h 79"/>
                <a:gd name="T6" fmla="*/ 7027 w 122"/>
                <a:gd name="T7" fmla="*/ 120972 h 79"/>
                <a:gd name="T8" fmla="*/ 33377 w 122"/>
                <a:gd name="T9" fmla="*/ 136525 h 79"/>
                <a:gd name="T10" fmla="*/ 47430 w 122"/>
                <a:gd name="T11" fmla="*/ 133069 h 79"/>
                <a:gd name="T12" fmla="*/ 194990 w 122"/>
                <a:gd name="T13" fmla="*/ 53573 h 79"/>
                <a:gd name="T14" fmla="*/ 207286 w 122"/>
                <a:gd name="T15" fmla="*/ 15553 h 79"/>
                <a:gd name="T16" fmla="*/ 180936 w 122"/>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79"/>
                <a:gd name="T29" fmla="*/ 122 w 122"/>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79">
                  <a:moveTo>
                    <a:pt x="103" y="0"/>
                  </a:moveTo>
                  <a:cubicBezTo>
                    <a:pt x="101" y="0"/>
                    <a:pt x="98" y="1"/>
                    <a:pt x="95" y="2"/>
                  </a:cubicBezTo>
                  <a:cubicBezTo>
                    <a:pt x="11" y="48"/>
                    <a:pt x="11" y="48"/>
                    <a:pt x="11" y="48"/>
                  </a:cubicBezTo>
                  <a:cubicBezTo>
                    <a:pt x="3" y="52"/>
                    <a:pt x="0" y="62"/>
                    <a:pt x="4" y="70"/>
                  </a:cubicBezTo>
                  <a:cubicBezTo>
                    <a:pt x="7" y="75"/>
                    <a:pt x="13" y="79"/>
                    <a:pt x="19" y="79"/>
                  </a:cubicBezTo>
                  <a:cubicBezTo>
                    <a:pt x="22" y="79"/>
                    <a:pt x="24" y="78"/>
                    <a:pt x="27" y="77"/>
                  </a:cubicBezTo>
                  <a:cubicBezTo>
                    <a:pt x="111" y="31"/>
                    <a:pt x="111" y="31"/>
                    <a:pt x="111" y="31"/>
                  </a:cubicBezTo>
                  <a:cubicBezTo>
                    <a:pt x="119" y="27"/>
                    <a:pt x="122" y="17"/>
                    <a:pt x="118" y="9"/>
                  </a:cubicBezTo>
                  <a:cubicBezTo>
                    <a:pt x="115" y="4"/>
                    <a:pt x="109" y="0"/>
                    <a:pt x="103"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00" name="Freeform 94"/>
            <p:cNvSpPr/>
            <p:nvPr/>
          </p:nvSpPr>
          <p:spPr bwMode="auto">
            <a:xfrm>
              <a:off x="4003675" y="1325563"/>
              <a:ext cx="206375" cy="142875"/>
            </a:xfrm>
            <a:custGeom>
              <a:avLst/>
              <a:gdLst>
                <a:gd name="T0" fmla="*/ 197704 w 119"/>
                <a:gd name="T1" fmla="*/ 17424 h 82"/>
                <a:gd name="T2" fmla="*/ 190767 w 119"/>
                <a:gd name="T3" fmla="*/ 57498 h 82"/>
                <a:gd name="T4" fmla="*/ 46825 w 119"/>
                <a:gd name="T5" fmla="*/ 134163 h 82"/>
                <a:gd name="T6" fmla="*/ 6937 w 119"/>
                <a:gd name="T7" fmla="*/ 120224 h 82"/>
                <a:gd name="T8" fmla="*/ 6937 w 119"/>
                <a:gd name="T9" fmla="*/ 120224 h 82"/>
                <a:gd name="T10" fmla="*/ 20811 w 119"/>
                <a:gd name="T11" fmla="*/ 83634 h 82"/>
                <a:gd name="T12" fmla="*/ 163019 w 119"/>
                <a:gd name="T13" fmla="*/ 6970 h 82"/>
                <a:gd name="T14" fmla="*/ 197704 w 119"/>
                <a:gd name="T15" fmla="*/ 17424 h 82"/>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82"/>
                <a:gd name="T26" fmla="*/ 119 w 119"/>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82">
                  <a:moveTo>
                    <a:pt x="114" y="10"/>
                  </a:moveTo>
                  <a:cubicBezTo>
                    <a:pt x="119" y="18"/>
                    <a:pt x="118" y="29"/>
                    <a:pt x="110" y="33"/>
                  </a:cubicBezTo>
                  <a:cubicBezTo>
                    <a:pt x="27" y="77"/>
                    <a:pt x="27" y="77"/>
                    <a:pt x="27" y="77"/>
                  </a:cubicBezTo>
                  <a:cubicBezTo>
                    <a:pt x="19" y="82"/>
                    <a:pt x="9" y="77"/>
                    <a:pt x="4" y="69"/>
                  </a:cubicBezTo>
                  <a:cubicBezTo>
                    <a:pt x="4" y="69"/>
                    <a:pt x="4" y="69"/>
                    <a:pt x="4" y="69"/>
                  </a:cubicBezTo>
                  <a:cubicBezTo>
                    <a:pt x="0" y="61"/>
                    <a:pt x="3" y="52"/>
                    <a:pt x="12" y="48"/>
                  </a:cubicBezTo>
                  <a:cubicBezTo>
                    <a:pt x="94" y="4"/>
                    <a:pt x="94" y="4"/>
                    <a:pt x="94" y="4"/>
                  </a:cubicBezTo>
                  <a:cubicBezTo>
                    <a:pt x="102" y="0"/>
                    <a:pt x="110" y="2"/>
                    <a:pt x="114" y="10"/>
                  </a:cubicBez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01" name="Freeform 95"/>
            <p:cNvSpPr/>
            <p:nvPr/>
          </p:nvSpPr>
          <p:spPr bwMode="auto">
            <a:xfrm>
              <a:off x="3216275" y="4008438"/>
              <a:ext cx="144462" cy="204787"/>
            </a:xfrm>
            <a:custGeom>
              <a:avLst/>
              <a:gdLst>
                <a:gd name="T0" fmla="*/ 33070 w 83"/>
                <a:gd name="T1" fmla="*/ 0 h 117"/>
                <a:gd name="T2" fmla="*/ 19146 w 83"/>
                <a:gd name="T3" fmla="*/ 3501 h 117"/>
                <a:gd name="T4" fmla="*/ 6962 w 83"/>
                <a:gd name="T5" fmla="*/ 42008 h 117"/>
                <a:gd name="T6" fmla="*/ 85285 w 83"/>
                <a:gd name="T7" fmla="*/ 189034 h 117"/>
                <a:gd name="T8" fmla="*/ 111392 w 83"/>
                <a:gd name="T9" fmla="*/ 204787 h 117"/>
                <a:gd name="T10" fmla="*/ 123576 w 83"/>
                <a:gd name="T11" fmla="*/ 201286 h 117"/>
                <a:gd name="T12" fmla="*/ 135759 w 83"/>
                <a:gd name="T13" fmla="*/ 162779 h 117"/>
                <a:gd name="T14" fmla="*/ 57437 w 83"/>
                <a:gd name="T15" fmla="*/ 14003 h 117"/>
                <a:gd name="T16" fmla="*/ 33070 w 83"/>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117"/>
                <a:gd name="T29" fmla="*/ 83 w 83"/>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117">
                  <a:moveTo>
                    <a:pt x="19" y="0"/>
                  </a:moveTo>
                  <a:cubicBezTo>
                    <a:pt x="16" y="0"/>
                    <a:pt x="13" y="0"/>
                    <a:pt x="11" y="2"/>
                  </a:cubicBezTo>
                  <a:cubicBezTo>
                    <a:pt x="3" y="6"/>
                    <a:pt x="0" y="16"/>
                    <a:pt x="4" y="24"/>
                  </a:cubicBezTo>
                  <a:cubicBezTo>
                    <a:pt x="49" y="108"/>
                    <a:pt x="49" y="108"/>
                    <a:pt x="49" y="108"/>
                  </a:cubicBezTo>
                  <a:cubicBezTo>
                    <a:pt x="52" y="114"/>
                    <a:pt x="58" y="117"/>
                    <a:pt x="64" y="117"/>
                  </a:cubicBezTo>
                  <a:cubicBezTo>
                    <a:pt x="66" y="117"/>
                    <a:pt x="69" y="116"/>
                    <a:pt x="71" y="115"/>
                  </a:cubicBezTo>
                  <a:cubicBezTo>
                    <a:pt x="80" y="111"/>
                    <a:pt x="83" y="101"/>
                    <a:pt x="78" y="93"/>
                  </a:cubicBezTo>
                  <a:cubicBezTo>
                    <a:pt x="33" y="8"/>
                    <a:pt x="33" y="8"/>
                    <a:pt x="33" y="8"/>
                  </a:cubicBezTo>
                  <a:cubicBezTo>
                    <a:pt x="30" y="3"/>
                    <a:pt x="24" y="0"/>
                    <a:pt x="19"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02" name="Freeform 96"/>
            <p:cNvSpPr/>
            <p:nvPr/>
          </p:nvSpPr>
          <p:spPr bwMode="auto">
            <a:xfrm>
              <a:off x="3221037" y="4016375"/>
              <a:ext cx="144463" cy="211138"/>
            </a:xfrm>
            <a:custGeom>
              <a:avLst/>
              <a:gdLst>
                <a:gd name="T0" fmla="*/ 137501 w 83"/>
                <a:gd name="T1" fmla="*/ 164411 h 122"/>
                <a:gd name="T2" fmla="*/ 125317 w 83"/>
                <a:gd name="T3" fmla="*/ 202485 h 122"/>
                <a:gd name="T4" fmla="*/ 87026 w 83"/>
                <a:gd name="T5" fmla="*/ 192101 h 122"/>
                <a:gd name="T6" fmla="*/ 6962 w 83"/>
                <a:gd name="T7" fmla="*/ 44997 h 122"/>
                <a:gd name="T8" fmla="*/ 19146 w 83"/>
                <a:gd name="T9" fmla="*/ 6923 h 122"/>
                <a:gd name="T10" fmla="*/ 59178 w 83"/>
                <a:gd name="T11" fmla="*/ 19037 h 122"/>
                <a:gd name="T12" fmla="*/ 137501 w 83"/>
                <a:gd name="T13" fmla="*/ 164411 h 122"/>
                <a:gd name="T14" fmla="*/ 0 60000 65536"/>
                <a:gd name="T15" fmla="*/ 0 60000 65536"/>
                <a:gd name="T16" fmla="*/ 0 60000 65536"/>
                <a:gd name="T17" fmla="*/ 0 60000 65536"/>
                <a:gd name="T18" fmla="*/ 0 60000 65536"/>
                <a:gd name="T19" fmla="*/ 0 60000 65536"/>
                <a:gd name="T20" fmla="*/ 0 60000 65536"/>
                <a:gd name="T21" fmla="*/ 0 w 83"/>
                <a:gd name="T22" fmla="*/ 0 h 122"/>
                <a:gd name="T23" fmla="*/ 83 w 83"/>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22">
                  <a:moveTo>
                    <a:pt x="79" y="95"/>
                  </a:moveTo>
                  <a:cubicBezTo>
                    <a:pt x="83" y="103"/>
                    <a:pt x="80" y="113"/>
                    <a:pt x="72" y="117"/>
                  </a:cubicBezTo>
                  <a:cubicBezTo>
                    <a:pt x="64" y="122"/>
                    <a:pt x="54" y="119"/>
                    <a:pt x="50" y="111"/>
                  </a:cubicBezTo>
                  <a:cubicBezTo>
                    <a:pt x="4" y="26"/>
                    <a:pt x="4" y="26"/>
                    <a:pt x="4" y="26"/>
                  </a:cubicBezTo>
                  <a:cubicBezTo>
                    <a:pt x="0" y="18"/>
                    <a:pt x="3" y="8"/>
                    <a:pt x="11" y="4"/>
                  </a:cubicBezTo>
                  <a:cubicBezTo>
                    <a:pt x="19" y="0"/>
                    <a:pt x="29" y="3"/>
                    <a:pt x="34" y="11"/>
                  </a:cubicBezTo>
                  <a:lnTo>
                    <a:pt x="79" y="95"/>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03" name="Freeform 97"/>
            <p:cNvSpPr/>
            <p:nvPr/>
          </p:nvSpPr>
          <p:spPr bwMode="auto">
            <a:xfrm>
              <a:off x="471487" y="3228975"/>
              <a:ext cx="214313" cy="134938"/>
            </a:xfrm>
            <a:custGeom>
              <a:avLst/>
              <a:gdLst>
                <a:gd name="T0" fmla="*/ 180936 w 122"/>
                <a:gd name="T1" fmla="*/ 0 h 78"/>
                <a:gd name="T2" fmla="*/ 168640 w 122"/>
                <a:gd name="T3" fmla="*/ 3460 h 78"/>
                <a:gd name="T4" fmla="*/ 19323 w 122"/>
                <a:gd name="T5" fmla="*/ 81309 h 78"/>
                <a:gd name="T6" fmla="*/ 8783 w 122"/>
                <a:gd name="T7" fmla="*/ 121098 h 78"/>
                <a:gd name="T8" fmla="*/ 33377 w 122"/>
                <a:gd name="T9" fmla="*/ 134938 h 78"/>
                <a:gd name="T10" fmla="*/ 47430 w 122"/>
                <a:gd name="T11" fmla="*/ 131478 h 78"/>
                <a:gd name="T12" fmla="*/ 194990 w 122"/>
                <a:gd name="T13" fmla="*/ 53629 h 78"/>
                <a:gd name="T14" fmla="*/ 207286 w 122"/>
                <a:gd name="T15" fmla="*/ 15570 h 78"/>
                <a:gd name="T16" fmla="*/ 180936 w 122"/>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78"/>
                <a:gd name="T29" fmla="*/ 122 w 12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78">
                  <a:moveTo>
                    <a:pt x="103" y="0"/>
                  </a:moveTo>
                  <a:cubicBezTo>
                    <a:pt x="101" y="0"/>
                    <a:pt x="98" y="1"/>
                    <a:pt x="96" y="2"/>
                  </a:cubicBezTo>
                  <a:cubicBezTo>
                    <a:pt x="11" y="47"/>
                    <a:pt x="11" y="47"/>
                    <a:pt x="11" y="47"/>
                  </a:cubicBezTo>
                  <a:cubicBezTo>
                    <a:pt x="3" y="52"/>
                    <a:pt x="0" y="62"/>
                    <a:pt x="5" y="70"/>
                  </a:cubicBezTo>
                  <a:cubicBezTo>
                    <a:pt x="8" y="75"/>
                    <a:pt x="13" y="78"/>
                    <a:pt x="19" y="78"/>
                  </a:cubicBezTo>
                  <a:cubicBezTo>
                    <a:pt x="22" y="78"/>
                    <a:pt x="25" y="78"/>
                    <a:pt x="27" y="76"/>
                  </a:cubicBezTo>
                  <a:cubicBezTo>
                    <a:pt x="111" y="31"/>
                    <a:pt x="111" y="31"/>
                    <a:pt x="111" y="31"/>
                  </a:cubicBezTo>
                  <a:cubicBezTo>
                    <a:pt x="119" y="27"/>
                    <a:pt x="122" y="17"/>
                    <a:pt x="118" y="9"/>
                  </a:cubicBezTo>
                  <a:cubicBezTo>
                    <a:pt x="115" y="3"/>
                    <a:pt x="109" y="0"/>
                    <a:pt x="103"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04" name="Freeform 98"/>
            <p:cNvSpPr/>
            <p:nvPr/>
          </p:nvSpPr>
          <p:spPr bwMode="auto">
            <a:xfrm>
              <a:off x="468312" y="3227388"/>
              <a:ext cx="211138" cy="144462"/>
            </a:xfrm>
            <a:custGeom>
              <a:avLst/>
              <a:gdLst>
                <a:gd name="T0" fmla="*/ 204215 w 122"/>
                <a:gd name="T1" fmla="*/ 20886 h 83"/>
                <a:gd name="T2" fmla="*/ 192101 w 122"/>
                <a:gd name="T3" fmla="*/ 59177 h 83"/>
                <a:gd name="T4" fmla="*/ 46727 w 122"/>
                <a:gd name="T5" fmla="*/ 137500 h 83"/>
                <a:gd name="T6" fmla="*/ 6923 w 122"/>
                <a:gd name="T7" fmla="*/ 125316 h 83"/>
                <a:gd name="T8" fmla="*/ 19037 w 122"/>
                <a:gd name="T9" fmla="*/ 87025 h 83"/>
                <a:gd name="T10" fmla="*/ 164411 w 122"/>
                <a:gd name="T11" fmla="*/ 8703 h 83"/>
                <a:gd name="T12" fmla="*/ 204215 w 122"/>
                <a:gd name="T13" fmla="*/ 20886 h 83"/>
                <a:gd name="T14" fmla="*/ 0 60000 65536"/>
                <a:gd name="T15" fmla="*/ 0 60000 65536"/>
                <a:gd name="T16" fmla="*/ 0 60000 65536"/>
                <a:gd name="T17" fmla="*/ 0 60000 65536"/>
                <a:gd name="T18" fmla="*/ 0 60000 65536"/>
                <a:gd name="T19" fmla="*/ 0 60000 65536"/>
                <a:gd name="T20" fmla="*/ 0 60000 65536"/>
                <a:gd name="T21" fmla="*/ 0 w 122"/>
                <a:gd name="T22" fmla="*/ 0 h 83"/>
                <a:gd name="T23" fmla="*/ 122 w 122"/>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83">
                  <a:moveTo>
                    <a:pt x="118" y="12"/>
                  </a:moveTo>
                  <a:cubicBezTo>
                    <a:pt x="122" y="20"/>
                    <a:pt x="119" y="30"/>
                    <a:pt x="111" y="34"/>
                  </a:cubicBezTo>
                  <a:cubicBezTo>
                    <a:pt x="27" y="79"/>
                    <a:pt x="27" y="79"/>
                    <a:pt x="27" y="79"/>
                  </a:cubicBezTo>
                  <a:cubicBezTo>
                    <a:pt x="19" y="83"/>
                    <a:pt x="9" y="80"/>
                    <a:pt x="4" y="72"/>
                  </a:cubicBezTo>
                  <a:cubicBezTo>
                    <a:pt x="0" y="64"/>
                    <a:pt x="3" y="54"/>
                    <a:pt x="11" y="50"/>
                  </a:cubicBezTo>
                  <a:cubicBezTo>
                    <a:pt x="95" y="5"/>
                    <a:pt x="95" y="5"/>
                    <a:pt x="95" y="5"/>
                  </a:cubicBezTo>
                  <a:cubicBezTo>
                    <a:pt x="103" y="0"/>
                    <a:pt x="113" y="4"/>
                    <a:pt x="118" y="12"/>
                  </a:cubicBez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2105" name="组合 209"/>
            <p:cNvGrpSpPr/>
            <p:nvPr/>
          </p:nvGrpSpPr>
          <p:grpSpPr bwMode="auto">
            <a:xfrm rot="-1525699">
              <a:off x="538162" y="1589088"/>
              <a:ext cx="3717925" cy="1341437"/>
              <a:chOff x="0" y="0"/>
              <a:chExt cx="3718345" cy="1342324"/>
            </a:xfrm>
          </p:grpSpPr>
          <p:grpSp>
            <p:nvGrpSpPr>
              <p:cNvPr id="2214" name="组合 2"/>
              <p:cNvGrpSpPr/>
              <p:nvPr/>
            </p:nvGrpSpPr>
            <p:grpSpPr bwMode="auto">
              <a:xfrm>
                <a:off x="1663246" y="0"/>
                <a:ext cx="2055099" cy="1059330"/>
                <a:chOff x="0" y="0"/>
                <a:chExt cx="2055099" cy="1059330"/>
              </a:xfrm>
            </p:grpSpPr>
            <p:sp>
              <p:nvSpPr>
                <p:cNvPr id="2216" name="Freeform 33"/>
                <p:cNvSpPr/>
                <p:nvPr/>
              </p:nvSpPr>
              <p:spPr bwMode="auto">
                <a:xfrm>
                  <a:off x="244572" y="280878"/>
                  <a:ext cx="1765685" cy="778452"/>
                </a:xfrm>
                <a:custGeom>
                  <a:avLst/>
                  <a:gdLst>
                    <a:gd name="T0" fmla="*/ 1750029 w 1015"/>
                    <a:gd name="T1" fmla="*/ 0 h 447"/>
                    <a:gd name="T2" fmla="*/ 1661310 w 1015"/>
                    <a:gd name="T3" fmla="*/ 88817 h 447"/>
                    <a:gd name="T4" fmla="*/ 132209 w 1015"/>
                    <a:gd name="T5" fmla="*/ 654805 h 447"/>
                    <a:gd name="T6" fmla="*/ 287033 w 1015"/>
                    <a:gd name="T7" fmla="*/ 607785 h 447"/>
                    <a:gd name="T8" fmla="*/ 290512 w 1015"/>
                    <a:gd name="T9" fmla="*/ 609526 h 447"/>
                    <a:gd name="T10" fmla="*/ 144386 w 1015"/>
                    <a:gd name="T11" fmla="*/ 656547 h 447"/>
                    <a:gd name="T12" fmla="*/ 146126 w 1015"/>
                    <a:gd name="T13" fmla="*/ 658288 h 447"/>
                    <a:gd name="T14" fmla="*/ 0 w 1015"/>
                    <a:gd name="T15" fmla="*/ 705309 h 447"/>
                    <a:gd name="T16" fmla="*/ 107855 w 1015"/>
                    <a:gd name="T17" fmla="*/ 778452 h 447"/>
                    <a:gd name="T18" fmla="*/ 147865 w 1015"/>
                    <a:gd name="T19" fmla="*/ 660030 h 447"/>
                    <a:gd name="T20" fmla="*/ 250501 w 1015"/>
                    <a:gd name="T21" fmla="*/ 729690 h 447"/>
                    <a:gd name="T22" fmla="*/ 290512 w 1015"/>
                    <a:gd name="T23" fmla="*/ 609526 h 447"/>
                    <a:gd name="T24" fmla="*/ 394887 w 1015"/>
                    <a:gd name="T25" fmla="*/ 680928 h 447"/>
                    <a:gd name="T26" fmla="*/ 434898 w 1015"/>
                    <a:gd name="T27" fmla="*/ 564247 h 447"/>
                    <a:gd name="T28" fmla="*/ 436637 w 1015"/>
                    <a:gd name="T29" fmla="*/ 562506 h 447"/>
                    <a:gd name="T30" fmla="*/ 539273 w 1015"/>
                    <a:gd name="T31" fmla="*/ 632166 h 447"/>
                    <a:gd name="T32" fmla="*/ 575805 w 1015"/>
                    <a:gd name="T33" fmla="*/ 520710 h 447"/>
                    <a:gd name="T34" fmla="*/ 586242 w 1015"/>
                    <a:gd name="T35" fmla="*/ 517226 h 447"/>
                    <a:gd name="T36" fmla="*/ 681920 w 1015"/>
                    <a:gd name="T37" fmla="*/ 583404 h 447"/>
                    <a:gd name="T38" fmla="*/ 718451 w 1015"/>
                    <a:gd name="T39" fmla="*/ 477172 h 447"/>
                    <a:gd name="T40" fmla="*/ 734107 w 1015"/>
                    <a:gd name="T41" fmla="*/ 471947 h 447"/>
                    <a:gd name="T42" fmla="*/ 826306 w 1015"/>
                    <a:gd name="T43" fmla="*/ 534642 h 447"/>
                    <a:gd name="T44" fmla="*/ 859358 w 1015"/>
                    <a:gd name="T45" fmla="*/ 433634 h 447"/>
                    <a:gd name="T46" fmla="*/ 883712 w 1015"/>
                    <a:gd name="T47" fmla="*/ 426668 h 447"/>
                    <a:gd name="T48" fmla="*/ 968952 w 1015"/>
                    <a:gd name="T49" fmla="*/ 485879 h 447"/>
                    <a:gd name="T50" fmla="*/ 1002004 w 1015"/>
                    <a:gd name="T51" fmla="*/ 391838 h 447"/>
                    <a:gd name="T52" fmla="*/ 1033317 w 1015"/>
                    <a:gd name="T53" fmla="*/ 381389 h 447"/>
                    <a:gd name="T54" fmla="*/ 1113338 w 1015"/>
                    <a:gd name="T55" fmla="*/ 437117 h 447"/>
                    <a:gd name="T56" fmla="*/ 1142911 w 1015"/>
                    <a:gd name="T57" fmla="*/ 348301 h 447"/>
                    <a:gd name="T58" fmla="*/ 1181182 w 1015"/>
                    <a:gd name="T59" fmla="*/ 336110 h 447"/>
                    <a:gd name="T60" fmla="*/ 1257724 w 1015"/>
                    <a:gd name="T61" fmla="*/ 388355 h 447"/>
                    <a:gd name="T62" fmla="*/ 1285558 w 1015"/>
                    <a:gd name="T63" fmla="*/ 304763 h 447"/>
                    <a:gd name="T64" fmla="*/ 1330787 w 1015"/>
                    <a:gd name="T65" fmla="*/ 290831 h 447"/>
                    <a:gd name="T66" fmla="*/ 1400371 w 1015"/>
                    <a:gd name="T67" fmla="*/ 339593 h 447"/>
                    <a:gd name="T68" fmla="*/ 1426465 w 1015"/>
                    <a:gd name="T69" fmla="*/ 262967 h 447"/>
                    <a:gd name="T70" fmla="*/ 1480392 w 1015"/>
                    <a:gd name="T71" fmla="*/ 245552 h 447"/>
                    <a:gd name="T72" fmla="*/ 1544757 w 1015"/>
                    <a:gd name="T73" fmla="*/ 289090 h 447"/>
                    <a:gd name="T74" fmla="*/ 1569111 w 1015"/>
                    <a:gd name="T75" fmla="*/ 219429 h 447"/>
                    <a:gd name="T76" fmla="*/ 1628257 w 1015"/>
                    <a:gd name="T77" fmla="*/ 200273 h 447"/>
                    <a:gd name="T78" fmla="*/ 1689143 w 1015"/>
                    <a:gd name="T79" fmla="*/ 240327 h 447"/>
                    <a:gd name="T80" fmla="*/ 1722195 w 1015"/>
                    <a:gd name="T81" fmla="*/ 141062 h 447"/>
                    <a:gd name="T82" fmla="*/ 1750029 w 1015"/>
                    <a:gd name="T83" fmla="*/ 0 h 4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5"/>
                    <a:gd name="T127" fmla="*/ 0 h 447"/>
                    <a:gd name="T128" fmla="*/ 1015 w 1015"/>
                    <a:gd name="T129" fmla="*/ 447 h 4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5" h="447">
                      <a:moveTo>
                        <a:pt x="1006" y="0"/>
                      </a:moveTo>
                      <a:cubicBezTo>
                        <a:pt x="997" y="23"/>
                        <a:pt x="979" y="42"/>
                        <a:pt x="955" y="51"/>
                      </a:cubicBezTo>
                      <a:cubicBezTo>
                        <a:pt x="76" y="376"/>
                        <a:pt x="76" y="376"/>
                        <a:pt x="76" y="376"/>
                      </a:cubicBezTo>
                      <a:cubicBezTo>
                        <a:pt x="165" y="349"/>
                        <a:pt x="165" y="349"/>
                        <a:pt x="165" y="349"/>
                      </a:cubicBezTo>
                      <a:cubicBezTo>
                        <a:pt x="167" y="350"/>
                        <a:pt x="167" y="350"/>
                        <a:pt x="167" y="350"/>
                      </a:cubicBezTo>
                      <a:cubicBezTo>
                        <a:pt x="83" y="377"/>
                        <a:pt x="83" y="377"/>
                        <a:pt x="83" y="377"/>
                      </a:cubicBezTo>
                      <a:cubicBezTo>
                        <a:pt x="84" y="378"/>
                        <a:pt x="84" y="378"/>
                        <a:pt x="84" y="378"/>
                      </a:cubicBezTo>
                      <a:cubicBezTo>
                        <a:pt x="0" y="405"/>
                        <a:pt x="0" y="405"/>
                        <a:pt x="0" y="405"/>
                      </a:cubicBezTo>
                      <a:cubicBezTo>
                        <a:pt x="62" y="447"/>
                        <a:pt x="62" y="447"/>
                        <a:pt x="62" y="447"/>
                      </a:cubicBezTo>
                      <a:cubicBezTo>
                        <a:pt x="85" y="379"/>
                        <a:pt x="85" y="379"/>
                        <a:pt x="85" y="379"/>
                      </a:cubicBezTo>
                      <a:cubicBezTo>
                        <a:pt x="144" y="419"/>
                        <a:pt x="144" y="419"/>
                        <a:pt x="144" y="419"/>
                      </a:cubicBezTo>
                      <a:cubicBezTo>
                        <a:pt x="167" y="350"/>
                        <a:pt x="167" y="350"/>
                        <a:pt x="167" y="350"/>
                      </a:cubicBezTo>
                      <a:cubicBezTo>
                        <a:pt x="227" y="391"/>
                        <a:pt x="227" y="391"/>
                        <a:pt x="227" y="391"/>
                      </a:cubicBezTo>
                      <a:cubicBezTo>
                        <a:pt x="250" y="324"/>
                        <a:pt x="250" y="324"/>
                        <a:pt x="250" y="324"/>
                      </a:cubicBezTo>
                      <a:cubicBezTo>
                        <a:pt x="251" y="323"/>
                        <a:pt x="251" y="323"/>
                        <a:pt x="251" y="323"/>
                      </a:cubicBezTo>
                      <a:cubicBezTo>
                        <a:pt x="310" y="363"/>
                        <a:pt x="310" y="363"/>
                        <a:pt x="310" y="363"/>
                      </a:cubicBezTo>
                      <a:cubicBezTo>
                        <a:pt x="331" y="299"/>
                        <a:pt x="331" y="299"/>
                        <a:pt x="331" y="299"/>
                      </a:cubicBezTo>
                      <a:cubicBezTo>
                        <a:pt x="337" y="297"/>
                        <a:pt x="337" y="297"/>
                        <a:pt x="337" y="297"/>
                      </a:cubicBezTo>
                      <a:cubicBezTo>
                        <a:pt x="392" y="335"/>
                        <a:pt x="392" y="335"/>
                        <a:pt x="392" y="335"/>
                      </a:cubicBezTo>
                      <a:cubicBezTo>
                        <a:pt x="413" y="274"/>
                        <a:pt x="413" y="274"/>
                        <a:pt x="413" y="274"/>
                      </a:cubicBezTo>
                      <a:cubicBezTo>
                        <a:pt x="422" y="271"/>
                        <a:pt x="422" y="271"/>
                        <a:pt x="422" y="271"/>
                      </a:cubicBezTo>
                      <a:cubicBezTo>
                        <a:pt x="475" y="307"/>
                        <a:pt x="475" y="307"/>
                        <a:pt x="475" y="307"/>
                      </a:cubicBezTo>
                      <a:cubicBezTo>
                        <a:pt x="494" y="249"/>
                        <a:pt x="494" y="249"/>
                        <a:pt x="494" y="249"/>
                      </a:cubicBezTo>
                      <a:cubicBezTo>
                        <a:pt x="508" y="245"/>
                        <a:pt x="508" y="245"/>
                        <a:pt x="508" y="245"/>
                      </a:cubicBezTo>
                      <a:cubicBezTo>
                        <a:pt x="557" y="279"/>
                        <a:pt x="557" y="279"/>
                        <a:pt x="557" y="279"/>
                      </a:cubicBezTo>
                      <a:cubicBezTo>
                        <a:pt x="576" y="225"/>
                        <a:pt x="576" y="225"/>
                        <a:pt x="576" y="225"/>
                      </a:cubicBezTo>
                      <a:cubicBezTo>
                        <a:pt x="594" y="219"/>
                        <a:pt x="594" y="219"/>
                        <a:pt x="594" y="219"/>
                      </a:cubicBezTo>
                      <a:cubicBezTo>
                        <a:pt x="640" y="251"/>
                        <a:pt x="640" y="251"/>
                        <a:pt x="640" y="251"/>
                      </a:cubicBezTo>
                      <a:cubicBezTo>
                        <a:pt x="657" y="200"/>
                        <a:pt x="657" y="200"/>
                        <a:pt x="657" y="200"/>
                      </a:cubicBezTo>
                      <a:cubicBezTo>
                        <a:pt x="679" y="193"/>
                        <a:pt x="679" y="193"/>
                        <a:pt x="679" y="193"/>
                      </a:cubicBezTo>
                      <a:cubicBezTo>
                        <a:pt x="723" y="223"/>
                        <a:pt x="723" y="223"/>
                        <a:pt x="723" y="223"/>
                      </a:cubicBezTo>
                      <a:cubicBezTo>
                        <a:pt x="739" y="175"/>
                        <a:pt x="739" y="175"/>
                        <a:pt x="739" y="175"/>
                      </a:cubicBezTo>
                      <a:cubicBezTo>
                        <a:pt x="765" y="167"/>
                        <a:pt x="765" y="167"/>
                        <a:pt x="765" y="167"/>
                      </a:cubicBezTo>
                      <a:cubicBezTo>
                        <a:pt x="805" y="195"/>
                        <a:pt x="805" y="195"/>
                        <a:pt x="805" y="195"/>
                      </a:cubicBezTo>
                      <a:cubicBezTo>
                        <a:pt x="820" y="151"/>
                        <a:pt x="820" y="151"/>
                        <a:pt x="820" y="151"/>
                      </a:cubicBezTo>
                      <a:cubicBezTo>
                        <a:pt x="851" y="141"/>
                        <a:pt x="851" y="141"/>
                        <a:pt x="851" y="141"/>
                      </a:cubicBezTo>
                      <a:cubicBezTo>
                        <a:pt x="888" y="166"/>
                        <a:pt x="888" y="166"/>
                        <a:pt x="888" y="166"/>
                      </a:cubicBezTo>
                      <a:cubicBezTo>
                        <a:pt x="902" y="126"/>
                        <a:pt x="902" y="126"/>
                        <a:pt x="902" y="126"/>
                      </a:cubicBezTo>
                      <a:cubicBezTo>
                        <a:pt x="936" y="115"/>
                        <a:pt x="936" y="115"/>
                        <a:pt x="936" y="115"/>
                      </a:cubicBezTo>
                      <a:cubicBezTo>
                        <a:pt x="971" y="138"/>
                        <a:pt x="971" y="138"/>
                        <a:pt x="971" y="138"/>
                      </a:cubicBezTo>
                      <a:cubicBezTo>
                        <a:pt x="990" y="81"/>
                        <a:pt x="990" y="81"/>
                        <a:pt x="990" y="81"/>
                      </a:cubicBezTo>
                      <a:cubicBezTo>
                        <a:pt x="1004" y="63"/>
                        <a:pt x="1015" y="37"/>
                        <a:pt x="1006" y="0"/>
                      </a:cubicBezTo>
                    </a:path>
                  </a:pathLst>
                </a:custGeom>
                <a:solidFill>
                  <a:srgbClr val="B12E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17" name="Freeform 34"/>
                <p:cNvSpPr/>
                <p:nvPr/>
              </p:nvSpPr>
              <p:spPr bwMode="auto">
                <a:xfrm>
                  <a:off x="237115" y="932571"/>
                  <a:ext cx="146146" cy="120794"/>
                </a:xfrm>
                <a:custGeom>
                  <a:avLst/>
                  <a:gdLst>
                    <a:gd name="T0" fmla="*/ 0 w 98"/>
                    <a:gd name="T1" fmla="*/ 52195 h 81"/>
                    <a:gd name="T2" fmla="*/ 111846 w 98"/>
                    <a:gd name="T3" fmla="*/ 120794 h 81"/>
                    <a:gd name="T4" fmla="*/ 146146 w 98"/>
                    <a:gd name="T5" fmla="*/ 0 h 81"/>
                    <a:gd name="T6" fmla="*/ 0 w 98"/>
                    <a:gd name="T7" fmla="*/ 52195 h 81"/>
                    <a:gd name="T8" fmla="*/ 0 60000 65536"/>
                    <a:gd name="T9" fmla="*/ 0 60000 65536"/>
                    <a:gd name="T10" fmla="*/ 0 60000 65536"/>
                    <a:gd name="T11" fmla="*/ 0 60000 65536"/>
                    <a:gd name="T12" fmla="*/ 0 w 98"/>
                    <a:gd name="T13" fmla="*/ 0 h 81"/>
                    <a:gd name="T14" fmla="*/ 98 w 98"/>
                    <a:gd name="T15" fmla="*/ 81 h 81"/>
                  </a:gdLst>
                  <a:ahLst/>
                  <a:cxnLst>
                    <a:cxn ang="T8">
                      <a:pos x="T0" y="T1"/>
                    </a:cxn>
                    <a:cxn ang="T9">
                      <a:pos x="T2" y="T3"/>
                    </a:cxn>
                    <a:cxn ang="T10">
                      <a:pos x="T4" y="T5"/>
                    </a:cxn>
                    <a:cxn ang="T11">
                      <a:pos x="T6" y="T7"/>
                    </a:cxn>
                  </a:cxnLst>
                  <a:rect l="T12" t="T13" r="T14" b="T15"/>
                  <a:pathLst>
                    <a:path w="98" h="81">
                      <a:moveTo>
                        <a:pt x="0" y="35"/>
                      </a:moveTo>
                      <a:lnTo>
                        <a:pt x="75" y="81"/>
                      </a:lnTo>
                      <a:lnTo>
                        <a:pt x="98"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18" name="Freeform 35"/>
                <p:cNvSpPr/>
                <p:nvPr/>
              </p:nvSpPr>
              <p:spPr bwMode="auto">
                <a:xfrm>
                  <a:off x="345979" y="944501"/>
                  <a:ext cx="28334" cy="95442"/>
                </a:xfrm>
                <a:custGeom>
                  <a:avLst/>
                  <a:gdLst>
                    <a:gd name="T0" fmla="*/ 0 w 19"/>
                    <a:gd name="T1" fmla="*/ 95442 h 64"/>
                    <a:gd name="T2" fmla="*/ 0 w 19"/>
                    <a:gd name="T3" fmla="*/ 8948 h 64"/>
                    <a:gd name="T4" fmla="*/ 28334 w 19"/>
                    <a:gd name="T5" fmla="*/ 0 h 64"/>
                    <a:gd name="T6" fmla="*/ 0 w 19"/>
                    <a:gd name="T7" fmla="*/ 95442 h 64"/>
                    <a:gd name="T8" fmla="*/ 0 60000 65536"/>
                    <a:gd name="T9" fmla="*/ 0 60000 65536"/>
                    <a:gd name="T10" fmla="*/ 0 60000 65536"/>
                    <a:gd name="T11" fmla="*/ 0 60000 65536"/>
                    <a:gd name="T12" fmla="*/ 0 w 19"/>
                    <a:gd name="T13" fmla="*/ 0 h 64"/>
                    <a:gd name="T14" fmla="*/ 19 w 19"/>
                    <a:gd name="T15" fmla="*/ 64 h 64"/>
                  </a:gdLst>
                  <a:ahLst/>
                  <a:cxnLst>
                    <a:cxn ang="T8">
                      <a:pos x="T0" y="T1"/>
                    </a:cxn>
                    <a:cxn ang="T9">
                      <a:pos x="T2" y="T3"/>
                    </a:cxn>
                    <a:cxn ang="T10">
                      <a:pos x="T4" y="T5"/>
                    </a:cxn>
                    <a:cxn ang="T11">
                      <a:pos x="T6" y="T7"/>
                    </a:cxn>
                  </a:cxnLst>
                  <a:rect l="T12" t="T13" r="T14" b="T15"/>
                  <a:pathLst>
                    <a:path w="19" h="64">
                      <a:moveTo>
                        <a:pt x="0" y="64"/>
                      </a:moveTo>
                      <a:lnTo>
                        <a:pt x="0" y="6"/>
                      </a:lnTo>
                      <a:lnTo>
                        <a:pt x="19"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19" name="Freeform 36"/>
                <p:cNvSpPr/>
                <p:nvPr/>
              </p:nvSpPr>
              <p:spPr bwMode="auto">
                <a:xfrm>
                  <a:off x="380279" y="877393"/>
                  <a:ext cx="146146" cy="122286"/>
                </a:xfrm>
                <a:custGeom>
                  <a:avLst/>
                  <a:gdLst>
                    <a:gd name="T0" fmla="*/ 0 w 98"/>
                    <a:gd name="T1" fmla="*/ 52195 h 82"/>
                    <a:gd name="T2" fmla="*/ 108864 w 98"/>
                    <a:gd name="T3" fmla="*/ 122286 h 82"/>
                    <a:gd name="T4" fmla="*/ 146146 w 98"/>
                    <a:gd name="T5" fmla="*/ 0 h 82"/>
                    <a:gd name="T6" fmla="*/ 0 w 98"/>
                    <a:gd name="T7" fmla="*/ 52195 h 82"/>
                    <a:gd name="T8" fmla="*/ 0 60000 65536"/>
                    <a:gd name="T9" fmla="*/ 0 60000 65536"/>
                    <a:gd name="T10" fmla="*/ 0 60000 65536"/>
                    <a:gd name="T11" fmla="*/ 0 60000 65536"/>
                    <a:gd name="T12" fmla="*/ 0 w 98"/>
                    <a:gd name="T13" fmla="*/ 0 h 82"/>
                    <a:gd name="T14" fmla="*/ 98 w 98"/>
                    <a:gd name="T15" fmla="*/ 82 h 82"/>
                  </a:gdLst>
                  <a:ahLst/>
                  <a:cxnLst>
                    <a:cxn ang="T8">
                      <a:pos x="T0" y="T1"/>
                    </a:cxn>
                    <a:cxn ang="T9">
                      <a:pos x="T2" y="T3"/>
                    </a:cxn>
                    <a:cxn ang="T10">
                      <a:pos x="T4" y="T5"/>
                    </a:cxn>
                    <a:cxn ang="T11">
                      <a:pos x="T6" y="T7"/>
                    </a:cxn>
                  </a:cxnLst>
                  <a:rect l="T12" t="T13" r="T14" b="T15"/>
                  <a:pathLst>
                    <a:path w="98" h="82">
                      <a:moveTo>
                        <a:pt x="0" y="35"/>
                      </a:moveTo>
                      <a:lnTo>
                        <a:pt x="73" y="82"/>
                      </a:lnTo>
                      <a:lnTo>
                        <a:pt x="98"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20" name="Freeform 37"/>
                <p:cNvSpPr/>
                <p:nvPr/>
              </p:nvSpPr>
              <p:spPr bwMode="auto">
                <a:xfrm>
                  <a:off x="484669" y="890815"/>
                  <a:ext cx="29826" cy="95442"/>
                </a:xfrm>
                <a:custGeom>
                  <a:avLst/>
                  <a:gdLst>
                    <a:gd name="T0" fmla="*/ 0 w 20"/>
                    <a:gd name="T1" fmla="*/ 95442 h 64"/>
                    <a:gd name="T2" fmla="*/ 0 w 20"/>
                    <a:gd name="T3" fmla="*/ 7456 h 64"/>
                    <a:gd name="T4" fmla="*/ 29826 w 20"/>
                    <a:gd name="T5" fmla="*/ 0 h 64"/>
                    <a:gd name="T6" fmla="*/ 0 w 20"/>
                    <a:gd name="T7" fmla="*/ 95442 h 64"/>
                    <a:gd name="T8" fmla="*/ 0 60000 65536"/>
                    <a:gd name="T9" fmla="*/ 0 60000 65536"/>
                    <a:gd name="T10" fmla="*/ 0 60000 65536"/>
                    <a:gd name="T11" fmla="*/ 0 60000 65536"/>
                    <a:gd name="T12" fmla="*/ 0 w 20"/>
                    <a:gd name="T13" fmla="*/ 0 h 64"/>
                    <a:gd name="T14" fmla="*/ 20 w 20"/>
                    <a:gd name="T15" fmla="*/ 64 h 64"/>
                  </a:gdLst>
                  <a:ahLst/>
                  <a:cxnLst>
                    <a:cxn ang="T8">
                      <a:pos x="T0" y="T1"/>
                    </a:cxn>
                    <a:cxn ang="T9">
                      <a:pos x="T2" y="T3"/>
                    </a:cxn>
                    <a:cxn ang="T10">
                      <a:pos x="T4" y="T5"/>
                    </a:cxn>
                    <a:cxn ang="T11">
                      <a:pos x="T6" y="T7"/>
                    </a:cxn>
                  </a:cxnLst>
                  <a:rect l="T12" t="T13" r="T14" b="T15"/>
                  <a:pathLst>
                    <a:path w="20" h="64">
                      <a:moveTo>
                        <a:pt x="0" y="64"/>
                      </a:moveTo>
                      <a:lnTo>
                        <a:pt x="0" y="5"/>
                      </a:lnTo>
                      <a:lnTo>
                        <a:pt x="20"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21" name="Freeform 38"/>
                <p:cNvSpPr/>
                <p:nvPr/>
              </p:nvSpPr>
              <p:spPr bwMode="auto">
                <a:xfrm>
                  <a:off x="523442" y="823707"/>
                  <a:ext cx="143164" cy="122286"/>
                </a:xfrm>
                <a:custGeom>
                  <a:avLst/>
                  <a:gdLst>
                    <a:gd name="T0" fmla="*/ 0 w 96"/>
                    <a:gd name="T1" fmla="*/ 52195 h 82"/>
                    <a:gd name="T2" fmla="*/ 108864 w 96"/>
                    <a:gd name="T3" fmla="*/ 122286 h 82"/>
                    <a:gd name="T4" fmla="*/ 143164 w 96"/>
                    <a:gd name="T5" fmla="*/ 0 h 82"/>
                    <a:gd name="T6" fmla="*/ 0 w 96"/>
                    <a:gd name="T7" fmla="*/ 52195 h 82"/>
                    <a:gd name="T8" fmla="*/ 0 60000 65536"/>
                    <a:gd name="T9" fmla="*/ 0 60000 65536"/>
                    <a:gd name="T10" fmla="*/ 0 60000 65536"/>
                    <a:gd name="T11" fmla="*/ 0 60000 65536"/>
                    <a:gd name="T12" fmla="*/ 0 w 96"/>
                    <a:gd name="T13" fmla="*/ 0 h 82"/>
                    <a:gd name="T14" fmla="*/ 96 w 96"/>
                    <a:gd name="T15" fmla="*/ 82 h 82"/>
                  </a:gdLst>
                  <a:ahLst/>
                  <a:cxnLst>
                    <a:cxn ang="T8">
                      <a:pos x="T0" y="T1"/>
                    </a:cxn>
                    <a:cxn ang="T9">
                      <a:pos x="T2" y="T3"/>
                    </a:cxn>
                    <a:cxn ang="T10">
                      <a:pos x="T4" y="T5"/>
                    </a:cxn>
                    <a:cxn ang="T11">
                      <a:pos x="T6" y="T7"/>
                    </a:cxn>
                  </a:cxnLst>
                  <a:rect l="T12" t="T13" r="T14" b="T15"/>
                  <a:pathLst>
                    <a:path w="96" h="82">
                      <a:moveTo>
                        <a:pt x="0" y="35"/>
                      </a:moveTo>
                      <a:lnTo>
                        <a:pt x="73" y="82"/>
                      </a:lnTo>
                      <a:lnTo>
                        <a:pt x="96"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22" name="Freeform 39"/>
                <p:cNvSpPr/>
                <p:nvPr/>
              </p:nvSpPr>
              <p:spPr bwMode="auto">
                <a:xfrm>
                  <a:off x="623359" y="834146"/>
                  <a:ext cx="29826" cy="98425"/>
                </a:xfrm>
                <a:custGeom>
                  <a:avLst/>
                  <a:gdLst>
                    <a:gd name="T0" fmla="*/ 0 w 20"/>
                    <a:gd name="T1" fmla="*/ 98425 h 66"/>
                    <a:gd name="T2" fmla="*/ 0 w 20"/>
                    <a:gd name="T3" fmla="*/ 10439 h 66"/>
                    <a:gd name="T4" fmla="*/ 29826 w 20"/>
                    <a:gd name="T5" fmla="*/ 0 h 66"/>
                    <a:gd name="T6" fmla="*/ 0 w 20"/>
                    <a:gd name="T7" fmla="*/ 98425 h 66"/>
                    <a:gd name="T8" fmla="*/ 0 60000 65536"/>
                    <a:gd name="T9" fmla="*/ 0 60000 65536"/>
                    <a:gd name="T10" fmla="*/ 0 60000 65536"/>
                    <a:gd name="T11" fmla="*/ 0 60000 65536"/>
                    <a:gd name="T12" fmla="*/ 0 w 20"/>
                    <a:gd name="T13" fmla="*/ 0 h 66"/>
                    <a:gd name="T14" fmla="*/ 20 w 20"/>
                    <a:gd name="T15" fmla="*/ 66 h 66"/>
                  </a:gdLst>
                  <a:ahLst/>
                  <a:cxnLst>
                    <a:cxn ang="T8">
                      <a:pos x="T0" y="T1"/>
                    </a:cxn>
                    <a:cxn ang="T9">
                      <a:pos x="T2" y="T3"/>
                    </a:cxn>
                    <a:cxn ang="T10">
                      <a:pos x="T4" y="T5"/>
                    </a:cxn>
                    <a:cxn ang="T11">
                      <a:pos x="T6" y="T7"/>
                    </a:cxn>
                  </a:cxnLst>
                  <a:rect l="T12" t="T13" r="T14" b="T15"/>
                  <a:pathLst>
                    <a:path w="20" h="66">
                      <a:moveTo>
                        <a:pt x="0" y="66"/>
                      </a:moveTo>
                      <a:lnTo>
                        <a:pt x="0" y="7"/>
                      </a:lnTo>
                      <a:lnTo>
                        <a:pt x="2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23" name="Freeform 40"/>
                <p:cNvSpPr/>
                <p:nvPr/>
              </p:nvSpPr>
              <p:spPr bwMode="auto">
                <a:xfrm>
                  <a:off x="663624" y="770021"/>
                  <a:ext cx="146146" cy="120794"/>
                </a:xfrm>
                <a:custGeom>
                  <a:avLst/>
                  <a:gdLst>
                    <a:gd name="T0" fmla="*/ 0 w 98"/>
                    <a:gd name="T1" fmla="*/ 52195 h 81"/>
                    <a:gd name="T2" fmla="*/ 110355 w 98"/>
                    <a:gd name="T3" fmla="*/ 120794 h 81"/>
                    <a:gd name="T4" fmla="*/ 146146 w 98"/>
                    <a:gd name="T5" fmla="*/ 0 h 81"/>
                    <a:gd name="T6" fmla="*/ 0 w 98"/>
                    <a:gd name="T7" fmla="*/ 52195 h 81"/>
                    <a:gd name="T8" fmla="*/ 0 60000 65536"/>
                    <a:gd name="T9" fmla="*/ 0 60000 65536"/>
                    <a:gd name="T10" fmla="*/ 0 60000 65536"/>
                    <a:gd name="T11" fmla="*/ 0 60000 65536"/>
                    <a:gd name="T12" fmla="*/ 0 w 98"/>
                    <a:gd name="T13" fmla="*/ 0 h 81"/>
                    <a:gd name="T14" fmla="*/ 98 w 98"/>
                    <a:gd name="T15" fmla="*/ 81 h 81"/>
                  </a:gdLst>
                  <a:ahLst/>
                  <a:cxnLst>
                    <a:cxn ang="T8">
                      <a:pos x="T0" y="T1"/>
                    </a:cxn>
                    <a:cxn ang="T9">
                      <a:pos x="T2" y="T3"/>
                    </a:cxn>
                    <a:cxn ang="T10">
                      <a:pos x="T4" y="T5"/>
                    </a:cxn>
                    <a:cxn ang="T11">
                      <a:pos x="T6" y="T7"/>
                    </a:cxn>
                  </a:cxnLst>
                  <a:rect l="T12" t="T13" r="T14" b="T15"/>
                  <a:pathLst>
                    <a:path w="98" h="81">
                      <a:moveTo>
                        <a:pt x="0" y="35"/>
                      </a:moveTo>
                      <a:lnTo>
                        <a:pt x="74" y="81"/>
                      </a:lnTo>
                      <a:lnTo>
                        <a:pt x="98"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24" name="Freeform 41"/>
                <p:cNvSpPr/>
                <p:nvPr/>
              </p:nvSpPr>
              <p:spPr bwMode="auto">
                <a:xfrm>
                  <a:off x="769505" y="780460"/>
                  <a:ext cx="29826" cy="96934"/>
                </a:xfrm>
                <a:custGeom>
                  <a:avLst/>
                  <a:gdLst>
                    <a:gd name="T0" fmla="*/ 0 w 20"/>
                    <a:gd name="T1" fmla="*/ 96934 h 65"/>
                    <a:gd name="T2" fmla="*/ 0 w 20"/>
                    <a:gd name="T3" fmla="*/ 10439 h 65"/>
                    <a:gd name="T4" fmla="*/ 29826 w 20"/>
                    <a:gd name="T5" fmla="*/ 0 h 65"/>
                    <a:gd name="T6" fmla="*/ 0 w 20"/>
                    <a:gd name="T7" fmla="*/ 96934 h 65"/>
                    <a:gd name="T8" fmla="*/ 0 60000 65536"/>
                    <a:gd name="T9" fmla="*/ 0 60000 65536"/>
                    <a:gd name="T10" fmla="*/ 0 60000 65536"/>
                    <a:gd name="T11" fmla="*/ 0 60000 65536"/>
                    <a:gd name="T12" fmla="*/ 0 w 20"/>
                    <a:gd name="T13" fmla="*/ 0 h 65"/>
                    <a:gd name="T14" fmla="*/ 20 w 20"/>
                    <a:gd name="T15" fmla="*/ 65 h 65"/>
                  </a:gdLst>
                  <a:ahLst/>
                  <a:cxnLst>
                    <a:cxn ang="T8">
                      <a:pos x="T0" y="T1"/>
                    </a:cxn>
                    <a:cxn ang="T9">
                      <a:pos x="T2" y="T3"/>
                    </a:cxn>
                    <a:cxn ang="T10">
                      <a:pos x="T4" y="T5"/>
                    </a:cxn>
                    <a:cxn ang="T11">
                      <a:pos x="T6" y="T7"/>
                    </a:cxn>
                  </a:cxnLst>
                  <a:rect l="T12" t="T13" r="T14" b="T15"/>
                  <a:pathLst>
                    <a:path w="20" h="65">
                      <a:moveTo>
                        <a:pt x="0" y="65"/>
                      </a:moveTo>
                      <a:lnTo>
                        <a:pt x="0" y="7"/>
                      </a:lnTo>
                      <a:lnTo>
                        <a:pt x="2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25" name="Freeform 42"/>
                <p:cNvSpPr/>
                <p:nvPr/>
              </p:nvSpPr>
              <p:spPr bwMode="auto">
                <a:xfrm>
                  <a:off x="806787" y="714843"/>
                  <a:ext cx="146146" cy="120794"/>
                </a:xfrm>
                <a:custGeom>
                  <a:avLst/>
                  <a:gdLst>
                    <a:gd name="T0" fmla="*/ 0 w 98"/>
                    <a:gd name="T1" fmla="*/ 53686 h 81"/>
                    <a:gd name="T2" fmla="*/ 108864 w 98"/>
                    <a:gd name="T3" fmla="*/ 120794 h 81"/>
                    <a:gd name="T4" fmla="*/ 146146 w 98"/>
                    <a:gd name="T5" fmla="*/ 0 h 81"/>
                    <a:gd name="T6" fmla="*/ 0 w 98"/>
                    <a:gd name="T7" fmla="*/ 53686 h 81"/>
                    <a:gd name="T8" fmla="*/ 0 60000 65536"/>
                    <a:gd name="T9" fmla="*/ 0 60000 65536"/>
                    <a:gd name="T10" fmla="*/ 0 60000 65536"/>
                    <a:gd name="T11" fmla="*/ 0 60000 65536"/>
                    <a:gd name="T12" fmla="*/ 0 w 98"/>
                    <a:gd name="T13" fmla="*/ 0 h 81"/>
                    <a:gd name="T14" fmla="*/ 98 w 98"/>
                    <a:gd name="T15" fmla="*/ 81 h 81"/>
                  </a:gdLst>
                  <a:ahLst/>
                  <a:cxnLst>
                    <a:cxn ang="T8">
                      <a:pos x="T0" y="T1"/>
                    </a:cxn>
                    <a:cxn ang="T9">
                      <a:pos x="T2" y="T3"/>
                    </a:cxn>
                    <a:cxn ang="T10">
                      <a:pos x="T4" y="T5"/>
                    </a:cxn>
                    <a:cxn ang="T11">
                      <a:pos x="T6" y="T7"/>
                    </a:cxn>
                  </a:cxnLst>
                  <a:rect l="T12" t="T13" r="T14" b="T15"/>
                  <a:pathLst>
                    <a:path w="98" h="81">
                      <a:moveTo>
                        <a:pt x="0" y="36"/>
                      </a:moveTo>
                      <a:lnTo>
                        <a:pt x="73" y="81"/>
                      </a:lnTo>
                      <a:lnTo>
                        <a:pt x="98" y="0"/>
                      </a:lnTo>
                      <a:lnTo>
                        <a:pt x="0" y="36"/>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26" name="Freeform 43"/>
                <p:cNvSpPr/>
                <p:nvPr/>
              </p:nvSpPr>
              <p:spPr bwMode="auto">
                <a:xfrm>
                  <a:off x="909686" y="726773"/>
                  <a:ext cx="29826" cy="96934"/>
                </a:xfrm>
                <a:custGeom>
                  <a:avLst/>
                  <a:gdLst>
                    <a:gd name="T0" fmla="*/ 0 w 20"/>
                    <a:gd name="T1" fmla="*/ 96934 h 65"/>
                    <a:gd name="T2" fmla="*/ 0 w 20"/>
                    <a:gd name="T3" fmla="*/ 8948 h 65"/>
                    <a:gd name="T4" fmla="*/ 29826 w 20"/>
                    <a:gd name="T5" fmla="*/ 0 h 65"/>
                    <a:gd name="T6" fmla="*/ 0 w 20"/>
                    <a:gd name="T7" fmla="*/ 96934 h 65"/>
                    <a:gd name="T8" fmla="*/ 0 60000 65536"/>
                    <a:gd name="T9" fmla="*/ 0 60000 65536"/>
                    <a:gd name="T10" fmla="*/ 0 60000 65536"/>
                    <a:gd name="T11" fmla="*/ 0 60000 65536"/>
                    <a:gd name="T12" fmla="*/ 0 w 20"/>
                    <a:gd name="T13" fmla="*/ 0 h 65"/>
                    <a:gd name="T14" fmla="*/ 20 w 20"/>
                    <a:gd name="T15" fmla="*/ 65 h 65"/>
                  </a:gdLst>
                  <a:ahLst/>
                  <a:cxnLst>
                    <a:cxn ang="T8">
                      <a:pos x="T0" y="T1"/>
                    </a:cxn>
                    <a:cxn ang="T9">
                      <a:pos x="T2" y="T3"/>
                    </a:cxn>
                    <a:cxn ang="T10">
                      <a:pos x="T4" y="T5"/>
                    </a:cxn>
                    <a:cxn ang="T11">
                      <a:pos x="T6" y="T7"/>
                    </a:cxn>
                  </a:cxnLst>
                  <a:rect l="T12" t="T13" r="T14" b="T15"/>
                  <a:pathLst>
                    <a:path w="20" h="65">
                      <a:moveTo>
                        <a:pt x="0" y="65"/>
                      </a:moveTo>
                      <a:lnTo>
                        <a:pt x="0" y="6"/>
                      </a:lnTo>
                      <a:lnTo>
                        <a:pt x="2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27" name="Freeform 44"/>
                <p:cNvSpPr/>
                <p:nvPr/>
              </p:nvSpPr>
              <p:spPr bwMode="auto">
                <a:xfrm>
                  <a:off x="946968" y="659665"/>
                  <a:ext cx="146146" cy="122286"/>
                </a:xfrm>
                <a:custGeom>
                  <a:avLst/>
                  <a:gdLst>
                    <a:gd name="T0" fmla="*/ 0 w 98"/>
                    <a:gd name="T1" fmla="*/ 55178 h 82"/>
                    <a:gd name="T2" fmla="*/ 110355 w 98"/>
                    <a:gd name="T3" fmla="*/ 122286 h 82"/>
                    <a:gd name="T4" fmla="*/ 146146 w 98"/>
                    <a:gd name="T5" fmla="*/ 0 h 82"/>
                    <a:gd name="T6" fmla="*/ 0 w 98"/>
                    <a:gd name="T7" fmla="*/ 55178 h 82"/>
                    <a:gd name="T8" fmla="*/ 0 60000 65536"/>
                    <a:gd name="T9" fmla="*/ 0 60000 65536"/>
                    <a:gd name="T10" fmla="*/ 0 60000 65536"/>
                    <a:gd name="T11" fmla="*/ 0 60000 65536"/>
                    <a:gd name="T12" fmla="*/ 0 w 98"/>
                    <a:gd name="T13" fmla="*/ 0 h 82"/>
                    <a:gd name="T14" fmla="*/ 98 w 98"/>
                    <a:gd name="T15" fmla="*/ 82 h 82"/>
                  </a:gdLst>
                  <a:ahLst/>
                  <a:cxnLst>
                    <a:cxn ang="T8">
                      <a:pos x="T0" y="T1"/>
                    </a:cxn>
                    <a:cxn ang="T9">
                      <a:pos x="T2" y="T3"/>
                    </a:cxn>
                    <a:cxn ang="T10">
                      <a:pos x="T4" y="T5"/>
                    </a:cxn>
                    <a:cxn ang="T11">
                      <a:pos x="T6" y="T7"/>
                    </a:cxn>
                  </a:cxnLst>
                  <a:rect l="T12" t="T13" r="T14" b="T15"/>
                  <a:pathLst>
                    <a:path w="98" h="82">
                      <a:moveTo>
                        <a:pt x="0" y="37"/>
                      </a:moveTo>
                      <a:lnTo>
                        <a:pt x="74" y="82"/>
                      </a:lnTo>
                      <a:lnTo>
                        <a:pt x="98" y="0"/>
                      </a:lnTo>
                      <a:lnTo>
                        <a:pt x="0" y="37"/>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28" name="Freeform 45"/>
                <p:cNvSpPr/>
                <p:nvPr/>
              </p:nvSpPr>
              <p:spPr bwMode="auto">
                <a:xfrm>
                  <a:off x="1048376" y="673087"/>
                  <a:ext cx="29826" cy="96934"/>
                </a:xfrm>
                <a:custGeom>
                  <a:avLst/>
                  <a:gdLst>
                    <a:gd name="T0" fmla="*/ 0 w 20"/>
                    <a:gd name="T1" fmla="*/ 96934 h 65"/>
                    <a:gd name="T2" fmla="*/ 0 w 20"/>
                    <a:gd name="T3" fmla="*/ 7456 h 65"/>
                    <a:gd name="T4" fmla="*/ 29826 w 20"/>
                    <a:gd name="T5" fmla="*/ 0 h 65"/>
                    <a:gd name="T6" fmla="*/ 0 w 20"/>
                    <a:gd name="T7" fmla="*/ 96934 h 65"/>
                    <a:gd name="T8" fmla="*/ 0 60000 65536"/>
                    <a:gd name="T9" fmla="*/ 0 60000 65536"/>
                    <a:gd name="T10" fmla="*/ 0 60000 65536"/>
                    <a:gd name="T11" fmla="*/ 0 60000 65536"/>
                    <a:gd name="T12" fmla="*/ 0 w 20"/>
                    <a:gd name="T13" fmla="*/ 0 h 65"/>
                    <a:gd name="T14" fmla="*/ 20 w 20"/>
                    <a:gd name="T15" fmla="*/ 65 h 65"/>
                  </a:gdLst>
                  <a:ahLst/>
                  <a:cxnLst>
                    <a:cxn ang="T8">
                      <a:pos x="T0" y="T1"/>
                    </a:cxn>
                    <a:cxn ang="T9">
                      <a:pos x="T2" y="T3"/>
                    </a:cxn>
                    <a:cxn ang="T10">
                      <a:pos x="T4" y="T5"/>
                    </a:cxn>
                    <a:cxn ang="T11">
                      <a:pos x="T6" y="T7"/>
                    </a:cxn>
                  </a:cxnLst>
                  <a:rect l="T12" t="T13" r="T14" b="T15"/>
                  <a:pathLst>
                    <a:path w="20" h="65">
                      <a:moveTo>
                        <a:pt x="0" y="65"/>
                      </a:moveTo>
                      <a:lnTo>
                        <a:pt x="0" y="5"/>
                      </a:lnTo>
                      <a:lnTo>
                        <a:pt x="2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29" name="Freeform 46"/>
                <p:cNvSpPr/>
                <p:nvPr/>
              </p:nvSpPr>
              <p:spPr bwMode="auto">
                <a:xfrm>
                  <a:off x="1090132" y="605979"/>
                  <a:ext cx="146146" cy="122286"/>
                </a:xfrm>
                <a:custGeom>
                  <a:avLst/>
                  <a:gdLst>
                    <a:gd name="T0" fmla="*/ 0 w 98"/>
                    <a:gd name="T1" fmla="*/ 53687 h 82"/>
                    <a:gd name="T2" fmla="*/ 110355 w 98"/>
                    <a:gd name="T3" fmla="*/ 122286 h 82"/>
                    <a:gd name="T4" fmla="*/ 146146 w 98"/>
                    <a:gd name="T5" fmla="*/ 0 h 82"/>
                    <a:gd name="T6" fmla="*/ 0 w 98"/>
                    <a:gd name="T7" fmla="*/ 53687 h 82"/>
                    <a:gd name="T8" fmla="*/ 0 60000 65536"/>
                    <a:gd name="T9" fmla="*/ 0 60000 65536"/>
                    <a:gd name="T10" fmla="*/ 0 60000 65536"/>
                    <a:gd name="T11" fmla="*/ 0 60000 65536"/>
                    <a:gd name="T12" fmla="*/ 0 w 98"/>
                    <a:gd name="T13" fmla="*/ 0 h 82"/>
                    <a:gd name="T14" fmla="*/ 98 w 98"/>
                    <a:gd name="T15" fmla="*/ 82 h 82"/>
                  </a:gdLst>
                  <a:ahLst/>
                  <a:cxnLst>
                    <a:cxn ang="T8">
                      <a:pos x="T0" y="T1"/>
                    </a:cxn>
                    <a:cxn ang="T9">
                      <a:pos x="T2" y="T3"/>
                    </a:cxn>
                    <a:cxn ang="T10">
                      <a:pos x="T4" y="T5"/>
                    </a:cxn>
                    <a:cxn ang="T11">
                      <a:pos x="T6" y="T7"/>
                    </a:cxn>
                  </a:cxnLst>
                  <a:rect l="T12" t="T13" r="T14" b="T15"/>
                  <a:pathLst>
                    <a:path w="98" h="82">
                      <a:moveTo>
                        <a:pt x="0" y="36"/>
                      </a:moveTo>
                      <a:lnTo>
                        <a:pt x="74" y="82"/>
                      </a:lnTo>
                      <a:lnTo>
                        <a:pt x="98" y="0"/>
                      </a:lnTo>
                      <a:lnTo>
                        <a:pt x="0" y="36"/>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30" name="Freeform 47"/>
                <p:cNvSpPr/>
                <p:nvPr/>
              </p:nvSpPr>
              <p:spPr bwMode="auto">
                <a:xfrm>
                  <a:off x="1194522" y="617909"/>
                  <a:ext cx="29826" cy="98425"/>
                </a:xfrm>
                <a:custGeom>
                  <a:avLst/>
                  <a:gdLst>
                    <a:gd name="T0" fmla="*/ 0 w 20"/>
                    <a:gd name="T1" fmla="*/ 98425 h 66"/>
                    <a:gd name="T2" fmla="*/ 0 w 20"/>
                    <a:gd name="T3" fmla="*/ 8948 h 66"/>
                    <a:gd name="T4" fmla="*/ 29826 w 20"/>
                    <a:gd name="T5" fmla="*/ 0 h 66"/>
                    <a:gd name="T6" fmla="*/ 0 w 20"/>
                    <a:gd name="T7" fmla="*/ 98425 h 66"/>
                    <a:gd name="T8" fmla="*/ 0 60000 65536"/>
                    <a:gd name="T9" fmla="*/ 0 60000 65536"/>
                    <a:gd name="T10" fmla="*/ 0 60000 65536"/>
                    <a:gd name="T11" fmla="*/ 0 60000 65536"/>
                    <a:gd name="T12" fmla="*/ 0 w 20"/>
                    <a:gd name="T13" fmla="*/ 0 h 66"/>
                    <a:gd name="T14" fmla="*/ 20 w 20"/>
                    <a:gd name="T15" fmla="*/ 66 h 66"/>
                  </a:gdLst>
                  <a:ahLst/>
                  <a:cxnLst>
                    <a:cxn ang="T8">
                      <a:pos x="T0" y="T1"/>
                    </a:cxn>
                    <a:cxn ang="T9">
                      <a:pos x="T2" y="T3"/>
                    </a:cxn>
                    <a:cxn ang="T10">
                      <a:pos x="T4" y="T5"/>
                    </a:cxn>
                    <a:cxn ang="T11">
                      <a:pos x="T6" y="T7"/>
                    </a:cxn>
                  </a:cxnLst>
                  <a:rect l="T12" t="T13" r="T14" b="T15"/>
                  <a:pathLst>
                    <a:path w="20" h="66">
                      <a:moveTo>
                        <a:pt x="0" y="66"/>
                      </a:moveTo>
                      <a:lnTo>
                        <a:pt x="0" y="6"/>
                      </a:lnTo>
                      <a:lnTo>
                        <a:pt x="2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31" name="Freeform 48"/>
                <p:cNvSpPr/>
                <p:nvPr/>
              </p:nvSpPr>
              <p:spPr bwMode="auto">
                <a:xfrm>
                  <a:off x="1231804" y="552293"/>
                  <a:ext cx="146146" cy="122286"/>
                </a:xfrm>
                <a:custGeom>
                  <a:avLst/>
                  <a:gdLst>
                    <a:gd name="T0" fmla="*/ 0 w 98"/>
                    <a:gd name="T1" fmla="*/ 53687 h 82"/>
                    <a:gd name="T2" fmla="*/ 110355 w 98"/>
                    <a:gd name="T3" fmla="*/ 122286 h 82"/>
                    <a:gd name="T4" fmla="*/ 146146 w 98"/>
                    <a:gd name="T5" fmla="*/ 0 h 82"/>
                    <a:gd name="T6" fmla="*/ 0 w 98"/>
                    <a:gd name="T7" fmla="*/ 53687 h 82"/>
                    <a:gd name="T8" fmla="*/ 0 60000 65536"/>
                    <a:gd name="T9" fmla="*/ 0 60000 65536"/>
                    <a:gd name="T10" fmla="*/ 0 60000 65536"/>
                    <a:gd name="T11" fmla="*/ 0 60000 65536"/>
                    <a:gd name="T12" fmla="*/ 0 w 98"/>
                    <a:gd name="T13" fmla="*/ 0 h 82"/>
                    <a:gd name="T14" fmla="*/ 98 w 98"/>
                    <a:gd name="T15" fmla="*/ 82 h 82"/>
                  </a:gdLst>
                  <a:ahLst/>
                  <a:cxnLst>
                    <a:cxn ang="T8">
                      <a:pos x="T0" y="T1"/>
                    </a:cxn>
                    <a:cxn ang="T9">
                      <a:pos x="T2" y="T3"/>
                    </a:cxn>
                    <a:cxn ang="T10">
                      <a:pos x="T4" y="T5"/>
                    </a:cxn>
                    <a:cxn ang="T11">
                      <a:pos x="T6" y="T7"/>
                    </a:cxn>
                  </a:cxnLst>
                  <a:rect l="T12" t="T13" r="T14" b="T15"/>
                  <a:pathLst>
                    <a:path w="98" h="82">
                      <a:moveTo>
                        <a:pt x="0" y="36"/>
                      </a:moveTo>
                      <a:lnTo>
                        <a:pt x="74" y="82"/>
                      </a:lnTo>
                      <a:lnTo>
                        <a:pt x="98" y="0"/>
                      </a:lnTo>
                      <a:lnTo>
                        <a:pt x="0" y="36"/>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32" name="Freeform 49"/>
                <p:cNvSpPr/>
                <p:nvPr/>
              </p:nvSpPr>
              <p:spPr bwMode="auto">
                <a:xfrm>
                  <a:off x="1333212" y="564223"/>
                  <a:ext cx="29826" cy="98425"/>
                </a:xfrm>
                <a:custGeom>
                  <a:avLst/>
                  <a:gdLst>
                    <a:gd name="T0" fmla="*/ 0 w 20"/>
                    <a:gd name="T1" fmla="*/ 98425 h 66"/>
                    <a:gd name="T2" fmla="*/ 0 w 20"/>
                    <a:gd name="T3" fmla="*/ 8948 h 66"/>
                    <a:gd name="T4" fmla="*/ 29826 w 20"/>
                    <a:gd name="T5" fmla="*/ 0 h 66"/>
                    <a:gd name="T6" fmla="*/ 0 w 20"/>
                    <a:gd name="T7" fmla="*/ 98425 h 66"/>
                    <a:gd name="T8" fmla="*/ 0 60000 65536"/>
                    <a:gd name="T9" fmla="*/ 0 60000 65536"/>
                    <a:gd name="T10" fmla="*/ 0 60000 65536"/>
                    <a:gd name="T11" fmla="*/ 0 60000 65536"/>
                    <a:gd name="T12" fmla="*/ 0 w 20"/>
                    <a:gd name="T13" fmla="*/ 0 h 66"/>
                    <a:gd name="T14" fmla="*/ 20 w 20"/>
                    <a:gd name="T15" fmla="*/ 66 h 66"/>
                  </a:gdLst>
                  <a:ahLst/>
                  <a:cxnLst>
                    <a:cxn ang="T8">
                      <a:pos x="T0" y="T1"/>
                    </a:cxn>
                    <a:cxn ang="T9">
                      <a:pos x="T2" y="T3"/>
                    </a:cxn>
                    <a:cxn ang="T10">
                      <a:pos x="T4" y="T5"/>
                    </a:cxn>
                    <a:cxn ang="T11">
                      <a:pos x="T6" y="T7"/>
                    </a:cxn>
                  </a:cxnLst>
                  <a:rect l="T12" t="T13" r="T14" b="T15"/>
                  <a:pathLst>
                    <a:path w="20" h="66">
                      <a:moveTo>
                        <a:pt x="0" y="66"/>
                      </a:moveTo>
                      <a:lnTo>
                        <a:pt x="0" y="6"/>
                      </a:lnTo>
                      <a:lnTo>
                        <a:pt x="2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33" name="Freeform 50"/>
                <p:cNvSpPr/>
                <p:nvPr/>
              </p:nvSpPr>
              <p:spPr bwMode="auto">
                <a:xfrm>
                  <a:off x="1373477" y="498606"/>
                  <a:ext cx="146146" cy="122286"/>
                </a:xfrm>
                <a:custGeom>
                  <a:avLst/>
                  <a:gdLst>
                    <a:gd name="T0" fmla="*/ 0 w 98"/>
                    <a:gd name="T1" fmla="*/ 53687 h 82"/>
                    <a:gd name="T2" fmla="*/ 110355 w 98"/>
                    <a:gd name="T3" fmla="*/ 122286 h 82"/>
                    <a:gd name="T4" fmla="*/ 146146 w 98"/>
                    <a:gd name="T5" fmla="*/ 0 h 82"/>
                    <a:gd name="T6" fmla="*/ 0 w 98"/>
                    <a:gd name="T7" fmla="*/ 53687 h 82"/>
                    <a:gd name="T8" fmla="*/ 0 60000 65536"/>
                    <a:gd name="T9" fmla="*/ 0 60000 65536"/>
                    <a:gd name="T10" fmla="*/ 0 60000 65536"/>
                    <a:gd name="T11" fmla="*/ 0 60000 65536"/>
                    <a:gd name="T12" fmla="*/ 0 w 98"/>
                    <a:gd name="T13" fmla="*/ 0 h 82"/>
                    <a:gd name="T14" fmla="*/ 98 w 98"/>
                    <a:gd name="T15" fmla="*/ 82 h 82"/>
                  </a:gdLst>
                  <a:ahLst/>
                  <a:cxnLst>
                    <a:cxn ang="T8">
                      <a:pos x="T0" y="T1"/>
                    </a:cxn>
                    <a:cxn ang="T9">
                      <a:pos x="T2" y="T3"/>
                    </a:cxn>
                    <a:cxn ang="T10">
                      <a:pos x="T4" y="T5"/>
                    </a:cxn>
                    <a:cxn ang="T11">
                      <a:pos x="T6" y="T7"/>
                    </a:cxn>
                  </a:cxnLst>
                  <a:rect l="T12" t="T13" r="T14" b="T15"/>
                  <a:pathLst>
                    <a:path w="98" h="82">
                      <a:moveTo>
                        <a:pt x="0" y="36"/>
                      </a:moveTo>
                      <a:lnTo>
                        <a:pt x="74" y="82"/>
                      </a:lnTo>
                      <a:lnTo>
                        <a:pt x="98" y="0"/>
                      </a:lnTo>
                      <a:lnTo>
                        <a:pt x="0" y="36"/>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34" name="Freeform 51"/>
                <p:cNvSpPr/>
                <p:nvPr/>
              </p:nvSpPr>
              <p:spPr bwMode="auto">
                <a:xfrm>
                  <a:off x="1479358" y="510537"/>
                  <a:ext cx="29826" cy="96934"/>
                </a:xfrm>
                <a:custGeom>
                  <a:avLst/>
                  <a:gdLst>
                    <a:gd name="T0" fmla="*/ 0 w 20"/>
                    <a:gd name="T1" fmla="*/ 96934 h 65"/>
                    <a:gd name="T2" fmla="*/ 0 w 20"/>
                    <a:gd name="T3" fmla="*/ 8948 h 65"/>
                    <a:gd name="T4" fmla="*/ 29826 w 20"/>
                    <a:gd name="T5" fmla="*/ 0 h 65"/>
                    <a:gd name="T6" fmla="*/ 0 w 20"/>
                    <a:gd name="T7" fmla="*/ 96934 h 65"/>
                    <a:gd name="T8" fmla="*/ 0 60000 65536"/>
                    <a:gd name="T9" fmla="*/ 0 60000 65536"/>
                    <a:gd name="T10" fmla="*/ 0 60000 65536"/>
                    <a:gd name="T11" fmla="*/ 0 60000 65536"/>
                    <a:gd name="T12" fmla="*/ 0 w 20"/>
                    <a:gd name="T13" fmla="*/ 0 h 65"/>
                    <a:gd name="T14" fmla="*/ 20 w 20"/>
                    <a:gd name="T15" fmla="*/ 65 h 65"/>
                  </a:gdLst>
                  <a:ahLst/>
                  <a:cxnLst>
                    <a:cxn ang="T8">
                      <a:pos x="T0" y="T1"/>
                    </a:cxn>
                    <a:cxn ang="T9">
                      <a:pos x="T2" y="T3"/>
                    </a:cxn>
                    <a:cxn ang="T10">
                      <a:pos x="T4" y="T5"/>
                    </a:cxn>
                    <a:cxn ang="T11">
                      <a:pos x="T6" y="T7"/>
                    </a:cxn>
                  </a:cxnLst>
                  <a:rect l="T12" t="T13" r="T14" b="T15"/>
                  <a:pathLst>
                    <a:path w="20" h="65">
                      <a:moveTo>
                        <a:pt x="0" y="65"/>
                      </a:moveTo>
                      <a:lnTo>
                        <a:pt x="0" y="6"/>
                      </a:lnTo>
                      <a:lnTo>
                        <a:pt x="2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35" name="Freeform 52"/>
                <p:cNvSpPr/>
                <p:nvPr/>
              </p:nvSpPr>
              <p:spPr bwMode="auto">
                <a:xfrm>
                  <a:off x="1515149" y="444920"/>
                  <a:ext cx="146146" cy="120794"/>
                </a:xfrm>
                <a:custGeom>
                  <a:avLst/>
                  <a:gdLst>
                    <a:gd name="T0" fmla="*/ 0 w 98"/>
                    <a:gd name="T1" fmla="*/ 52195 h 81"/>
                    <a:gd name="T2" fmla="*/ 111846 w 98"/>
                    <a:gd name="T3" fmla="*/ 120794 h 81"/>
                    <a:gd name="T4" fmla="*/ 146146 w 98"/>
                    <a:gd name="T5" fmla="*/ 0 h 81"/>
                    <a:gd name="T6" fmla="*/ 0 w 98"/>
                    <a:gd name="T7" fmla="*/ 52195 h 81"/>
                    <a:gd name="T8" fmla="*/ 0 60000 65536"/>
                    <a:gd name="T9" fmla="*/ 0 60000 65536"/>
                    <a:gd name="T10" fmla="*/ 0 60000 65536"/>
                    <a:gd name="T11" fmla="*/ 0 60000 65536"/>
                    <a:gd name="T12" fmla="*/ 0 w 98"/>
                    <a:gd name="T13" fmla="*/ 0 h 81"/>
                    <a:gd name="T14" fmla="*/ 98 w 98"/>
                    <a:gd name="T15" fmla="*/ 81 h 81"/>
                  </a:gdLst>
                  <a:ahLst/>
                  <a:cxnLst>
                    <a:cxn ang="T8">
                      <a:pos x="T0" y="T1"/>
                    </a:cxn>
                    <a:cxn ang="T9">
                      <a:pos x="T2" y="T3"/>
                    </a:cxn>
                    <a:cxn ang="T10">
                      <a:pos x="T4" y="T5"/>
                    </a:cxn>
                    <a:cxn ang="T11">
                      <a:pos x="T6" y="T7"/>
                    </a:cxn>
                  </a:cxnLst>
                  <a:rect l="T12" t="T13" r="T14" b="T15"/>
                  <a:pathLst>
                    <a:path w="98" h="81">
                      <a:moveTo>
                        <a:pt x="0" y="35"/>
                      </a:moveTo>
                      <a:lnTo>
                        <a:pt x="75" y="81"/>
                      </a:lnTo>
                      <a:lnTo>
                        <a:pt x="98"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36" name="Freeform 53"/>
                <p:cNvSpPr/>
                <p:nvPr/>
              </p:nvSpPr>
              <p:spPr bwMode="auto">
                <a:xfrm>
                  <a:off x="1619539" y="456850"/>
                  <a:ext cx="29826" cy="96934"/>
                </a:xfrm>
                <a:custGeom>
                  <a:avLst/>
                  <a:gdLst>
                    <a:gd name="T0" fmla="*/ 0 w 20"/>
                    <a:gd name="T1" fmla="*/ 96934 h 65"/>
                    <a:gd name="T2" fmla="*/ 0 w 20"/>
                    <a:gd name="T3" fmla="*/ 8948 h 65"/>
                    <a:gd name="T4" fmla="*/ 29826 w 20"/>
                    <a:gd name="T5" fmla="*/ 0 h 65"/>
                    <a:gd name="T6" fmla="*/ 0 w 20"/>
                    <a:gd name="T7" fmla="*/ 96934 h 65"/>
                    <a:gd name="T8" fmla="*/ 0 60000 65536"/>
                    <a:gd name="T9" fmla="*/ 0 60000 65536"/>
                    <a:gd name="T10" fmla="*/ 0 60000 65536"/>
                    <a:gd name="T11" fmla="*/ 0 60000 65536"/>
                    <a:gd name="T12" fmla="*/ 0 w 20"/>
                    <a:gd name="T13" fmla="*/ 0 h 65"/>
                    <a:gd name="T14" fmla="*/ 20 w 20"/>
                    <a:gd name="T15" fmla="*/ 65 h 65"/>
                  </a:gdLst>
                  <a:ahLst/>
                  <a:cxnLst>
                    <a:cxn ang="T8">
                      <a:pos x="T0" y="T1"/>
                    </a:cxn>
                    <a:cxn ang="T9">
                      <a:pos x="T2" y="T3"/>
                    </a:cxn>
                    <a:cxn ang="T10">
                      <a:pos x="T4" y="T5"/>
                    </a:cxn>
                    <a:cxn ang="T11">
                      <a:pos x="T6" y="T7"/>
                    </a:cxn>
                  </a:cxnLst>
                  <a:rect l="T12" t="T13" r="T14" b="T15"/>
                  <a:pathLst>
                    <a:path w="20" h="65">
                      <a:moveTo>
                        <a:pt x="0" y="65"/>
                      </a:moveTo>
                      <a:lnTo>
                        <a:pt x="0" y="6"/>
                      </a:lnTo>
                      <a:lnTo>
                        <a:pt x="2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37" name="Freeform 54"/>
                <p:cNvSpPr/>
                <p:nvPr/>
              </p:nvSpPr>
              <p:spPr bwMode="auto">
                <a:xfrm>
                  <a:off x="1658313" y="391234"/>
                  <a:ext cx="146146" cy="120794"/>
                </a:xfrm>
                <a:custGeom>
                  <a:avLst/>
                  <a:gdLst>
                    <a:gd name="T0" fmla="*/ 0 w 98"/>
                    <a:gd name="T1" fmla="*/ 52195 h 81"/>
                    <a:gd name="T2" fmla="*/ 108864 w 98"/>
                    <a:gd name="T3" fmla="*/ 120794 h 81"/>
                    <a:gd name="T4" fmla="*/ 146146 w 98"/>
                    <a:gd name="T5" fmla="*/ 0 h 81"/>
                    <a:gd name="T6" fmla="*/ 0 w 98"/>
                    <a:gd name="T7" fmla="*/ 52195 h 81"/>
                    <a:gd name="T8" fmla="*/ 0 60000 65536"/>
                    <a:gd name="T9" fmla="*/ 0 60000 65536"/>
                    <a:gd name="T10" fmla="*/ 0 60000 65536"/>
                    <a:gd name="T11" fmla="*/ 0 60000 65536"/>
                    <a:gd name="T12" fmla="*/ 0 w 98"/>
                    <a:gd name="T13" fmla="*/ 0 h 81"/>
                    <a:gd name="T14" fmla="*/ 98 w 98"/>
                    <a:gd name="T15" fmla="*/ 81 h 81"/>
                  </a:gdLst>
                  <a:ahLst/>
                  <a:cxnLst>
                    <a:cxn ang="T8">
                      <a:pos x="T0" y="T1"/>
                    </a:cxn>
                    <a:cxn ang="T9">
                      <a:pos x="T2" y="T3"/>
                    </a:cxn>
                    <a:cxn ang="T10">
                      <a:pos x="T4" y="T5"/>
                    </a:cxn>
                    <a:cxn ang="T11">
                      <a:pos x="T6" y="T7"/>
                    </a:cxn>
                  </a:cxnLst>
                  <a:rect l="T12" t="T13" r="T14" b="T15"/>
                  <a:pathLst>
                    <a:path w="98" h="81">
                      <a:moveTo>
                        <a:pt x="0" y="35"/>
                      </a:moveTo>
                      <a:lnTo>
                        <a:pt x="73" y="81"/>
                      </a:lnTo>
                      <a:lnTo>
                        <a:pt x="98"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38" name="Freeform 55"/>
                <p:cNvSpPr/>
                <p:nvPr/>
              </p:nvSpPr>
              <p:spPr bwMode="auto">
                <a:xfrm>
                  <a:off x="1758229" y="403164"/>
                  <a:ext cx="29826" cy="96934"/>
                </a:xfrm>
                <a:custGeom>
                  <a:avLst/>
                  <a:gdLst>
                    <a:gd name="T0" fmla="*/ 0 w 20"/>
                    <a:gd name="T1" fmla="*/ 96934 h 65"/>
                    <a:gd name="T2" fmla="*/ 0 w 20"/>
                    <a:gd name="T3" fmla="*/ 8948 h 65"/>
                    <a:gd name="T4" fmla="*/ 29826 w 20"/>
                    <a:gd name="T5" fmla="*/ 0 h 65"/>
                    <a:gd name="T6" fmla="*/ 0 w 20"/>
                    <a:gd name="T7" fmla="*/ 96934 h 65"/>
                    <a:gd name="T8" fmla="*/ 0 60000 65536"/>
                    <a:gd name="T9" fmla="*/ 0 60000 65536"/>
                    <a:gd name="T10" fmla="*/ 0 60000 65536"/>
                    <a:gd name="T11" fmla="*/ 0 60000 65536"/>
                    <a:gd name="T12" fmla="*/ 0 w 20"/>
                    <a:gd name="T13" fmla="*/ 0 h 65"/>
                    <a:gd name="T14" fmla="*/ 20 w 20"/>
                    <a:gd name="T15" fmla="*/ 65 h 65"/>
                  </a:gdLst>
                  <a:ahLst/>
                  <a:cxnLst>
                    <a:cxn ang="T8">
                      <a:pos x="T0" y="T1"/>
                    </a:cxn>
                    <a:cxn ang="T9">
                      <a:pos x="T2" y="T3"/>
                    </a:cxn>
                    <a:cxn ang="T10">
                      <a:pos x="T4" y="T5"/>
                    </a:cxn>
                    <a:cxn ang="T11">
                      <a:pos x="T6" y="T7"/>
                    </a:cxn>
                  </a:cxnLst>
                  <a:rect l="T12" t="T13" r="T14" b="T15"/>
                  <a:pathLst>
                    <a:path w="20" h="65">
                      <a:moveTo>
                        <a:pt x="0" y="65"/>
                      </a:moveTo>
                      <a:lnTo>
                        <a:pt x="0" y="6"/>
                      </a:lnTo>
                      <a:lnTo>
                        <a:pt x="2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39" name="Freeform 56"/>
                <p:cNvSpPr/>
                <p:nvPr/>
              </p:nvSpPr>
              <p:spPr bwMode="auto">
                <a:xfrm>
                  <a:off x="1799985" y="336056"/>
                  <a:ext cx="144655" cy="122286"/>
                </a:xfrm>
                <a:custGeom>
                  <a:avLst/>
                  <a:gdLst>
                    <a:gd name="T0" fmla="*/ 0 w 97"/>
                    <a:gd name="T1" fmla="*/ 52195 h 82"/>
                    <a:gd name="T2" fmla="*/ 110355 w 97"/>
                    <a:gd name="T3" fmla="*/ 122286 h 82"/>
                    <a:gd name="T4" fmla="*/ 144655 w 97"/>
                    <a:gd name="T5" fmla="*/ 0 h 82"/>
                    <a:gd name="T6" fmla="*/ 0 w 97"/>
                    <a:gd name="T7" fmla="*/ 52195 h 82"/>
                    <a:gd name="T8" fmla="*/ 0 60000 65536"/>
                    <a:gd name="T9" fmla="*/ 0 60000 65536"/>
                    <a:gd name="T10" fmla="*/ 0 60000 65536"/>
                    <a:gd name="T11" fmla="*/ 0 60000 65536"/>
                    <a:gd name="T12" fmla="*/ 0 w 97"/>
                    <a:gd name="T13" fmla="*/ 0 h 82"/>
                    <a:gd name="T14" fmla="*/ 97 w 97"/>
                    <a:gd name="T15" fmla="*/ 82 h 82"/>
                  </a:gdLst>
                  <a:ahLst/>
                  <a:cxnLst>
                    <a:cxn ang="T8">
                      <a:pos x="T0" y="T1"/>
                    </a:cxn>
                    <a:cxn ang="T9">
                      <a:pos x="T2" y="T3"/>
                    </a:cxn>
                    <a:cxn ang="T10">
                      <a:pos x="T4" y="T5"/>
                    </a:cxn>
                    <a:cxn ang="T11">
                      <a:pos x="T6" y="T7"/>
                    </a:cxn>
                  </a:cxnLst>
                  <a:rect l="T12" t="T13" r="T14" b="T15"/>
                  <a:pathLst>
                    <a:path w="97" h="82">
                      <a:moveTo>
                        <a:pt x="0" y="35"/>
                      </a:moveTo>
                      <a:lnTo>
                        <a:pt x="74" y="82"/>
                      </a:lnTo>
                      <a:lnTo>
                        <a:pt x="97"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40" name="Freeform 57"/>
                <p:cNvSpPr/>
                <p:nvPr/>
              </p:nvSpPr>
              <p:spPr bwMode="auto">
                <a:xfrm>
                  <a:off x="1904375" y="347986"/>
                  <a:ext cx="29826" cy="98425"/>
                </a:xfrm>
                <a:custGeom>
                  <a:avLst/>
                  <a:gdLst>
                    <a:gd name="T0" fmla="*/ 0 w 20"/>
                    <a:gd name="T1" fmla="*/ 98425 h 66"/>
                    <a:gd name="T2" fmla="*/ 0 w 20"/>
                    <a:gd name="T3" fmla="*/ 8948 h 66"/>
                    <a:gd name="T4" fmla="*/ 29826 w 20"/>
                    <a:gd name="T5" fmla="*/ 0 h 66"/>
                    <a:gd name="T6" fmla="*/ 0 w 20"/>
                    <a:gd name="T7" fmla="*/ 98425 h 66"/>
                    <a:gd name="T8" fmla="*/ 0 60000 65536"/>
                    <a:gd name="T9" fmla="*/ 0 60000 65536"/>
                    <a:gd name="T10" fmla="*/ 0 60000 65536"/>
                    <a:gd name="T11" fmla="*/ 0 60000 65536"/>
                    <a:gd name="T12" fmla="*/ 0 w 20"/>
                    <a:gd name="T13" fmla="*/ 0 h 66"/>
                    <a:gd name="T14" fmla="*/ 20 w 20"/>
                    <a:gd name="T15" fmla="*/ 66 h 66"/>
                  </a:gdLst>
                  <a:ahLst/>
                  <a:cxnLst>
                    <a:cxn ang="T8">
                      <a:pos x="T0" y="T1"/>
                    </a:cxn>
                    <a:cxn ang="T9">
                      <a:pos x="T2" y="T3"/>
                    </a:cxn>
                    <a:cxn ang="T10">
                      <a:pos x="T4" y="T5"/>
                    </a:cxn>
                    <a:cxn ang="T11">
                      <a:pos x="T6" y="T7"/>
                    </a:cxn>
                  </a:cxnLst>
                  <a:rect l="T12" t="T13" r="T14" b="T15"/>
                  <a:pathLst>
                    <a:path w="20" h="66">
                      <a:moveTo>
                        <a:pt x="0" y="66"/>
                      </a:moveTo>
                      <a:lnTo>
                        <a:pt x="0" y="6"/>
                      </a:lnTo>
                      <a:lnTo>
                        <a:pt x="2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41" name="Freeform 58"/>
                <p:cNvSpPr/>
                <p:nvPr/>
              </p:nvSpPr>
              <p:spPr bwMode="auto">
                <a:xfrm>
                  <a:off x="0" y="48238"/>
                  <a:ext cx="2025169" cy="972319"/>
                </a:xfrm>
                <a:custGeom>
                  <a:avLst/>
                  <a:gdLst>
                    <a:gd name="T0" fmla="*/ 226373 w 1163"/>
                    <a:gd name="T1" fmla="*/ 942749 h 559"/>
                    <a:gd name="T2" fmla="*/ 33085 w 1163"/>
                    <a:gd name="T3" fmla="*/ 854040 h 559"/>
                    <a:gd name="T4" fmla="*/ 27861 w 1163"/>
                    <a:gd name="T5" fmla="*/ 841865 h 559"/>
                    <a:gd name="T6" fmla="*/ 118411 w 1163"/>
                    <a:gd name="T7" fmla="*/ 648792 h 559"/>
                    <a:gd name="T8" fmla="*/ 1797055 w 1163"/>
                    <a:gd name="T9" fmla="*/ 27830 h 559"/>
                    <a:gd name="T10" fmla="*/ 1992084 w 1163"/>
                    <a:gd name="T11" fmla="*/ 118279 h 559"/>
                    <a:gd name="T12" fmla="*/ 1995566 w 1163"/>
                    <a:gd name="T13" fmla="*/ 128715 h 559"/>
                    <a:gd name="T14" fmla="*/ 1906758 w 1163"/>
                    <a:gd name="T15" fmla="*/ 321787 h 559"/>
                    <a:gd name="T16" fmla="*/ 226373 w 1163"/>
                    <a:gd name="T17" fmla="*/ 942749 h 5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3"/>
                    <a:gd name="T28" fmla="*/ 0 h 559"/>
                    <a:gd name="T29" fmla="*/ 1163 w 1163"/>
                    <a:gd name="T30" fmla="*/ 559 h 5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3" h="559">
                      <a:moveTo>
                        <a:pt x="130" y="542"/>
                      </a:moveTo>
                      <a:cubicBezTo>
                        <a:pt x="85" y="559"/>
                        <a:pt x="35" y="536"/>
                        <a:pt x="19" y="491"/>
                      </a:cubicBezTo>
                      <a:cubicBezTo>
                        <a:pt x="16" y="484"/>
                        <a:pt x="16" y="484"/>
                        <a:pt x="16" y="484"/>
                      </a:cubicBezTo>
                      <a:cubicBezTo>
                        <a:pt x="0" y="439"/>
                        <a:pt x="23" y="390"/>
                        <a:pt x="68" y="373"/>
                      </a:cubicBezTo>
                      <a:cubicBezTo>
                        <a:pt x="1032" y="16"/>
                        <a:pt x="1032" y="16"/>
                        <a:pt x="1032" y="16"/>
                      </a:cubicBezTo>
                      <a:cubicBezTo>
                        <a:pt x="1077" y="0"/>
                        <a:pt x="1127" y="23"/>
                        <a:pt x="1144" y="68"/>
                      </a:cubicBezTo>
                      <a:cubicBezTo>
                        <a:pt x="1146" y="74"/>
                        <a:pt x="1146" y="74"/>
                        <a:pt x="1146" y="74"/>
                      </a:cubicBezTo>
                      <a:cubicBezTo>
                        <a:pt x="1163" y="119"/>
                        <a:pt x="1140" y="169"/>
                        <a:pt x="1095" y="185"/>
                      </a:cubicBezTo>
                      <a:cubicBezTo>
                        <a:pt x="130" y="542"/>
                        <a:pt x="130" y="542"/>
                        <a:pt x="130" y="542"/>
                      </a:cubicBezTo>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42" name="Freeform 59"/>
                <p:cNvSpPr/>
                <p:nvPr/>
              </p:nvSpPr>
              <p:spPr bwMode="auto">
                <a:xfrm>
                  <a:off x="73177" y="0"/>
                  <a:ext cx="1981922" cy="929072"/>
                </a:xfrm>
                <a:custGeom>
                  <a:avLst/>
                  <a:gdLst>
                    <a:gd name="T0" fmla="*/ 26124 w 1138"/>
                    <a:gd name="T1" fmla="*/ 815983 h 534"/>
                    <a:gd name="T2" fmla="*/ 102753 w 1138"/>
                    <a:gd name="T3" fmla="*/ 645479 h 534"/>
                    <a:gd name="T4" fmla="*/ 1783381 w 1138"/>
                    <a:gd name="T5" fmla="*/ 26098 h 534"/>
                    <a:gd name="T6" fmla="*/ 1952315 w 1138"/>
                    <a:gd name="T7" fmla="*/ 102650 h 534"/>
                    <a:gd name="T8" fmla="*/ 1957540 w 1138"/>
                    <a:gd name="T9" fmla="*/ 114829 h 534"/>
                    <a:gd name="T10" fmla="*/ 1879169 w 1138"/>
                    <a:gd name="T11" fmla="*/ 283593 h 534"/>
                    <a:gd name="T12" fmla="*/ 198541 w 1138"/>
                    <a:gd name="T13" fmla="*/ 904714 h 534"/>
                    <a:gd name="T14" fmla="*/ 29607 w 1138"/>
                    <a:gd name="T15" fmla="*/ 826422 h 534"/>
                    <a:gd name="T16" fmla="*/ 26124 w 1138"/>
                    <a:gd name="T17" fmla="*/ 815983 h 5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8"/>
                    <a:gd name="T28" fmla="*/ 0 h 534"/>
                    <a:gd name="T29" fmla="*/ 1138 w 1138"/>
                    <a:gd name="T30" fmla="*/ 534 h 5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8" h="534">
                      <a:moveTo>
                        <a:pt x="15" y="469"/>
                      </a:moveTo>
                      <a:cubicBezTo>
                        <a:pt x="0" y="429"/>
                        <a:pt x="20" y="386"/>
                        <a:pt x="59" y="371"/>
                      </a:cubicBezTo>
                      <a:cubicBezTo>
                        <a:pt x="1024" y="15"/>
                        <a:pt x="1024" y="15"/>
                        <a:pt x="1024" y="15"/>
                      </a:cubicBezTo>
                      <a:cubicBezTo>
                        <a:pt x="1063" y="0"/>
                        <a:pt x="1107" y="20"/>
                        <a:pt x="1121" y="59"/>
                      </a:cubicBezTo>
                      <a:cubicBezTo>
                        <a:pt x="1124" y="66"/>
                        <a:pt x="1124" y="66"/>
                        <a:pt x="1124" y="66"/>
                      </a:cubicBezTo>
                      <a:cubicBezTo>
                        <a:pt x="1138" y="105"/>
                        <a:pt x="1118" y="149"/>
                        <a:pt x="1079" y="163"/>
                      </a:cubicBezTo>
                      <a:cubicBezTo>
                        <a:pt x="114" y="520"/>
                        <a:pt x="114" y="520"/>
                        <a:pt x="114" y="520"/>
                      </a:cubicBezTo>
                      <a:cubicBezTo>
                        <a:pt x="75" y="534"/>
                        <a:pt x="32" y="514"/>
                        <a:pt x="17" y="475"/>
                      </a:cubicBezTo>
                      <a:cubicBezTo>
                        <a:pt x="15" y="469"/>
                        <a:pt x="15" y="469"/>
                        <a:pt x="15" y="469"/>
                      </a:cubicBezTo>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43" name="Freeform 62"/>
                <p:cNvSpPr/>
                <p:nvPr/>
              </p:nvSpPr>
              <p:spPr bwMode="auto">
                <a:xfrm>
                  <a:off x="16405" y="787916"/>
                  <a:ext cx="175972" cy="211763"/>
                </a:xfrm>
                <a:custGeom>
                  <a:avLst/>
                  <a:gdLst>
                    <a:gd name="T0" fmla="*/ 12196 w 101"/>
                    <a:gd name="T1" fmla="*/ 0 h 122"/>
                    <a:gd name="T2" fmla="*/ 12196 w 101"/>
                    <a:gd name="T3" fmla="*/ 102410 h 122"/>
                    <a:gd name="T4" fmla="*/ 17423 w 101"/>
                    <a:gd name="T5" fmla="*/ 114560 h 122"/>
                    <a:gd name="T6" fmla="*/ 158549 w 101"/>
                    <a:gd name="T7" fmla="*/ 211763 h 122"/>
                    <a:gd name="T8" fmla="*/ 175972 w 101"/>
                    <a:gd name="T9" fmla="*/ 211763 h 122"/>
                    <a:gd name="T10" fmla="*/ 162034 w 101"/>
                    <a:gd name="T11" fmla="*/ 192670 h 122"/>
                    <a:gd name="T12" fmla="*/ 158549 w 101"/>
                    <a:gd name="T13" fmla="*/ 192670 h 122"/>
                    <a:gd name="T14" fmla="*/ 34846 w 101"/>
                    <a:gd name="T15" fmla="*/ 107617 h 122"/>
                    <a:gd name="T16" fmla="*/ 31361 w 101"/>
                    <a:gd name="T17" fmla="*/ 97203 h 122"/>
                    <a:gd name="T18" fmla="*/ 26134 w 101"/>
                    <a:gd name="T19" fmla="*/ 19093 h 122"/>
                    <a:gd name="T20" fmla="*/ 12196 w 101"/>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22"/>
                    <a:gd name="T35" fmla="*/ 101 w 101"/>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22">
                      <a:moveTo>
                        <a:pt x="7" y="0"/>
                      </a:moveTo>
                      <a:cubicBezTo>
                        <a:pt x="0" y="19"/>
                        <a:pt x="0" y="39"/>
                        <a:pt x="7" y="59"/>
                      </a:cubicBezTo>
                      <a:cubicBezTo>
                        <a:pt x="10" y="66"/>
                        <a:pt x="10" y="66"/>
                        <a:pt x="10" y="66"/>
                      </a:cubicBezTo>
                      <a:cubicBezTo>
                        <a:pt x="23" y="101"/>
                        <a:pt x="56" y="122"/>
                        <a:pt x="91" y="122"/>
                      </a:cubicBezTo>
                      <a:cubicBezTo>
                        <a:pt x="94" y="122"/>
                        <a:pt x="97" y="122"/>
                        <a:pt x="101" y="122"/>
                      </a:cubicBezTo>
                      <a:cubicBezTo>
                        <a:pt x="93" y="111"/>
                        <a:pt x="93" y="111"/>
                        <a:pt x="93" y="111"/>
                      </a:cubicBezTo>
                      <a:cubicBezTo>
                        <a:pt x="92" y="111"/>
                        <a:pt x="92" y="111"/>
                        <a:pt x="91" y="111"/>
                      </a:cubicBezTo>
                      <a:cubicBezTo>
                        <a:pt x="60" y="111"/>
                        <a:pt x="31" y="92"/>
                        <a:pt x="20" y="62"/>
                      </a:cubicBezTo>
                      <a:cubicBezTo>
                        <a:pt x="18" y="56"/>
                        <a:pt x="18" y="56"/>
                        <a:pt x="18" y="56"/>
                      </a:cubicBezTo>
                      <a:cubicBezTo>
                        <a:pt x="12" y="41"/>
                        <a:pt x="12" y="25"/>
                        <a:pt x="15" y="11"/>
                      </a:cubicBezTo>
                      <a:cubicBezTo>
                        <a:pt x="7" y="0"/>
                        <a:pt x="7" y="0"/>
                        <a:pt x="7" y="0"/>
                      </a:cubicBezTo>
                    </a:path>
                  </a:pathLst>
                </a:custGeom>
                <a:solidFill>
                  <a:srgbClr val="CC300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44" name="Freeform 63"/>
                <p:cNvSpPr/>
                <p:nvPr/>
              </p:nvSpPr>
              <p:spPr bwMode="auto">
                <a:xfrm>
                  <a:off x="37283" y="805812"/>
                  <a:ext cx="140181" cy="174481"/>
                </a:xfrm>
                <a:custGeom>
                  <a:avLst/>
                  <a:gdLst>
                    <a:gd name="T0" fmla="*/ 5192 w 81"/>
                    <a:gd name="T1" fmla="*/ 0 h 100"/>
                    <a:gd name="T2" fmla="*/ 10384 w 81"/>
                    <a:gd name="T3" fmla="*/ 78516 h 100"/>
                    <a:gd name="T4" fmla="*/ 13845 w 81"/>
                    <a:gd name="T5" fmla="*/ 88985 h 100"/>
                    <a:gd name="T6" fmla="*/ 136720 w 81"/>
                    <a:gd name="T7" fmla="*/ 174481 h 100"/>
                    <a:gd name="T8" fmla="*/ 140181 w 81"/>
                    <a:gd name="T9" fmla="*/ 174481 h 100"/>
                    <a:gd name="T10" fmla="*/ 5192 w 81"/>
                    <a:gd name="T11" fmla="*/ 0 h 100"/>
                    <a:gd name="T12" fmla="*/ 0 60000 65536"/>
                    <a:gd name="T13" fmla="*/ 0 60000 65536"/>
                    <a:gd name="T14" fmla="*/ 0 60000 65536"/>
                    <a:gd name="T15" fmla="*/ 0 60000 65536"/>
                    <a:gd name="T16" fmla="*/ 0 60000 65536"/>
                    <a:gd name="T17" fmla="*/ 0 60000 65536"/>
                    <a:gd name="T18" fmla="*/ 0 w 81"/>
                    <a:gd name="T19" fmla="*/ 0 h 100"/>
                    <a:gd name="T20" fmla="*/ 81 w 81"/>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81" h="100">
                      <a:moveTo>
                        <a:pt x="3" y="0"/>
                      </a:moveTo>
                      <a:cubicBezTo>
                        <a:pt x="0" y="14"/>
                        <a:pt x="0" y="30"/>
                        <a:pt x="6" y="45"/>
                      </a:cubicBezTo>
                      <a:cubicBezTo>
                        <a:pt x="8" y="51"/>
                        <a:pt x="8" y="51"/>
                        <a:pt x="8" y="51"/>
                      </a:cubicBezTo>
                      <a:cubicBezTo>
                        <a:pt x="19" y="81"/>
                        <a:pt x="48" y="100"/>
                        <a:pt x="79" y="100"/>
                      </a:cubicBezTo>
                      <a:cubicBezTo>
                        <a:pt x="80" y="100"/>
                        <a:pt x="80" y="100"/>
                        <a:pt x="81" y="100"/>
                      </a:cubicBezTo>
                      <a:cubicBezTo>
                        <a:pt x="3" y="0"/>
                        <a:pt x="3" y="0"/>
                        <a:pt x="3" y="0"/>
                      </a:cubicBezTo>
                    </a:path>
                  </a:pathLst>
                </a:custGeom>
                <a:solidFill>
                  <a:srgbClr val="351A0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45" name="Oval 69"/>
                <p:cNvSpPr>
                  <a:spLocks noChangeArrowheads="1"/>
                </p:cNvSpPr>
                <p:nvPr/>
              </p:nvSpPr>
              <p:spPr bwMode="auto">
                <a:xfrm>
                  <a:off x="77547" y="735721"/>
                  <a:ext cx="211763" cy="211763"/>
                </a:xfrm>
                <a:prstGeom prst="ellipse">
                  <a:avLst/>
                </a:pr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246" name="Oval 70"/>
                <p:cNvSpPr>
                  <a:spLocks noChangeArrowheads="1"/>
                </p:cNvSpPr>
                <p:nvPr/>
              </p:nvSpPr>
              <p:spPr bwMode="auto">
                <a:xfrm>
                  <a:off x="86495" y="743177"/>
                  <a:ext cx="193867" cy="193867"/>
                </a:xfrm>
                <a:prstGeom prst="ellipse">
                  <a:avLst/>
                </a:prstGeom>
                <a:solidFill>
                  <a:srgbClr val="DD39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247" name="Oval 71"/>
                <p:cNvSpPr>
                  <a:spLocks noChangeArrowheads="1"/>
                </p:cNvSpPr>
                <p:nvPr/>
              </p:nvSpPr>
              <p:spPr bwMode="auto">
                <a:xfrm>
                  <a:off x="92460" y="750634"/>
                  <a:ext cx="180446" cy="178954"/>
                </a:xfrm>
                <a:prstGeom prst="ellipse">
                  <a:avLst/>
                </a:prstGeom>
                <a:solidFill>
                  <a:srgbClr val="26120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248" name="Freeform 72"/>
                <p:cNvSpPr/>
                <p:nvPr/>
              </p:nvSpPr>
              <p:spPr bwMode="auto">
                <a:xfrm>
                  <a:off x="107373" y="768529"/>
                  <a:ext cx="77547" cy="76056"/>
                </a:xfrm>
                <a:custGeom>
                  <a:avLst/>
                  <a:gdLst>
                    <a:gd name="T0" fmla="*/ 68931 w 45"/>
                    <a:gd name="T1" fmla="*/ 0 h 44"/>
                    <a:gd name="T2" fmla="*/ 77547 w 45"/>
                    <a:gd name="T3" fmla="*/ 74327 h 44"/>
                    <a:gd name="T4" fmla="*/ 5170 w 45"/>
                    <a:gd name="T5" fmla="*/ 76056 h 44"/>
                    <a:gd name="T6" fmla="*/ 68931 w 45"/>
                    <a:gd name="T7" fmla="*/ 0 h 44"/>
                    <a:gd name="T8" fmla="*/ 0 60000 65536"/>
                    <a:gd name="T9" fmla="*/ 0 60000 65536"/>
                    <a:gd name="T10" fmla="*/ 0 60000 65536"/>
                    <a:gd name="T11" fmla="*/ 0 60000 65536"/>
                    <a:gd name="T12" fmla="*/ 0 w 45"/>
                    <a:gd name="T13" fmla="*/ 0 h 44"/>
                    <a:gd name="T14" fmla="*/ 45 w 45"/>
                    <a:gd name="T15" fmla="*/ 44 h 44"/>
                  </a:gdLst>
                  <a:ahLst/>
                  <a:cxnLst>
                    <a:cxn ang="T8">
                      <a:pos x="T0" y="T1"/>
                    </a:cxn>
                    <a:cxn ang="T9">
                      <a:pos x="T2" y="T3"/>
                    </a:cxn>
                    <a:cxn ang="T10">
                      <a:pos x="T4" y="T5"/>
                    </a:cxn>
                    <a:cxn ang="T11">
                      <a:pos x="T6" y="T7"/>
                    </a:cxn>
                  </a:cxnLst>
                  <a:rect l="T12" t="T13" r="T14" b="T15"/>
                  <a:pathLst>
                    <a:path w="45" h="44">
                      <a:moveTo>
                        <a:pt x="40" y="0"/>
                      </a:moveTo>
                      <a:cubicBezTo>
                        <a:pt x="45" y="43"/>
                        <a:pt x="45" y="43"/>
                        <a:pt x="45" y="43"/>
                      </a:cubicBezTo>
                      <a:cubicBezTo>
                        <a:pt x="3" y="44"/>
                        <a:pt x="3" y="44"/>
                        <a:pt x="3" y="44"/>
                      </a:cubicBezTo>
                      <a:cubicBezTo>
                        <a:pt x="3" y="44"/>
                        <a:pt x="0" y="11"/>
                        <a:pt x="40" y="0"/>
                      </a:cubicBezTo>
                      <a:close/>
                    </a:path>
                  </a:pathLst>
                </a:custGeom>
                <a:solidFill>
                  <a:srgbClr val="704C1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2215" name="矩形 208"/>
              <p:cNvSpPr>
                <a:spLocks noChangeArrowheads="1"/>
              </p:cNvSpPr>
              <p:nvPr/>
            </p:nvSpPr>
            <p:spPr bwMode="auto">
              <a:xfrm rot="-1181100">
                <a:off x="0" y="935425"/>
                <a:ext cx="2010400" cy="406899"/>
              </a:xfrm>
              <a:prstGeom prst="rect">
                <a:avLst/>
              </a:prstGeom>
              <a:solidFill>
                <a:srgbClr val="5B9BD5">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grpSp>
          <p:nvGrpSpPr>
            <p:cNvPr id="2106" name="组合 252"/>
            <p:cNvGrpSpPr/>
            <p:nvPr/>
          </p:nvGrpSpPr>
          <p:grpSpPr bwMode="auto">
            <a:xfrm>
              <a:off x="1636710" y="1371600"/>
              <a:ext cx="969964" cy="1250952"/>
              <a:chOff x="0" y="0"/>
              <a:chExt cx="970828" cy="1251190"/>
            </a:xfrm>
          </p:grpSpPr>
          <p:sp>
            <p:nvSpPr>
              <p:cNvPr id="2199" name="Freeform 34"/>
              <p:cNvSpPr/>
              <p:nvPr/>
            </p:nvSpPr>
            <p:spPr bwMode="auto">
              <a:xfrm>
                <a:off x="824682" y="1130396"/>
                <a:ext cx="146146" cy="120794"/>
              </a:xfrm>
              <a:custGeom>
                <a:avLst/>
                <a:gdLst>
                  <a:gd name="T0" fmla="*/ 0 w 98"/>
                  <a:gd name="T1" fmla="*/ 52195 h 81"/>
                  <a:gd name="T2" fmla="*/ 111846 w 98"/>
                  <a:gd name="T3" fmla="*/ 120794 h 81"/>
                  <a:gd name="T4" fmla="*/ 146146 w 98"/>
                  <a:gd name="T5" fmla="*/ 0 h 81"/>
                  <a:gd name="T6" fmla="*/ 0 w 98"/>
                  <a:gd name="T7" fmla="*/ 52195 h 81"/>
                  <a:gd name="T8" fmla="*/ 0 60000 65536"/>
                  <a:gd name="T9" fmla="*/ 0 60000 65536"/>
                  <a:gd name="T10" fmla="*/ 0 60000 65536"/>
                  <a:gd name="T11" fmla="*/ 0 60000 65536"/>
                  <a:gd name="T12" fmla="*/ 0 w 98"/>
                  <a:gd name="T13" fmla="*/ 0 h 81"/>
                  <a:gd name="T14" fmla="*/ 98 w 98"/>
                  <a:gd name="T15" fmla="*/ 81 h 81"/>
                </a:gdLst>
                <a:ahLst/>
                <a:cxnLst>
                  <a:cxn ang="T8">
                    <a:pos x="T0" y="T1"/>
                  </a:cxn>
                  <a:cxn ang="T9">
                    <a:pos x="T2" y="T3"/>
                  </a:cxn>
                  <a:cxn ang="T10">
                    <a:pos x="T4" y="T5"/>
                  </a:cxn>
                  <a:cxn ang="T11">
                    <a:pos x="T6" y="T7"/>
                  </a:cxn>
                </a:cxnLst>
                <a:rect l="T12" t="T13" r="T14" b="T15"/>
                <a:pathLst>
                  <a:path w="98" h="81">
                    <a:moveTo>
                      <a:pt x="0" y="35"/>
                    </a:moveTo>
                    <a:lnTo>
                      <a:pt x="75" y="81"/>
                    </a:lnTo>
                    <a:lnTo>
                      <a:pt x="98"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00" name="Freeform 60"/>
              <p:cNvSpPr/>
              <p:nvPr/>
            </p:nvSpPr>
            <p:spPr bwMode="auto">
              <a:xfrm>
                <a:off x="305714" y="0"/>
                <a:ext cx="627832" cy="912668"/>
              </a:xfrm>
              <a:custGeom>
                <a:avLst/>
                <a:gdLst>
                  <a:gd name="T0" fmla="*/ 0 w 360"/>
                  <a:gd name="T1" fmla="*/ 74895 h 524"/>
                  <a:gd name="T2" fmla="*/ 224973 w 360"/>
                  <a:gd name="T3" fmla="*/ 0 h 524"/>
                  <a:gd name="T4" fmla="*/ 627832 w 360"/>
                  <a:gd name="T5" fmla="*/ 600898 h 524"/>
                  <a:gd name="T6" fmla="*/ 490058 w 360"/>
                  <a:gd name="T7" fmla="*/ 698435 h 524"/>
                  <a:gd name="T8" fmla="*/ 535401 w 360"/>
                  <a:gd name="T9" fmla="*/ 903959 h 524"/>
                  <a:gd name="T10" fmla="*/ 0 w 360"/>
                  <a:gd name="T11" fmla="*/ 74895 h 524"/>
                  <a:gd name="T12" fmla="*/ 0 60000 65536"/>
                  <a:gd name="T13" fmla="*/ 0 60000 65536"/>
                  <a:gd name="T14" fmla="*/ 0 60000 65536"/>
                  <a:gd name="T15" fmla="*/ 0 60000 65536"/>
                  <a:gd name="T16" fmla="*/ 0 60000 65536"/>
                  <a:gd name="T17" fmla="*/ 0 60000 65536"/>
                  <a:gd name="T18" fmla="*/ 0 w 360"/>
                  <a:gd name="T19" fmla="*/ 0 h 524"/>
                  <a:gd name="T20" fmla="*/ 360 w 360"/>
                  <a:gd name="T21" fmla="*/ 524 h 524"/>
                </a:gdLst>
                <a:ahLst/>
                <a:cxnLst>
                  <a:cxn ang="T12">
                    <a:pos x="T0" y="T1"/>
                  </a:cxn>
                  <a:cxn ang="T13">
                    <a:pos x="T2" y="T3"/>
                  </a:cxn>
                  <a:cxn ang="T14">
                    <a:pos x="T4" y="T5"/>
                  </a:cxn>
                  <a:cxn ang="T15">
                    <a:pos x="T6" y="T7"/>
                  </a:cxn>
                  <a:cxn ang="T16">
                    <a:pos x="T8" y="T9"/>
                  </a:cxn>
                  <a:cxn ang="T17">
                    <a:pos x="T10" y="T11"/>
                  </a:cxn>
                </a:cxnLst>
                <a:rect l="T18" t="T19" r="T20" b="T21"/>
                <a:pathLst>
                  <a:path w="360" h="524">
                    <a:moveTo>
                      <a:pt x="0" y="43"/>
                    </a:moveTo>
                    <a:cubicBezTo>
                      <a:pt x="129" y="0"/>
                      <a:pt x="129" y="0"/>
                      <a:pt x="129" y="0"/>
                    </a:cubicBezTo>
                    <a:cubicBezTo>
                      <a:pt x="129" y="0"/>
                      <a:pt x="331" y="206"/>
                      <a:pt x="360" y="345"/>
                    </a:cubicBezTo>
                    <a:cubicBezTo>
                      <a:pt x="360" y="345"/>
                      <a:pt x="258" y="339"/>
                      <a:pt x="281" y="401"/>
                    </a:cubicBezTo>
                    <a:cubicBezTo>
                      <a:pt x="305" y="462"/>
                      <a:pt x="332" y="513"/>
                      <a:pt x="307" y="519"/>
                    </a:cubicBezTo>
                    <a:cubicBezTo>
                      <a:pt x="283" y="524"/>
                      <a:pt x="0" y="43"/>
                      <a:pt x="0" y="43"/>
                    </a:cubicBez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01" name="Freeform 61"/>
              <p:cNvSpPr/>
              <p:nvPr/>
            </p:nvSpPr>
            <p:spPr bwMode="auto">
              <a:xfrm>
                <a:off x="0" y="274397"/>
                <a:ext cx="781435" cy="935037"/>
              </a:xfrm>
              <a:custGeom>
                <a:avLst/>
                <a:gdLst>
                  <a:gd name="T0" fmla="*/ 67875 w 449"/>
                  <a:gd name="T1" fmla="*/ 0 h 537"/>
                  <a:gd name="T2" fmla="*/ 142712 w 449"/>
                  <a:gd name="T3" fmla="*/ 255960 h 537"/>
                  <a:gd name="T4" fmla="*/ 636983 w 449"/>
                  <a:gd name="T5" fmla="*/ 888024 h 537"/>
                  <a:gd name="T6" fmla="*/ 744887 w 449"/>
                  <a:gd name="T7" fmla="*/ 935037 h 537"/>
                  <a:gd name="T8" fmla="*/ 781435 w 449"/>
                  <a:gd name="T9" fmla="*/ 926331 h 537"/>
                  <a:gd name="T10" fmla="*/ 779695 w 449"/>
                  <a:gd name="T11" fmla="*/ 922848 h 537"/>
                  <a:gd name="T12" fmla="*/ 762291 w 449"/>
                  <a:gd name="T13" fmla="*/ 922848 h 537"/>
                  <a:gd name="T14" fmla="*/ 621319 w 449"/>
                  <a:gd name="T15" fmla="*/ 825340 h 537"/>
                  <a:gd name="T16" fmla="*/ 616098 w 449"/>
                  <a:gd name="T17" fmla="*/ 813151 h 537"/>
                  <a:gd name="T18" fmla="*/ 616098 w 449"/>
                  <a:gd name="T19" fmla="*/ 710419 h 537"/>
                  <a:gd name="T20" fmla="*/ 67875 w 449"/>
                  <a:gd name="T21" fmla="*/ 0 h 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537"/>
                  <a:gd name="T35" fmla="*/ 449 w 449"/>
                  <a:gd name="T36" fmla="*/ 537 h 5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537">
                    <a:moveTo>
                      <a:pt x="39" y="0"/>
                    </a:moveTo>
                    <a:cubicBezTo>
                      <a:pt x="39" y="0"/>
                      <a:pt x="0" y="29"/>
                      <a:pt x="82" y="147"/>
                    </a:cubicBezTo>
                    <a:cubicBezTo>
                      <a:pt x="165" y="264"/>
                      <a:pt x="366" y="510"/>
                      <a:pt x="366" y="510"/>
                    </a:cubicBezTo>
                    <a:cubicBezTo>
                      <a:pt x="366" y="510"/>
                      <a:pt x="397" y="537"/>
                      <a:pt x="428" y="537"/>
                    </a:cubicBezTo>
                    <a:cubicBezTo>
                      <a:pt x="435" y="537"/>
                      <a:pt x="442" y="535"/>
                      <a:pt x="449" y="532"/>
                    </a:cubicBezTo>
                    <a:cubicBezTo>
                      <a:pt x="448" y="530"/>
                      <a:pt x="448" y="530"/>
                      <a:pt x="448" y="530"/>
                    </a:cubicBezTo>
                    <a:cubicBezTo>
                      <a:pt x="444" y="530"/>
                      <a:pt x="441" y="530"/>
                      <a:pt x="438" y="530"/>
                    </a:cubicBezTo>
                    <a:cubicBezTo>
                      <a:pt x="403" y="530"/>
                      <a:pt x="370" y="509"/>
                      <a:pt x="357" y="474"/>
                    </a:cubicBezTo>
                    <a:cubicBezTo>
                      <a:pt x="354" y="467"/>
                      <a:pt x="354" y="467"/>
                      <a:pt x="354" y="467"/>
                    </a:cubicBezTo>
                    <a:cubicBezTo>
                      <a:pt x="347" y="447"/>
                      <a:pt x="347" y="427"/>
                      <a:pt x="354" y="408"/>
                    </a:cubicBezTo>
                    <a:cubicBezTo>
                      <a:pt x="39" y="0"/>
                      <a:pt x="39" y="0"/>
                      <a:pt x="39" y="0"/>
                    </a:cubicBezTo>
                  </a:path>
                </a:pathLst>
              </a:custGeom>
              <a:solidFill>
                <a:srgbClr val="B12E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02" name="Freeform 62"/>
              <p:cNvSpPr/>
              <p:nvPr/>
            </p:nvSpPr>
            <p:spPr bwMode="auto">
              <a:xfrm>
                <a:off x="603972" y="985741"/>
                <a:ext cx="175972" cy="211763"/>
              </a:xfrm>
              <a:custGeom>
                <a:avLst/>
                <a:gdLst>
                  <a:gd name="T0" fmla="*/ 12196 w 101"/>
                  <a:gd name="T1" fmla="*/ 0 h 122"/>
                  <a:gd name="T2" fmla="*/ 12196 w 101"/>
                  <a:gd name="T3" fmla="*/ 102410 h 122"/>
                  <a:gd name="T4" fmla="*/ 17423 w 101"/>
                  <a:gd name="T5" fmla="*/ 114560 h 122"/>
                  <a:gd name="T6" fmla="*/ 158549 w 101"/>
                  <a:gd name="T7" fmla="*/ 211763 h 122"/>
                  <a:gd name="T8" fmla="*/ 175972 w 101"/>
                  <a:gd name="T9" fmla="*/ 211763 h 122"/>
                  <a:gd name="T10" fmla="*/ 162034 w 101"/>
                  <a:gd name="T11" fmla="*/ 192670 h 122"/>
                  <a:gd name="T12" fmla="*/ 158549 w 101"/>
                  <a:gd name="T13" fmla="*/ 192670 h 122"/>
                  <a:gd name="T14" fmla="*/ 34846 w 101"/>
                  <a:gd name="T15" fmla="*/ 107617 h 122"/>
                  <a:gd name="T16" fmla="*/ 31361 w 101"/>
                  <a:gd name="T17" fmla="*/ 97203 h 122"/>
                  <a:gd name="T18" fmla="*/ 26134 w 101"/>
                  <a:gd name="T19" fmla="*/ 19093 h 122"/>
                  <a:gd name="T20" fmla="*/ 12196 w 101"/>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22"/>
                  <a:gd name="T35" fmla="*/ 101 w 101"/>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22">
                    <a:moveTo>
                      <a:pt x="7" y="0"/>
                    </a:moveTo>
                    <a:cubicBezTo>
                      <a:pt x="0" y="19"/>
                      <a:pt x="0" y="39"/>
                      <a:pt x="7" y="59"/>
                    </a:cubicBezTo>
                    <a:cubicBezTo>
                      <a:pt x="10" y="66"/>
                      <a:pt x="10" y="66"/>
                      <a:pt x="10" y="66"/>
                    </a:cubicBezTo>
                    <a:cubicBezTo>
                      <a:pt x="23" y="101"/>
                      <a:pt x="56" y="122"/>
                      <a:pt x="91" y="122"/>
                    </a:cubicBezTo>
                    <a:cubicBezTo>
                      <a:pt x="94" y="122"/>
                      <a:pt x="97" y="122"/>
                      <a:pt x="101" y="122"/>
                    </a:cubicBezTo>
                    <a:cubicBezTo>
                      <a:pt x="93" y="111"/>
                      <a:pt x="93" y="111"/>
                      <a:pt x="93" y="111"/>
                    </a:cubicBezTo>
                    <a:cubicBezTo>
                      <a:pt x="92" y="111"/>
                      <a:pt x="92" y="111"/>
                      <a:pt x="91" y="111"/>
                    </a:cubicBezTo>
                    <a:cubicBezTo>
                      <a:pt x="60" y="111"/>
                      <a:pt x="31" y="92"/>
                      <a:pt x="20" y="62"/>
                    </a:cubicBezTo>
                    <a:cubicBezTo>
                      <a:pt x="18" y="56"/>
                      <a:pt x="18" y="56"/>
                      <a:pt x="18" y="56"/>
                    </a:cubicBezTo>
                    <a:cubicBezTo>
                      <a:pt x="12" y="41"/>
                      <a:pt x="12" y="25"/>
                      <a:pt x="15" y="11"/>
                    </a:cubicBezTo>
                    <a:cubicBezTo>
                      <a:pt x="7" y="0"/>
                      <a:pt x="7" y="0"/>
                      <a:pt x="7" y="0"/>
                    </a:cubicBezTo>
                  </a:path>
                </a:pathLst>
              </a:custGeom>
              <a:solidFill>
                <a:srgbClr val="CC300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03" name="Freeform 63"/>
              <p:cNvSpPr/>
              <p:nvPr/>
            </p:nvSpPr>
            <p:spPr bwMode="auto">
              <a:xfrm>
                <a:off x="624850" y="1003637"/>
                <a:ext cx="140181" cy="174481"/>
              </a:xfrm>
              <a:custGeom>
                <a:avLst/>
                <a:gdLst>
                  <a:gd name="T0" fmla="*/ 5192 w 81"/>
                  <a:gd name="T1" fmla="*/ 0 h 100"/>
                  <a:gd name="T2" fmla="*/ 10384 w 81"/>
                  <a:gd name="T3" fmla="*/ 78516 h 100"/>
                  <a:gd name="T4" fmla="*/ 13845 w 81"/>
                  <a:gd name="T5" fmla="*/ 88985 h 100"/>
                  <a:gd name="T6" fmla="*/ 136720 w 81"/>
                  <a:gd name="T7" fmla="*/ 174481 h 100"/>
                  <a:gd name="T8" fmla="*/ 140181 w 81"/>
                  <a:gd name="T9" fmla="*/ 174481 h 100"/>
                  <a:gd name="T10" fmla="*/ 5192 w 81"/>
                  <a:gd name="T11" fmla="*/ 0 h 100"/>
                  <a:gd name="T12" fmla="*/ 0 60000 65536"/>
                  <a:gd name="T13" fmla="*/ 0 60000 65536"/>
                  <a:gd name="T14" fmla="*/ 0 60000 65536"/>
                  <a:gd name="T15" fmla="*/ 0 60000 65536"/>
                  <a:gd name="T16" fmla="*/ 0 60000 65536"/>
                  <a:gd name="T17" fmla="*/ 0 60000 65536"/>
                  <a:gd name="T18" fmla="*/ 0 w 81"/>
                  <a:gd name="T19" fmla="*/ 0 h 100"/>
                  <a:gd name="T20" fmla="*/ 81 w 81"/>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81" h="100">
                    <a:moveTo>
                      <a:pt x="3" y="0"/>
                    </a:moveTo>
                    <a:cubicBezTo>
                      <a:pt x="0" y="14"/>
                      <a:pt x="0" y="30"/>
                      <a:pt x="6" y="45"/>
                    </a:cubicBezTo>
                    <a:cubicBezTo>
                      <a:pt x="8" y="51"/>
                      <a:pt x="8" y="51"/>
                      <a:pt x="8" y="51"/>
                    </a:cubicBezTo>
                    <a:cubicBezTo>
                      <a:pt x="19" y="81"/>
                      <a:pt x="48" y="100"/>
                      <a:pt x="79" y="100"/>
                    </a:cubicBezTo>
                    <a:cubicBezTo>
                      <a:pt x="80" y="100"/>
                      <a:pt x="80" y="100"/>
                      <a:pt x="81" y="100"/>
                    </a:cubicBezTo>
                    <a:cubicBezTo>
                      <a:pt x="3" y="0"/>
                      <a:pt x="3" y="0"/>
                      <a:pt x="3" y="0"/>
                    </a:cubicBezTo>
                  </a:path>
                </a:pathLst>
              </a:custGeom>
              <a:solidFill>
                <a:srgbClr val="351A0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04" name="Freeform 64"/>
              <p:cNvSpPr/>
              <p:nvPr/>
            </p:nvSpPr>
            <p:spPr bwMode="auto">
              <a:xfrm>
                <a:off x="22369" y="11930"/>
                <a:ext cx="921616" cy="1201978"/>
              </a:xfrm>
              <a:custGeom>
                <a:avLst/>
                <a:gdLst>
                  <a:gd name="T0" fmla="*/ 874577 w 529"/>
                  <a:gd name="T1" fmla="*/ 940678 h 690"/>
                  <a:gd name="T2" fmla="*/ 832765 w 529"/>
                  <a:gd name="T3" fmla="*/ 1149718 h 690"/>
                  <a:gd name="T4" fmla="*/ 822311 w 529"/>
                  <a:gd name="T5" fmla="*/ 1156686 h 690"/>
                  <a:gd name="T6" fmla="*/ 613249 w 529"/>
                  <a:gd name="T7" fmla="*/ 1114878 h 690"/>
                  <a:gd name="T8" fmla="*/ 45297 w 529"/>
                  <a:gd name="T9" fmla="*/ 263042 h 690"/>
                  <a:gd name="T10" fmla="*/ 87109 w 529"/>
                  <a:gd name="T11" fmla="*/ 54002 h 690"/>
                  <a:gd name="T12" fmla="*/ 97562 w 529"/>
                  <a:gd name="T13" fmla="*/ 47034 h 690"/>
                  <a:gd name="T14" fmla="*/ 306625 w 529"/>
                  <a:gd name="T15" fmla="*/ 88842 h 690"/>
                  <a:gd name="T16" fmla="*/ 874577 w 529"/>
                  <a:gd name="T17" fmla="*/ 940678 h 6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9"/>
                  <a:gd name="T28" fmla="*/ 0 h 690"/>
                  <a:gd name="T29" fmla="*/ 529 w 529"/>
                  <a:gd name="T30" fmla="*/ 690 h 6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9" h="690">
                    <a:moveTo>
                      <a:pt x="502" y="540"/>
                    </a:moveTo>
                    <a:cubicBezTo>
                      <a:pt x="529" y="579"/>
                      <a:pt x="518" y="633"/>
                      <a:pt x="478" y="660"/>
                    </a:cubicBezTo>
                    <a:cubicBezTo>
                      <a:pt x="472" y="664"/>
                      <a:pt x="472" y="664"/>
                      <a:pt x="472" y="664"/>
                    </a:cubicBezTo>
                    <a:cubicBezTo>
                      <a:pt x="433" y="690"/>
                      <a:pt x="379" y="679"/>
                      <a:pt x="352" y="640"/>
                    </a:cubicBezTo>
                    <a:cubicBezTo>
                      <a:pt x="26" y="151"/>
                      <a:pt x="26" y="151"/>
                      <a:pt x="26" y="151"/>
                    </a:cubicBezTo>
                    <a:cubicBezTo>
                      <a:pt x="0" y="111"/>
                      <a:pt x="10" y="57"/>
                      <a:pt x="50" y="31"/>
                    </a:cubicBezTo>
                    <a:cubicBezTo>
                      <a:pt x="56" y="27"/>
                      <a:pt x="56" y="27"/>
                      <a:pt x="56" y="27"/>
                    </a:cubicBezTo>
                    <a:cubicBezTo>
                      <a:pt x="96" y="0"/>
                      <a:pt x="149" y="11"/>
                      <a:pt x="176" y="51"/>
                    </a:cubicBezTo>
                    <a:lnTo>
                      <a:pt x="502" y="540"/>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05" name="Freeform 65"/>
              <p:cNvSpPr/>
              <p:nvPr/>
            </p:nvSpPr>
            <p:spPr bwMode="auto">
              <a:xfrm>
                <a:off x="43247" y="44739"/>
                <a:ext cx="876877" cy="1137852"/>
              </a:xfrm>
              <a:custGeom>
                <a:avLst/>
                <a:gdLst>
                  <a:gd name="T0" fmla="*/ 641999 w 504"/>
                  <a:gd name="T1" fmla="*/ 1106487 h 653"/>
                  <a:gd name="T2" fmla="*/ 608942 w 504"/>
                  <a:gd name="T3" fmla="*/ 1069895 h 653"/>
                  <a:gd name="T4" fmla="*/ 40016 w 504"/>
                  <a:gd name="T5" fmla="*/ 219555 h 653"/>
                  <a:gd name="T6" fmla="*/ 76553 w 504"/>
                  <a:gd name="T7" fmla="*/ 36592 h 653"/>
                  <a:gd name="T8" fmla="*/ 86992 w 504"/>
                  <a:gd name="T9" fmla="*/ 29622 h 653"/>
                  <a:gd name="T10" fmla="*/ 234878 w 504"/>
                  <a:gd name="T11" fmla="*/ 31365 h 653"/>
                  <a:gd name="T12" fmla="*/ 269674 w 504"/>
                  <a:gd name="T13" fmla="*/ 66215 h 653"/>
                  <a:gd name="T14" fmla="*/ 836861 w 504"/>
                  <a:gd name="T15" fmla="*/ 918297 h 653"/>
                  <a:gd name="T16" fmla="*/ 800324 w 504"/>
                  <a:gd name="T17" fmla="*/ 1099517 h 653"/>
                  <a:gd name="T18" fmla="*/ 789885 w 504"/>
                  <a:gd name="T19" fmla="*/ 1106487 h 653"/>
                  <a:gd name="T20" fmla="*/ 641999 w 504"/>
                  <a:gd name="T21" fmla="*/ 1106487 h 6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4"/>
                  <a:gd name="T34" fmla="*/ 0 h 653"/>
                  <a:gd name="T35" fmla="*/ 504 w 504"/>
                  <a:gd name="T36" fmla="*/ 653 h 6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4" h="653">
                    <a:moveTo>
                      <a:pt x="369" y="635"/>
                    </a:moveTo>
                    <a:cubicBezTo>
                      <a:pt x="361" y="629"/>
                      <a:pt x="355" y="622"/>
                      <a:pt x="350" y="614"/>
                    </a:cubicBezTo>
                    <a:cubicBezTo>
                      <a:pt x="23" y="126"/>
                      <a:pt x="23" y="126"/>
                      <a:pt x="23" y="126"/>
                    </a:cubicBezTo>
                    <a:cubicBezTo>
                      <a:pt x="0" y="91"/>
                      <a:pt x="10" y="44"/>
                      <a:pt x="44" y="21"/>
                    </a:cubicBezTo>
                    <a:cubicBezTo>
                      <a:pt x="50" y="17"/>
                      <a:pt x="50" y="17"/>
                      <a:pt x="50" y="17"/>
                    </a:cubicBezTo>
                    <a:cubicBezTo>
                      <a:pt x="76" y="0"/>
                      <a:pt x="109" y="0"/>
                      <a:pt x="135" y="18"/>
                    </a:cubicBezTo>
                    <a:cubicBezTo>
                      <a:pt x="143" y="23"/>
                      <a:pt x="149" y="30"/>
                      <a:pt x="155" y="38"/>
                    </a:cubicBezTo>
                    <a:cubicBezTo>
                      <a:pt x="481" y="527"/>
                      <a:pt x="481" y="527"/>
                      <a:pt x="481" y="527"/>
                    </a:cubicBezTo>
                    <a:cubicBezTo>
                      <a:pt x="504" y="561"/>
                      <a:pt x="495" y="608"/>
                      <a:pt x="460" y="631"/>
                    </a:cubicBezTo>
                    <a:cubicBezTo>
                      <a:pt x="454" y="635"/>
                      <a:pt x="454" y="635"/>
                      <a:pt x="454" y="635"/>
                    </a:cubicBezTo>
                    <a:cubicBezTo>
                      <a:pt x="428" y="653"/>
                      <a:pt x="395" y="652"/>
                      <a:pt x="369" y="635"/>
                    </a:cubicBez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06" name="Freeform 66"/>
              <p:cNvSpPr/>
              <p:nvPr/>
            </p:nvSpPr>
            <p:spPr bwMode="auto">
              <a:xfrm>
                <a:off x="410104" y="32808"/>
                <a:ext cx="399665" cy="556250"/>
              </a:xfrm>
              <a:custGeom>
                <a:avLst/>
                <a:gdLst>
                  <a:gd name="T0" fmla="*/ 5236 w 229"/>
                  <a:gd name="T1" fmla="*/ 19181 h 319"/>
                  <a:gd name="T2" fmla="*/ 363014 w 229"/>
                  <a:gd name="T3" fmla="*/ 556250 h 319"/>
                  <a:gd name="T4" fmla="*/ 363014 w 229"/>
                  <a:gd name="T5" fmla="*/ 460345 h 319"/>
                  <a:gd name="T6" fmla="*/ 333345 w 229"/>
                  <a:gd name="T7" fmla="*/ 385364 h 319"/>
                  <a:gd name="T8" fmla="*/ 258299 w 229"/>
                  <a:gd name="T9" fmla="*/ 310384 h 319"/>
                  <a:gd name="T10" fmla="*/ 233865 w 229"/>
                  <a:gd name="T11" fmla="*/ 217966 h 319"/>
                  <a:gd name="T12" fmla="*/ 165800 w 229"/>
                  <a:gd name="T13" fmla="*/ 179604 h 319"/>
                  <a:gd name="T14" fmla="*/ 132640 w 229"/>
                  <a:gd name="T15" fmla="*/ 78468 h 319"/>
                  <a:gd name="T16" fmla="*/ 99480 w 229"/>
                  <a:gd name="T17" fmla="*/ 36618 h 319"/>
                  <a:gd name="T18" fmla="*/ 38396 w 229"/>
                  <a:gd name="T19" fmla="*/ 31387 h 319"/>
                  <a:gd name="T20" fmla="*/ 5236 w 229"/>
                  <a:gd name="T21" fmla="*/ 19181 h 3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9"/>
                  <a:gd name="T34" fmla="*/ 0 h 319"/>
                  <a:gd name="T35" fmla="*/ 229 w 229"/>
                  <a:gd name="T36" fmla="*/ 319 h 3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9" h="319">
                    <a:moveTo>
                      <a:pt x="3" y="11"/>
                    </a:moveTo>
                    <a:cubicBezTo>
                      <a:pt x="3" y="11"/>
                      <a:pt x="144" y="169"/>
                      <a:pt x="208" y="319"/>
                    </a:cubicBezTo>
                    <a:cubicBezTo>
                      <a:pt x="208" y="319"/>
                      <a:pt x="229" y="278"/>
                      <a:pt x="208" y="264"/>
                    </a:cubicBezTo>
                    <a:cubicBezTo>
                      <a:pt x="187" y="250"/>
                      <a:pt x="178" y="246"/>
                      <a:pt x="191" y="221"/>
                    </a:cubicBezTo>
                    <a:cubicBezTo>
                      <a:pt x="204" y="196"/>
                      <a:pt x="168" y="181"/>
                      <a:pt x="148" y="178"/>
                    </a:cubicBezTo>
                    <a:cubicBezTo>
                      <a:pt x="127" y="174"/>
                      <a:pt x="164" y="147"/>
                      <a:pt x="134" y="125"/>
                    </a:cubicBezTo>
                    <a:cubicBezTo>
                      <a:pt x="105" y="103"/>
                      <a:pt x="89" y="127"/>
                      <a:pt x="95" y="103"/>
                    </a:cubicBezTo>
                    <a:cubicBezTo>
                      <a:pt x="101" y="79"/>
                      <a:pt x="94" y="39"/>
                      <a:pt x="76" y="45"/>
                    </a:cubicBezTo>
                    <a:cubicBezTo>
                      <a:pt x="57" y="52"/>
                      <a:pt x="67" y="35"/>
                      <a:pt x="57" y="21"/>
                    </a:cubicBezTo>
                    <a:cubicBezTo>
                      <a:pt x="47" y="8"/>
                      <a:pt x="23" y="27"/>
                      <a:pt x="22" y="18"/>
                    </a:cubicBezTo>
                    <a:cubicBezTo>
                      <a:pt x="20" y="9"/>
                      <a:pt x="0" y="0"/>
                      <a:pt x="3" y="11"/>
                    </a:cubicBezTo>
                    <a:close/>
                  </a:path>
                </a:pathLst>
              </a:custGeom>
              <a:solidFill>
                <a:srgbClr val="D32A0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07" name="Freeform 67"/>
              <p:cNvSpPr/>
              <p:nvPr/>
            </p:nvSpPr>
            <p:spPr bwMode="auto">
              <a:xfrm>
                <a:off x="504055" y="0"/>
                <a:ext cx="429491" cy="600989"/>
              </a:xfrm>
              <a:custGeom>
                <a:avLst/>
                <a:gdLst>
                  <a:gd name="T0" fmla="*/ 0 w 246"/>
                  <a:gd name="T1" fmla="*/ 8710 h 345"/>
                  <a:gd name="T2" fmla="*/ 0 w 246"/>
                  <a:gd name="T3" fmla="*/ 8710 h 345"/>
                  <a:gd name="T4" fmla="*/ 429491 w 246"/>
                  <a:gd name="T5" fmla="*/ 600989 h 345"/>
                  <a:gd name="T6" fmla="*/ 26188 w 246"/>
                  <a:gd name="T7" fmla="*/ 0 h 345"/>
                  <a:gd name="T8" fmla="*/ 0 w 246"/>
                  <a:gd name="T9" fmla="*/ 8710 h 345"/>
                  <a:gd name="T10" fmla="*/ 0 60000 65536"/>
                  <a:gd name="T11" fmla="*/ 0 60000 65536"/>
                  <a:gd name="T12" fmla="*/ 0 60000 65536"/>
                  <a:gd name="T13" fmla="*/ 0 60000 65536"/>
                  <a:gd name="T14" fmla="*/ 0 60000 65536"/>
                  <a:gd name="T15" fmla="*/ 0 w 246"/>
                  <a:gd name="T16" fmla="*/ 0 h 345"/>
                  <a:gd name="T17" fmla="*/ 246 w 246"/>
                  <a:gd name="T18" fmla="*/ 345 h 345"/>
                </a:gdLst>
                <a:ahLst/>
                <a:cxnLst>
                  <a:cxn ang="T10">
                    <a:pos x="T0" y="T1"/>
                  </a:cxn>
                  <a:cxn ang="T11">
                    <a:pos x="T2" y="T3"/>
                  </a:cxn>
                  <a:cxn ang="T12">
                    <a:pos x="T4" y="T5"/>
                  </a:cxn>
                  <a:cxn ang="T13">
                    <a:pos x="T6" y="T7"/>
                  </a:cxn>
                  <a:cxn ang="T14">
                    <a:pos x="T8" y="T9"/>
                  </a:cxn>
                </a:cxnLst>
                <a:rect l="T15" t="T16" r="T17" b="T18"/>
                <a:pathLst>
                  <a:path w="246" h="345">
                    <a:moveTo>
                      <a:pt x="0" y="5"/>
                    </a:moveTo>
                    <a:cubicBezTo>
                      <a:pt x="0" y="5"/>
                      <a:pt x="0" y="5"/>
                      <a:pt x="0" y="5"/>
                    </a:cubicBezTo>
                    <a:cubicBezTo>
                      <a:pt x="0" y="5"/>
                      <a:pt x="180" y="187"/>
                      <a:pt x="246" y="345"/>
                    </a:cubicBezTo>
                    <a:cubicBezTo>
                      <a:pt x="217" y="206"/>
                      <a:pt x="15" y="0"/>
                      <a:pt x="15" y="0"/>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08" name="Freeform 68"/>
              <p:cNvSpPr/>
              <p:nvPr/>
            </p:nvSpPr>
            <p:spPr bwMode="auto">
              <a:xfrm>
                <a:off x="416069" y="52195"/>
                <a:ext cx="356418" cy="536863"/>
              </a:xfrm>
              <a:custGeom>
                <a:avLst/>
                <a:gdLst>
                  <a:gd name="T0" fmla="*/ 0 w 205"/>
                  <a:gd name="T1" fmla="*/ 0 h 308"/>
                  <a:gd name="T2" fmla="*/ 356418 w 205"/>
                  <a:gd name="T3" fmla="*/ 536863 h 308"/>
                  <a:gd name="T4" fmla="*/ 0 w 205"/>
                  <a:gd name="T5" fmla="*/ 0 h 308"/>
                  <a:gd name="T6" fmla="*/ 0 60000 65536"/>
                  <a:gd name="T7" fmla="*/ 0 60000 65536"/>
                  <a:gd name="T8" fmla="*/ 0 60000 65536"/>
                  <a:gd name="T9" fmla="*/ 0 w 205"/>
                  <a:gd name="T10" fmla="*/ 0 h 308"/>
                  <a:gd name="T11" fmla="*/ 205 w 205"/>
                  <a:gd name="T12" fmla="*/ 308 h 308"/>
                </a:gdLst>
                <a:ahLst/>
                <a:cxnLst>
                  <a:cxn ang="T6">
                    <a:pos x="T0" y="T1"/>
                  </a:cxn>
                  <a:cxn ang="T7">
                    <a:pos x="T2" y="T3"/>
                  </a:cxn>
                  <a:cxn ang="T8">
                    <a:pos x="T4" y="T5"/>
                  </a:cxn>
                </a:cxnLst>
                <a:rect l="T9" t="T10" r="T11" b="T12"/>
                <a:pathLst>
                  <a:path w="205" h="308">
                    <a:moveTo>
                      <a:pt x="0" y="0"/>
                    </a:moveTo>
                    <a:cubicBezTo>
                      <a:pt x="0" y="0"/>
                      <a:pt x="131" y="142"/>
                      <a:pt x="205" y="308"/>
                    </a:cubicBezTo>
                    <a:cubicBezTo>
                      <a:pt x="205" y="308"/>
                      <a:pt x="151" y="201"/>
                      <a:pt x="0" y="0"/>
                    </a:cubicBezTo>
                    <a:close/>
                  </a:path>
                </a:pathLst>
              </a:custGeom>
              <a:solidFill>
                <a:srgbClr val="9B1C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09" name="Oval 69"/>
              <p:cNvSpPr>
                <a:spLocks noChangeArrowheads="1"/>
              </p:cNvSpPr>
              <p:nvPr/>
            </p:nvSpPr>
            <p:spPr bwMode="auto">
              <a:xfrm>
                <a:off x="665114" y="933546"/>
                <a:ext cx="211763" cy="211763"/>
              </a:xfrm>
              <a:prstGeom prst="ellipse">
                <a:avLst/>
              </a:pr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210" name="Oval 70"/>
              <p:cNvSpPr>
                <a:spLocks noChangeArrowheads="1"/>
              </p:cNvSpPr>
              <p:nvPr/>
            </p:nvSpPr>
            <p:spPr bwMode="auto">
              <a:xfrm>
                <a:off x="674062" y="941002"/>
                <a:ext cx="193867" cy="193867"/>
              </a:xfrm>
              <a:prstGeom prst="ellipse">
                <a:avLst/>
              </a:prstGeom>
              <a:solidFill>
                <a:srgbClr val="DD39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211" name="Oval 71"/>
              <p:cNvSpPr>
                <a:spLocks noChangeArrowheads="1"/>
              </p:cNvSpPr>
              <p:nvPr/>
            </p:nvSpPr>
            <p:spPr bwMode="auto">
              <a:xfrm>
                <a:off x="680027" y="948459"/>
                <a:ext cx="180446" cy="178954"/>
              </a:xfrm>
              <a:prstGeom prst="ellipse">
                <a:avLst/>
              </a:prstGeom>
              <a:solidFill>
                <a:srgbClr val="26120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212" name="Freeform 72"/>
              <p:cNvSpPr/>
              <p:nvPr/>
            </p:nvSpPr>
            <p:spPr bwMode="auto">
              <a:xfrm>
                <a:off x="694940" y="966354"/>
                <a:ext cx="77547" cy="76056"/>
              </a:xfrm>
              <a:custGeom>
                <a:avLst/>
                <a:gdLst>
                  <a:gd name="T0" fmla="*/ 68931 w 45"/>
                  <a:gd name="T1" fmla="*/ 0 h 44"/>
                  <a:gd name="T2" fmla="*/ 77547 w 45"/>
                  <a:gd name="T3" fmla="*/ 74327 h 44"/>
                  <a:gd name="T4" fmla="*/ 5170 w 45"/>
                  <a:gd name="T5" fmla="*/ 76056 h 44"/>
                  <a:gd name="T6" fmla="*/ 68931 w 45"/>
                  <a:gd name="T7" fmla="*/ 0 h 44"/>
                  <a:gd name="T8" fmla="*/ 0 60000 65536"/>
                  <a:gd name="T9" fmla="*/ 0 60000 65536"/>
                  <a:gd name="T10" fmla="*/ 0 60000 65536"/>
                  <a:gd name="T11" fmla="*/ 0 60000 65536"/>
                  <a:gd name="T12" fmla="*/ 0 w 45"/>
                  <a:gd name="T13" fmla="*/ 0 h 44"/>
                  <a:gd name="T14" fmla="*/ 45 w 45"/>
                  <a:gd name="T15" fmla="*/ 44 h 44"/>
                </a:gdLst>
                <a:ahLst/>
                <a:cxnLst>
                  <a:cxn ang="T8">
                    <a:pos x="T0" y="T1"/>
                  </a:cxn>
                  <a:cxn ang="T9">
                    <a:pos x="T2" y="T3"/>
                  </a:cxn>
                  <a:cxn ang="T10">
                    <a:pos x="T4" y="T5"/>
                  </a:cxn>
                  <a:cxn ang="T11">
                    <a:pos x="T6" y="T7"/>
                  </a:cxn>
                </a:cxnLst>
                <a:rect l="T12" t="T13" r="T14" b="T15"/>
                <a:pathLst>
                  <a:path w="45" h="44">
                    <a:moveTo>
                      <a:pt x="40" y="0"/>
                    </a:moveTo>
                    <a:cubicBezTo>
                      <a:pt x="45" y="43"/>
                      <a:pt x="45" y="43"/>
                      <a:pt x="45" y="43"/>
                    </a:cubicBezTo>
                    <a:cubicBezTo>
                      <a:pt x="3" y="44"/>
                      <a:pt x="3" y="44"/>
                      <a:pt x="3" y="44"/>
                    </a:cubicBezTo>
                    <a:cubicBezTo>
                      <a:pt x="3" y="44"/>
                      <a:pt x="0" y="11"/>
                      <a:pt x="40" y="0"/>
                    </a:cubicBezTo>
                    <a:close/>
                  </a:path>
                </a:pathLst>
              </a:custGeom>
              <a:solidFill>
                <a:srgbClr val="704C1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13" name="Freeform 99"/>
              <p:cNvSpPr/>
              <p:nvPr/>
            </p:nvSpPr>
            <p:spPr bwMode="auto">
              <a:xfrm>
                <a:off x="322118" y="89477"/>
                <a:ext cx="504055" cy="726257"/>
              </a:xfrm>
              <a:custGeom>
                <a:avLst/>
                <a:gdLst>
                  <a:gd name="T0" fmla="*/ 504055 w 338"/>
                  <a:gd name="T1" fmla="*/ 726257 h 487"/>
                  <a:gd name="T2" fmla="*/ 0 w 338"/>
                  <a:gd name="T3" fmla="*/ 0 h 487"/>
                  <a:gd name="T4" fmla="*/ 32808 w 338"/>
                  <a:gd name="T5" fmla="*/ 0 h 487"/>
                  <a:gd name="T6" fmla="*/ 504055 w 338"/>
                  <a:gd name="T7" fmla="*/ 726257 h 487"/>
                  <a:gd name="T8" fmla="*/ 0 60000 65536"/>
                  <a:gd name="T9" fmla="*/ 0 60000 65536"/>
                  <a:gd name="T10" fmla="*/ 0 60000 65536"/>
                  <a:gd name="T11" fmla="*/ 0 60000 65536"/>
                  <a:gd name="T12" fmla="*/ 0 w 338"/>
                  <a:gd name="T13" fmla="*/ 0 h 487"/>
                  <a:gd name="T14" fmla="*/ 338 w 338"/>
                  <a:gd name="T15" fmla="*/ 487 h 487"/>
                </a:gdLst>
                <a:ahLst/>
                <a:cxnLst>
                  <a:cxn ang="T8">
                    <a:pos x="T0" y="T1"/>
                  </a:cxn>
                  <a:cxn ang="T9">
                    <a:pos x="T2" y="T3"/>
                  </a:cxn>
                  <a:cxn ang="T10">
                    <a:pos x="T4" y="T5"/>
                  </a:cxn>
                  <a:cxn ang="T11">
                    <a:pos x="T6" y="T7"/>
                  </a:cxn>
                </a:cxnLst>
                <a:rect l="T12" t="T13" r="T14" b="T15"/>
                <a:pathLst>
                  <a:path w="338" h="487">
                    <a:moveTo>
                      <a:pt x="338" y="487"/>
                    </a:moveTo>
                    <a:lnTo>
                      <a:pt x="0" y="0"/>
                    </a:lnTo>
                    <a:lnTo>
                      <a:pt x="22" y="0"/>
                    </a:lnTo>
                    <a:lnTo>
                      <a:pt x="338" y="487"/>
                    </a:lnTo>
                    <a:close/>
                  </a:path>
                </a:pathLst>
              </a:custGeom>
              <a:solidFill>
                <a:srgbClr val="D32A0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2107" name="组合 256"/>
            <p:cNvGrpSpPr/>
            <p:nvPr/>
          </p:nvGrpSpPr>
          <p:grpSpPr bwMode="auto">
            <a:xfrm>
              <a:off x="3486152" y="2749550"/>
              <a:ext cx="2189159" cy="2362199"/>
              <a:chOff x="0" y="0"/>
              <a:chExt cx="2189211" cy="2362199"/>
            </a:xfrm>
          </p:grpSpPr>
          <p:sp>
            <p:nvSpPr>
              <p:cNvPr id="2156" name="Freeform 9"/>
              <p:cNvSpPr/>
              <p:nvPr/>
            </p:nvSpPr>
            <p:spPr bwMode="auto">
              <a:xfrm>
                <a:off x="1379442" y="1925252"/>
                <a:ext cx="250536" cy="228167"/>
              </a:xfrm>
              <a:custGeom>
                <a:avLst/>
                <a:gdLst>
                  <a:gd name="T0" fmla="*/ 240097 w 144"/>
                  <a:gd name="T1" fmla="*/ 0 h 131"/>
                  <a:gd name="T2" fmla="*/ 34797 w 144"/>
                  <a:gd name="T3" fmla="*/ 228167 h 131"/>
                  <a:gd name="T4" fmla="*/ 240097 w 144"/>
                  <a:gd name="T5" fmla="*/ 0 h 131"/>
                  <a:gd name="T6" fmla="*/ 0 60000 65536"/>
                  <a:gd name="T7" fmla="*/ 0 60000 65536"/>
                  <a:gd name="T8" fmla="*/ 0 60000 65536"/>
                  <a:gd name="T9" fmla="*/ 0 w 144"/>
                  <a:gd name="T10" fmla="*/ 0 h 131"/>
                  <a:gd name="T11" fmla="*/ 144 w 144"/>
                  <a:gd name="T12" fmla="*/ 131 h 131"/>
                </a:gdLst>
                <a:ahLst/>
                <a:cxnLst>
                  <a:cxn ang="T6">
                    <a:pos x="T0" y="T1"/>
                  </a:cxn>
                  <a:cxn ang="T7">
                    <a:pos x="T2" y="T3"/>
                  </a:cxn>
                  <a:cxn ang="T8">
                    <a:pos x="T4" y="T5"/>
                  </a:cxn>
                </a:cxnLst>
                <a:rect l="T9" t="T10" r="T11" b="T12"/>
                <a:pathLst>
                  <a:path w="144" h="131">
                    <a:moveTo>
                      <a:pt x="138" y="0"/>
                    </a:moveTo>
                    <a:cubicBezTo>
                      <a:pt x="138" y="0"/>
                      <a:pt x="144" y="125"/>
                      <a:pt x="20" y="131"/>
                    </a:cubicBezTo>
                    <a:cubicBezTo>
                      <a:pt x="20" y="131"/>
                      <a:pt x="0" y="2"/>
                      <a:pt x="138"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7" name="Freeform 10"/>
              <p:cNvSpPr/>
              <p:nvPr/>
            </p:nvSpPr>
            <p:spPr bwMode="auto">
              <a:xfrm>
                <a:off x="1379442" y="1716472"/>
                <a:ext cx="809769" cy="457825"/>
              </a:xfrm>
              <a:custGeom>
                <a:avLst/>
                <a:gdLst>
                  <a:gd name="T0" fmla="*/ 104486 w 465"/>
                  <a:gd name="T1" fmla="*/ 217597 h 263"/>
                  <a:gd name="T2" fmla="*/ 350029 w 465"/>
                  <a:gd name="T3" fmla="*/ 266339 h 263"/>
                  <a:gd name="T4" fmla="*/ 430135 w 465"/>
                  <a:gd name="T5" fmla="*/ 161892 h 263"/>
                  <a:gd name="T6" fmla="*/ 445808 w 465"/>
                  <a:gd name="T7" fmla="*/ 47001 h 263"/>
                  <a:gd name="T8" fmla="*/ 499793 w 465"/>
                  <a:gd name="T9" fmla="*/ 26112 h 263"/>
                  <a:gd name="T10" fmla="*/ 536363 w 465"/>
                  <a:gd name="T11" fmla="*/ 132299 h 263"/>
                  <a:gd name="T12" fmla="*/ 630401 w 465"/>
                  <a:gd name="T13" fmla="*/ 90521 h 263"/>
                  <a:gd name="T14" fmla="*/ 719214 w 465"/>
                  <a:gd name="T15" fmla="*/ 59187 h 263"/>
                  <a:gd name="T16" fmla="*/ 614728 w 465"/>
                  <a:gd name="T17" fmla="*/ 170596 h 263"/>
                  <a:gd name="T18" fmla="*/ 642591 w 465"/>
                  <a:gd name="T19" fmla="*/ 186263 h 263"/>
                  <a:gd name="T20" fmla="*/ 759267 w 465"/>
                  <a:gd name="T21" fmla="*/ 144485 h 263"/>
                  <a:gd name="T22" fmla="*/ 771457 w 465"/>
                  <a:gd name="T23" fmla="*/ 217597 h 263"/>
                  <a:gd name="T24" fmla="*/ 621694 w 465"/>
                  <a:gd name="T25" fmla="*/ 245450 h 263"/>
                  <a:gd name="T26" fmla="*/ 621694 w 465"/>
                  <a:gd name="T27" fmla="*/ 269821 h 263"/>
                  <a:gd name="T28" fmla="*/ 759267 w 465"/>
                  <a:gd name="T29" fmla="*/ 285488 h 263"/>
                  <a:gd name="T30" fmla="*/ 740111 w 465"/>
                  <a:gd name="T31" fmla="*/ 325526 h 263"/>
                  <a:gd name="T32" fmla="*/ 616469 w 465"/>
                  <a:gd name="T33" fmla="*/ 306377 h 263"/>
                  <a:gd name="T34" fmla="*/ 689610 w 465"/>
                  <a:gd name="T35" fmla="*/ 384712 h 263"/>
                  <a:gd name="T36" fmla="*/ 625176 w 465"/>
                  <a:gd name="T37" fmla="*/ 402120 h 263"/>
                  <a:gd name="T38" fmla="*/ 562485 w 465"/>
                  <a:gd name="T39" fmla="*/ 341193 h 263"/>
                  <a:gd name="T40" fmla="*/ 358736 w 465"/>
                  <a:gd name="T41" fmla="*/ 372527 h 263"/>
                  <a:gd name="T42" fmla="*/ 0 w 465"/>
                  <a:gd name="T43" fmla="*/ 372527 h 263"/>
                  <a:gd name="T44" fmla="*/ 104486 w 465"/>
                  <a:gd name="T45" fmla="*/ 217597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5"/>
                  <a:gd name="T70" fmla="*/ 0 h 263"/>
                  <a:gd name="T71" fmla="*/ 465 w 46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5" h="263">
                    <a:moveTo>
                      <a:pt x="60" y="125"/>
                    </a:moveTo>
                    <a:cubicBezTo>
                      <a:pt x="60" y="125"/>
                      <a:pt x="157" y="165"/>
                      <a:pt x="201" y="153"/>
                    </a:cubicBezTo>
                    <a:cubicBezTo>
                      <a:pt x="201" y="153"/>
                      <a:pt x="198" y="102"/>
                      <a:pt x="247" y="93"/>
                    </a:cubicBezTo>
                    <a:cubicBezTo>
                      <a:pt x="295" y="83"/>
                      <a:pt x="256" y="27"/>
                      <a:pt x="256" y="27"/>
                    </a:cubicBezTo>
                    <a:cubicBezTo>
                      <a:pt x="256" y="27"/>
                      <a:pt x="272" y="0"/>
                      <a:pt x="287" y="15"/>
                    </a:cubicBezTo>
                    <a:cubicBezTo>
                      <a:pt x="302" y="30"/>
                      <a:pt x="312" y="58"/>
                      <a:pt x="308" y="76"/>
                    </a:cubicBezTo>
                    <a:cubicBezTo>
                      <a:pt x="308" y="76"/>
                      <a:pt x="350" y="78"/>
                      <a:pt x="362" y="52"/>
                    </a:cubicBezTo>
                    <a:cubicBezTo>
                      <a:pt x="374" y="27"/>
                      <a:pt x="394" y="13"/>
                      <a:pt x="413" y="34"/>
                    </a:cubicBezTo>
                    <a:cubicBezTo>
                      <a:pt x="432" y="54"/>
                      <a:pt x="385" y="86"/>
                      <a:pt x="353" y="98"/>
                    </a:cubicBezTo>
                    <a:cubicBezTo>
                      <a:pt x="353" y="98"/>
                      <a:pt x="337" y="118"/>
                      <a:pt x="369" y="107"/>
                    </a:cubicBezTo>
                    <a:cubicBezTo>
                      <a:pt x="401" y="97"/>
                      <a:pt x="420" y="77"/>
                      <a:pt x="436" y="83"/>
                    </a:cubicBezTo>
                    <a:cubicBezTo>
                      <a:pt x="452" y="89"/>
                      <a:pt x="465" y="120"/>
                      <a:pt x="443" y="125"/>
                    </a:cubicBezTo>
                    <a:cubicBezTo>
                      <a:pt x="420" y="129"/>
                      <a:pt x="369" y="127"/>
                      <a:pt x="357" y="141"/>
                    </a:cubicBezTo>
                    <a:cubicBezTo>
                      <a:pt x="345" y="154"/>
                      <a:pt x="357" y="155"/>
                      <a:pt x="357" y="155"/>
                    </a:cubicBezTo>
                    <a:cubicBezTo>
                      <a:pt x="357" y="155"/>
                      <a:pt x="436" y="154"/>
                      <a:pt x="436" y="164"/>
                    </a:cubicBezTo>
                    <a:cubicBezTo>
                      <a:pt x="436" y="173"/>
                      <a:pt x="440" y="185"/>
                      <a:pt x="425" y="187"/>
                    </a:cubicBezTo>
                    <a:cubicBezTo>
                      <a:pt x="410" y="188"/>
                      <a:pt x="355" y="172"/>
                      <a:pt x="354" y="176"/>
                    </a:cubicBezTo>
                    <a:cubicBezTo>
                      <a:pt x="353" y="180"/>
                      <a:pt x="388" y="208"/>
                      <a:pt x="396" y="221"/>
                    </a:cubicBezTo>
                    <a:cubicBezTo>
                      <a:pt x="404" y="233"/>
                      <a:pt x="386" y="258"/>
                      <a:pt x="359" y="231"/>
                    </a:cubicBezTo>
                    <a:cubicBezTo>
                      <a:pt x="332" y="204"/>
                      <a:pt x="323" y="196"/>
                      <a:pt x="323" y="196"/>
                    </a:cubicBezTo>
                    <a:cubicBezTo>
                      <a:pt x="323" y="196"/>
                      <a:pt x="267" y="263"/>
                      <a:pt x="206" y="214"/>
                    </a:cubicBezTo>
                    <a:cubicBezTo>
                      <a:pt x="206" y="214"/>
                      <a:pt x="55" y="251"/>
                      <a:pt x="0" y="214"/>
                    </a:cubicBezTo>
                    <a:cubicBezTo>
                      <a:pt x="0" y="214"/>
                      <a:pt x="9" y="149"/>
                      <a:pt x="60" y="125"/>
                    </a:cubicBezTo>
                    <a:close/>
                  </a:path>
                </a:pathLst>
              </a:custGeom>
              <a:solidFill>
                <a:srgbClr val="FFBE7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8" name="Freeform 11"/>
              <p:cNvSpPr/>
              <p:nvPr/>
            </p:nvSpPr>
            <p:spPr bwMode="auto">
              <a:xfrm>
                <a:off x="1379442" y="1934200"/>
                <a:ext cx="178955" cy="174481"/>
              </a:xfrm>
              <a:custGeom>
                <a:avLst/>
                <a:gdLst>
                  <a:gd name="T0" fmla="*/ 104246 w 103"/>
                  <a:gd name="T1" fmla="*/ 0 h 100"/>
                  <a:gd name="T2" fmla="*/ 0 w 103"/>
                  <a:gd name="T3" fmla="*/ 155288 h 100"/>
                  <a:gd name="T4" fmla="*/ 45173 w 103"/>
                  <a:gd name="T5" fmla="*/ 174481 h 100"/>
                  <a:gd name="T6" fmla="*/ 178955 w 103"/>
                  <a:gd name="T7" fmla="*/ 26172 h 100"/>
                  <a:gd name="T8" fmla="*/ 104246 w 103"/>
                  <a:gd name="T9" fmla="*/ 0 h 100"/>
                  <a:gd name="T10" fmla="*/ 0 60000 65536"/>
                  <a:gd name="T11" fmla="*/ 0 60000 65536"/>
                  <a:gd name="T12" fmla="*/ 0 60000 65536"/>
                  <a:gd name="T13" fmla="*/ 0 60000 65536"/>
                  <a:gd name="T14" fmla="*/ 0 60000 65536"/>
                  <a:gd name="T15" fmla="*/ 0 w 103"/>
                  <a:gd name="T16" fmla="*/ 0 h 100"/>
                  <a:gd name="T17" fmla="*/ 103 w 103"/>
                  <a:gd name="T18" fmla="*/ 100 h 100"/>
                </a:gdLst>
                <a:ahLst/>
                <a:cxnLst>
                  <a:cxn ang="T10">
                    <a:pos x="T0" y="T1"/>
                  </a:cxn>
                  <a:cxn ang="T11">
                    <a:pos x="T2" y="T3"/>
                  </a:cxn>
                  <a:cxn ang="T12">
                    <a:pos x="T4" y="T5"/>
                  </a:cxn>
                  <a:cxn ang="T13">
                    <a:pos x="T6" y="T7"/>
                  </a:cxn>
                  <a:cxn ang="T14">
                    <a:pos x="T8" y="T9"/>
                  </a:cxn>
                </a:cxnLst>
                <a:rect l="T15" t="T16" r="T17" b="T18"/>
                <a:pathLst>
                  <a:path w="103" h="100">
                    <a:moveTo>
                      <a:pt x="60" y="0"/>
                    </a:moveTo>
                    <a:cubicBezTo>
                      <a:pt x="9" y="24"/>
                      <a:pt x="0" y="89"/>
                      <a:pt x="0" y="89"/>
                    </a:cubicBezTo>
                    <a:cubicBezTo>
                      <a:pt x="7" y="94"/>
                      <a:pt x="16" y="98"/>
                      <a:pt x="26" y="100"/>
                    </a:cubicBezTo>
                    <a:cubicBezTo>
                      <a:pt x="44" y="38"/>
                      <a:pt x="102" y="15"/>
                      <a:pt x="103" y="15"/>
                    </a:cubicBezTo>
                    <a:cubicBezTo>
                      <a:pt x="78" y="7"/>
                      <a:pt x="60" y="0"/>
                      <a:pt x="60" y="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9" name="Freeform 14"/>
              <p:cNvSpPr>
                <a:spLocks noEditPoints="1"/>
              </p:cNvSpPr>
              <p:nvPr/>
            </p:nvSpPr>
            <p:spPr bwMode="auto">
              <a:xfrm>
                <a:off x="247554" y="1779106"/>
                <a:ext cx="286327" cy="146146"/>
              </a:xfrm>
              <a:custGeom>
                <a:avLst/>
                <a:gdLst>
                  <a:gd name="T0" fmla="*/ 132724 w 192"/>
                  <a:gd name="T1" fmla="*/ 61143 h 98"/>
                  <a:gd name="T2" fmla="*/ 143164 w 192"/>
                  <a:gd name="T3" fmla="*/ 89477 h 98"/>
                  <a:gd name="T4" fmla="*/ 231149 w 192"/>
                  <a:gd name="T5" fmla="*/ 96934 h 98"/>
                  <a:gd name="T6" fmla="*/ 269923 w 192"/>
                  <a:gd name="T7" fmla="*/ 146146 h 98"/>
                  <a:gd name="T8" fmla="*/ 286327 w 192"/>
                  <a:gd name="T9" fmla="*/ 85003 h 98"/>
                  <a:gd name="T10" fmla="*/ 263958 w 192"/>
                  <a:gd name="T11" fmla="*/ 82021 h 98"/>
                  <a:gd name="T12" fmla="*/ 259484 w 192"/>
                  <a:gd name="T13" fmla="*/ 113338 h 98"/>
                  <a:gd name="T14" fmla="*/ 226676 w 192"/>
                  <a:gd name="T15" fmla="*/ 76056 h 98"/>
                  <a:gd name="T16" fmla="*/ 132724 w 192"/>
                  <a:gd name="T17" fmla="*/ 61143 h 98"/>
                  <a:gd name="T18" fmla="*/ 0 w 192"/>
                  <a:gd name="T19" fmla="*/ 0 h 98"/>
                  <a:gd name="T20" fmla="*/ 28334 w 192"/>
                  <a:gd name="T21" fmla="*/ 146146 h 98"/>
                  <a:gd name="T22" fmla="*/ 102899 w 192"/>
                  <a:gd name="T23" fmla="*/ 85003 h 98"/>
                  <a:gd name="T24" fmla="*/ 95442 w 192"/>
                  <a:gd name="T25" fmla="*/ 55178 h 98"/>
                  <a:gd name="T26" fmla="*/ 92460 w 192"/>
                  <a:gd name="T27" fmla="*/ 55178 h 98"/>
                  <a:gd name="T28" fmla="*/ 37282 w 192"/>
                  <a:gd name="T29" fmla="*/ 110355 h 98"/>
                  <a:gd name="T30" fmla="*/ 0 w 192"/>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2"/>
                  <a:gd name="T49" fmla="*/ 0 h 98"/>
                  <a:gd name="T50" fmla="*/ 192 w 192"/>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2" h="98">
                    <a:moveTo>
                      <a:pt x="89" y="41"/>
                    </a:moveTo>
                    <a:lnTo>
                      <a:pt x="96" y="60"/>
                    </a:lnTo>
                    <a:lnTo>
                      <a:pt x="155" y="65"/>
                    </a:lnTo>
                    <a:lnTo>
                      <a:pt x="181" y="98"/>
                    </a:lnTo>
                    <a:lnTo>
                      <a:pt x="192" y="57"/>
                    </a:lnTo>
                    <a:lnTo>
                      <a:pt x="177" y="55"/>
                    </a:lnTo>
                    <a:lnTo>
                      <a:pt x="174" y="76"/>
                    </a:lnTo>
                    <a:lnTo>
                      <a:pt x="152" y="51"/>
                    </a:lnTo>
                    <a:lnTo>
                      <a:pt x="89" y="41"/>
                    </a:lnTo>
                    <a:close/>
                    <a:moveTo>
                      <a:pt x="0" y="0"/>
                    </a:moveTo>
                    <a:lnTo>
                      <a:pt x="19" y="98"/>
                    </a:lnTo>
                    <a:lnTo>
                      <a:pt x="69" y="57"/>
                    </a:lnTo>
                    <a:lnTo>
                      <a:pt x="64" y="37"/>
                    </a:lnTo>
                    <a:lnTo>
                      <a:pt x="62" y="37"/>
                    </a:lnTo>
                    <a:lnTo>
                      <a:pt x="25" y="74"/>
                    </a:lnTo>
                    <a:lnTo>
                      <a:pt x="0" y="0"/>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0" name="Freeform 15"/>
              <p:cNvSpPr>
                <a:spLocks noEditPoints="1"/>
              </p:cNvSpPr>
              <p:nvPr/>
            </p:nvSpPr>
            <p:spPr bwMode="auto">
              <a:xfrm>
                <a:off x="247554" y="1779106"/>
                <a:ext cx="286327" cy="146146"/>
              </a:xfrm>
              <a:custGeom>
                <a:avLst/>
                <a:gdLst>
                  <a:gd name="T0" fmla="*/ 132724 w 192"/>
                  <a:gd name="T1" fmla="*/ 61143 h 98"/>
                  <a:gd name="T2" fmla="*/ 143164 w 192"/>
                  <a:gd name="T3" fmla="*/ 89477 h 98"/>
                  <a:gd name="T4" fmla="*/ 231149 w 192"/>
                  <a:gd name="T5" fmla="*/ 96934 h 98"/>
                  <a:gd name="T6" fmla="*/ 269923 w 192"/>
                  <a:gd name="T7" fmla="*/ 146146 h 98"/>
                  <a:gd name="T8" fmla="*/ 286327 w 192"/>
                  <a:gd name="T9" fmla="*/ 85003 h 98"/>
                  <a:gd name="T10" fmla="*/ 263958 w 192"/>
                  <a:gd name="T11" fmla="*/ 82021 h 98"/>
                  <a:gd name="T12" fmla="*/ 259484 w 192"/>
                  <a:gd name="T13" fmla="*/ 113338 h 98"/>
                  <a:gd name="T14" fmla="*/ 226676 w 192"/>
                  <a:gd name="T15" fmla="*/ 76056 h 98"/>
                  <a:gd name="T16" fmla="*/ 132724 w 192"/>
                  <a:gd name="T17" fmla="*/ 61143 h 98"/>
                  <a:gd name="T18" fmla="*/ 0 w 192"/>
                  <a:gd name="T19" fmla="*/ 0 h 98"/>
                  <a:gd name="T20" fmla="*/ 28334 w 192"/>
                  <a:gd name="T21" fmla="*/ 146146 h 98"/>
                  <a:gd name="T22" fmla="*/ 102899 w 192"/>
                  <a:gd name="T23" fmla="*/ 85003 h 98"/>
                  <a:gd name="T24" fmla="*/ 95442 w 192"/>
                  <a:gd name="T25" fmla="*/ 55178 h 98"/>
                  <a:gd name="T26" fmla="*/ 92460 w 192"/>
                  <a:gd name="T27" fmla="*/ 55178 h 98"/>
                  <a:gd name="T28" fmla="*/ 37282 w 192"/>
                  <a:gd name="T29" fmla="*/ 110355 h 98"/>
                  <a:gd name="T30" fmla="*/ 0 w 192"/>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2"/>
                  <a:gd name="T49" fmla="*/ 0 h 98"/>
                  <a:gd name="T50" fmla="*/ 192 w 192"/>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2" h="98">
                    <a:moveTo>
                      <a:pt x="89" y="41"/>
                    </a:moveTo>
                    <a:lnTo>
                      <a:pt x="96" y="60"/>
                    </a:lnTo>
                    <a:lnTo>
                      <a:pt x="155" y="65"/>
                    </a:lnTo>
                    <a:lnTo>
                      <a:pt x="181" y="98"/>
                    </a:lnTo>
                    <a:lnTo>
                      <a:pt x="192" y="57"/>
                    </a:lnTo>
                    <a:lnTo>
                      <a:pt x="177" y="55"/>
                    </a:lnTo>
                    <a:lnTo>
                      <a:pt x="174" y="76"/>
                    </a:lnTo>
                    <a:lnTo>
                      <a:pt x="152" y="51"/>
                    </a:lnTo>
                    <a:lnTo>
                      <a:pt x="89" y="41"/>
                    </a:lnTo>
                    <a:moveTo>
                      <a:pt x="0" y="0"/>
                    </a:moveTo>
                    <a:lnTo>
                      <a:pt x="19" y="98"/>
                    </a:lnTo>
                    <a:lnTo>
                      <a:pt x="69" y="57"/>
                    </a:lnTo>
                    <a:lnTo>
                      <a:pt x="64" y="37"/>
                    </a:lnTo>
                    <a:lnTo>
                      <a:pt x="62" y="37"/>
                    </a:lnTo>
                    <a:lnTo>
                      <a:pt x="25" y="7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1" name="Freeform 17"/>
              <p:cNvSpPr/>
              <p:nvPr/>
            </p:nvSpPr>
            <p:spPr bwMode="auto">
              <a:xfrm>
                <a:off x="557742" y="1489796"/>
                <a:ext cx="1061797" cy="663623"/>
              </a:xfrm>
              <a:custGeom>
                <a:avLst/>
                <a:gdLst>
                  <a:gd name="T0" fmla="*/ 355093 w 610"/>
                  <a:gd name="T1" fmla="*/ 106249 h 381"/>
                  <a:gd name="T2" fmla="*/ 1061797 w 610"/>
                  <a:gd name="T3" fmla="*/ 435448 h 381"/>
                  <a:gd name="T4" fmla="*/ 856400 w 610"/>
                  <a:gd name="T5" fmla="*/ 663623 h 381"/>
                  <a:gd name="T6" fmla="*/ 160140 w 610"/>
                  <a:gd name="T7" fmla="*/ 332682 h 381"/>
                  <a:gd name="T8" fmla="*/ 355093 w 610"/>
                  <a:gd name="T9" fmla="*/ 106249 h 381"/>
                  <a:gd name="T10" fmla="*/ 0 60000 65536"/>
                  <a:gd name="T11" fmla="*/ 0 60000 65536"/>
                  <a:gd name="T12" fmla="*/ 0 60000 65536"/>
                  <a:gd name="T13" fmla="*/ 0 60000 65536"/>
                  <a:gd name="T14" fmla="*/ 0 60000 65536"/>
                  <a:gd name="T15" fmla="*/ 0 w 610"/>
                  <a:gd name="T16" fmla="*/ 0 h 381"/>
                  <a:gd name="T17" fmla="*/ 610 w 610"/>
                  <a:gd name="T18" fmla="*/ 381 h 381"/>
                </a:gdLst>
                <a:ahLst/>
                <a:cxnLst>
                  <a:cxn ang="T10">
                    <a:pos x="T0" y="T1"/>
                  </a:cxn>
                  <a:cxn ang="T11">
                    <a:pos x="T2" y="T3"/>
                  </a:cxn>
                  <a:cxn ang="T12">
                    <a:pos x="T4" y="T5"/>
                  </a:cxn>
                  <a:cxn ang="T13">
                    <a:pos x="T6" y="T7"/>
                  </a:cxn>
                  <a:cxn ang="T14">
                    <a:pos x="T8" y="T9"/>
                  </a:cxn>
                </a:cxnLst>
                <a:rect l="T15" t="T16" r="T17" b="T18"/>
                <a:pathLst>
                  <a:path w="610" h="381">
                    <a:moveTo>
                      <a:pt x="204" y="61"/>
                    </a:moveTo>
                    <a:cubicBezTo>
                      <a:pt x="204" y="61"/>
                      <a:pt x="505" y="216"/>
                      <a:pt x="610" y="250"/>
                    </a:cubicBezTo>
                    <a:cubicBezTo>
                      <a:pt x="610" y="250"/>
                      <a:pt x="482" y="247"/>
                      <a:pt x="492" y="381"/>
                    </a:cubicBezTo>
                    <a:cubicBezTo>
                      <a:pt x="492" y="381"/>
                      <a:pt x="185" y="207"/>
                      <a:pt x="92" y="191"/>
                    </a:cubicBezTo>
                    <a:cubicBezTo>
                      <a:pt x="0" y="174"/>
                      <a:pt x="83" y="0"/>
                      <a:pt x="204"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2" name="Freeform 18"/>
              <p:cNvSpPr/>
              <p:nvPr/>
            </p:nvSpPr>
            <p:spPr bwMode="auto">
              <a:xfrm>
                <a:off x="557742" y="1489796"/>
                <a:ext cx="866438" cy="663623"/>
              </a:xfrm>
              <a:custGeom>
                <a:avLst/>
                <a:gdLst>
                  <a:gd name="T0" fmla="*/ 160065 w 498"/>
                  <a:gd name="T1" fmla="*/ 332682 h 381"/>
                  <a:gd name="T2" fmla="*/ 354926 w 498"/>
                  <a:gd name="T3" fmla="*/ 106249 h 381"/>
                  <a:gd name="T4" fmla="*/ 381024 w 498"/>
                  <a:gd name="T5" fmla="*/ 118442 h 381"/>
                  <a:gd name="T6" fmla="*/ 323609 w 498"/>
                  <a:gd name="T7" fmla="*/ 297847 h 381"/>
                  <a:gd name="T8" fmla="*/ 866438 w 498"/>
                  <a:gd name="T9" fmla="*/ 562599 h 381"/>
                  <a:gd name="T10" fmla="*/ 855999 w 498"/>
                  <a:gd name="T11" fmla="*/ 663623 h 381"/>
                  <a:gd name="T12" fmla="*/ 160065 w 498"/>
                  <a:gd name="T13" fmla="*/ 332682 h 381"/>
                  <a:gd name="T14" fmla="*/ 0 60000 65536"/>
                  <a:gd name="T15" fmla="*/ 0 60000 65536"/>
                  <a:gd name="T16" fmla="*/ 0 60000 65536"/>
                  <a:gd name="T17" fmla="*/ 0 60000 65536"/>
                  <a:gd name="T18" fmla="*/ 0 60000 65536"/>
                  <a:gd name="T19" fmla="*/ 0 60000 65536"/>
                  <a:gd name="T20" fmla="*/ 0 60000 65536"/>
                  <a:gd name="T21" fmla="*/ 0 w 498"/>
                  <a:gd name="T22" fmla="*/ 0 h 381"/>
                  <a:gd name="T23" fmla="*/ 498 w 498"/>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8" h="381">
                    <a:moveTo>
                      <a:pt x="92" y="191"/>
                    </a:moveTo>
                    <a:cubicBezTo>
                      <a:pt x="0" y="174"/>
                      <a:pt x="83" y="0"/>
                      <a:pt x="204" y="61"/>
                    </a:cubicBezTo>
                    <a:cubicBezTo>
                      <a:pt x="204" y="61"/>
                      <a:pt x="209" y="64"/>
                      <a:pt x="219" y="68"/>
                    </a:cubicBezTo>
                    <a:cubicBezTo>
                      <a:pt x="198" y="92"/>
                      <a:pt x="137" y="166"/>
                      <a:pt x="186" y="171"/>
                    </a:cubicBezTo>
                    <a:cubicBezTo>
                      <a:pt x="244" y="177"/>
                      <a:pt x="360" y="245"/>
                      <a:pt x="498" y="323"/>
                    </a:cubicBezTo>
                    <a:cubicBezTo>
                      <a:pt x="493" y="339"/>
                      <a:pt x="490" y="358"/>
                      <a:pt x="492" y="381"/>
                    </a:cubicBezTo>
                    <a:cubicBezTo>
                      <a:pt x="492" y="381"/>
                      <a:pt x="185" y="207"/>
                      <a:pt x="92" y="191"/>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3" name="Freeform 19"/>
              <p:cNvSpPr/>
              <p:nvPr/>
            </p:nvSpPr>
            <p:spPr bwMode="auto">
              <a:xfrm>
                <a:off x="399665" y="1983412"/>
                <a:ext cx="809769" cy="378787"/>
              </a:xfrm>
              <a:custGeom>
                <a:avLst/>
                <a:gdLst>
                  <a:gd name="T0" fmla="*/ 59209 w 465"/>
                  <a:gd name="T1" fmla="*/ 0 h 218"/>
                  <a:gd name="T2" fmla="*/ 0 w 465"/>
                  <a:gd name="T3" fmla="*/ 26063 h 218"/>
                  <a:gd name="T4" fmla="*/ 571192 w 465"/>
                  <a:gd name="T5" fmla="*/ 378787 h 218"/>
                  <a:gd name="T6" fmla="*/ 809769 w 465"/>
                  <a:gd name="T7" fmla="*/ 293647 h 218"/>
                  <a:gd name="T8" fmla="*/ 771457 w 465"/>
                  <a:gd name="T9" fmla="*/ 272796 h 218"/>
                  <a:gd name="T10" fmla="*/ 59209 w 465"/>
                  <a:gd name="T11" fmla="*/ 0 h 218"/>
                  <a:gd name="T12" fmla="*/ 0 60000 65536"/>
                  <a:gd name="T13" fmla="*/ 0 60000 65536"/>
                  <a:gd name="T14" fmla="*/ 0 60000 65536"/>
                  <a:gd name="T15" fmla="*/ 0 60000 65536"/>
                  <a:gd name="T16" fmla="*/ 0 60000 65536"/>
                  <a:gd name="T17" fmla="*/ 0 60000 65536"/>
                  <a:gd name="T18" fmla="*/ 0 w 465"/>
                  <a:gd name="T19" fmla="*/ 0 h 218"/>
                  <a:gd name="T20" fmla="*/ 465 w 465"/>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465" h="218">
                    <a:moveTo>
                      <a:pt x="34" y="0"/>
                    </a:moveTo>
                    <a:cubicBezTo>
                      <a:pt x="22" y="5"/>
                      <a:pt x="10" y="10"/>
                      <a:pt x="0" y="15"/>
                    </a:cubicBezTo>
                    <a:cubicBezTo>
                      <a:pt x="152" y="167"/>
                      <a:pt x="328" y="218"/>
                      <a:pt x="328" y="218"/>
                    </a:cubicBezTo>
                    <a:cubicBezTo>
                      <a:pt x="465" y="169"/>
                      <a:pt x="465" y="169"/>
                      <a:pt x="465" y="169"/>
                    </a:cubicBezTo>
                    <a:cubicBezTo>
                      <a:pt x="443" y="157"/>
                      <a:pt x="443" y="157"/>
                      <a:pt x="443" y="157"/>
                    </a:cubicBezTo>
                    <a:cubicBezTo>
                      <a:pt x="34" y="0"/>
                      <a:pt x="34" y="0"/>
                      <a:pt x="34"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4" name="Freeform 20"/>
              <p:cNvSpPr/>
              <p:nvPr/>
            </p:nvSpPr>
            <p:spPr bwMode="auto">
              <a:xfrm>
                <a:off x="381770" y="1969991"/>
                <a:ext cx="77547" cy="38773"/>
              </a:xfrm>
              <a:custGeom>
                <a:avLst/>
                <a:gdLst>
                  <a:gd name="T0" fmla="*/ 49348 w 44"/>
                  <a:gd name="T1" fmla="*/ 0 h 22"/>
                  <a:gd name="T2" fmla="*/ 0 w 44"/>
                  <a:gd name="T3" fmla="*/ 21149 h 22"/>
                  <a:gd name="T4" fmla="*/ 1762 w 44"/>
                  <a:gd name="T5" fmla="*/ 22911 h 22"/>
                  <a:gd name="T6" fmla="*/ 17624 w 44"/>
                  <a:gd name="T7" fmla="*/ 38773 h 22"/>
                  <a:gd name="T8" fmla="*/ 77547 w 44"/>
                  <a:gd name="T9" fmla="*/ 12337 h 22"/>
                  <a:gd name="T10" fmla="*/ 51111 w 44"/>
                  <a:gd name="T11" fmla="*/ 1762 h 22"/>
                  <a:gd name="T12" fmla="*/ 49348 w 44"/>
                  <a:gd name="T13" fmla="*/ 0 h 22"/>
                  <a:gd name="T14" fmla="*/ 0 60000 65536"/>
                  <a:gd name="T15" fmla="*/ 0 60000 65536"/>
                  <a:gd name="T16" fmla="*/ 0 60000 65536"/>
                  <a:gd name="T17" fmla="*/ 0 60000 65536"/>
                  <a:gd name="T18" fmla="*/ 0 60000 65536"/>
                  <a:gd name="T19" fmla="*/ 0 60000 65536"/>
                  <a:gd name="T20" fmla="*/ 0 60000 65536"/>
                  <a:gd name="T21" fmla="*/ 0 w 44"/>
                  <a:gd name="T22" fmla="*/ 0 h 22"/>
                  <a:gd name="T23" fmla="*/ 44 w 4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2">
                    <a:moveTo>
                      <a:pt x="28" y="0"/>
                    </a:moveTo>
                    <a:cubicBezTo>
                      <a:pt x="19" y="4"/>
                      <a:pt x="10" y="8"/>
                      <a:pt x="0" y="12"/>
                    </a:cubicBezTo>
                    <a:cubicBezTo>
                      <a:pt x="1" y="13"/>
                      <a:pt x="1" y="13"/>
                      <a:pt x="1" y="13"/>
                    </a:cubicBezTo>
                    <a:cubicBezTo>
                      <a:pt x="4" y="16"/>
                      <a:pt x="7" y="19"/>
                      <a:pt x="10" y="22"/>
                    </a:cubicBezTo>
                    <a:cubicBezTo>
                      <a:pt x="20" y="17"/>
                      <a:pt x="32" y="12"/>
                      <a:pt x="44" y="7"/>
                    </a:cubicBezTo>
                    <a:cubicBezTo>
                      <a:pt x="29" y="1"/>
                      <a:pt x="29" y="1"/>
                      <a:pt x="29" y="1"/>
                    </a:cubicBezTo>
                    <a:cubicBezTo>
                      <a:pt x="28" y="0"/>
                      <a:pt x="28" y="0"/>
                      <a:pt x="28" y="0"/>
                    </a:cubicBezTo>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5" name="Freeform 21"/>
              <p:cNvSpPr>
                <a:spLocks noEditPoints="1"/>
              </p:cNvSpPr>
              <p:nvPr/>
            </p:nvSpPr>
            <p:spPr bwMode="auto">
              <a:xfrm>
                <a:off x="340014" y="1826827"/>
                <a:ext cx="90969" cy="164042"/>
              </a:xfrm>
              <a:custGeom>
                <a:avLst/>
                <a:gdLst>
                  <a:gd name="T0" fmla="*/ 10496 w 52"/>
                  <a:gd name="T1" fmla="*/ 37989 h 95"/>
                  <a:gd name="T2" fmla="*/ 10496 w 52"/>
                  <a:gd name="T3" fmla="*/ 37989 h 95"/>
                  <a:gd name="T4" fmla="*/ 41986 w 52"/>
                  <a:gd name="T5" fmla="*/ 164042 h 95"/>
                  <a:gd name="T6" fmla="*/ 90969 w 52"/>
                  <a:gd name="T7" fmla="*/ 143321 h 95"/>
                  <a:gd name="T8" fmla="*/ 50733 w 52"/>
                  <a:gd name="T9" fmla="*/ 41442 h 95"/>
                  <a:gd name="T10" fmla="*/ 10496 w 52"/>
                  <a:gd name="T11" fmla="*/ 37989 h 95"/>
                  <a:gd name="T12" fmla="*/ 33239 w 52"/>
                  <a:gd name="T13" fmla="*/ 0 h 95"/>
                  <a:gd name="T14" fmla="*/ 0 w 52"/>
                  <a:gd name="T15" fmla="*/ 0 h 95"/>
                  <a:gd name="T16" fmla="*/ 1749 w 52"/>
                  <a:gd name="T17" fmla="*/ 8634 h 95"/>
                  <a:gd name="T18" fmla="*/ 40236 w 52"/>
                  <a:gd name="T19" fmla="*/ 13814 h 95"/>
                  <a:gd name="T20" fmla="*/ 33239 w 52"/>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95"/>
                  <a:gd name="T35" fmla="*/ 52 w 52"/>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95">
                    <a:moveTo>
                      <a:pt x="6" y="22"/>
                    </a:moveTo>
                    <a:cubicBezTo>
                      <a:pt x="6" y="22"/>
                      <a:pt x="6" y="22"/>
                      <a:pt x="6" y="22"/>
                    </a:cubicBezTo>
                    <a:cubicBezTo>
                      <a:pt x="24" y="95"/>
                      <a:pt x="24" y="95"/>
                      <a:pt x="24" y="95"/>
                    </a:cubicBezTo>
                    <a:cubicBezTo>
                      <a:pt x="34" y="91"/>
                      <a:pt x="43" y="87"/>
                      <a:pt x="52" y="83"/>
                    </a:cubicBezTo>
                    <a:cubicBezTo>
                      <a:pt x="29" y="24"/>
                      <a:pt x="29" y="24"/>
                      <a:pt x="29" y="24"/>
                    </a:cubicBezTo>
                    <a:cubicBezTo>
                      <a:pt x="6" y="22"/>
                      <a:pt x="6" y="22"/>
                      <a:pt x="6" y="22"/>
                    </a:cubicBezTo>
                    <a:moveTo>
                      <a:pt x="19" y="0"/>
                    </a:moveTo>
                    <a:cubicBezTo>
                      <a:pt x="0" y="0"/>
                      <a:pt x="0" y="0"/>
                      <a:pt x="0" y="0"/>
                    </a:cubicBezTo>
                    <a:cubicBezTo>
                      <a:pt x="1" y="5"/>
                      <a:pt x="1" y="5"/>
                      <a:pt x="1" y="5"/>
                    </a:cubicBezTo>
                    <a:cubicBezTo>
                      <a:pt x="23" y="8"/>
                      <a:pt x="23" y="8"/>
                      <a:pt x="23" y="8"/>
                    </a:cubicBezTo>
                    <a:cubicBezTo>
                      <a:pt x="19" y="0"/>
                      <a:pt x="19" y="0"/>
                      <a:pt x="19" y="0"/>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6" name="Freeform 22"/>
              <p:cNvSpPr/>
              <p:nvPr/>
            </p:nvSpPr>
            <p:spPr bwMode="auto">
              <a:xfrm>
                <a:off x="342996" y="1834284"/>
                <a:ext cx="47721" cy="34300"/>
              </a:xfrm>
              <a:custGeom>
                <a:avLst/>
                <a:gdLst>
                  <a:gd name="T0" fmla="*/ 0 w 32"/>
                  <a:gd name="T1" fmla="*/ 0 h 23"/>
                  <a:gd name="T2" fmla="*/ 7456 w 32"/>
                  <a:gd name="T3" fmla="*/ 29826 h 23"/>
                  <a:gd name="T4" fmla="*/ 7456 w 32"/>
                  <a:gd name="T5" fmla="*/ 29826 h 23"/>
                  <a:gd name="T6" fmla="*/ 47721 w 32"/>
                  <a:gd name="T7" fmla="*/ 34300 h 23"/>
                  <a:gd name="T8" fmla="*/ 37282 w 32"/>
                  <a:gd name="T9" fmla="*/ 5965 h 23"/>
                  <a:gd name="T10" fmla="*/ 0 w 32"/>
                  <a:gd name="T11" fmla="*/ 0 h 23"/>
                  <a:gd name="T12" fmla="*/ 0 60000 65536"/>
                  <a:gd name="T13" fmla="*/ 0 60000 65536"/>
                  <a:gd name="T14" fmla="*/ 0 60000 65536"/>
                  <a:gd name="T15" fmla="*/ 0 60000 65536"/>
                  <a:gd name="T16" fmla="*/ 0 60000 65536"/>
                  <a:gd name="T17" fmla="*/ 0 60000 65536"/>
                  <a:gd name="T18" fmla="*/ 0 w 32"/>
                  <a:gd name="T19" fmla="*/ 0 h 23"/>
                  <a:gd name="T20" fmla="*/ 32 w 3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2" h="23">
                    <a:moveTo>
                      <a:pt x="0" y="0"/>
                    </a:moveTo>
                    <a:lnTo>
                      <a:pt x="5" y="20"/>
                    </a:lnTo>
                    <a:lnTo>
                      <a:pt x="32" y="23"/>
                    </a:lnTo>
                    <a:lnTo>
                      <a:pt x="25" y="4"/>
                    </a:lnTo>
                    <a:lnTo>
                      <a:pt x="0" y="0"/>
                    </a:lnTo>
                    <a:close/>
                  </a:path>
                </a:pathLst>
              </a:custGeom>
              <a:solidFill>
                <a:srgbClr val="9393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7" name="Freeform 23"/>
              <p:cNvSpPr/>
              <p:nvPr/>
            </p:nvSpPr>
            <p:spPr bwMode="auto">
              <a:xfrm>
                <a:off x="342996" y="1834284"/>
                <a:ext cx="47721" cy="34300"/>
              </a:xfrm>
              <a:custGeom>
                <a:avLst/>
                <a:gdLst>
                  <a:gd name="T0" fmla="*/ 0 w 32"/>
                  <a:gd name="T1" fmla="*/ 0 h 23"/>
                  <a:gd name="T2" fmla="*/ 7456 w 32"/>
                  <a:gd name="T3" fmla="*/ 29826 h 23"/>
                  <a:gd name="T4" fmla="*/ 7456 w 32"/>
                  <a:gd name="T5" fmla="*/ 29826 h 23"/>
                  <a:gd name="T6" fmla="*/ 47721 w 32"/>
                  <a:gd name="T7" fmla="*/ 34300 h 23"/>
                  <a:gd name="T8" fmla="*/ 37282 w 32"/>
                  <a:gd name="T9" fmla="*/ 5965 h 23"/>
                  <a:gd name="T10" fmla="*/ 0 w 32"/>
                  <a:gd name="T11" fmla="*/ 0 h 23"/>
                  <a:gd name="T12" fmla="*/ 0 60000 65536"/>
                  <a:gd name="T13" fmla="*/ 0 60000 65536"/>
                  <a:gd name="T14" fmla="*/ 0 60000 65536"/>
                  <a:gd name="T15" fmla="*/ 0 60000 65536"/>
                  <a:gd name="T16" fmla="*/ 0 60000 65536"/>
                  <a:gd name="T17" fmla="*/ 0 60000 65536"/>
                  <a:gd name="T18" fmla="*/ 0 w 32"/>
                  <a:gd name="T19" fmla="*/ 0 h 23"/>
                  <a:gd name="T20" fmla="*/ 32 w 3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2" h="23">
                    <a:moveTo>
                      <a:pt x="0" y="0"/>
                    </a:moveTo>
                    <a:lnTo>
                      <a:pt x="5" y="20"/>
                    </a:lnTo>
                    <a:lnTo>
                      <a:pt x="32" y="23"/>
                    </a:lnTo>
                    <a:lnTo>
                      <a:pt x="25"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8" name="Freeform 24"/>
              <p:cNvSpPr/>
              <p:nvPr/>
            </p:nvSpPr>
            <p:spPr bwMode="auto">
              <a:xfrm>
                <a:off x="340014" y="1820862"/>
                <a:ext cx="884334" cy="523442"/>
              </a:xfrm>
              <a:custGeom>
                <a:avLst/>
                <a:gdLst>
                  <a:gd name="T0" fmla="*/ 142747 w 508"/>
                  <a:gd name="T1" fmla="*/ 38258 h 301"/>
                  <a:gd name="T2" fmla="*/ 109671 w 508"/>
                  <a:gd name="T3" fmla="*/ 132165 h 301"/>
                  <a:gd name="T4" fmla="*/ 764218 w 508"/>
                  <a:gd name="T5" fmla="*/ 260851 h 301"/>
                  <a:gd name="T6" fmla="*/ 884334 w 508"/>
                  <a:gd name="T7" fmla="*/ 420840 h 301"/>
                  <a:gd name="T8" fmla="*/ 637138 w 508"/>
                  <a:gd name="T9" fmla="*/ 523442 h 301"/>
                  <a:gd name="T10" fmla="*/ 60929 w 508"/>
                  <a:gd name="T11" fmla="*/ 161728 h 301"/>
                  <a:gd name="T12" fmla="*/ 0 w 508"/>
                  <a:gd name="T13" fmla="*/ 0 h 301"/>
                  <a:gd name="T14" fmla="*/ 142747 w 508"/>
                  <a:gd name="T15" fmla="*/ 38258 h 301"/>
                  <a:gd name="T16" fmla="*/ 0 60000 65536"/>
                  <a:gd name="T17" fmla="*/ 0 60000 65536"/>
                  <a:gd name="T18" fmla="*/ 0 60000 65536"/>
                  <a:gd name="T19" fmla="*/ 0 60000 65536"/>
                  <a:gd name="T20" fmla="*/ 0 60000 65536"/>
                  <a:gd name="T21" fmla="*/ 0 60000 65536"/>
                  <a:gd name="T22" fmla="*/ 0 60000 65536"/>
                  <a:gd name="T23" fmla="*/ 0 60000 65536"/>
                  <a:gd name="T24" fmla="*/ 0 w 508"/>
                  <a:gd name="T25" fmla="*/ 0 h 301"/>
                  <a:gd name="T26" fmla="*/ 508 w 508"/>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8" h="301">
                    <a:moveTo>
                      <a:pt x="82" y="22"/>
                    </a:moveTo>
                    <a:cubicBezTo>
                      <a:pt x="63" y="76"/>
                      <a:pt x="63" y="76"/>
                      <a:pt x="63" y="76"/>
                    </a:cubicBezTo>
                    <a:cubicBezTo>
                      <a:pt x="63" y="76"/>
                      <a:pt x="302" y="193"/>
                      <a:pt x="439" y="150"/>
                    </a:cubicBezTo>
                    <a:cubicBezTo>
                      <a:pt x="508" y="242"/>
                      <a:pt x="508" y="242"/>
                      <a:pt x="508" y="242"/>
                    </a:cubicBezTo>
                    <a:cubicBezTo>
                      <a:pt x="366" y="301"/>
                      <a:pt x="366" y="301"/>
                      <a:pt x="366" y="301"/>
                    </a:cubicBezTo>
                    <a:cubicBezTo>
                      <a:pt x="366" y="301"/>
                      <a:pt x="175" y="245"/>
                      <a:pt x="35" y="93"/>
                    </a:cubicBezTo>
                    <a:cubicBezTo>
                      <a:pt x="0" y="0"/>
                      <a:pt x="0" y="0"/>
                      <a:pt x="0" y="0"/>
                    </a:cubicBezTo>
                    <a:lnTo>
                      <a:pt x="82" y="22"/>
                    </a:lnTo>
                    <a:close/>
                  </a:path>
                </a:pathLst>
              </a:custGeom>
              <a:solidFill>
                <a:srgbClr val="40163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9" name="Freeform 25"/>
              <p:cNvSpPr/>
              <p:nvPr/>
            </p:nvSpPr>
            <p:spPr bwMode="auto">
              <a:xfrm>
                <a:off x="732223" y="2104207"/>
                <a:ext cx="478703" cy="232641"/>
              </a:xfrm>
              <a:custGeom>
                <a:avLst/>
                <a:gdLst>
                  <a:gd name="T0" fmla="*/ 372518 w 275"/>
                  <a:gd name="T1" fmla="*/ 0 h 133"/>
                  <a:gd name="T2" fmla="*/ 0 w 275"/>
                  <a:gd name="T3" fmla="*/ 115446 h 133"/>
                  <a:gd name="T4" fmla="*/ 241963 w 275"/>
                  <a:gd name="T5" fmla="*/ 230892 h 133"/>
                  <a:gd name="T6" fmla="*/ 478703 w 275"/>
                  <a:gd name="T7" fmla="*/ 134687 h 133"/>
                  <a:gd name="T8" fmla="*/ 372518 w 275"/>
                  <a:gd name="T9" fmla="*/ 0 h 133"/>
                  <a:gd name="T10" fmla="*/ 0 60000 65536"/>
                  <a:gd name="T11" fmla="*/ 0 60000 65536"/>
                  <a:gd name="T12" fmla="*/ 0 60000 65536"/>
                  <a:gd name="T13" fmla="*/ 0 60000 65536"/>
                  <a:gd name="T14" fmla="*/ 0 60000 65536"/>
                  <a:gd name="T15" fmla="*/ 0 w 275"/>
                  <a:gd name="T16" fmla="*/ 0 h 133"/>
                  <a:gd name="T17" fmla="*/ 275 w 275"/>
                  <a:gd name="T18" fmla="*/ 133 h 133"/>
                </a:gdLst>
                <a:ahLst/>
                <a:cxnLst>
                  <a:cxn ang="T10">
                    <a:pos x="T0" y="T1"/>
                  </a:cxn>
                  <a:cxn ang="T11">
                    <a:pos x="T2" y="T3"/>
                  </a:cxn>
                  <a:cxn ang="T12">
                    <a:pos x="T4" y="T5"/>
                  </a:cxn>
                  <a:cxn ang="T13">
                    <a:pos x="T6" y="T7"/>
                  </a:cxn>
                  <a:cxn ang="T14">
                    <a:pos x="T8" y="T9"/>
                  </a:cxn>
                </a:cxnLst>
                <a:rect l="T15" t="T16" r="T17" b="T18"/>
                <a:pathLst>
                  <a:path w="275" h="133">
                    <a:moveTo>
                      <a:pt x="214" y="0"/>
                    </a:moveTo>
                    <a:cubicBezTo>
                      <a:pt x="214" y="0"/>
                      <a:pt x="111" y="84"/>
                      <a:pt x="0" y="66"/>
                    </a:cubicBezTo>
                    <a:cubicBezTo>
                      <a:pt x="0" y="66"/>
                      <a:pt x="132" y="131"/>
                      <a:pt x="139" y="132"/>
                    </a:cubicBezTo>
                    <a:cubicBezTo>
                      <a:pt x="145" y="133"/>
                      <a:pt x="275" y="77"/>
                      <a:pt x="275" y="77"/>
                    </a:cubicBezTo>
                    <a:lnTo>
                      <a:pt x="214" y="0"/>
                    </a:lnTo>
                    <a:close/>
                  </a:path>
                </a:pathLst>
              </a:custGeom>
              <a:solidFill>
                <a:srgbClr val="51214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0" name="Freeform 27"/>
              <p:cNvSpPr/>
              <p:nvPr/>
            </p:nvSpPr>
            <p:spPr bwMode="auto">
              <a:xfrm>
                <a:off x="1847706" y="1849197"/>
                <a:ext cx="95442" cy="138690"/>
              </a:xfrm>
              <a:custGeom>
                <a:avLst/>
                <a:gdLst>
                  <a:gd name="T0" fmla="*/ 67677 w 55"/>
                  <a:gd name="T1" fmla="*/ 0 h 80"/>
                  <a:gd name="T2" fmla="*/ 10412 w 55"/>
                  <a:gd name="T3" fmla="*/ 104018 h 80"/>
                  <a:gd name="T4" fmla="*/ 31236 w 55"/>
                  <a:gd name="T5" fmla="*/ 124821 h 80"/>
                  <a:gd name="T6" fmla="*/ 67677 w 55"/>
                  <a:gd name="T7" fmla="*/ 0 h 80"/>
                  <a:gd name="T8" fmla="*/ 0 60000 65536"/>
                  <a:gd name="T9" fmla="*/ 0 60000 65536"/>
                  <a:gd name="T10" fmla="*/ 0 60000 65536"/>
                  <a:gd name="T11" fmla="*/ 0 60000 65536"/>
                  <a:gd name="T12" fmla="*/ 0 w 55"/>
                  <a:gd name="T13" fmla="*/ 0 h 80"/>
                  <a:gd name="T14" fmla="*/ 55 w 55"/>
                  <a:gd name="T15" fmla="*/ 80 h 80"/>
                </a:gdLst>
                <a:ahLst/>
                <a:cxnLst>
                  <a:cxn ang="T8">
                    <a:pos x="T0" y="T1"/>
                  </a:cxn>
                  <a:cxn ang="T9">
                    <a:pos x="T2" y="T3"/>
                  </a:cxn>
                  <a:cxn ang="T10">
                    <a:pos x="T4" y="T5"/>
                  </a:cxn>
                  <a:cxn ang="T11">
                    <a:pos x="T6" y="T7"/>
                  </a:cxn>
                </a:cxnLst>
                <a:rect l="T12" t="T13" r="T14" b="T15"/>
                <a:pathLst>
                  <a:path w="55" h="80">
                    <a:moveTo>
                      <a:pt x="39" y="0"/>
                    </a:moveTo>
                    <a:cubicBezTo>
                      <a:pt x="39" y="0"/>
                      <a:pt x="35" y="46"/>
                      <a:pt x="6" y="60"/>
                    </a:cubicBezTo>
                    <a:cubicBezTo>
                      <a:pt x="6" y="60"/>
                      <a:pt x="0" y="80"/>
                      <a:pt x="18" y="72"/>
                    </a:cubicBezTo>
                    <a:cubicBezTo>
                      <a:pt x="37" y="65"/>
                      <a:pt x="55" y="19"/>
                      <a:pt x="39" y="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1" name="Freeform 87"/>
              <p:cNvSpPr/>
              <p:nvPr/>
            </p:nvSpPr>
            <p:spPr bwMode="auto">
              <a:xfrm>
                <a:off x="411596" y="638271"/>
                <a:ext cx="204306" cy="150620"/>
              </a:xfrm>
              <a:custGeom>
                <a:avLst/>
                <a:gdLst>
                  <a:gd name="T0" fmla="*/ 33178 w 117"/>
                  <a:gd name="T1" fmla="*/ 0 h 86"/>
                  <a:gd name="T2" fmla="*/ 10477 w 117"/>
                  <a:gd name="T3" fmla="*/ 12260 h 86"/>
                  <a:gd name="T4" fmla="*/ 17462 w 117"/>
                  <a:gd name="T5" fmla="*/ 52542 h 86"/>
                  <a:gd name="T6" fmla="*/ 155412 w 117"/>
                  <a:gd name="T7" fmla="*/ 145366 h 86"/>
                  <a:gd name="T8" fmla="*/ 172874 w 117"/>
                  <a:gd name="T9" fmla="*/ 150620 h 86"/>
                  <a:gd name="T10" fmla="*/ 195575 w 117"/>
                  <a:gd name="T11" fmla="*/ 138360 h 86"/>
                  <a:gd name="T12" fmla="*/ 188590 w 117"/>
                  <a:gd name="T13" fmla="*/ 98078 h 86"/>
                  <a:gd name="T14" fmla="*/ 50640 w 117"/>
                  <a:gd name="T15" fmla="*/ 5254 h 86"/>
                  <a:gd name="T16" fmla="*/ 33178 w 117"/>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86"/>
                  <a:gd name="T29" fmla="*/ 117 w 11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86">
                    <a:moveTo>
                      <a:pt x="19" y="0"/>
                    </a:moveTo>
                    <a:cubicBezTo>
                      <a:pt x="14" y="0"/>
                      <a:pt x="9" y="2"/>
                      <a:pt x="6" y="7"/>
                    </a:cubicBezTo>
                    <a:cubicBezTo>
                      <a:pt x="0" y="15"/>
                      <a:pt x="2" y="25"/>
                      <a:pt x="10" y="30"/>
                    </a:cubicBezTo>
                    <a:cubicBezTo>
                      <a:pt x="89" y="83"/>
                      <a:pt x="89" y="83"/>
                      <a:pt x="89" y="83"/>
                    </a:cubicBezTo>
                    <a:cubicBezTo>
                      <a:pt x="92" y="85"/>
                      <a:pt x="95" y="86"/>
                      <a:pt x="99" y="86"/>
                    </a:cubicBezTo>
                    <a:cubicBezTo>
                      <a:pt x="104" y="86"/>
                      <a:pt x="109" y="84"/>
                      <a:pt x="112" y="79"/>
                    </a:cubicBezTo>
                    <a:cubicBezTo>
                      <a:pt x="117" y="71"/>
                      <a:pt x="115" y="61"/>
                      <a:pt x="108" y="56"/>
                    </a:cubicBezTo>
                    <a:cubicBezTo>
                      <a:pt x="29" y="3"/>
                      <a:pt x="29" y="3"/>
                      <a:pt x="29" y="3"/>
                    </a:cubicBezTo>
                    <a:cubicBezTo>
                      <a:pt x="26" y="1"/>
                      <a:pt x="22" y="0"/>
                      <a:pt x="19"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2" name="Freeform 88"/>
              <p:cNvSpPr/>
              <p:nvPr/>
            </p:nvSpPr>
            <p:spPr bwMode="auto">
              <a:xfrm>
                <a:off x="423526" y="642745"/>
                <a:ext cx="204306" cy="158076"/>
              </a:xfrm>
              <a:custGeom>
                <a:avLst/>
                <a:gdLst>
                  <a:gd name="T0" fmla="*/ 186844 w 117"/>
                  <a:gd name="T1" fmla="*/ 100752 h 91"/>
                  <a:gd name="T2" fmla="*/ 193829 w 117"/>
                  <a:gd name="T3" fmla="*/ 140705 h 91"/>
                  <a:gd name="T4" fmla="*/ 153666 w 117"/>
                  <a:gd name="T5" fmla="*/ 149391 h 91"/>
                  <a:gd name="T6" fmla="*/ 15716 w 117"/>
                  <a:gd name="T7" fmla="*/ 55587 h 91"/>
                  <a:gd name="T8" fmla="*/ 8731 w 117"/>
                  <a:gd name="T9" fmla="*/ 15634 h 91"/>
                  <a:gd name="T10" fmla="*/ 48894 w 117"/>
                  <a:gd name="T11" fmla="*/ 8685 h 91"/>
                  <a:gd name="T12" fmla="*/ 186844 w 117"/>
                  <a:gd name="T13" fmla="*/ 100752 h 91"/>
                  <a:gd name="T14" fmla="*/ 0 60000 65536"/>
                  <a:gd name="T15" fmla="*/ 0 60000 65536"/>
                  <a:gd name="T16" fmla="*/ 0 60000 65536"/>
                  <a:gd name="T17" fmla="*/ 0 60000 65536"/>
                  <a:gd name="T18" fmla="*/ 0 60000 65536"/>
                  <a:gd name="T19" fmla="*/ 0 60000 65536"/>
                  <a:gd name="T20" fmla="*/ 0 60000 65536"/>
                  <a:gd name="T21" fmla="*/ 0 w 117"/>
                  <a:gd name="T22" fmla="*/ 0 h 91"/>
                  <a:gd name="T23" fmla="*/ 117 w 117"/>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91">
                    <a:moveTo>
                      <a:pt x="107" y="58"/>
                    </a:moveTo>
                    <a:cubicBezTo>
                      <a:pt x="114" y="63"/>
                      <a:pt x="117" y="73"/>
                      <a:pt x="111" y="81"/>
                    </a:cubicBezTo>
                    <a:cubicBezTo>
                      <a:pt x="106" y="89"/>
                      <a:pt x="96" y="91"/>
                      <a:pt x="88" y="86"/>
                    </a:cubicBezTo>
                    <a:cubicBezTo>
                      <a:pt x="9" y="32"/>
                      <a:pt x="9" y="32"/>
                      <a:pt x="9" y="32"/>
                    </a:cubicBezTo>
                    <a:cubicBezTo>
                      <a:pt x="2" y="27"/>
                      <a:pt x="0" y="17"/>
                      <a:pt x="5" y="9"/>
                    </a:cubicBezTo>
                    <a:cubicBezTo>
                      <a:pt x="10" y="2"/>
                      <a:pt x="20" y="0"/>
                      <a:pt x="28" y="5"/>
                    </a:cubicBezTo>
                    <a:lnTo>
                      <a:pt x="107" y="58"/>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3" name="Freeform 100"/>
              <p:cNvSpPr/>
              <p:nvPr/>
            </p:nvSpPr>
            <p:spPr bwMode="auto">
              <a:xfrm>
                <a:off x="28335" y="727748"/>
                <a:ext cx="277380" cy="402648"/>
              </a:xfrm>
              <a:custGeom>
                <a:avLst/>
                <a:gdLst>
                  <a:gd name="T0" fmla="*/ 277380 w 159"/>
                  <a:gd name="T1" fmla="*/ 0 h 231"/>
                  <a:gd name="T2" fmla="*/ 0 w 159"/>
                  <a:gd name="T3" fmla="*/ 252744 h 231"/>
                  <a:gd name="T4" fmla="*/ 111650 w 159"/>
                  <a:gd name="T5" fmla="*/ 402648 h 231"/>
                  <a:gd name="T6" fmla="*/ 277380 w 159"/>
                  <a:gd name="T7" fmla="*/ 0 h 231"/>
                  <a:gd name="T8" fmla="*/ 0 60000 65536"/>
                  <a:gd name="T9" fmla="*/ 0 60000 65536"/>
                  <a:gd name="T10" fmla="*/ 0 60000 65536"/>
                  <a:gd name="T11" fmla="*/ 0 60000 65536"/>
                  <a:gd name="T12" fmla="*/ 0 w 159"/>
                  <a:gd name="T13" fmla="*/ 0 h 231"/>
                  <a:gd name="T14" fmla="*/ 159 w 159"/>
                  <a:gd name="T15" fmla="*/ 231 h 231"/>
                </a:gdLst>
                <a:ahLst/>
                <a:cxnLst>
                  <a:cxn ang="T8">
                    <a:pos x="T0" y="T1"/>
                  </a:cxn>
                  <a:cxn ang="T9">
                    <a:pos x="T2" y="T3"/>
                  </a:cxn>
                  <a:cxn ang="T10">
                    <a:pos x="T4" y="T5"/>
                  </a:cxn>
                  <a:cxn ang="T11">
                    <a:pos x="T6" y="T7"/>
                  </a:cxn>
                </a:cxnLst>
                <a:rect l="T12" t="T13" r="T14" b="T15"/>
                <a:pathLst>
                  <a:path w="159" h="231">
                    <a:moveTo>
                      <a:pt x="159" y="0"/>
                    </a:moveTo>
                    <a:cubicBezTo>
                      <a:pt x="159" y="0"/>
                      <a:pt x="35" y="84"/>
                      <a:pt x="0" y="145"/>
                    </a:cubicBezTo>
                    <a:cubicBezTo>
                      <a:pt x="64" y="231"/>
                      <a:pt x="64" y="231"/>
                      <a:pt x="64" y="231"/>
                    </a:cubicBezTo>
                    <a:lnTo>
                      <a:pt x="159" y="0"/>
                    </a:lnTo>
                    <a:close/>
                  </a:path>
                </a:pathLst>
              </a:custGeom>
              <a:solidFill>
                <a:srgbClr val="FFBE7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4" name="Freeform 101"/>
              <p:cNvSpPr/>
              <p:nvPr/>
            </p:nvSpPr>
            <p:spPr bwMode="auto">
              <a:xfrm>
                <a:off x="41756" y="463791"/>
                <a:ext cx="1204961" cy="1474883"/>
              </a:xfrm>
              <a:custGeom>
                <a:avLst/>
                <a:gdLst>
                  <a:gd name="T0" fmla="*/ 888507 w 693"/>
                  <a:gd name="T1" fmla="*/ 1036592 h 848"/>
                  <a:gd name="T2" fmla="*/ 333842 w 693"/>
                  <a:gd name="T3" fmla="*/ 1367050 h 848"/>
                  <a:gd name="T4" fmla="*/ 74767 w 693"/>
                  <a:gd name="T5" fmla="*/ 756573 h 848"/>
                  <a:gd name="T6" fmla="*/ 123452 w 693"/>
                  <a:gd name="T7" fmla="*/ 589605 h 848"/>
                  <a:gd name="T8" fmla="*/ 740712 w 693"/>
                  <a:gd name="T9" fmla="*/ 71309 h 848"/>
                  <a:gd name="T10" fmla="*/ 1010220 w 693"/>
                  <a:gd name="T11" fmla="*/ 612216 h 848"/>
                  <a:gd name="T12" fmla="*/ 1180618 w 693"/>
                  <a:gd name="T13" fmla="*/ 737442 h 848"/>
                  <a:gd name="T14" fmla="*/ 897200 w 693"/>
                  <a:gd name="T15" fmla="*/ 1010504 h 848"/>
                  <a:gd name="T16" fmla="*/ 888507 w 693"/>
                  <a:gd name="T17" fmla="*/ 1036592 h 8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3"/>
                  <a:gd name="T28" fmla="*/ 0 h 848"/>
                  <a:gd name="T29" fmla="*/ 693 w 693"/>
                  <a:gd name="T30" fmla="*/ 848 h 8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3" h="848">
                    <a:moveTo>
                      <a:pt x="511" y="596"/>
                    </a:moveTo>
                    <a:cubicBezTo>
                      <a:pt x="457" y="747"/>
                      <a:pt x="386" y="848"/>
                      <a:pt x="192" y="786"/>
                    </a:cubicBezTo>
                    <a:cubicBezTo>
                      <a:pt x="2" y="727"/>
                      <a:pt x="0" y="597"/>
                      <a:pt x="43" y="435"/>
                    </a:cubicBezTo>
                    <a:cubicBezTo>
                      <a:pt x="51" y="404"/>
                      <a:pt x="61" y="372"/>
                      <a:pt x="71" y="339"/>
                    </a:cubicBezTo>
                    <a:cubicBezTo>
                      <a:pt x="168" y="32"/>
                      <a:pt x="295" y="0"/>
                      <a:pt x="426" y="41"/>
                    </a:cubicBezTo>
                    <a:cubicBezTo>
                      <a:pt x="537" y="76"/>
                      <a:pt x="619" y="140"/>
                      <a:pt x="581" y="352"/>
                    </a:cubicBezTo>
                    <a:cubicBezTo>
                      <a:pt x="581" y="352"/>
                      <a:pt x="664" y="330"/>
                      <a:pt x="679" y="424"/>
                    </a:cubicBezTo>
                    <a:cubicBezTo>
                      <a:pt x="693" y="518"/>
                      <a:pt x="582" y="583"/>
                      <a:pt x="516" y="581"/>
                    </a:cubicBezTo>
                    <a:lnTo>
                      <a:pt x="511" y="596"/>
                    </a:lnTo>
                    <a:close/>
                  </a:path>
                </a:pathLst>
              </a:custGeom>
              <a:solidFill>
                <a:srgbClr val="FFBE7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5" name="Freeform 102"/>
              <p:cNvSpPr/>
              <p:nvPr/>
            </p:nvSpPr>
            <p:spPr bwMode="auto">
              <a:xfrm>
                <a:off x="68600" y="1437601"/>
                <a:ext cx="809769" cy="483177"/>
              </a:xfrm>
              <a:custGeom>
                <a:avLst/>
                <a:gdLst>
                  <a:gd name="T0" fmla="*/ 316942 w 465"/>
                  <a:gd name="T1" fmla="*/ 347120 h 277"/>
                  <a:gd name="T2" fmla="*/ 809769 w 465"/>
                  <a:gd name="T3" fmla="*/ 191875 h 277"/>
                  <a:gd name="T4" fmla="*/ 306493 w 465"/>
                  <a:gd name="T5" fmla="*/ 394217 h 277"/>
                  <a:gd name="T6" fmla="*/ 8707 w 465"/>
                  <a:gd name="T7" fmla="*/ 0 h 277"/>
                  <a:gd name="T8" fmla="*/ 316942 w 465"/>
                  <a:gd name="T9" fmla="*/ 347120 h 277"/>
                  <a:gd name="T10" fmla="*/ 0 60000 65536"/>
                  <a:gd name="T11" fmla="*/ 0 60000 65536"/>
                  <a:gd name="T12" fmla="*/ 0 60000 65536"/>
                  <a:gd name="T13" fmla="*/ 0 60000 65536"/>
                  <a:gd name="T14" fmla="*/ 0 60000 65536"/>
                  <a:gd name="T15" fmla="*/ 0 w 465"/>
                  <a:gd name="T16" fmla="*/ 0 h 277"/>
                  <a:gd name="T17" fmla="*/ 465 w 465"/>
                  <a:gd name="T18" fmla="*/ 277 h 277"/>
                </a:gdLst>
                <a:ahLst/>
                <a:cxnLst>
                  <a:cxn ang="T10">
                    <a:pos x="T0" y="T1"/>
                  </a:cxn>
                  <a:cxn ang="T11">
                    <a:pos x="T2" y="T3"/>
                  </a:cxn>
                  <a:cxn ang="T12">
                    <a:pos x="T4" y="T5"/>
                  </a:cxn>
                  <a:cxn ang="T13">
                    <a:pos x="T6" y="T7"/>
                  </a:cxn>
                  <a:cxn ang="T14">
                    <a:pos x="T8" y="T9"/>
                  </a:cxn>
                </a:cxnLst>
                <a:rect l="T15" t="T16" r="T17" b="T18"/>
                <a:pathLst>
                  <a:path w="465" h="277">
                    <a:moveTo>
                      <a:pt x="182" y="199"/>
                    </a:moveTo>
                    <a:cubicBezTo>
                      <a:pt x="332" y="246"/>
                      <a:pt x="411" y="201"/>
                      <a:pt x="465" y="110"/>
                    </a:cubicBezTo>
                    <a:cubicBezTo>
                      <a:pt x="412" y="217"/>
                      <a:pt x="336" y="277"/>
                      <a:pt x="176" y="226"/>
                    </a:cubicBezTo>
                    <a:cubicBezTo>
                      <a:pt x="38" y="183"/>
                      <a:pt x="0" y="103"/>
                      <a:pt x="5" y="0"/>
                    </a:cubicBezTo>
                    <a:cubicBezTo>
                      <a:pt x="10" y="89"/>
                      <a:pt x="56" y="159"/>
                      <a:pt x="182" y="199"/>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6" name="Freeform 103"/>
              <p:cNvSpPr/>
              <p:nvPr/>
            </p:nvSpPr>
            <p:spPr bwMode="auto">
              <a:xfrm>
                <a:off x="951442" y="1298912"/>
                <a:ext cx="259484" cy="175972"/>
              </a:xfrm>
              <a:custGeom>
                <a:avLst/>
                <a:gdLst>
                  <a:gd name="T0" fmla="*/ 12191 w 149"/>
                  <a:gd name="T1" fmla="*/ 142868 h 101"/>
                  <a:gd name="T2" fmla="*/ 19157 w 149"/>
                  <a:gd name="T3" fmla="*/ 114992 h 101"/>
                  <a:gd name="T4" fmla="*/ 259484 w 149"/>
                  <a:gd name="T5" fmla="*/ 0 h 101"/>
                  <a:gd name="T6" fmla="*/ 0 w 149"/>
                  <a:gd name="T7" fmla="*/ 175972 h 101"/>
                  <a:gd name="T8" fmla="*/ 12191 w 149"/>
                  <a:gd name="T9" fmla="*/ 142868 h 101"/>
                  <a:gd name="T10" fmla="*/ 0 60000 65536"/>
                  <a:gd name="T11" fmla="*/ 0 60000 65536"/>
                  <a:gd name="T12" fmla="*/ 0 60000 65536"/>
                  <a:gd name="T13" fmla="*/ 0 60000 65536"/>
                  <a:gd name="T14" fmla="*/ 0 60000 65536"/>
                  <a:gd name="T15" fmla="*/ 0 w 149"/>
                  <a:gd name="T16" fmla="*/ 0 h 101"/>
                  <a:gd name="T17" fmla="*/ 149 w 149"/>
                  <a:gd name="T18" fmla="*/ 101 h 101"/>
                </a:gdLst>
                <a:ahLst/>
                <a:cxnLst>
                  <a:cxn ang="T10">
                    <a:pos x="T0" y="T1"/>
                  </a:cxn>
                  <a:cxn ang="T11">
                    <a:pos x="T2" y="T3"/>
                  </a:cxn>
                  <a:cxn ang="T12">
                    <a:pos x="T4" y="T5"/>
                  </a:cxn>
                  <a:cxn ang="T13">
                    <a:pos x="T6" y="T7"/>
                  </a:cxn>
                  <a:cxn ang="T14">
                    <a:pos x="T8" y="T9"/>
                  </a:cxn>
                </a:cxnLst>
                <a:rect l="T15" t="T16" r="T17" b="T18"/>
                <a:pathLst>
                  <a:path w="149" h="101">
                    <a:moveTo>
                      <a:pt x="7" y="82"/>
                    </a:moveTo>
                    <a:cubicBezTo>
                      <a:pt x="11" y="66"/>
                      <a:pt x="11" y="66"/>
                      <a:pt x="11" y="66"/>
                    </a:cubicBezTo>
                    <a:cubicBezTo>
                      <a:pt x="53" y="67"/>
                      <a:pt x="113" y="42"/>
                      <a:pt x="149" y="0"/>
                    </a:cubicBezTo>
                    <a:cubicBezTo>
                      <a:pt x="125" y="60"/>
                      <a:pt x="51" y="99"/>
                      <a:pt x="0" y="101"/>
                    </a:cubicBezTo>
                    <a:cubicBezTo>
                      <a:pt x="2" y="94"/>
                      <a:pt x="4" y="88"/>
                      <a:pt x="7" y="82"/>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7" name="Freeform 104"/>
              <p:cNvSpPr/>
              <p:nvPr/>
            </p:nvSpPr>
            <p:spPr bwMode="auto">
              <a:xfrm>
                <a:off x="875386" y="963372"/>
                <a:ext cx="380278" cy="410104"/>
              </a:xfrm>
              <a:custGeom>
                <a:avLst/>
                <a:gdLst>
                  <a:gd name="T0" fmla="*/ 0 w 219"/>
                  <a:gd name="T1" fmla="*/ 385776 h 236"/>
                  <a:gd name="T2" fmla="*/ 8682 w 219"/>
                  <a:gd name="T3" fmla="*/ 399678 h 236"/>
                  <a:gd name="T4" fmla="*/ 232682 w 219"/>
                  <a:gd name="T5" fmla="*/ 175511 h 236"/>
                  <a:gd name="T6" fmla="*/ 256992 w 219"/>
                  <a:gd name="T7" fmla="*/ 410104 h 236"/>
                  <a:gd name="T8" fmla="*/ 333394 w 219"/>
                  <a:gd name="T9" fmla="*/ 206790 h 236"/>
                  <a:gd name="T10" fmla="*/ 0 w 219"/>
                  <a:gd name="T11" fmla="*/ 385776 h 236"/>
                  <a:gd name="T12" fmla="*/ 0 60000 65536"/>
                  <a:gd name="T13" fmla="*/ 0 60000 65536"/>
                  <a:gd name="T14" fmla="*/ 0 60000 65536"/>
                  <a:gd name="T15" fmla="*/ 0 60000 65536"/>
                  <a:gd name="T16" fmla="*/ 0 60000 65536"/>
                  <a:gd name="T17" fmla="*/ 0 60000 65536"/>
                  <a:gd name="T18" fmla="*/ 0 w 219"/>
                  <a:gd name="T19" fmla="*/ 0 h 236"/>
                  <a:gd name="T20" fmla="*/ 219 w 219"/>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219" h="236">
                    <a:moveTo>
                      <a:pt x="0" y="222"/>
                    </a:moveTo>
                    <a:cubicBezTo>
                      <a:pt x="5" y="230"/>
                      <a:pt x="5" y="230"/>
                      <a:pt x="5" y="230"/>
                    </a:cubicBezTo>
                    <a:cubicBezTo>
                      <a:pt x="5" y="230"/>
                      <a:pt x="70" y="82"/>
                      <a:pt x="134" y="101"/>
                    </a:cubicBezTo>
                    <a:cubicBezTo>
                      <a:pt x="197" y="120"/>
                      <a:pt x="173" y="200"/>
                      <a:pt x="148" y="236"/>
                    </a:cubicBezTo>
                    <a:cubicBezTo>
                      <a:pt x="148" y="236"/>
                      <a:pt x="219" y="175"/>
                      <a:pt x="192" y="119"/>
                    </a:cubicBezTo>
                    <a:cubicBezTo>
                      <a:pt x="164" y="63"/>
                      <a:pt x="88" y="0"/>
                      <a:pt x="0" y="222"/>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8" name="Freeform 105"/>
              <p:cNvSpPr/>
              <p:nvPr/>
            </p:nvSpPr>
            <p:spPr bwMode="auto">
              <a:xfrm>
                <a:off x="137199" y="510020"/>
                <a:ext cx="1051358" cy="1275051"/>
              </a:xfrm>
              <a:custGeom>
                <a:avLst/>
                <a:gdLst>
                  <a:gd name="T0" fmla="*/ 281987 w 604"/>
                  <a:gd name="T1" fmla="*/ 170704 h 732"/>
                  <a:gd name="T2" fmla="*/ 210620 w 604"/>
                  <a:gd name="T3" fmla="*/ 264765 h 732"/>
                  <a:gd name="T4" fmla="*/ 0 w 604"/>
                  <a:gd name="T5" fmla="*/ 444178 h 732"/>
                  <a:gd name="T6" fmla="*/ 151437 w 604"/>
                  <a:gd name="T7" fmla="*/ 545206 h 732"/>
                  <a:gd name="T8" fmla="*/ 50479 w 604"/>
                  <a:gd name="T9" fmla="*/ 764682 h 732"/>
                  <a:gd name="T10" fmla="*/ 3481 w 604"/>
                  <a:gd name="T11" fmla="*/ 851776 h 732"/>
                  <a:gd name="T12" fmla="*/ 311578 w 604"/>
                  <a:gd name="T13" fmla="*/ 1210602 h 732"/>
                  <a:gd name="T14" fmla="*/ 804184 w 604"/>
                  <a:gd name="T15" fmla="*/ 926676 h 732"/>
                  <a:gd name="T16" fmla="*/ 844220 w 604"/>
                  <a:gd name="T17" fmla="*/ 904032 h 732"/>
                  <a:gd name="T18" fmla="*/ 1011323 w 604"/>
                  <a:gd name="T19" fmla="*/ 726361 h 732"/>
                  <a:gd name="T20" fmla="*/ 781556 w 604"/>
                  <a:gd name="T21" fmla="*/ 703717 h 732"/>
                  <a:gd name="T22" fmla="*/ 828554 w 604"/>
                  <a:gd name="T23" fmla="*/ 332698 h 732"/>
                  <a:gd name="T24" fmla="*/ 880773 w 604"/>
                  <a:gd name="T25" fmla="*/ 210767 h 732"/>
                  <a:gd name="T26" fmla="*/ 560492 w 604"/>
                  <a:gd name="T27" fmla="*/ 0 h 732"/>
                  <a:gd name="T28" fmla="*/ 281987 w 604"/>
                  <a:gd name="T29" fmla="*/ 170704 h 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4"/>
                  <a:gd name="T46" fmla="*/ 0 h 732"/>
                  <a:gd name="T47" fmla="*/ 604 w 604"/>
                  <a:gd name="T48" fmla="*/ 732 h 7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4" h="732">
                    <a:moveTo>
                      <a:pt x="162" y="98"/>
                    </a:moveTo>
                    <a:cubicBezTo>
                      <a:pt x="121" y="152"/>
                      <a:pt x="121" y="152"/>
                      <a:pt x="121" y="152"/>
                    </a:cubicBezTo>
                    <a:cubicBezTo>
                      <a:pt x="0" y="255"/>
                      <a:pt x="0" y="255"/>
                      <a:pt x="0" y="255"/>
                    </a:cubicBezTo>
                    <a:cubicBezTo>
                      <a:pt x="87" y="313"/>
                      <a:pt x="87" y="313"/>
                      <a:pt x="87" y="313"/>
                    </a:cubicBezTo>
                    <a:cubicBezTo>
                      <a:pt x="29" y="439"/>
                      <a:pt x="29" y="439"/>
                      <a:pt x="29" y="439"/>
                    </a:cubicBezTo>
                    <a:cubicBezTo>
                      <a:pt x="2" y="489"/>
                      <a:pt x="2" y="489"/>
                      <a:pt x="2" y="489"/>
                    </a:cubicBezTo>
                    <a:cubicBezTo>
                      <a:pt x="2" y="489"/>
                      <a:pt x="21" y="659"/>
                      <a:pt x="179" y="695"/>
                    </a:cubicBezTo>
                    <a:cubicBezTo>
                      <a:pt x="337" y="732"/>
                      <a:pt x="462" y="532"/>
                      <a:pt x="462" y="532"/>
                    </a:cubicBezTo>
                    <a:cubicBezTo>
                      <a:pt x="485" y="519"/>
                      <a:pt x="485" y="519"/>
                      <a:pt x="485" y="519"/>
                    </a:cubicBezTo>
                    <a:cubicBezTo>
                      <a:pt x="485" y="519"/>
                      <a:pt x="604" y="474"/>
                      <a:pt x="581" y="417"/>
                    </a:cubicBezTo>
                    <a:cubicBezTo>
                      <a:pt x="558" y="361"/>
                      <a:pt x="481" y="363"/>
                      <a:pt x="449" y="404"/>
                    </a:cubicBezTo>
                    <a:cubicBezTo>
                      <a:pt x="476" y="191"/>
                      <a:pt x="476" y="191"/>
                      <a:pt x="476" y="191"/>
                    </a:cubicBezTo>
                    <a:cubicBezTo>
                      <a:pt x="506" y="121"/>
                      <a:pt x="506" y="121"/>
                      <a:pt x="506" y="121"/>
                    </a:cubicBezTo>
                    <a:cubicBezTo>
                      <a:pt x="322" y="0"/>
                      <a:pt x="322" y="0"/>
                      <a:pt x="322" y="0"/>
                    </a:cubicBezTo>
                    <a:cubicBezTo>
                      <a:pt x="322" y="0"/>
                      <a:pt x="141" y="43"/>
                      <a:pt x="162" y="98"/>
                    </a:cubicBezTo>
                    <a:close/>
                  </a:path>
                </a:pathLst>
              </a:custGeom>
              <a:solidFill>
                <a:srgbClr val="F7AE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9" name="Freeform 106"/>
              <p:cNvSpPr/>
              <p:nvPr/>
            </p:nvSpPr>
            <p:spPr bwMode="auto">
              <a:xfrm>
                <a:off x="28335" y="979776"/>
                <a:ext cx="167024" cy="150620"/>
              </a:xfrm>
              <a:custGeom>
                <a:avLst/>
                <a:gdLst>
                  <a:gd name="T0" fmla="*/ 0 w 112"/>
                  <a:gd name="T1" fmla="*/ 0 h 101"/>
                  <a:gd name="T2" fmla="*/ 167024 w 112"/>
                  <a:gd name="T3" fmla="*/ 98425 h 101"/>
                  <a:gd name="T4" fmla="*/ 111846 w 112"/>
                  <a:gd name="T5" fmla="*/ 150620 h 101"/>
                  <a:gd name="T6" fmla="*/ 0 w 112"/>
                  <a:gd name="T7" fmla="*/ 0 h 101"/>
                  <a:gd name="T8" fmla="*/ 0 60000 65536"/>
                  <a:gd name="T9" fmla="*/ 0 60000 65536"/>
                  <a:gd name="T10" fmla="*/ 0 60000 65536"/>
                  <a:gd name="T11" fmla="*/ 0 60000 65536"/>
                  <a:gd name="T12" fmla="*/ 0 w 112"/>
                  <a:gd name="T13" fmla="*/ 0 h 101"/>
                  <a:gd name="T14" fmla="*/ 112 w 112"/>
                  <a:gd name="T15" fmla="*/ 101 h 101"/>
                </a:gdLst>
                <a:ahLst/>
                <a:cxnLst>
                  <a:cxn ang="T8">
                    <a:pos x="T0" y="T1"/>
                  </a:cxn>
                  <a:cxn ang="T9">
                    <a:pos x="T2" y="T3"/>
                  </a:cxn>
                  <a:cxn ang="T10">
                    <a:pos x="T4" y="T5"/>
                  </a:cxn>
                  <a:cxn ang="T11">
                    <a:pos x="T6" y="T7"/>
                  </a:cxn>
                </a:cxnLst>
                <a:rect l="T12" t="T13" r="T14" b="T15"/>
                <a:pathLst>
                  <a:path w="112" h="101">
                    <a:moveTo>
                      <a:pt x="0" y="0"/>
                    </a:moveTo>
                    <a:lnTo>
                      <a:pt x="112" y="66"/>
                    </a:lnTo>
                    <a:lnTo>
                      <a:pt x="75" y="101"/>
                    </a:lnTo>
                    <a:lnTo>
                      <a:pt x="0" y="0"/>
                    </a:ln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80" name="Freeform 107"/>
              <p:cNvSpPr/>
              <p:nvPr/>
            </p:nvSpPr>
            <p:spPr bwMode="auto">
              <a:xfrm>
                <a:off x="131234" y="0"/>
                <a:ext cx="1603135" cy="1635942"/>
              </a:xfrm>
              <a:custGeom>
                <a:avLst/>
                <a:gdLst>
                  <a:gd name="T0" fmla="*/ 739775 w 921"/>
                  <a:gd name="T1" fmla="*/ 1355743 h 940"/>
                  <a:gd name="T2" fmla="*/ 1021759 w 921"/>
                  <a:gd name="T3" fmla="*/ 1129496 h 940"/>
                  <a:gd name="T4" fmla="*/ 814622 w 921"/>
                  <a:gd name="T5" fmla="*/ 1460165 h 940"/>
                  <a:gd name="T6" fmla="*/ 798957 w 921"/>
                  <a:gd name="T7" fmla="*/ 1635942 h 940"/>
                  <a:gd name="T8" fmla="*/ 1014797 w 921"/>
                  <a:gd name="T9" fmla="*/ 1472348 h 940"/>
                  <a:gd name="T10" fmla="*/ 1169714 w 921"/>
                  <a:gd name="T11" fmla="*/ 513407 h 940"/>
                  <a:gd name="T12" fmla="*/ 365536 w 921"/>
                  <a:gd name="T13" fmla="*/ 0 h 940"/>
                  <a:gd name="T14" fmla="*/ 424718 w 921"/>
                  <a:gd name="T15" fmla="*/ 518628 h 940"/>
                  <a:gd name="T16" fmla="*/ 861620 w 921"/>
                  <a:gd name="T17" fmla="*/ 715290 h 940"/>
                  <a:gd name="T18" fmla="*/ 781550 w 921"/>
                  <a:gd name="T19" fmla="*/ 859740 h 940"/>
                  <a:gd name="T20" fmla="*/ 739775 w 921"/>
                  <a:gd name="T21" fmla="*/ 1355743 h 9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1"/>
                  <a:gd name="T34" fmla="*/ 0 h 940"/>
                  <a:gd name="T35" fmla="*/ 921 w 921"/>
                  <a:gd name="T36" fmla="*/ 940 h 9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1" h="940">
                    <a:moveTo>
                      <a:pt x="425" y="779"/>
                    </a:moveTo>
                    <a:cubicBezTo>
                      <a:pt x="425" y="779"/>
                      <a:pt x="504" y="578"/>
                      <a:pt x="587" y="649"/>
                    </a:cubicBezTo>
                    <a:cubicBezTo>
                      <a:pt x="670" y="719"/>
                      <a:pt x="535" y="861"/>
                      <a:pt x="468" y="839"/>
                    </a:cubicBezTo>
                    <a:cubicBezTo>
                      <a:pt x="468" y="839"/>
                      <a:pt x="432" y="903"/>
                      <a:pt x="459" y="940"/>
                    </a:cubicBezTo>
                    <a:cubicBezTo>
                      <a:pt x="459" y="940"/>
                      <a:pt x="548" y="880"/>
                      <a:pt x="583" y="846"/>
                    </a:cubicBezTo>
                    <a:cubicBezTo>
                      <a:pt x="634" y="798"/>
                      <a:pt x="921" y="530"/>
                      <a:pt x="672" y="295"/>
                    </a:cubicBezTo>
                    <a:cubicBezTo>
                      <a:pt x="423" y="61"/>
                      <a:pt x="134" y="190"/>
                      <a:pt x="210" y="0"/>
                    </a:cubicBezTo>
                    <a:cubicBezTo>
                      <a:pt x="210" y="0"/>
                      <a:pt x="0" y="267"/>
                      <a:pt x="244" y="298"/>
                    </a:cubicBezTo>
                    <a:cubicBezTo>
                      <a:pt x="244" y="298"/>
                      <a:pt x="455" y="294"/>
                      <a:pt x="495" y="411"/>
                    </a:cubicBezTo>
                    <a:cubicBezTo>
                      <a:pt x="495" y="411"/>
                      <a:pt x="503" y="477"/>
                      <a:pt x="449" y="494"/>
                    </a:cubicBezTo>
                    <a:cubicBezTo>
                      <a:pt x="449" y="494"/>
                      <a:pt x="480" y="661"/>
                      <a:pt x="425" y="779"/>
                    </a:cubicBezTo>
                    <a:close/>
                  </a:path>
                </a:pathLst>
              </a:custGeom>
              <a:solidFill>
                <a:srgbClr val="6B24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81" name="Freeform 108"/>
              <p:cNvSpPr/>
              <p:nvPr/>
            </p:nvSpPr>
            <p:spPr bwMode="auto">
              <a:xfrm>
                <a:off x="881351" y="900738"/>
                <a:ext cx="557742" cy="735205"/>
              </a:xfrm>
              <a:custGeom>
                <a:avLst/>
                <a:gdLst>
                  <a:gd name="T0" fmla="*/ 522883 w 320"/>
                  <a:gd name="T1" fmla="*/ 250283 h 423"/>
                  <a:gd name="T2" fmla="*/ 346846 w 320"/>
                  <a:gd name="T3" fmla="*/ 5214 h 423"/>
                  <a:gd name="T4" fmla="*/ 27887 w 320"/>
                  <a:gd name="T5" fmla="*/ 335448 h 423"/>
                  <a:gd name="T6" fmla="*/ 0 w 320"/>
                  <a:gd name="T7" fmla="*/ 431042 h 423"/>
                  <a:gd name="T8" fmla="*/ 271899 w 320"/>
                  <a:gd name="T9" fmla="*/ 229426 h 423"/>
                  <a:gd name="T10" fmla="*/ 64489 w 320"/>
                  <a:gd name="T11" fmla="*/ 559660 h 423"/>
                  <a:gd name="T12" fmla="*/ 48802 w 320"/>
                  <a:gd name="T13" fmla="*/ 735205 h 423"/>
                  <a:gd name="T14" fmla="*/ 522883 w 320"/>
                  <a:gd name="T15" fmla="*/ 250283 h 423"/>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423"/>
                  <a:gd name="T26" fmla="*/ 320 w 320"/>
                  <a:gd name="T27" fmla="*/ 423 h 4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423">
                    <a:moveTo>
                      <a:pt x="300" y="144"/>
                    </a:moveTo>
                    <a:cubicBezTo>
                      <a:pt x="320" y="64"/>
                      <a:pt x="286" y="6"/>
                      <a:pt x="199" y="3"/>
                    </a:cubicBezTo>
                    <a:cubicBezTo>
                      <a:pt x="104" y="0"/>
                      <a:pt x="45" y="117"/>
                      <a:pt x="16" y="193"/>
                    </a:cubicBezTo>
                    <a:cubicBezTo>
                      <a:pt x="13" y="212"/>
                      <a:pt x="7" y="230"/>
                      <a:pt x="0" y="248"/>
                    </a:cubicBezTo>
                    <a:cubicBezTo>
                      <a:pt x="20" y="203"/>
                      <a:pt x="86" y="73"/>
                      <a:pt x="156" y="132"/>
                    </a:cubicBezTo>
                    <a:cubicBezTo>
                      <a:pt x="239" y="202"/>
                      <a:pt x="104" y="344"/>
                      <a:pt x="37" y="322"/>
                    </a:cubicBezTo>
                    <a:cubicBezTo>
                      <a:pt x="37" y="322"/>
                      <a:pt x="1" y="386"/>
                      <a:pt x="28" y="423"/>
                    </a:cubicBezTo>
                    <a:cubicBezTo>
                      <a:pt x="28" y="423"/>
                      <a:pt x="182" y="346"/>
                      <a:pt x="300" y="144"/>
                    </a:cubicBezTo>
                  </a:path>
                </a:pathLst>
              </a:custGeom>
              <a:solidFill>
                <a:srgbClr val="561A0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82" name="Freeform 109"/>
              <p:cNvSpPr/>
              <p:nvPr/>
            </p:nvSpPr>
            <p:spPr bwMode="auto">
              <a:xfrm>
                <a:off x="875386" y="1331720"/>
                <a:ext cx="5965" cy="16404"/>
              </a:xfrm>
              <a:custGeom>
                <a:avLst/>
                <a:gdLst>
                  <a:gd name="T0" fmla="*/ 1491 w 4"/>
                  <a:gd name="T1" fmla="*/ 14581 h 9"/>
                  <a:gd name="T2" fmla="*/ 5965 w 4"/>
                  <a:gd name="T3" fmla="*/ 0 h 9"/>
                  <a:gd name="T4" fmla="*/ 0 w 4"/>
                  <a:gd name="T5" fmla="*/ 16404 h 9"/>
                  <a:gd name="T6" fmla="*/ 1491 w 4"/>
                  <a:gd name="T7" fmla="*/ 14581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1" y="8"/>
                    </a:moveTo>
                    <a:cubicBezTo>
                      <a:pt x="2" y="6"/>
                      <a:pt x="3" y="3"/>
                      <a:pt x="4" y="0"/>
                    </a:cubicBezTo>
                    <a:cubicBezTo>
                      <a:pt x="3" y="3"/>
                      <a:pt x="2" y="6"/>
                      <a:pt x="0" y="9"/>
                    </a:cubicBezTo>
                    <a:lnTo>
                      <a:pt x="1" y="8"/>
                    </a:lnTo>
                    <a:close/>
                  </a:path>
                </a:pathLst>
              </a:custGeom>
              <a:solidFill>
                <a:srgbClr val="1E0C0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83" name="Freeform 110"/>
              <p:cNvSpPr/>
              <p:nvPr/>
            </p:nvSpPr>
            <p:spPr bwMode="auto">
              <a:xfrm>
                <a:off x="870912" y="1331720"/>
                <a:ext cx="10439" cy="23861"/>
              </a:xfrm>
              <a:custGeom>
                <a:avLst/>
                <a:gdLst>
                  <a:gd name="T0" fmla="*/ 10439 w 6"/>
                  <a:gd name="T1" fmla="*/ 0 h 14"/>
                  <a:gd name="T2" fmla="*/ 0 w 6"/>
                  <a:gd name="T3" fmla="*/ 23861 h 14"/>
                  <a:gd name="T4" fmla="*/ 10439 w 6"/>
                  <a:gd name="T5" fmla="*/ 0 h 14"/>
                  <a:gd name="T6" fmla="*/ 0 60000 65536"/>
                  <a:gd name="T7" fmla="*/ 0 60000 65536"/>
                  <a:gd name="T8" fmla="*/ 0 60000 65536"/>
                  <a:gd name="T9" fmla="*/ 0 w 6"/>
                  <a:gd name="T10" fmla="*/ 0 h 14"/>
                  <a:gd name="T11" fmla="*/ 6 w 6"/>
                  <a:gd name="T12" fmla="*/ 14 h 14"/>
                </a:gdLst>
                <a:ahLst/>
                <a:cxnLst>
                  <a:cxn ang="T6">
                    <a:pos x="T0" y="T1"/>
                  </a:cxn>
                  <a:cxn ang="T7">
                    <a:pos x="T2" y="T3"/>
                  </a:cxn>
                  <a:cxn ang="T8">
                    <a:pos x="T4" y="T5"/>
                  </a:cxn>
                </a:cxnLst>
                <a:rect l="T9" t="T10" r="T11" b="T12"/>
                <a:pathLst>
                  <a:path w="6" h="14">
                    <a:moveTo>
                      <a:pt x="6" y="0"/>
                    </a:moveTo>
                    <a:cubicBezTo>
                      <a:pt x="4" y="5"/>
                      <a:pt x="2" y="10"/>
                      <a:pt x="0" y="14"/>
                    </a:cubicBezTo>
                    <a:cubicBezTo>
                      <a:pt x="0" y="14"/>
                      <a:pt x="2" y="9"/>
                      <a:pt x="6" y="0"/>
                    </a:cubicBezTo>
                    <a:close/>
                  </a:path>
                </a:pathLst>
              </a:custGeom>
              <a:solidFill>
                <a:srgbClr val="3A17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84" name="Freeform 111"/>
              <p:cNvSpPr/>
              <p:nvPr/>
            </p:nvSpPr>
            <p:spPr bwMode="auto">
              <a:xfrm>
                <a:off x="131234" y="0"/>
                <a:ext cx="885825" cy="778452"/>
              </a:xfrm>
              <a:custGeom>
                <a:avLst/>
                <a:gdLst>
                  <a:gd name="T0" fmla="*/ 365468 w 509"/>
                  <a:gd name="T1" fmla="*/ 0 h 447"/>
                  <a:gd name="T2" fmla="*/ 355026 w 509"/>
                  <a:gd name="T3" fmla="*/ 29606 h 447"/>
                  <a:gd name="T4" fmla="*/ 454225 w 509"/>
                  <a:gd name="T5" fmla="*/ 463240 h 447"/>
                  <a:gd name="T6" fmla="*/ 882344 w 509"/>
                  <a:gd name="T7" fmla="*/ 679186 h 447"/>
                  <a:gd name="T8" fmla="*/ 856239 w 509"/>
                  <a:gd name="T9" fmla="*/ 778452 h 447"/>
                  <a:gd name="T10" fmla="*/ 861460 w 509"/>
                  <a:gd name="T11" fmla="*/ 715758 h 447"/>
                  <a:gd name="T12" fmla="*/ 424639 w 509"/>
                  <a:gd name="T13" fmla="*/ 518968 h 447"/>
                  <a:gd name="T14" fmla="*/ 365468 w 509"/>
                  <a:gd name="T15" fmla="*/ 0 h 447"/>
                  <a:gd name="T16" fmla="*/ 0 60000 65536"/>
                  <a:gd name="T17" fmla="*/ 0 60000 65536"/>
                  <a:gd name="T18" fmla="*/ 0 60000 65536"/>
                  <a:gd name="T19" fmla="*/ 0 60000 65536"/>
                  <a:gd name="T20" fmla="*/ 0 60000 65536"/>
                  <a:gd name="T21" fmla="*/ 0 60000 65536"/>
                  <a:gd name="T22" fmla="*/ 0 60000 65536"/>
                  <a:gd name="T23" fmla="*/ 0 60000 65536"/>
                  <a:gd name="T24" fmla="*/ 0 w 509"/>
                  <a:gd name="T25" fmla="*/ 0 h 447"/>
                  <a:gd name="T26" fmla="*/ 509 w 509"/>
                  <a:gd name="T27" fmla="*/ 447 h 4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9" h="447">
                    <a:moveTo>
                      <a:pt x="210" y="0"/>
                    </a:moveTo>
                    <a:cubicBezTo>
                      <a:pt x="208" y="6"/>
                      <a:pt x="206" y="12"/>
                      <a:pt x="204" y="17"/>
                    </a:cubicBezTo>
                    <a:cubicBezTo>
                      <a:pt x="153" y="94"/>
                      <a:pt x="87" y="235"/>
                      <a:pt x="261" y="266"/>
                    </a:cubicBezTo>
                    <a:cubicBezTo>
                      <a:pt x="261" y="266"/>
                      <a:pt x="472" y="271"/>
                      <a:pt x="507" y="390"/>
                    </a:cubicBezTo>
                    <a:cubicBezTo>
                      <a:pt x="507" y="390"/>
                      <a:pt x="509" y="423"/>
                      <a:pt x="492" y="447"/>
                    </a:cubicBezTo>
                    <a:cubicBezTo>
                      <a:pt x="497" y="428"/>
                      <a:pt x="495" y="411"/>
                      <a:pt x="495" y="411"/>
                    </a:cubicBezTo>
                    <a:cubicBezTo>
                      <a:pt x="455" y="294"/>
                      <a:pt x="244" y="298"/>
                      <a:pt x="244" y="298"/>
                    </a:cubicBezTo>
                    <a:cubicBezTo>
                      <a:pt x="0" y="267"/>
                      <a:pt x="210" y="0"/>
                      <a:pt x="210" y="0"/>
                    </a:cubicBezTo>
                    <a:close/>
                  </a:path>
                </a:pathLst>
              </a:custGeom>
              <a:solidFill>
                <a:srgbClr val="5B1B0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85" name="Freeform 112"/>
              <p:cNvSpPr/>
              <p:nvPr/>
            </p:nvSpPr>
            <p:spPr bwMode="auto">
              <a:xfrm>
                <a:off x="969337" y="1254173"/>
                <a:ext cx="135707" cy="143164"/>
              </a:xfrm>
              <a:custGeom>
                <a:avLst/>
                <a:gdLst>
                  <a:gd name="T0" fmla="*/ 135707 w 78"/>
                  <a:gd name="T1" fmla="*/ 1725 h 83"/>
                  <a:gd name="T2" fmla="*/ 10439 w 78"/>
                  <a:gd name="T3" fmla="*/ 70720 h 83"/>
                  <a:gd name="T4" fmla="*/ 135707 w 78"/>
                  <a:gd name="T5" fmla="*/ 1725 h 83"/>
                  <a:gd name="T6" fmla="*/ 0 60000 65536"/>
                  <a:gd name="T7" fmla="*/ 0 60000 65536"/>
                  <a:gd name="T8" fmla="*/ 0 60000 65536"/>
                  <a:gd name="T9" fmla="*/ 0 w 78"/>
                  <a:gd name="T10" fmla="*/ 0 h 83"/>
                  <a:gd name="T11" fmla="*/ 78 w 78"/>
                  <a:gd name="T12" fmla="*/ 83 h 83"/>
                </a:gdLst>
                <a:ahLst/>
                <a:cxnLst>
                  <a:cxn ang="T6">
                    <a:pos x="T0" y="T1"/>
                  </a:cxn>
                  <a:cxn ang="T7">
                    <a:pos x="T2" y="T3"/>
                  </a:cxn>
                  <a:cxn ang="T8">
                    <a:pos x="T4" y="T5"/>
                  </a:cxn>
                </a:cxnLst>
                <a:rect l="T9" t="T10" r="T11" b="T12"/>
                <a:pathLst>
                  <a:path w="78" h="83">
                    <a:moveTo>
                      <a:pt x="78" y="1"/>
                    </a:moveTo>
                    <a:cubicBezTo>
                      <a:pt x="78" y="1"/>
                      <a:pt x="12" y="0"/>
                      <a:pt x="6" y="41"/>
                    </a:cubicBezTo>
                    <a:cubicBezTo>
                      <a:pt x="0" y="83"/>
                      <a:pt x="47" y="70"/>
                      <a:pt x="78" y="1"/>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86" name="Freeform 113"/>
              <p:cNvSpPr/>
              <p:nvPr/>
            </p:nvSpPr>
            <p:spPr bwMode="auto">
              <a:xfrm>
                <a:off x="357909" y="0"/>
                <a:ext cx="1267595" cy="1361545"/>
              </a:xfrm>
              <a:custGeom>
                <a:avLst/>
                <a:gdLst>
                  <a:gd name="T0" fmla="*/ 915872 w 728"/>
                  <a:gd name="T1" fmla="*/ 544966 h 782"/>
                  <a:gd name="T2" fmla="*/ 102731 w 728"/>
                  <a:gd name="T3" fmla="*/ 50492 h 782"/>
                  <a:gd name="T4" fmla="*/ 139296 w 728"/>
                  <a:gd name="T5" fmla="*/ 0 h 782"/>
                  <a:gd name="T6" fmla="*/ 943731 w 728"/>
                  <a:gd name="T7" fmla="*/ 513626 h 782"/>
                  <a:gd name="T8" fmla="*/ 893237 w 728"/>
                  <a:gd name="T9" fmla="*/ 1361545 h 782"/>
                  <a:gd name="T10" fmla="*/ 915872 w 728"/>
                  <a:gd name="T11" fmla="*/ 544966 h 782"/>
                  <a:gd name="T12" fmla="*/ 0 60000 65536"/>
                  <a:gd name="T13" fmla="*/ 0 60000 65536"/>
                  <a:gd name="T14" fmla="*/ 0 60000 65536"/>
                  <a:gd name="T15" fmla="*/ 0 60000 65536"/>
                  <a:gd name="T16" fmla="*/ 0 60000 65536"/>
                  <a:gd name="T17" fmla="*/ 0 60000 65536"/>
                  <a:gd name="T18" fmla="*/ 0 w 728"/>
                  <a:gd name="T19" fmla="*/ 0 h 782"/>
                  <a:gd name="T20" fmla="*/ 728 w 728"/>
                  <a:gd name="T21" fmla="*/ 782 h 782"/>
                </a:gdLst>
                <a:ahLst/>
                <a:cxnLst>
                  <a:cxn ang="T12">
                    <a:pos x="T0" y="T1"/>
                  </a:cxn>
                  <a:cxn ang="T13">
                    <a:pos x="T2" y="T3"/>
                  </a:cxn>
                  <a:cxn ang="T14">
                    <a:pos x="T4" y="T5"/>
                  </a:cxn>
                  <a:cxn ang="T15">
                    <a:pos x="T6" y="T7"/>
                  </a:cxn>
                  <a:cxn ang="T16">
                    <a:pos x="T8" y="T9"/>
                  </a:cxn>
                  <a:cxn ang="T17">
                    <a:pos x="T10" y="T11"/>
                  </a:cxn>
                </a:cxnLst>
                <a:rect l="T18" t="T19" r="T20" b="T21"/>
                <a:pathLst>
                  <a:path w="728" h="782">
                    <a:moveTo>
                      <a:pt x="526" y="313"/>
                    </a:moveTo>
                    <a:cubicBezTo>
                      <a:pt x="282" y="83"/>
                      <a:pt x="0" y="201"/>
                      <a:pt x="59" y="29"/>
                    </a:cubicBezTo>
                    <a:cubicBezTo>
                      <a:pt x="71" y="11"/>
                      <a:pt x="80" y="0"/>
                      <a:pt x="80" y="0"/>
                    </a:cubicBezTo>
                    <a:cubicBezTo>
                      <a:pt x="4" y="190"/>
                      <a:pt x="293" y="61"/>
                      <a:pt x="542" y="295"/>
                    </a:cubicBezTo>
                    <a:cubicBezTo>
                      <a:pt x="728" y="470"/>
                      <a:pt x="613" y="682"/>
                      <a:pt x="513" y="782"/>
                    </a:cubicBezTo>
                    <a:cubicBezTo>
                      <a:pt x="608" y="676"/>
                      <a:pt x="702" y="478"/>
                      <a:pt x="526" y="313"/>
                    </a:cubicBezTo>
                    <a:close/>
                  </a:path>
                </a:pathLst>
              </a:custGeom>
              <a:solidFill>
                <a:srgbClr val="BC624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87" name="Freeform 114"/>
              <p:cNvSpPr/>
              <p:nvPr/>
            </p:nvSpPr>
            <p:spPr bwMode="auto">
              <a:xfrm>
                <a:off x="392209" y="723275"/>
                <a:ext cx="281853" cy="360892"/>
              </a:xfrm>
              <a:custGeom>
                <a:avLst/>
                <a:gdLst>
                  <a:gd name="T0" fmla="*/ 33057 w 162"/>
                  <a:gd name="T1" fmla="*/ 140540 h 208"/>
                  <a:gd name="T2" fmla="*/ 80032 w 162"/>
                  <a:gd name="T3" fmla="*/ 340071 h 208"/>
                  <a:gd name="T4" fmla="*/ 248796 w 162"/>
                  <a:gd name="T5" fmla="*/ 220352 h 208"/>
                  <a:gd name="T6" fmla="*/ 200081 w 162"/>
                  <a:gd name="T7" fmla="*/ 22556 h 208"/>
                  <a:gd name="T8" fmla="*/ 33057 w 162"/>
                  <a:gd name="T9" fmla="*/ 140540 h 208"/>
                  <a:gd name="T10" fmla="*/ 0 60000 65536"/>
                  <a:gd name="T11" fmla="*/ 0 60000 65536"/>
                  <a:gd name="T12" fmla="*/ 0 60000 65536"/>
                  <a:gd name="T13" fmla="*/ 0 60000 65536"/>
                  <a:gd name="T14" fmla="*/ 0 60000 65536"/>
                  <a:gd name="T15" fmla="*/ 0 w 162"/>
                  <a:gd name="T16" fmla="*/ 0 h 208"/>
                  <a:gd name="T17" fmla="*/ 162 w 162"/>
                  <a:gd name="T18" fmla="*/ 208 h 208"/>
                </a:gdLst>
                <a:ahLst/>
                <a:cxnLst>
                  <a:cxn ang="T10">
                    <a:pos x="T0" y="T1"/>
                  </a:cxn>
                  <a:cxn ang="T11">
                    <a:pos x="T2" y="T3"/>
                  </a:cxn>
                  <a:cxn ang="T12">
                    <a:pos x="T4" y="T5"/>
                  </a:cxn>
                  <a:cxn ang="T13">
                    <a:pos x="T6" y="T7"/>
                  </a:cxn>
                  <a:cxn ang="T14">
                    <a:pos x="T8" y="T9"/>
                  </a:cxn>
                </a:cxnLst>
                <a:rect l="T15" t="T16" r="T17" b="T18"/>
                <a:pathLst>
                  <a:path w="162" h="208">
                    <a:moveTo>
                      <a:pt x="19" y="81"/>
                    </a:moveTo>
                    <a:cubicBezTo>
                      <a:pt x="0" y="131"/>
                      <a:pt x="12" y="183"/>
                      <a:pt x="46" y="196"/>
                    </a:cubicBezTo>
                    <a:cubicBezTo>
                      <a:pt x="81" y="208"/>
                      <a:pt x="124" y="178"/>
                      <a:pt x="143" y="127"/>
                    </a:cubicBezTo>
                    <a:cubicBezTo>
                      <a:pt x="162" y="77"/>
                      <a:pt x="149" y="26"/>
                      <a:pt x="115" y="13"/>
                    </a:cubicBezTo>
                    <a:cubicBezTo>
                      <a:pt x="81" y="0"/>
                      <a:pt x="38" y="30"/>
                      <a:pt x="19" y="81"/>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88" name="Freeform 115"/>
              <p:cNvSpPr/>
              <p:nvPr/>
            </p:nvSpPr>
            <p:spPr bwMode="auto">
              <a:xfrm>
                <a:off x="439930" y="781435"/>
                <a:ext cx="187902" cy="244571"/>
              </a:xfrm>
              <a:custGeom>
                <a:avLst/>
                <a:gdLst>
                  <a:gd name="T0" fmla="*/ 20878 w 108"/>
                  <a:gd name="T1" fmla="*/ 94335 h 140"/>
                  <a:gd name="T2" fmla="*/ 53935 w 108"/>
                  <a:gd name="T3" fmla="*/ 228849 h 140"/>
                  <a:gd name="T4" fmla="*/ 165284 w 108"/>
                  <a:gd name="T5" fmla="*/ 150236 h 140"/>
                  <a:gd name="T6" fmla="*/ 133967 w 108"/>
                  <a:gd name="T7" fmla="*/ 15722 h 140"/>
                  <a:gd name="T8" fmla="*/ 20878 w 108"/>
                  <a:gd name="T9" fmla="*/ 94335 h 140"/>
                  <a:gd name="T10" fmla="*/ 0 60000 65536"/>
                  <a:gd name="T11" fmla="*/ 0 60000 65536"/>
                  <a:gd name="T12" fmla="*/ 0 60000 65536"/>
                  <a:gd name="T13" fmla="*/ 0 60000 65536"/>
                  <a:gd name="T14" fmla="*/ 0 60000 65536"/>
                  <a:gd name="T15" fmla="*/ 0 w 108"/>
                  <a:gd name="T16" fmla="*/ 0 h 140"/>
                  <a:gd name="T17" fmla="*/ 108 w 108"/>
                  <a:gd name="T18" fmla="*/ 140 h 140"/>
                </a:gdLst>
                <a:ahLst/>
                <a:cxnLst>
                  <a:cxn ang="T10">
                    <a:pos x="T0" y="T1"/>
                  </a:cxn>
                  <a:cxn ang="T11">
                    <a:pos x="T2" y="T3"/>
                  </a:cxn>
                  <a:cxn ang="T12">
                    <a:pos x="T4" y="T5"/>
                  </a:cxn>
                  <a:cxn ang="T13">
                    <a:pos x="T6" y="T7"/>
                  </a:cxn>
                  <a:cxn ang="T14">
                    <a:pos x="T8" y="T9"/>
                  </a:cxn>
                </a:cxnLst>
                <a:rect l="T15" t="T16" r="T17" b="T18"/>
                <a:pathLst>
                  <a:path w="108" h="140">
                    <a:moveTo>
                      <a:pt x="12" y="54"/>
                    </a:moveTo>
                    <a:cubicBezTo>
                      <a:pt x="0" y="88"/>
                      <a:pt x="8" y="123"/>
                      <a:pt x="31" y="131"/>
                    </a:cubicBezTo>
                    <a:cubicBezTo>
                      <a:pt x="54" y="140"/>
                      <a:pt x="83" y="120"/>
                      <a:pt x="95" y="86"/>
                    </a:cubicBezTo>
                    <a:cubicBezTo>
                      <a:pt x="108" y="52"/>
                      <a:pt x="100" y="17"/>
                      <a:pt x="77" y="9"/>
                    </a:cubicBezTo>
                    <a:cubicBezTo>
                      <a:pt x="54" y="0"/>
                      <a:pt x="25" y="21"/>
                      <a:pt x="12" y="54"/>
                    </a:cubicBezTo>
                    <a:close/>
                  </a:path>
                </a:pathLst>
              </a:custGeom>
              <a:solidFill>
                <a:srgbClr val="2813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89" name="Freeform 116"/>
              <p:cNvSpPr/>
              <p:nvPr/>
            </p:nvSpPr>
            <p:spPr bwMode="auto">
              <a:xfrm>
                <a:off x="402648" y="605463"/>
                <a:ext cx="375805" cy="240097"/>
              </a:xfrm>
              <a:custGeom>
                <a:avLst/>
                <a:gdLst>
                  <a:gd name="T0" fmla="*/ 15659 w 216"/>
                  <a:gd name="T1" fmla="*/ 74813 h 138"/>
                  <a:gd name="T2" fmla="*/ 59154 w 216"/>
                  <a:gd name="T3" fmla="*/ 26098 h 138"/>
                  <a:gd name="T4" fmla="*/ 321870 w 216"/>
                  <a:gd name="T5" fmla="*/ 99171 h 138"/>
                  <a:gd name="T6" fmla="*/ 375805 w 216"/>
                  <a:gd name="T7" fmla="*/ 165284 h 138"/>
                  <a:gd name="T8" fmla="*/ 15659 w 216"/>
                  <a:gd name="T9" fmla="*/ 74813 h 138"/>
                  <a:gd name="T10" fmla="*/ 0 60000 65536"/>
                  <a:gd name="T11" fmla="*/ 0 60000 65536"/>
                  <a:gd name="T12" fmla="*/ 0 60000 65536"/>
                  <a:gd name="T13" fmla="*/ 0 60000 65536"/>
                  <a:gd name="T14" fmla="*/ 0 60000 65536"/>
                  <a:gd name="T15" fmla="*/ 0 w 216"/>
                  <a:gd name="T16" fmla="*/ 0 h 138"/>
                  <a:gd name="T17" fmla="*/ 216 w 216"/>
                  <a:gd name="T18" fmla="*/ 138 h 138"/>
                </a:gdLst>
                <a:ahLst/>
                <a:cxnLst>
                  <a:cxn ang="T10">
                    <a:pos x="T0" y="T1"/>
                  </a:cxn>
                  <a:cxn ang="T11">
                    <a:pos x="T2" y="T3"/>
                  </a:cxn>
                  <a:cxn ang="T12">
                    <a:pos x="T4" y="T5"/>
                  </a:cxn>
                  <a:cxn ang="T13">
                    <a:pos x="T6" y="T7"/>
                  </a:cxn>
                  <a:cxn ang="T14">
                    <a:pos x="T8" y="T9"/>
                  </a:cxn>
                </a:cxnLst>
                <a:rect l="T15" t="T16" r="T17" b="T18"/>
                <a:pathLst>
                  <a:path w="216" h="138">
                    <a:moveTo>
                      <a:pt x="9" y="43"/>
                    </a:moveTo>
                    <a:cubicBezTo>
                      <a:pt x="9" y="43"/>
                      <a:pt x="0" y="0"/>
                      <a:pt x="34" y="15"/>
                    </a:cubicBezTo>
                    <a:cubicBezTo>
                      <a:pt x="67" y="29"/>
                      <a:pt x="133" y="99"/>
                      <a:pt x="185" y="57"/>
                    </a:cubicBezTo>
                    <a:cubicBezTo>
                      <a:pt x="216" y="95"/>
                      <a:pt x="216" y="95"/>
                      <a:pt x="216" y="95"/>
                    </a:cubicBezTo>
                    <a:cubicBezTo>
                      <a:pt x="216" y="95"/>
                      <a:pt x="58" y="138"/>
                      <a:pt x="9" y="43"/>
                    </a:cubicBezTo>
                    <a:close/>
                  </a:path>
                </a:pathLst>
              </a:custGeom>
              <a:solidFill>
                <a:srgbClr val="2813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90" name="Freeform 117"/>
              <p:cNvSpPr/>
              <p:nvPr/>
            </p:nvSpPr>
            <p:spPr bwMode="auto">
              <a:xfrm>
                <a:off x="305714" y="626341"/>
                <a:ext cx="125268" cy="93951"/>
              </a:xfrm>
              <a:custGeom>
                <a:avLst/>
                <a:gdLst>
                  <a:gd name="T0" fmla="*/ 95691 w 72"/>
                  <a:gd name="T1" fmla="*/ 0 h 54"/>
                  <a:gd name="T2" fmla="*/ 125268 w 72"/>
                  <a:gd name="T3" fmla="*/ 93951 h 54"/>
                  <a:gd name="T4" fmla="*/ 95691 w 72"/>
                  <a:gd name="T5" fmla="*/ 0 h 54"/>
                  <a:gd name="T6" fmla="*/ 0 60000 65536"/>
                  <a:gd name="T7" fmla="*/ 0 60000 65536"/>
                  <a:gd name="T8" fmla="*/ 0 60000 65536"/>
                  <a:gd name="T9" fmla="*/ 0 w 72"/>
                  <a:gd name="T10" fmla="*/ 0 h 54"/>
                  <a:gd name="T11" fmla="*/ 72 w 72"/>
                  <a:gd name="T12" fmla="*/ 54 h 54"/>
                </a:gdLst>
                <a:ahLst/>
                <a:cxnLst>
                  <a:cxn ang="T6">
                    <a:pos x="T0" y="T1"/>
                  </a:cxn>
                  <a:cxn ang="T7">
                    <a:pos x="T2" y="T3"/>
                  </a:cxn>
                  <a:cxn ang="T8">
                    <a:pos x="T4" y="T5"/>
                  </a:cxn>
                </a:cxnLst>
                <a:rect l="T9" t="T10" r="T11" b="T12"/>
                <a:pathLst>
                  <a:path w="72" h="54">
                    <a:moveTo>
                      <a:pt x="55" y="0"/>
                    </a:moveTo>
                    <a:cubicBezTo>
                      <a:pt x="55" y="0"/>
                      <a:pt x="29" y="49"/>
                      <a:pt x="72" y="54"/>
                    </a:cubicBezTo>
                    <a:cubicBezTo>
                      <a:pt x="72" y="54"/>
                      <a:pt x="0" y="49"/>
                      <a:pt x="55" y="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91" name="Freeform 118"/>
              <p:cNvSpPr/>
              <p:nvPr/>
            </p:nvSpPr>
            <p:spPr bwMode="auto">
              <a:xfrm>
                <a:off x="96934" y="1115483"/>
                <a:ext cx="247554" cy="423526"/>
              </a:xfrm>
              <a:custGeom>
                <a:avLst/>
                <a:gdLst>
                  <a:gd name="T0" fmla="*/ 0 w 142"/>
                  <a:gd name="T1" fmla="*/ 303266 h 243"/>
                  <a:gd name="T2" fmla="*/ 132494 w 142"/>
                  <a:gd name="T3" fmla="*/ 416554 h 243"/>
                  <a:gd name="T4" fmla="*/ 151670 w 142"/>
                  <a:gd name="T5" fmla="*/ 3486 h 243"/>
                  <a:gd name="T6" fmla="*/ 40097 w 142"/>
                  <a:gd name="T7" fmla="*/ 109803 h 243"/>
                  <a:gd name="T8" fmla="*/ 0 w 142"/>
                  <a:gd name="T9" fmla="*/ 303266 h 243"/>
                  <a:gd name="T10" fmla="*/ 0 60000 65536"/>
                  <a:gd name="T11" fmla="*/ 0 60000 65536"/>
                  <a:gd name="T12" fmla="*/ 0 60000 65536"/>
                  <a:gd name="T13" fmla="*/ 0 60000 65536"/>
                  <a:gd name="T14" fmla="*/ 0 60000 65536"/>
                  <a:gd name="T15" fmla="*/ 0 w 142"/>
                  <a:gd name="T16" fmla="*/ 0 h 243"/>
                  <a:gd name="T17" fmla="*/ 142 w 142"/>
                  <a:gd name="T18" fmla="*/ 243 h 243"/>
                </a:gdLst>
                <a:ahLst/>
                <a:cxnLst>
                  <a:cxn ang="T10">
                    <a:pos x="T0" y="T1"/>
                  </a:cxn>
                  <a:cxn ang="T11">
                    <a:pos x="T2" y="T3"/>
                  </a:cxn>
                  <a:cxn ang="T12">
                    <a:pos x="T4" y="T5"/>
                  </a:cxn>
                  <a:cxn ang="T13">
                    <a:pos x="T6" y="T7"/>
                  </a:cxn>
                  <a:cxn ang="T14">
                    <a:pos x="T8" y="T9"/>
                  </a:cxn>
                </a:cxnLst>
                <a:rect l="T15" t="T16" r="T17" b="T18"/>
                <a:pathLst>
                  <a:path w="142" h="243">
                    <a:moveTo>
                      <a:pt x="0" y="174"/>
                    </a:moveTo>
                    <a:cubicBezTo>
                      <a:pt x="0" y="174"/>
                      <a:pt x="10" y="243"/>
                      <a:pt x="76" y="239"/>
                    </a:cubicBezTo>
                    <a:cubicBezTo>
                      <a:pt x="142" y="236"/>
                      <a:pt x="122" y="0"/>
                      <a:pt x="87" y="2"/>
                    </a:cubicBezTo>
                    <a:cubicBezTo>
                      <a:pt x="51" y="4"/>
                      <a:pt x="23" y="45"/>
                      <a:pt x="23" y="63"/>
                    </a:cubicBezTo>
                    <a:cubicBezTo>
                      <a:pt x="23" y="82"/>
                      <a:pt x="35" y="163"/>
                      <a:pt x="0" y="174"/>
                    </a:cubicBezTo>
                    <a:close/>
                  </a:path>
                </a:pathLst>
              </a:custGeom>
              <a:solidFill>
                <a:srgbClr val="F7AE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92" name="Freeform 119"/>
              <p:cNvSpPr/>
              <p:nvPr/>
            </p:nvSpPr>
            <p:spPr bwMode="auto">
              <a:xfrm>
                <a:off x="64126" y="1181100"/>
                <a:ext cx="234132" cy="293784"/>
              </a:xfrm>
              <a:custGeom>
                <a:avLst/>
                <a:gdLst>
                  <a:gd name="T0" fmla="*/ 72841 w 135"/>
                  <a:gd name="T1" fmla="*/ 78227 h 169"/>
                  <a:gd name="T2" fmla="*/ 137011 w 135"/>
                  <a:gd name="T3" fmla="*/ 6953 h 169"/>
                  <a:gd name="T4" fmla="*/ 211586 w 135"/>
                  <a:gd name="T5" fmla="*/ 243371 h 169"/>
                  <a:gd name="T6" fmla="*/ 38155 w 135"/>
                  <a:gd name="T7" fmla="*/ 219034 h 169"/>
                  <a:gd name="T8" fmla="*/ 72841 w 135"/>
                  <a:gd name="T9" fmla="*/ 78227 h 169"/>
                  <a:gd name="T10" fmla="*/ 0 60000 65536"/>
                  <a:gd name="T11" fmla="*/ 0 60000 65536"/>
                  <a:gd name="T12" fmla="*/ 0 60000 65536"/>
                  <a:gd name="T13" fmla="*/ 0 60000 65536"/>
                  <a:gd name="T14" fmla="*/ 0 60000 65536"/>
                  <a:gd name="T15" fmla="*/ 0 w 135"/>
                  <a:gd name="T16" fmla="*/ 0 h 169"/>
                  <a:gd name="T17" fmla="*/ 135 w 135"/>
                  <a:gd name="T18" fmla="*/ 169 h 169"/>
                </a:gdLst>
                <a:ahLst/>
                <a:cxnLst>
                  <a:cxn ang="T10">
                    <a:pos x="T0" y="T1"/>
                  </a:cxn>
                  <a:cxn ang="T11">
                    <a:pos x="T2" y="T3"/>
                  </a:cxn>
                  <a:cxn ang="T12">
                    <a:pos x="T4" y="T5"/>
                  </a:cxn>
                  <a:cxn ang="T13">
                    <a:pos x="T6" y="T7"/>
                  </a:cxn>
                  <a:cxn ang="T14">
                    <a:pos x="T8" y="T9"/>
                  </a:cxn>
                </a:cxnLst>
                <a:rect l="T15" t="T16" r="T17" b="T18"/>
                <a:pathLst>
                  <a:path w="135" h="169">
                    <a:moveTo>
                      <a:pt x="42" y="45"/>
                    </a:moveTo>
                    <a:cubicBezTo>
                      <a:pt x="42" y="45"/>
                      <a:pt x="29" y="8"/>
                      <a:pt x="79" y="4"/>
                    </a:cubicBezTo>
                    <a:cubicBezTo>
                      <a:pt x="130" y="0"/>
                      <a:pt x="135" y="112"/>
                      <a:pt x="122" y="140"/>
                    </a:cubicBezTo>
                    <a:cubicBezTo>
                      <a:pt x="109" y="169"/>
                      <a:pt x="0" y="147"/>
                      <a:pt x="22" y="126"/>
                    </a:cubicBezTo>
                    <a:cubicBezTo>
                      <a:pt x="44" y="104"/>
                      <a:pt x="54" y="67"/>
                      <a:pt x="42" y="45"/>
                    </a:cubicBezTo>
                    <a:close/>
                  </a:path>
                </a:pathLst>
              </a:custGeom>
              <a:solidFill>
                <a:srgbClr val="2813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93" name="Freeform 120"/>
              <p:cNvSpPr/>
              <p:nvPr/>
            </p:nvSpPr>
            <p:spPr bwMode="auto">
              <a:xfrm>
                <a:off x="0" y="1266103"/>
                <a:ext cx="295275" cy="199833"/>
              </a:xfrm>
              <a:custGeom>
                <a:avLst/>
                <a:gdLst>
                  <a:gd name="T0" fmla="*/ 286590 w 170"/>
                  <a:gd name="T1" fmla="*/ 90359 h 115"/>
                  <a:gd name="T2" fmla="*/ 78161 w 170"/>
                  <a:gd name="T3" fmla="*/ 60819 h 115"/>
                  <a:gd name="T4" fmla="*/ 137216 w 170"/>
                  <a:gd name="T5" fmla="*/ 149440 h 115"/>
                  <a:gd name="T6" fmla="*/ 154585 w 170"/>
                  <a:gd name="T7" fmla="*/ 177243 h 115"/>
                  <a:gd name="T8" fmla="*/ 276169 w 170"/>
                  <a:gd name="T9" fmla="*/ 158129 h 115"/>
                  <a:gd name="T10" fmla="*/ 286590 w 170"/>
                  <a:gd name="T11" fmla="*/ 90359 h 115"/>
                  <a:gd name="T12" fmla="*/ 0 60000 65536"/>
                  <a:gd name="T13" fmla="*/ 0 60000 65536"/>
                  <a:gd name="T14" fmla="*/ 0 60000 65536"/>
                  <a:gd name="T15" fmla="*/ 0 60000 65536"/>
                  <a:gd name="T16" fmla="*/ 0 60000 65536"/>
                  <a:gd name="T17" fmla="*/ 0 60000 65536"/>
                  <a:gd name="T18" fmla="*/ 0 w 170"/>
                  <a:gd name="T19" fmla="*/ 0 h 115"/>
                  <a:gd name="T20" fmla="*/ 170 w 170"/>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70" h="115">
                    <a:moveTo>
                      <a:pt x="165" y="52"/>
                    </a:moveTo>
                    <a:cubicBezTo>
                      <a:pt x="165" y="52"/>
                      <a:pt x="89" y="0"/>
                      <a:pt x="45" y="35"/>
                    </a:cubicBezTo>
                    <a:cubicBezTo>
                      <a:pt x="0" y="69"/>
                      <a:pt x="77" y="73"/>
                      <a:pt x="79" y="86"/>
                    </a:cubicBezTo>
                    <a:cubicBezTo>
                      <a:pt x="81" y="100"/>
                      <a:pt x="89" y="102"/>
                      <a:pt x="89" y="102"/>
                    </a:cubicBezTo>
                    <a:cubicBezTo>
                      <a:pt x="89" y="102"/>
                      <a:pt x="144" y="115"/>
                      <a:pt x="159" y="91"/>
                    </a:cubicBezTo>
                    <a:cubicBezTo>
                      <a:pt x="159" y="91"/>
                      <a:pt x="170" y="70"/>
                      <a:pt x="165" y="52"/>
                    </a:cubicBezTo>
                    <a:close/>
                  </a:path>
                </a:pathLst>
              </a:custGeom>
              <a:solidFill>
                <a:srgbClr val="F748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94" name="Freeform 121"/>
              <p:cNvSpPr/>
              <p:nvPr/>
            </p:nvSpPr>
            <p:spPr bwMode="auto">
              <a:xfrm>
                <a:off x="137199" y="1184082"/>
                <a:ext cx="137198" cy="74564"/>
              </a:xfrm>
              <a:custGeom>
                <a:avLst/>
                <a:gdLst>
                  <a:gd name="T0" fmla="*/ 64257 w 79"/>
                  <a:gd name="T1" fmla="*/ 3468 h 43"/>
                  <a:gd name="T2" fmla="*/ 0 w 79"/>
                  <a:gd name="T3" fmla="*/ 39883 h 43"/>
                  <a:gd name="T4" fmla="*/ 32997 w 79"/>
                  <a:gd name="T5" fmla="*/ 52021 h 43"/>
                  <a:gd name="T6" fmla="*/ 137198 w 79"/>
                  <a:gd name="T7" fmla="*/ 74564 h 43"/>
                  <a:gd name="T8" fmla="*/ 64257 w 79"/>
                  <a:gd name="T9" fmla="*/ 3468 h 43"/>
                  <a:gd name="T10" fmla="*/ 0 60000 65536"/>
                  <a:gd name="T11" fmla="*/ 0 60000 65536"/>
                  <a:gd name="T12" fmla="*/ 0 60000 65536"/>
                  <a:gd name="T13" fmla="*/ 0 60000 65536"/>
                  <a:gd name="T14" fmla="*/ 0 60000 65536"/>
                  <a:gd name="T15" fmla="*/ 0 w 79"/>
                  <a:gd name="T16" fmla="*/ 0 h 43"/>
                  <a:gd name="T17" fmla="*/ 79 w 79"/>
                  <a:gd name="T18" fmla="*/ 43 h 43"/>
                </a:gdLst>
                <a:ahLst/>
                <a:cxnLst>
                  <a:cxn ang="T10">
                    <a:pos x="T0" y="T1"/>
                  </a:cxn>
                  <a:cxn ang="T11">
                    <a:pos x="T2" y="T3"/>
                  </a:cxn>
                  <a:cxn ang="T12">
                    <a:pos x="T4" y="T5"/>
                  </a:cxn>
                  <a:cxn ang="T13">
                    <a:pos x="T6" y="T7"/>
                  </a:cxn>
                  <a:cxn ang="T14">
                    <a:pos x="T8" y="T9"/>
                  </a:cxn>
                </a:cxnLst>
                <a:rect l="T15" t="T16" r="T17" b="T18"/>
                <a:pathLst>
                  <a:path w="79" h="43">
                    <a:moveTo>
                      <a:pt x="37" y="2"/>
                    </a:moveTo>
                    <a:cubicBezTo>
                      <a:pt x="13" y="4"/>
                      <a:pt x="3" y="14"/>
                      <a:pt x="0" y="23"/>
                    </a:cubicBezTo>
                    <a:cubicBezTo>
                      <a:pt x="19" y="30"/>
                      <a:pt x="19" y="30"/>
                      <a:pt x="19" y="30"/>
                    </a:cubicBezTo>
                    <a:cubicBezTo>
                      <a:pt x="19" y="30"/>
                      <a:pt x="68" y="16"/>
                      <a:pt x="79" y="43"/>
                    </a:cubicBezTo>
                    <a:cubicBezTo>
                      <a:pt x="71" y="18"/>
                      <a:pt x="58" y="0"/>
                      <a:pt x="37"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95" name="Freeform 122"/>
              <p:cNvSpPr/>
              <p:nvPr/>
            </p:nvSpPr>
            <p:spPr bwMode="auto">
              <a:xfrm>
                <a:off x="53687" y="1360054"/>
                <a:ext cx="220711" cy="96934"/>
              </a:xfrm>
              <a:custGeom>
                <a:avLst/>
                <a:gdLst>
                  <a:gd name="T0" fmla="*/ 220711 w 127"/>
                  <a:gd name="T1" fmla="*/ 67508 h 56"/>
                  <a:gd name="T2" fmla="*/ 83418 w 127"/>
                  <a:gd name="T3" fmla="*/ 17310 h 56"/>
                  <a:gd name="T4" fmla="*/ 0 w 127"/>
                  <a:gd name="T5" fmla="*/ 0 h 56"/>
                  <a:gd name="T6" fmla="*/ 83418 w 127"/>
                  <a:gd name="T7" fmla="*/ 55391 h 56"/>
                  <a:gd name="T8" fmla="*/ 100797 w 127"/>
                  <a:gd name="T9" fmla="*/ 83086 h 56"/>
                  <a:gd name="T10" fmla="*/ 196381 w 127"/>
                  <a:gd name="T11" fmla="*/ 83086 h 56"/>
                  <a:gd name="T12" fmla="*/ 220711 w 127"/>
                  <a:gd name="T13" fmla="*/ 67508 h 56"/>
                  <a:gd name="T14" fmla="*/ 0 60000 65536"/>
                  <a:gd name="T15" fmla="*/ 0 60000 65536"/>
                  <a:gd name="T16" fmla="*/ 0 60000 65536"/>
                  <a:gd name="T17" fmla="*/ 0 60000 65536"/>
                  <a:gd name="T18" fmla="*/ 0 60000 65536"/>
                  <a:gd name="T19" fmla="*/ 0 60000 65536"/>
                  <a:gd name="T20" fmla="*/ 0 60000 65536"/>
                  <a:gd name="T21" fmla="*/ 0 w 127"/>
                  <a:gd name="T22" fmla="*/ 0 h 56"/>
                  <a:gd name="T23" fmla="*/ 127 w 127"/>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56">
                    <a:moveTo>
                      <a:pt x="127" y="39"/>
                    </a:moveTo>
                    <a:cubicBezTo>
                      <a:pt x="122" y="22"/>
                      <a:pt x="82" y="5"/>
                      <a:pt x="48" y="10"/>
                    </a:cubicBezTo>
                    <a:cubicBezTo>
                      <a:pt x="15" y="15"/>
                      <a:pt x="0" y="1"/>
                      <a:pt x="0" y="0"/>
                    </a:cubicBezTo>
                    <a:cubicBezTo>
                      <a:pt x="1" y="18"/>
                      <a:pt x="46" y="22"/>
                      <a:pt x="48" y="32"/>
                    </a:cubicBezTo>
                    <a:cubicBezTo>
                      <a:pt x="50" y="46"/>
                      <a:pt x="58" y="48"/>
                      <a:pt x="58" y="48"/>
                    </a:cubicBezTo>
                    <a:cubicBezTo>
                      <a:pt x="58" y="48"/>
                      <a:pt x="91" y="56"/>
                      <a:pt x="113" y="48"/>
                    </a:cubicBezTo>
                    <a:lnTo>
                      <a:pt x="127" y="39"/>
                    </a:lnTo>
                    <a:close/>
                  </a:path>
                </a:pathLst>
              </a:custGeom>
              <a:solidFill>
                <a:srgbClr val="D3393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96" name="Freeform 123"/>
              <p:cNvSpPr/>
              <p:nvPr/>
            </p:nvSpPr>
            <p:spPr bwMode="auto">
              <a:xfrm>
                <a:off x="111847" y="1462953"/>
                <a:ext cx="149129" cy="108864"/>
              </a:xfrm>
              <a:custGeom>
                <a:avLst/>
                <a:gdLst>
                  <a:gd name="T0" fmla="*/ 0 w 85"/>
                  <a:gd name="T1" fmla="*/ 0 h 63"/>
                  <a:gd name="T2" fmla="*/ 136848 w 85"/>
                  <a:gd name="T3" fmla="*/ 29376 h 63"/>
                  <a:gd name="T4" fmla="*/ 149129 w 85"/>
                  <a:gd name="T5" fmla="*/ 53568 h 63"/>
                  <a:gd name="T6" fmla="*/ 0 w 85"/>
                  <a:gd name="T7" fmla="*/ 0 h 63"/>
                  <a:gd name="T8" fmla="*/ 0 60000 65536"/>
                  <a:gd name="T9" fmla="*/ 0 60000 65536"/>
                  <a:gd name="T10" fmla="*/ 0 60000 65536"/>
                  <a:gd name="T11" fmla="*/ 0 60000 65536"/>
                  <a:gd name="T12" fmla="*/ 0 w 85"/>
                  <a:gd name="T13" fmla="*/ 0 h 63"/>
                  <a:gd name="T14" fmla="*/ 85 w 85"/>
                  <a:gd name="T15" fmla="*/ 63 h 63"/>
                </a:gdLst>
                <a:ahLst/>
                <a:cxnLst>
                  <a:cxn ang="T8">
                    <a:pos x="T0" y="T1"/>
                  </a:cxn>
                  <a:cxn ang="T9">
                    <a:pos x="T2" y="T3"/>
                  </a:cxn>
                  <a:cxn ang="T10">
                    <a:pos x="T4" y="T5"/>
                  </a:cxn>
                  <a:cxn ang="T11">
                    <a:pos x="T6" y="T7"/>
                  </a:cxn>
                </a:cxnLst>
                <a:rect l="T12" t="T13" r="T14" b="T15"/>
                <a:pathLst>
                  <a:path w="85" h="63">
                    <a:moveTo>
                      <a:pt x="0" y="0"/>
                    </a:moveTo>
                    <a:cubicBezTo>
                      <a:pt x="0" y="0"/>
                      <a:pt x="36" y="40"/>
                      <a:pt x="78" y="17"/>
                    </a:cubicBezTo>
                    <a:cubicBezTo>
                      <a:pt x="85" y="31"/>
                      <a:pt x="85" y="31"/>
                      <a:pt x="85" y="31"/>
                    </a:cubicBezTo>
                    <a:cubicBezTo>
                      <a:pt x="85" y="31"/>
                      <a:pt x="26" y="63"/>
                      <a:pt x="0" y="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97" name="Freeform 124"/>
              <p:cNvSpPr/>
              <p:nvPr/>
            </p:nvSpPr>
            <p:spPr bwMode="auto">
              <a:xfrm>
                <a:off x="322118" y="1176626"/>
                <a:ext cx="77547" cy="195359"/>
              </a:xfrm>
              <a:custGeom>
                <a:avLst/>
                <a:gdLst>
                  <a:gd name="T0" fmla="*/ 0 w 45"/>
                  <a:gd name="T1" fmla="*/ 0 h 112"/>
                  <a:gd name="T2" fmla="*/ 29296 w 45"/>
                  <a:gd name="T3" fmla="*/ 195359 h 112"/>
                  <a:gd name="T4" fmla="*/ 0 w 45"/>
                  <a:gd name="T5" fmla="*/ 0 h 112"/>
                  <a:gd name="T6" fmla="*/ 0 60000 65536"/>
                  <a:gd name="T7" fmla="*/ 0 60000 65536"/>
                  <a:gd name="T8" fmla="*/ 0 60000 65536"/>
                  <a:gd name="T9" fmla="*/ 0 w 45"/>
                  <a:gd name="T10" fmla="*/ 0 h 112"/>
                  <a:gd name="T11" fmla="*/ 45 w 45"/>
                  <a:gd name="T12" fmla="*/ 112 h 112"/>
                </a:gdLst>
                <a:ahLst/>
                <a:cxnLst>
                  <a:cxn ang="T6">
                    <a:pos x="T0" y="T1"/>
                  </a:cxn>
                  <a:cxn ang="T7">
                    <a:pos x="T2" y="T3"/>
                  </a:cxn>
                  <a:cxn ang="T8">
                    <a:pos x="T4" y="T5"/>
                  </a:cxn>
                </a:cxnLst>
                <a:rect l="T9" t="T10" r="T11" b="T12"/>
                <a:pathLst>
                  <a:path w="45" h="112">
                    <a:moveTo>
                      <a:pt x="0" y="0"/>
                    </a:moveTo>
                    <a:cubicBezTo>
                      <a:pt x="0" y="0"/>
                      <a:pt x="27" y="41"/>
                      <a:pt x="17" y="112"/>
                    </a:cubicBezTo>
                    <a:cubicBezTo>
                      <a:pt x="17" y="112"/>
                      <a:pt x="45" y="43"/>
                      <a:pt x="0" y="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98" name="Freeform 125"/>
              <p:cNvSpPr/>
              <p:nvPr/>
            </p:nvSpPr>
            <p:spPr bwMode="auto">
              <a:xfrm>
                <a:off x="79039" y="1404793"/>
                <a:ext cx="152111" cy="80530"/>
              </a:xfrm>
              <a:custGeom>
                <a:avLst/>
                <a:gdLst>
                  <a:gd name="T0" fmla="*/ 0 w 87"/>
                  <a:gd name="T1" fmla="*/ 0 h 46"/>
                  <a:gd name="T2" fmla="*/ 148614 w 87"/>
                  <a:gd name="T3" fmla="*/ 57772 h 46"/>
                  <a:gd name="T4" fmla="*/ 148614 w 87"/>
                  <a:gd name="T5" fmla="*/ 77029 h 46"/>
                  <a:gd name="T6" fmla="*/ 0 w 87"/>
                  <a:gd name="T7" fmla="*/ 0 h 46"/>
                  <a:gd name="T8" fmla="*/ 0 60000 65536"/>
                  <a:gd name="T9" fmla="*/ 0 60000 65536"/>
                  <a:gd name="T10" fmla="*/ 0 60000 65536"/>
                  <a:gd name="T11" fmla="*/ 0 60000 65536"/>
                  <a:gd name="T12" fmla="*/ 0 w 87"/>
                  <a:gd name="T13" fmla="*/ 0 h 46"/>
                  <a:gd name="T14" fmla="*/ 87 w 87"/>
                  <a:gd name="T15" fmla="*/ 46 h 46"/>
                </a:gdLst>
                <a:ahLst/>
                <a:cxnLst>
                  <a:cxn ang="T8">
                    <a:pos x="T0" y="T1"/>
                  </a:cxn>
                  <a:cxn ang="T9">
                    <a:pos x="T2" y="T3"/>
                  </a:cxn>
                  <a:cxn ang="T10">
                    <a:pos x="T4" y="T5"/>
                  </a:cxn>
                  <a:cxn ang="T11">
                    <a:pos x="T6" y="T7"/>
                  </a:cxn>
                </a:cxnLst>
                <a:rect l="T12" t="T13" r="T14" b="T15"/>
                <a:pathLst>
                  <a:path w="87" h="46">
                    <a:moveTo>
                      <a:pt x="0" y="0"/>
                    </a:moveTo>
                    <a:cubicBezTo>
                      <a:pt x="0" y="0"/>
                      <a:pt x="40" y="39"/>
                      <a:pt x="85" y="33"/>
                    </a:cubicBezTo>
                    <a:cubicBezTo>
                      <a:pt x="85" y="33"/>
                      <a:pt x="87" y="42"/>
                      <a:pt x="85" y="44"/>
                    </a:cubicBezTo>
                    <a:cubicBezTo>
                      <a:pt x="84" y="45"/>
                      <a:pt x="1" y="46"/>
                      <a:pt x="0" y="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2108" name="Freeform 126"/>
            <p:cNvSpPr/>
            <p:nvPr/>
          </p:nvSpPr>
          <p:spPr bwMode="auto">
            <a:xfrm>
              <a:off x="4017962" y="378142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09" name="Freeform 126"/>
            <p:cNvSpPr/>
            <p:nvPr/>
          </p:nvSpPr>
          <p:spPr bwMode="auto">
            <a:xfrm>
              <a:off x="4114800" y="3721100"/>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10" name="Freeform 126"/>
            <p:cNvSpPr/>
            <p:nvPr/>
          </p:nvSpPr>
          <p:spPr bwMode="auto">
            <a:xfrm>
              <a:off x="4259262" y="367982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11" name="Freeform 126"/>
            <p:cNvSpPr/>
            <p:nvPr/>
          </p:nvSpPr>
          <p:spPr bwMode="auto">
            <a:xfrm>
              <a:off x="4156075" y="3860800"/>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12" name="Freeform 126"/>
            <p:cNvSpPr/>
            <p:nvPr/>
          </p:nvSpPr>
          <p:spPr bwMode="auto">
            <a:xfrm>
              <a:off x="4017962" y="3786188"/>
              <a:ext cx="150813" cy="188912"/>
            </a:xfrm>
            <a:custGeom>
              <a:avLst/>
              <a:gdLst>
                <a:gd name="T0" fmla="*/ 115740 w 86"/>
                <a:gd name="T1" fmla="*/ 0 h 108"/>
                <a:gd name="T2" fmla="*/ 75407 w 86"/>
                <a:gd name="T3" fmla="*/ 162674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13" name="Freeform 126"/>
            <p:cNvSpPr/>
            <p:nvPr/>
          </p:nvSpPr>
          <p:spPr bwMode="auto">
            <a:xfrm>
              <a:off x="4114800" y="3725863"/>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14" name="Freeform 126"/>
            <p:cNvSpPr/>
            <p:nvPr/>
          </p:nvSpPr>
          <p:spPr bwMode="auto">
            <a:xfrm>
              <a:off x="4259262" y="3684588"/>
              <a:ext cx="150813" cy="188912"/>
            </a:xfrm>
            <a:custGeom>
              <a:avLst/>
              <a:gdLst>
                <a:gd name="T0" fmla="*/ 115740 w 86"/>
                <a:gd name="T1" fmla="*/ 0 h 108"/>
                <a:gd name="T2" fmla="*/ 75407 w 86"/>
                <a:gd name="T3" fmla="*/ 162674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15" name="Freeform 126"/>
            <p:cNvSpPr/>
            <p:nvPr/>
          </p:nvSpPr>
          <p:spPr bwMode="auto">
            <a:xfrm>
              <a:off x="4156075" y="3865563"/>
              <a:ext cx="150812" cy="188912"/>
            </a:xfrm>
            <a:custGeom>
              <a:avLst/>
              <a:gdLst>
                <a:gd name="T0" fmla="*/ 115739 w 86"/>
                <a:gd name="T1" fmla="*/ 0 h 108"/>
                <a:gd name="T2" fmla="*/ 75406 w 86"/>
                <a:gd name="T3" fmla="*/ 162674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16" name="Freeform 126"/>
            <p:cNvSpPr/>
            <p:nvPr/>
          </p:nvSpPr>
          <p:spPr bwMode="auto">
            <a:xfrm>
              <a:off x="4033837" y="3743325"/>
              <a:ext cx="149225" cy="188913"/>
            </a:xfrm>
            <a:custGeom>
              <a:avLst/>
              <a:gdLst>
                <a:gd name="T0" fmla="*/ 114522 w 86"/>
                <a:gd name="T1" fmla="*/ 0 h 108"/>
                <a:gd name="T2" fmla="*/ 74613 w 86"/>
                <a:gd name="T3" fmla="*/ 162675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17" name="Freeform 126"/>
            <p:cNvSpPr/>
            <p:nvPr/>
          </p:nvSpPr>
          <p:spPr bwMode="auto">
            <a:xfrm>
              <a:off x="4132262" y="3662363"/>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18" name="Freeform 126"/>
            <p:cNvSpPr/>
            <p:nvPr/>
          </p:nvSpPr>
          <p:spPr bwMode="auto">
            <a:xfrm>
              <a:off x="4211637" y="3579813"/>
              <a:ext cx="150813" cy="188912"/>
            </a:xfrm>
            <a:custGeom>
              <a:avLst/>
              <a:gdLst>
                <a:gd name="T0" fmla="*/ 115740 w 86"/>
                <a:gd name="T1" fmla="*/ 0 h 108"/>
                <a:gd name="T2" fmla="*/ 75407 w 86"/>
                <a:gd name="T3" fmla="*/ 162674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19" name="Freeform 126"/>
            <p:cNvSpPr/>
            <p:nvPr/>
          </p:nvSpPr>
          <p:spPr bwMode="auto">
            <a:xfrm>
              <a:off x="4175125" y="3827463"/>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20" name="Freeform 126"/>
            <p:cNvSpPr/>
            <p:nvPr/>
          </p:nvSpPr>
          <p:spPr bwMode="auto">
            <a:xfrm>
              <a:off x="4017962" y="3787775"/>
              <a:ext cx="150813" cy="188913"/>
            </a:xfrm>
            <a:custGeom>
              <a:avLst/>
              <a:gdLst>
                <a:gd name="T0" fmla="*/ 115740 w 86"/>
                <a:gd name="T1" fmla="*/ 0 h 108"/>
                <a:gd name="T2" fmla="*/ 75407 w 86"/>
                <a:gd name="T3" fmla="*/ 162675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21" name="Freeform 126"/>
            <p:cNvSpPr/>
            <p:nvPr/>
          </p:nvSpPr>
          <p:spPr bwMode="auto">
            <a:xfrm>
              <a:off x="4114800" y="3727450"/>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22" name="Freeform 126"/>
            <p:cNvSpPr/>
            <p:nvPr/>
          </p:nvSpPr>
          <p:spPr bwMode="auto">
            <a:xfrm>
              <a:off x="4259262" y="3687763"/>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23" name="Freeform 126"/>
            <p:cNvSpPr/>
            <p:nvPr/>
          </p:nvSpPr>
          <p:spPr bwMode="auto">
            <a:xfrm>
              <a:off x="4154487" y="3867150"/>
              <a:ext cx="150813" cy="188913"/>
            </a:xfrm>
            <a:custGeom>
              <a:avLst/>
              <a:gdLst>
                <a:gd name="T0" fmla="*/ 115740 w 86"/>
                <a:gd name="T1" fmla="*/ 0 h 108"/>
                <a:gd name="T2" fmla="*/ 75407 w 86"/>
                <a:gd name="T3" fmla="*/ 162675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24" name="Freeform 126"/>
            <p:cNvSpPr/>
            <p:nvPr/>
          </p:nvSpPr>
          <p:spPr bwMode="auto">
            <a:xfrm>
              <a:off x="4017962" y="379412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25" name="Freeform 126"/>
            <p:cNvSpPr/>
            <p:nvPr/>
          </p:nvSpPr>
          <p:spPr bwMode="auto">
            <a:xfrm>
              <a:off x="4114800" y="3732213"/>
              <a:ext cx="150812" cy="188912"/>
            </a:xfrm>
            <a:custGeom>
              <a:avLst/>
              <a:gdLst>
                <a:gd name="T0" fmla="*/ 115739 w 86"/>
                <a:gd name="T1" fmla="*/ 0 h 108"/>
                <a:gd name="T2" fmla="*/ 75406 w 86"/>
                <a:gd name="T3" fmla="*/ 162674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26" name="Freeform 126"/>
            <p:cNvSpPr/>
            <p:nvPr/>
          </p:nvSpPr>
          <p:spPr bwMode="auto">
            <a:xfrm>
              <a:off x="4259262" y="369252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27" name="Freeform 126"/>
            <p:cNvSpPr/>
            <p:nvPr/>
          </p:nvSpPr>
          <p:spPr bwMode="auto">
            <a:xfrm>
              <a:off x="4154487" y="3873500"/>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28" name="Freeform 126"/>
            <p:cNvSpPr/>
            <p:nvPr/>
          </p:nvSpPr>
          <p:spPr bwMode="auto">
            <a:xfrm>
              <a:off x="4032250" y="3751263"/>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29" name="Freeform 126"/>
            <p:cNvSpPr/>
            <p:nvPr/>
          </p:nvSpPr>
          <p:spPr bwMode="auto">
            <a:xfrm>
              <a:off x="4132262" y="3668713"/>
              <a:ext cx="149225" cy="188912"/>
            </a:xfrm>
            <a:custGeom>
              <a:avLst/>
              <a:gdLst>
                <a:gd name="T0" fmla="*/ 114522 w 86"/>
                <a:gd name="T1" fmla="*/ 0 h 108"/>
                <a:gd name="T2" fmla="*/ 74613 w 86"/>
                <a:gd name="T3" fmla="*/ 162674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30" name="Freeform 126"/>
            <p:cNvSpPr/>
            <p:nvPr/>
          </p:nvSpPr>
          <p:spPr bwMode="auto">
            <a:xfrm>
              <a:off x="4211637" y="3587750"/>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31" name="Freeform 126"/>
            <p:cNvSpPr/>
            <p:nvPr/>
          </p:nvSpPr>
          <p:spPr bwMode="auto">
            <a:xfrm>
              <a:off x="4175125" y="3835400"/>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32" name="Freeform 126"/>
            <p:cNvSpPr/>
            <p:nvPr/>
          </p:nvSpPr>
          <p:spPr bwMode="auto">
            <a:xfrm>
              <a:off x="4014787" y="3759200"/>
              <a:ext cx="149225" cy="188913"/>
            </a:xfrm>
            <a:custGeom>
              <a:avLst/>
              <a:gdLst>
                <a:gd name="T0" fmla="*/ 114522 w 86"/>
                <a:gd name="T1" fmla="*/ 0 h 108"/>
                <a:gd name="T2" fmla="*/ 74613 w 86"/>
                <a:gd name="T3" fmla="*/ 162675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33" name="Freeform 126"/>
            <p:cNvSpPr/>
            <p:nvPr/>
          </p:nvSpPr>
          <p:spPr bwMode="auto">
            <a:xfrm>
              <a:off x="4111625" y="3698875"/>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34" name="Freeform 126"/>
            <p:cNvSpPr/>
            <p:nvPr/>
          </p:nvSpPr>
          <p:spPr bwMode="auto">
            <a:xfrm>
              <a:off x="4256087" y="3657600"/>
              <a:ext cx="150813" cy="188913"/>
            </a:xfrm>
            <a:custGeom>
              <a:avLst/>
              <a:gdLst>
                <a:gd name="T0" fmla="*/ 115740 w 86"/>
                <a:gd name="T1" fmla="*/ 0 h 108"/>
                <a:gd name="T2" fmla="*/ 75407 w 86"/>
                <a:gd name="T3" fmla="*/ 162675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35" name="Freeform 126"/>
            <p:cNvSpPr/>
            <p:nvPr/>
          </p:nvSpPr>
          <p:spPr bwMode="auto">
            <a:xfrm>
              <a:off x="4151312" y="383857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36" name="Freeform 126"/>
            <p:cNvSpPr/>
            <p:nvPr/>
          </p:nvSpPr>
          <p:spPr bwMode="auto">
            <a:xfrm>
              <a:off x="4014787" y="3765550"/>
              <a:ext cx="149225" cy="187325"/>
            </a:xfrm>
            <a:custGeom>
              <a:avLst/>
              <a:gdLst>
                <a:gd name="T0" fmla="*/ 114522 w 86"/>
                <a:gd name="T1" fmla="*/ 0 h 108"/>
                <a:gd name="T2" fmla="*/ 74613 w 86"/>
                <a:gd name="T3" fmla="*/ 161308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37" name="Freeform 126"/>
            <p:cNvSpPr/>
            <p:nvPr/>
          </p:nvSpPr>
          <p:spPr bwMode="auto">
            <a:xfrm>
              <a:off x="4111625" y="3703638"/>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38" name="Freeform 126"/>
            <p:cNvSpPr/>
            <p:nvPr/>
          </p:nvSpPr>
          <p:spPr bwMode="auto">
            <a:xfrm>
              <a:off x="4256087" y="3663950"/>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39" name="Freeform 126"/>
            <p:cNvSpPr/>
            <p:nvPr/>
          </p:nvSpPr>
          <p:spPr bwMode="auto">
            <a:xfrm>
              <a:off x="4151312" y="384492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40" name="Freeform 126"/>
            <p:cNvSpPr/>
            <p:nvPr/>
          </p:nvSpPr>
          <p:spPr bwMode="auto">
            <a:xfrm>
              <a:off x="4029075" y="3722688"/>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41" name="Freeform 126"/>
            <p:cNvSpPr/>
            <p:nvPr/>
          </p:nvSpPr>
          <p:spPr bwMode="auto">
            <a:xfrm>
              <a:off x="4129087" y="3640138"/>
              <a:ext cx="149225" cy="188912"/>
            </a:xfrm>
            <a:custGeom>
              <a:avLst/>
              <a:gdLst>
                <a:gd name="T0" fmla="*/ 114522 w 86"/>
                <a:gd name="T1" fmla="*/ 0 h 108"/>
                <a:gd name="T2" fmla="*/ 74613 w 86"/>
                <a:gd name="T3" fmla="*/ 162674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42" name="Freeform 126"/>
            <p:cNvSpPr/>
            <p:nvPr/>
          </p:nvSpPr>
          <p:spPr bwMode="auto">
            <a:xfrm>
              <a:off x="4208462" y="355917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43" name="Freeform 126"/>
            <p:cNvSpPr/>
            <p:nvPr/>
          </p:nvSpPr>
          <p:spPr bwMode="auto">
            <a:xfrm>
              <a:off x="4171950" y="3805238"/>
              <a:ext cx="150812" cy="188912"/>
            </a:xfrm>
            <a:custGeom>
              <a:avLst/>
              <a:gdLst>
                <a:gd name="T0" fmla="*/ 115739 w 86"/>
                <a:gd name="T1" fmla="*/ 0 h 108"/>
                <a:gd name="T2" fmla="*/ 75406 w 86"/>
                <a:gd name="T3" fmla="*/ 162674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44" name="Freeform 126"/>
            <p:cNvSpPr/>
            <p:nvPr/>
          </p:nvSpPr>
          <p:spPr bwMode="auto">
            <a:xfrm>
              <a:off x="4013200" y="3767138"/>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45" name="Freeform 126"/>
            <p:cNvSpPr/>
            <p:nvPr/>
          </p:nvSpPr>
          <p:spPr bwMode="auto">
            <a:xfrm>
              <a:off x="4110037" y="3705225"/>
              <a:ext cx="150813" cy="188913"/>
            </a:xfrm>
            <a:custGeom>
              <a:avLst/>
              <a:gdLst>
                <a:gd name="T0" fmla="*/ 115740 w 86"/>
                <a:gd name="T1" fmla="*/ 0 h 108"/>
                <a:gd name="T2" fmla="*/ 75407 w 86"/>
                <a:gd name="T3" fmla="*/ 162675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46" name="Freeform 126"/>
            <p:cNvSpPr/>
            <p:nvPr/>
          </p:nvSpPr>
          <p:spPr bwMode="auto">
            <a:xfrm>
              <a:off x="4256087" y="3665538"/>
              <a:ext cx="149225" cy="188912"/>
            </a:xfrm>
            <a:custGeom>
              <a:avLst/>
              <a:gdLst>
                <a:gd name="T0" fmla="*/ 114522 w 86"/>
                <a:gd name="T1" fmla="*/ 0 h 108"/>
                <a:gd name="T2" fmla="*/ 74613 w 86"/>
                <a:gd name="T3" fmla="*/ 162674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47" name="Freeform 126"/>
            <p:cNvSpPr/>
            <p:nvPr/>
          </p:nvSpPr>
          <p:spPr bwMode="auto">
            <a:xfrm>
              <a:off x="4151312" y="3846513"/>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48" name="Freeform 126"/>
            <p:cNvSpPr/>
            <p:nvPr/>
          </p:nvSpPr>
          <p:spPr bwMode="auto">
            <a:xfrm>
              <a:off x="4013200" y="3771900"/>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49" name="Freeform 126"/>
            <p:cNvSpPr/>
            <p:nvPr/>
          </p:nvSpPr>
          <p:spPr bwMode="auto">
            <a:xfrm>
              <a:off x="4110037" y="371157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0" name="Freeform 126"/>
            <p:cNvSpPr/>
            <p:nvPr/>
          </p:nvSpPr>
          <p:spPr bwMode="auto">
            <a:xfrm>
              <a:off x="4256087" y="3670300"/>
              <a:ext cx="149225" cy="188913"/>
            </a:xfrm>
            <a:custGeom>
              <a:avLst/>
              <a:gdLst>
                <a:gd name="T0" fmla="*/ 114522 w 86"/>
                <a:gd name="T1" fmla="*/ 0 h 108"/>
                <a:gd name="T2" fmla="*/ 74613 w 86"/>
                <a:gd name="T3" fmla="*/ 162675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1" name="Freeform 126"/>
            <p:cNvSpPr/>
            <p:nvPr/>
          </p:nvSpPr>
          <p:spPr bwMode="auto">
            <a:xfrm>
              <a:off x="4151312" y="385127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2" name="Freeform 126"/>
            <p:cNvSpPr/>
            <p:nvPr/>
          </p:nvSpPr>
          <p:spPr bwMode="auto">
            <a:xfrm>
              <a:off x="4029075" y="3729038"/>
              <a:ext cx="150812" cy="188912"/>
            </a:xfrm>
            <a:custGeom>
              <a:avLst/>
              <a:gdLst>
                <a:gd name="T0" fmla="*/ 115739 w 86"/>
                <a:gd name="T1" fmla="*/ 0 h 108"/>
                <a:gd name="T2" fmla="*/ 75406 w 86"/>
                <a:gd name="T3" fmla="*/ 162674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3" name="Freeform 126"/>
            <p:cNvSpPr/>
            <p:nvPr/>
          </p:nvSpPr>
          <p:spPr bwMode="auto">
            <a:xfrm>
              <a:off x="4127500" y="3648075"/>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4" name="Freeform 126"/>
            <p:cNvSpPr/>
            <p:nvPr/>
          </p:nvSpPr>
          <p:spPr bwMode="auto">
            <a:xfrm>
              <a:off x="4208462" y="3565525"/>
              <a:ext cx="149225" cy="187325"/>
            </a:xfrm>
            <a:custGeom>
              <a:avLst/>
              <a:gdLst>
                <a:gd name="T0" fmla="*/ 114522 w 86"/>
                <a:gd name="T1" fmla="*/ 0 h 108"/>
                <a:gd name="T2" fmla="*/ 74613 w 86"/>
                <a:gd name="T3" fmla="*/ 161308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5" name="Freeform 126"/>
            <p:cNvSpPr/>
            <p:nvPr/>
          </p:nvSpPr>
          <p:spPr bwMode="auto">
            <a:xfrm>
              <a:off x="4170362" y="381317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2053" name="文本框 6"/>
          <p:cNvSpPr>
            <a:spLocks noChangeArrowheads="1"/>
          </p:cNvSpPr>
          <p:nvPr/>
        </p:nvSpPr>
        <p:spPr bwMode="auto">
          <a:xfrm>
            <a:off x="154310" y="3480340"/>
            <a:ext cx="6932180" cy="1015663"/>
          </a:xfrm>
          <a:prstGeom prst="rect">
            <a:avLst/>
          </a:prstGeom>
          <a:noFill/>
          <a:ln>
            <a:noFill/>
          </a:ln>
          <a:effectLst>
            <a:outerShdw dist="381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6000" b="1" dirty="0">
                <a:solidFill>
                  <a:schemeClr val="bg1"/>
                </a:solidFill>
                <a:latin typeface="微软雅黑" panose="020B0503020204020204" pitchFamily="34" charset="-122"/>
                <a:ea typeface="微软雅黑" panose="020B0503020204020204" pitchFamily="34" charset="-122"/>
              </a:rPr>
              <a:t>商务时间管理</a:t>
            </a:r>
            <a:r>
              <a:rPr lang="en-US" altLang="zh-CN" sz="6000" b="1" dirty="0">
                <a:solidFill>
                  <a:schemeClr val="bg1"/>
                </a:solidFill>
                <a:latin typeface="微软雅黑" panose="020B0503020204020204" pitchFamily="34" charset="-122"/>
                <a:ea typeface="微软雅黑" panose="020B0503020204020204" pitchFamily="34" charset="-122"/>
              </a:rPr>
              <a:t>PPT</a:t>
            </a:r>
            <a:endParaRPr lang="en-US" altLang="zh-CN" sz="6000" b="1" dirty="0">
              <a:solidFill>
                <a:schemeClr val="bg1"/>
              </a:solidFill>
              <a:latin typeface="微软雅黑" panose="020B0503020204020204" pitchFamily="34" charset="-122"/>
              <a:ea typeface="微软雅黑" panose="020B0503020204020204" pitchFamily="34" charset="-122"/>
              <a:sym typeface="Roboto Th" pitchFamily="2" charset="0"/>
            </a:endParaRPr>
          </a:p>
        </p:txBody>
      </p:sp>
      <p:sp>
        <p:nvSpPr>
          <p:cNvPr id="2055" name="TextBox 188"/>
          <p:cNvSpPr txBox="1">
            <a:spLocks noChangeArrowheads="1"/>
          </p:cNvSpPr>
          <p:nvPr/>
        </p:nvSpPr>
        <p:spPr bwMode="auto">
          <a:xfrm>
            <a:off x="527051" y="1413933"/>
            <a:ext cx="6771216" cy="2656205"/>
          </a:xfrm>
          <a:prstGeom prst="rect">
            <a:avLst/>
          </a:prstGeom>
          <a:noFill/>
          <a:ln>
            <a:noFill/>
          </a:ln>
          <a:effectLst>
            <a:outerShdw dist="381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6665" b="1" dirty="0">
                <a:solidFill>
                  <a:srgbClr val="FFFFFF"/>
                </a:solidFill>
                <a:latin typeface="Arial Black" panose="020B0A04020102020204" pitchFamily="34" charset="0"/>
                <a:ea typeface="GungsuhChe" panose="02030609000101010101" pitchFamily="49" charset="-127"/>
              </a:rPr>
              <a:t>202X</a:t>
            </a:r>
            <a:endParaRPr lang="zh-CN" altLang="en-US" sz="16665" b="1" dirty="0">
              <a:solidFill>
                <a:srgbClr val="FFFFFF"/>
              </a:solidFill>
              <a:latin typeface="Arial Black" panose="020B0A04020102020204" pitchFamily="34" charset="0"/>
              <a:ea typeface="GungsuhChe" panose="02030609000101010101" pitchFamily="49" charset="-127"/>
            </a:endParaRPr>
          </a:p>
        </p:txBody>
      </p:sp>
      <p:sp>
        <p:nvSpPr>
          <p:cNvPr id="2057" name="泪滴形 190"/>
          <p:cNvSpPr/>
          <p:nvPr/>
        </p:nvSpPr>
        <p:spPr bwMode="auto">
          <a:xfrm>
            <a:off x="10934700" y="5810252"/>
            <a:ext cx="685800" cy="690033"/>
          </a:xfrm>
          <a:custGeom>
            <a:avLst/>
            <a:gdLst>
              <a:gd name="T0" fmla="*/ 0 w 514513"/>
              <a:gd name="T1" fmla="*/ 258763 h 518306"/>
              <a:gd name="T2" fmla="*/ 257175 w 514513"/>
              <a:gd name="T3" fmla="*/ 0 h 518306"/>
              <a:gd name="T4" fmla="*/ 514350 w 514513"/>
              <a:gd name="T5" fmla="*/ 0 h 518306"/>
              <a:gd name="T6" fmla="*/ 514350 w 514513"/>
              <a:gd name="T7" fmla="*/ 258763 h 518306"/>
              <a:gd name="T8" fmla="*/ 257175 w 514513"/>
              <a:gd name="T9" fmla="*/ 517525 h 518306"/>
              <a:gd name="T10" fmla="*/ -1 w 514513"/>
              <a:gd name="T11" fmla="*/ 258763 h 518306"/>
              <a:gd name="T12" fmla="*/ 0 w 514513"/>
              <a:gd name="T13" fmla="*/ 258763 h 518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4513" h="518306">
                <a:moveTo>
                  <a:pt x="0" y="259153"/>
                </a:moveTo>
                <a:cubicBezTo>
                  <a:pt x="0" y="116027"/>
                  <a:pt x="115178" y="0"/>
                  <a:pt x="257257" y="0"/>
                </a:cubicBezTo>
                <a:lnTo>
                  <a:pt x="514513" y="0"/>
                </a:lnTo>
                <a:lnTo>
                  <a:pt x="514513" y="259153"/>
                </a:lnTo>
                <a:cubicBezTo>
                  <a:pt x="514513" y="402279"/>
                  <a:pt x="399335" y="518306"/>
                  <a:pt x="257256" y="518306"/>
                </a:cubicBezTo>
                <a:cubicBezTo>
                  <a:pt x="115177" y="518306"/>
                  <a:pt x="-1" y="402279"/>
                  <a:pt x="-1" y="259153"/>
                </a:cubicBezTo>
                <a:lnTo>
                  <a:pt x="0" y="2591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8" name="TextBox 191"/>
          <p:cNvSpPr txBox="1">
            <a:spLocks noChangeArrowheads="1"/>
          </p:cNvSpPr>
          <p:nvPr/>
        </p:nvSpPr>
        <p:spPr bwMode="auto">
          <a:xfrm>
            <a:off x="10905067" y="5954184"/>
            <a:ext cx="11430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135" b="1" dirty="0">
                <a:solidFill>
                  <a:srgbClr val="66A29B"/>
                </a:solidFill>
              </a:rPr>
              <a:t>2020</a:t>
            </a:r>
            <a:endParaRPr lang="zh-CN" altLang="en-US" sz="2135" b="1" dirty="0">
              <a:solidFill>
                <a:srgbClr val="66A29B"/>
              </a:solidFill>
            </a:endParaRPr>
          </a:p>
        </p:txBody>
      </p:sp>
      <p:sp>
        <p:nvSpPr>
          <p:cNvPr id="2059" name="椭圆 192"/>
          <p:cNvSpPr>
            <a:spLocks noChangeArrowheads="1"/>
          </p:cNvSpPr>
          <p:nvPr/>
        </p:nvSpPr>
        <p:spPr bwMode="auto">
          <a:xfrm>
            <a:off x="11472334" y="1797051"/>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060" name="椭圆 193"/>
          <p:cNvSpPr>
            <a:spLocks noChangeArrowheads="1"/>
          </p:cNvSpPr>
          <p:nvPr/>
        </p:nvSpPr>
        <p:spPr bwMode="auto">
          <a:xfrm>
            <a:off x="11472334" y="2173818"/>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061" name="椭圆 194"/>
          <p:cNvSpPr>
            <a:spLocks noChangeArrowheads="1"/>
          </p:cNvSpPr>
          <p:nvPr/>
        </p:nvSpPr>
        <p:spPr bwMode="auto">
          <a:xfrm>
            <a:off x="11472334" y="2510367"/>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062" name="椭圆 195"/>
          <p:cNvSpPr>
            <a:spLocks noChangeArrowheads="1"/>
          </p:cNvSpPr>
          <p:nvPr/>
        </p:nvSpPr>
        <p:spPr bwMode="auto">
          <a:xfrm>
            <a:off x="11472334" y="2844800"/>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063" name="椭圆 196"/>
          <p:cNvSpPr>
            <a:spLocks noChangeArrowheads="1"/>
          </p:cNvSpPr>
          <p:nvPr/>
        </p:nvSpPr>
        <p:spPr bwMode="auto">
          <a:xfrm>
            <a:off x="11472334" y="3230034"/>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064" name="椭圆 197"/>
          <p:cNvSpPr>
            <a:spLocks noChangeArrowheads="1"/>
          </p:cNvSpPr>
          <p:nvPr/>
        </p:nvSpPr>
        <p:spPr bwMode="auto">
          <a:xfrm>
            <a:off x="11472334" y="3566584"/>
            <a:ext cx="143933" cy="143933"/>
          </a:xfrm>
          <a:prstGeom prst="ellipse">
            <a:avLst/>
          </a:prstGeom>
          <a:noFill/>
          <a:ln w="254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065" name="椭圆 198"/>
          <p:cNvSpPr>
            <a:spLocks noChangeArrowheads="1"/>
          </p:cNvSpPr>
          <p:nvPr/>
        </p:nvSpPr>
        <p:spPr bwMode="auto">
          <a:xfrm>
            <a:off x="11472334" y="3901018"/>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066" name="椭圆 199"/>
          <p:cNvSpPr>
            <a:spLocks noChangeArrowheads="1"/>
          </p:cNvSpPr>
          <p:nvPr/>
        </p:nvSpPr>
        <p:spPr bwMode="auto">
          <a:xfrm>
            <a:off x="11472334" y="4237567"/>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067" name="椭圆 200"/>
          <p:cNvSpPr>
            <a:spLocks noChangeArrowheads="1"/>
          </p:cNvSpPr>
          <p:nvPr/>
        </p:nvSpPr>
        <p:spPr bwMode="auto">
          <a:xfrm>
            <a:off x="11472334" y="4620684"/>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00" name="文本框 965"/>
          <p:cNvSpPr txBox="1">
            <a:spLocks noChangeArrowheads="1"/>
          </p:cNvSpPr>
          <p:nvPr/>
        </p:nvSpPr>
        <p:spPr bwMode="auto">
          <a:xfrm>
            <a:off x="2628974" y="4630044"/>
            <a:ext cx="23723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rPr>
              <a:t>汇报人：</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汇</a:t>
            </a:r>
            <a:endParaRPr lang="en-US" altLang="zh-CN"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dirty="0">
                <a:solidFill>
                  <a:schemeClr val="bg1"/>
                </a:solidFill>
                <a:latin typeface="微软雅黑" panose="020B0503020204020204" pitchFamily="34" charset="-122"/>
                <a:ea typeface="微软雅黑" panose="020B0503020204020204" pitchFamily="34" charset="-122"/>
              </a:rPr>
              <a:t>汇报时间：</a:t>
            </a:r>
            <a:r>
              <a:rPr lang="en-US" altLang="zh-CN" dirty="0">
                <a:solidFill>
                  <a:schemeClr val="bg1"/>
                </a:solidFill>
                <a:latin typeface="微软雅黑" panose="020B0503020204020204" pitchFamily="34" charset="-122"/>
                <a:ea typeface="微软雅黑" panose="020B0503020204020204" pitchFamily="34" charset="-122"/>
              </a:rPr>
              <a:t>XX</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XX</a:t>
            </a:r>
            <a:r>
              <a:rPr lang="zh-CN" altLang="en-US" dirty="0">
                <a:solidFill>
                  <a:schemeClr val="bg1"/>
                </a:solidFill>
                <a:latin typeface="微软雅黑" panose="020B0503020204020204" pitchFamily="34" charset="-122"/>
                <a:ea typeface="微软雅黑" panose="020B0503020204020204" pitchFamily="34" charset="-122"/>
              </a:rPr>
              <a:t>月</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01" name="Lost Frequencies,Sandro Cavazza - Beautiful Life (Original Mix)">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944216" y="627534"/>
            <a:ext cx="1944216" cy="194421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0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椭圆 2"/>
          <p:cNvSpPr>
            <a:spLocks noChangeArrowheads="1"/>
          </p:cNvSpPr>
          <p:nvPr/>
        </p:nvSpPr>
        <p:spPr bwMode="auto">
          <a:xfrm>
            <a:off x="666751" y="1547284"/>
            <a:ext cx="2266949" cy="2241549"/>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sym typeface="+mn-lt"/>
            </a:endParaRPr>
          </a:p>
        </p:txBody>
      </p:sp>
      <p:sp>
        <p:nvSpPr>
          <p:cNvPr id="11267" name="KSO_Shape"/>
          <p:cNvSpPr/>
          <p:nvPr/>
        </p:nvSpPr>
        <p:spPr bwMode="auto">
          <a:xfrm>
            <a:off x="808567" y="1945217"/>
            <a:ext cx="2125133" cy="1843616"/>
          </a:xfrm>
          <a:custGeom>
            <a:avLst/>
            <a:gdLst>
              <a:gd name="T0" fmla="*/ 45409 w 702"/>
              <a:gd name="T1" fmla="*/ 62851 h 616"/>
              <a:gd name="T2" fmla="*/ 49950 w 702"/>
              <a:gd name="T3" fmla="*/ 202020 h 616"/>
              <a:gd name="T4" fmla="*/ 86277 w 702"/>
              <a:gd name="T5" fmla="*/ 305274 h 616"/>
              <a:gd name="T6" fmla="*/ 158931 w 702"/>
              <a:gd name="T7" fmla="*/ 435464 h 616"/>
              <a:gd name="T8" fmla="*/ 168013 w 702"/>
              <a:gd name="T9" fmla="*/ 547698 h 616"/>
              <a:gd name="T10" fmla="*/ 208881 w 702"/>
              <a:gd name="T11" fmla="*/ 677888 h 616"/>
              <a:gd name="T12" fmla="*/ 222503 w 702"/>
              <a:gd name="T13" fmla="*/ 776653 h 616"/>
              <a:gd name="T14" fmla="*/ 204340 w 702"/>
              <a:gd name="T15" fmla="*/ 866440 h 616"/>
              <a:gd name="T16" fmla="*/ 204340 w 702"/>
              <a:gd name="T17" fmla="*/ 974183 h 616"/>
              <a:gd name="T18" fmla="*/ 240667 w 702"/>
              <a:gd name="T19" fmla="*/ 1037034 h 616"/>
              <a:gd name="T20" fmla="*/ 267912 w 702"/>
              <a:gd name="T21" fmla="*/ 1010098 h 616"/>
              <a:gd name="T22" fmla="*/ 281535 w 702"/>
              <a:gd name="T23" fmla="*/ 956226 h 616"/>
              <a:gd name="T24" fmla="*/ 331484 w 702"/>
              <a:gd name="T25" fmla="*/ 942758 h 616"/>
              <a:gd name="T26" fmla="*/ 385975 w 702"/>
              <a:gd name="T27" fmla="*/ 1063970 h 616"/>
              <a:gd name="T28" fmla="*/ 454088 w 702"/>
              <a:gd name="T29" fmla="*/ 1054991 h 616"/>
              <a:gd name="T30" fmla="*/ 540365 w 702"/>
              <a:gd name="T31" fmla="*/ 1248032 h 616"/>
              <a:gd name="T32" fmla="*/ 576692 w 702"/>
              <a:gd name="T33" fmla="*/ 1319861 h 616"/>
              <a:gd name="T34" fmla="*/ 594856 w 702"/>
              <a:gd name="T35" fmla="*/ 1342308 h 616"/>
              <a:gd name="T36" fmla="*/ 631183 w 702"/>
              <a:gd name="T37" fmla="*/ 1351287 h 616"/>
              <a:gd name="T38" fmla="*/ 744705 w 702"/>
              <a:gd name="T39" fmla="*/ 1319861 h 616"/>
              <a:gd name="T40" fmla="*/ 744705 w 702"/>
              <a:gd name="T41" fmla="*/ 1203139 h 616"/>
              <a:gd name="T42" fmla="*/ 790114 w 702"/>
              <a:gd name="T43" fmla="*/ 1144778 h 616"/>
              <a:gd name="T44" fmla="*/ 885472 w 702"/>
              <a:gd name="T45" fmla="*/ 1010098 h 616"/>
              <a:gd name="T46" fmla="*/ 971749 w 702"/>
              <a:gd name="T47" fmla="*/ 942758 h 616"/>
              <a:gd name="T48" fmla="*/ 1017158 w 702"/>
              <a:gd name="T49" fmla="*/ 1077438 h 616"/>
              <a:gd name="T50" fmla="*/ 1085271 w 702"/>
              <a:gd name="T51" fmla="*/ 1046013 h 616"/>
              <a:gd name="T52" fmla="*/ 1130680 w 702"/>
              <a:gd name="T53" fmla="*/ 1108863 h 616"/>
              <a:gd name="T54" fmla="*/ 1257825 w 702"/>
              <a:gd name="T55" fmla="*/ 1081927 h 616"/>
              <a:gd name="T56" fmla="*/ 1144303 w 702"/>
              <a:gd name="T57" fmla="*/ 974183 h 616"/>
              <a:gd name="T58" fmla="*/ 1212416 w 702"/>
              <a:gd name="T59" fmla="*/ 933780 h 616"/>
              <a:gd name="T60" fmla="*/ 1207875 w 702"/>
              <a:gd name="T61" fmla="*/ 888886 h 616"/>
              <a:gd name="T62" fmla="*/ 1185171 w 702"/>
              <a:gd name="T63" fmla="*/ 704824 h 616"/>
              <a:gd name="T64" fmla="*/ 1380428 w 702"/>
              <a:gd name="T65" fmla="*/ 641973 h 616"/>
              <a:gd name="T66" fmla="*/ 1507573 w 702"/>
              <a:gd name="T67" fmla="*/ 502804 h 616"/>
              <a:gd name="T68" fmla="*/ 1557523 w 702"/>
              <a:gd name="T69" fmla="*/ 390571 h 616"/>
              <a:gd name="T70" fmla="*/ 1552982 w 702"/>
              <a:gd name="T71" fmla="*/ 350167 h 616"/>
              <a:gd name="T72" fmla="*/ 1430378 w 702"/>
              <a:gd name="T73" fmla="*/ 309763 h 616"/>
              <a:gd name="T74" fmla="*/ 1389510 w 702"/>
              <a:gd name="T75" fmla="*/ 327721 h 616"/>
              <a:gd name="T76" fmla="*/ 1357724 w 702"/>
              <a:gd name="T77" fmla="*/ 282827 h 616"/>
              <a:gd name="T78" fmla="*/ 1307774 w 702"/>
              <a:gd name="T79" fmla="*/ 278338 h 616"/>
              <a:gd name="T80" fmla="*/ 1189711 w 702"/>
              <a:gd name="T81" fmla="*/ 255892 h 616"/>
              <a:gd name="T82" fmla="*/ 1107975 w 702"/>
              <a:gd name="T83" fmla="*/ 296295 h 616"/>
              <a:gd name="T84" fmla="*/ 994453 w 702"/>
              <a:gd name="T85" fmla="*/ 246913 h 616"/>
              <a:gd name="T86" fmla="*/ 944504 w 702"/>
              <a:gd name="T87" fmla="*/ 130190 h 616"/>
              <a:gd name="T88" fmla="*/ 794655 w 702"/>
              <a:gd name="T89" fmla="*/ 40404 h 616"/>
              <a:gd name="T90" fmla="*/ 703837 w 702"/>
              <a:gd name="T91" fmla="*/ 67340 h 616"/>
              <a:gd name="T92" fmla="*/ 722000 w 702"/>
              <a:gd name="T93" fmla="*/ 139169 h 616"/>
              <a:gd name="T94" fmla="*/ 635724 w 702"/>
              <a:gd name="T95" fmla="*/ 148148 h 616"/>
              <a:gd name="T96" fmla="*/ 594856 w 702"/>
              <a:gd name="T97" fmla="*/ 193041 h 616"/>
              <a:gd name="T98" fmla="*/ 558529 w 702"/>
              <a:gd name="T99" fmla="*/ 233445 h 616"/>
              <a:gd name="T100" fmla="*/ 472252 w 702"/>
              <a:gd name="T101" fmla="*/ 264870 h 616"/>
              <a:gd name="T102" fmla="*/ 363271 w 702"/>
              <a:gd name="T103" fmla="*/ 246913 h 616"/>
              <a:gd name="T104" fmla="*/ 299698 w 702"/>
              <a:gd name="T105" fmla="*/ 242424 h 616"/>
              <a:gd name="T106" fmla="*/ 240667 w 702"/>
              <a:gd name="T107" fmla="*/ 148148 h 616"/>
              <a:gd name="T108" fmla="*/ 195258 w 702"/>
              <a:gd name="T109" fmla="*/ 103254 h 616"/>
              <a:gd name="T110" fmla="*/ 149849 w 702"/>
              <a:gd name="T111" fmla="*/ 31425 h 6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1268" name="组合 4"/>
          <p:cNvGrpSpPr/>
          <p:nvPr/>
        </p:nvGrpSpPr>
        <p:grpSpPr bwMode="auto">
          <a:xfrm>
            <a:off x="3524251" y="1547284"/>
            <a:ext cx="2266949" cy="2241549"/>
            <a:chOff x="0" y="0"/>
            <a:chExt cx="2520000" cy="2520000"/>
          </a:xfrm>
        </p:grpSpPr>
        <p:sp>
          <p:nvSpPr>
            <p:cNvPr id="11283" name="椭圆 6"/>
            <p:cNvSpPr>
              <a:spLocks noChangeArrowheads="1"/>
            </p:cNvSpPr>
            <p:nvPr/>
          </p:nvSpPr>
          <p:spPr bwMode="auto">
            <a:xfrm>
              <a:off x="0" y="0"/>
              <a:ext cx="2520000" cy="2520000"/>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sym typeface="+mn-lt"/>
              </a:endParaRPr>
            </a:p>
          </p:txBody>
        </p:sp>
        <p:sp>
          <p:nvSpPr>
            <p:cNvPr id="11284" name="KSO_Shape"/>
            <p:cNvSpPr/>
            <p:nvPr/>
          </p:nvSpPr>
          <p:spPr bwMode="auto">
            <a:xfrm>
              <a:off x="274947" y="340317"/>
              <a:ext cx="2091134" cy="1899446"/>
            </a:xfrm>
            <a:custGeom>
              <a:avLst/>
              <a:gdLst>
                <a:gd name="T0" fmla="*/ 2073659 w 718"/>
                <a:gd name="T1" fmla="*/ 844846 h 652"/>
                <a:gd name="T2" fmla="*/ 2050360 w 718"/>
                <a:gd name="T3" fmla="*/ 786580 h 652"/>
                <a:gd name="T4" fmla="*/ 2015410 w 718"/>
                <a:gd name="T5" fmla="*/ 681703 h 652"/>
                <a:gd name="T6" fmla="*/ 1928037 w 718"/>
                <a:gd name="T7" fmla="*/ 739968 h 652"/>
                <a:gd name="T8" fmla="*/ 1840664 w 718"/>
                <a:gd name="T9" fmla="*/ 804060 h 652"/>
                <a:gd name="T10" fmla="*/ 1799890 w 718"/>
                <a:gd name="T11" fmla="*/ 932243 h 652"/>
                <a:gd name="T12" fmla="*/ 1485346 w 718"/>
                <a:gd name="T13" fmla="*/ 897284 h 652"/>
                <a:gd name="T14" fmla="*/ 1444572 w 718"/>
                <a:gd name="T15" fmla="*/ 815713 h 652"/>
                <a:gd name="T16" fmla="*/ 1316424 w 718"/>
                <a:gd name="T17" fmla="*/ 716662 h 652"/>
                <a:gd name="T18" fmla="*/ 966931 w 718"/>
                <a:gd name="T19" fmla="*/ 681703 h 652"/>
                <a:gd name="T20" fmla="*/ 751410 w 718"/>
                <a:gd name="T21" fmla="*/ 320459 h 652"/>
                <a:gd name="T22" fmla="*/ 477641 w 718"/>
                <a:gd name="T23" fmla="*/ 40786 h 652"/>
                <a:gd name="T24" fmla="*/ 273770 w 718"/>
                <a:gd name="T25" fmla="*/ 17480 h 652"/>
                <a:gd name="T26" fmla="*/ 157272 w 718"/>
                <a:gd name="T27" fmla="*/ 11653 h 652"/>
                <a:gd name="T28" fmla="*/ 23300 w 718"/>
                <a:gd name="T29" fmla="*/ 104877 h 652"/>
                <a:gd name="T30" fmla="*/ 0 w 718"/>
                <a:gd name="T31" fmla="*/ 180622 h 652"/>
                <a:gd name="T32" fmla="*/ 64074 w 718"/>
                <a:gd name="T33" fmla="*/ 250540 h 652"/>
                <a:gd name="T34" fmla="*/ 122323 w 718"/>
                <a:gd name="T35" fmla="*/ 203928 h 652"/>
                <a:gd name="T36" fmla="*/ 215521 w 718"/>
                <a:gd name="T37" fmla="*/ 273847 h 652"/>
                <a:gd name="T38" fmla="*/ 279595 w 718"/>
                <a:gd name="T39" fmla="*/ 407857 h 652"/>
                <a:gd name="T40" fmla="*/ 361143 w 718"/>
                <a:gd name="T41" fmla="*/ 431163 h 652"/>
                <a:gd name="T42" fmla="*/ 512590 w 718"/>
                <a:gd name="T43" fmla="*/ 320459 h 652"/>
                <a:gd name="T44" fmla="*/ 669862 w 718"/>
                <a:gd name="T45" fmla="*/ 402030 h 652"/>
                <a:gd name="T46" fmla="*/ 693161 w 718"/>
                <a:gd name="T47" fmla="*/ 570999 h 652"/>
                <a:gd name="T48" fmla="*/ 698986 w 718"/>
                <a:gd name="T49" fmla="*/ 728315 h 652"/>
                <a:gd name="T50" fmla="*/ 675687 w 718"/>
                <a:gd name="T51" fmla="*/ 827366 h 652"/>
                <a:gd name="T52" fmla="*/ 664037 w 718"/>
                <a:gd name="T53" fmla="*/ 961376 h 652"/>
                <a:gd name="T54" fmla="*/ 623263 w 718"/>
                <a:gd name="T55" fmla="*/ 1066253 h 652"/>
                <a:gd name="T56" fmla="*/ 524240 w 718"/>
                <a:gd name="T57" fmla="*/ 1077906 h 652"/>
                <a:gd name="T58" fmla="*/ 448516 w 718"/>
                <a:gd name="T59" fmla="*/ 1206090 h 652"/>
                <a:gd name="T60" fmla="*/ 419392 w 718"/>
                <a:gd name="T61" fmla="*/ 1299314 h 652"/>
                <a:gd name="T62" fmla="*/ 518415 w 718"/>
                <a:gd name="T63" fmla="*/ 1386712 h 652"/>
                <a:gd name="T64" fmla="*/ 547539 w 718"/>
                <a:gd name="T65" fmla="*/ 1503243 h 652"/>
                <a:gd name="T66" fmla="*/ 658212 w 718"/>
                <a:gd name="T67" fmla="*/ 1538202 h 652"/>
                <a:gd name="T68" fmla="*/ 739760 w 718"/>
                <a:gd name="T69" fmla="*/ 1631426 h 652"/>
                <a:gd name="T70" fmla="*/ 798009 w 718"/>
                <a:gd name="T71" fmla="*/ 1631426 h 652"/>
                <a:gd name="T72" fmla="*/ 897032 w 718"/>
                <a:gd name="T73" fmla="*/ 1608120 h 652"/>
                <a:gd name="T74" fmla="*/ 972756 w 718"/>
                <a:gd name="T75" fmla="*/ 1584814 h 652"/>
                <a:gd name="T76" fmla="*/ 1001880 w 718"/>
                <a:gd name="T77" fmla="*/ 1619773 h 652"/>
                <a:gd name="T78" fmla="*/ 1054304 w 718"/>
                <a:gd name="T79" fmla="*/ 1678038 h 652"/>
                <a:gd name="T80" fmla="*/ 1060129 w 718"/>
                <a:gd name="T81" fmla="*/ 1643079 h 652"/>
                <a:gd name="T82" fmla="*/ 1170802 w 718"/>
                <a:gd name="T83" fmla="*/ 1637253 h 652"/>
                <a:gd name="T84" fmla="*/ 1229051 w 718"/>
                <a:gd name="T85" fmla="*/ 1712997 h 652"/>
                <a:gd name="T86" fmla="*/ 1328074 w 718"/>
                <a:gd name="T87" fmla="*/ 1771263 h 652"/>
                <a:gd name="T88" fmla="*/ 1380498 w 718"/>
                <a:gd name="T89" fmla="*/ 1794569 h 652"/>
                <a:gd name="T90" fmla="*/ 1380498 w 718"/>
                <a:gd name="T91" fmla="*/ 1736303 h 652"/>
                <a:gd name="T92" fmla="*/ 1415447 w 718"/>
                <a:gd name="T93" fmla="*/ 1718824 h 652"/>
                <a:gd name="T94" fmla="*/ 1444572 w 718"/>
                <a:gd name="T95" fmla="*/ 1794569 h 652"/>
                <a:gd name="T96" fmla="*/ 1491171 w 718"/>
                <a:gd name="T97" fmla="*/ 1823701 h 652"/>
                <a:gd name="T98" fmla="*/ 1584369 w 718"/>
                <a:gd name="T99" fmla="*/ 1858660 h 652"/>
                <a:gd name="T100" fmla="*/ 1619318 w 718"/>
                <a:gd name="T101" fmla="*/ 1800395 h 652"/>
                <a:gd name="T102" fmla="*/ 1724166 w 718"/>
                <a:gd name="T103" fmla="*/ 1742130 h 652"/>
                <a:gd name="T104" fmla="*/ 1776590 w 718"/>
                <a:gd name="T105" fmla="*/ 1747956 h 652"/>
                <a:gd name="T106" fmla="*/ 1776590 w 718"/>
                <a:gd name="T107" fmla="*/ 1800395 h 652"/>
                <a:gd name="T108" fmla="*/ 1863963 w 718"/>
                <a:gd name="T109" fmla="*/ 1835354 h 652"/>
                <a:gd name="T110" fmla="*/ 1817364 w 718"/>
                <a:gd name="T111" fmla="*/ 1637253 h 652"/>
                <a:gd name="T112" fmla="*/ 1794065 w 718"/>
                <a:gd name="T113" fmla="*/ 1509069 h 652"/>
                <a:gd name="T114" fmla="*/ 1928037 w 718"/>
                <a:gd name="T115" fmla="*/ 1404192 h 652"/>
                <a:gd name="T116" fmla="*/ 2050360 w 718"/>
                <a:gd name="T117" fmla="*/ 1386712 h 652"/>
                <a:gd name="T118" fmla="*/ 2085309 w 718"/>
                <a:gd name="T119" fmla="*/ 1112866 h 6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11269" name="组合 7"/>
          <p:cNvGrpSpPr/>
          <p:nvPr/>
        </p:nvGrpSpPr>
        <p:grpSpPr bwMode="auto">
          <a:xfrm>
            <a:off x="6400801" y="1530351"/>
            <a:ext cx="2266951" cy="2258483"/>
            <a:chOff x="0" y="0"/>
            <a:chExt cx="2520000" cy="2537002"/>
          </a:xfrm>
        </p:grpSpPr>
        <p:sp>
          <p:nvSpPr>
            <p:cNvPr id="11281" name="椭圆 8"/>
            <p:cNvSpPr>
              <a:spLocks noChangeArrowheads="1"/>
            </p:cNvSpPr>
            <p:nvPr/>
          </p:nvSpPr>
          <p:spPr bwMode="auto">
            <a:xfrm>
              <a:off x="0" y="17002"/>
              <a:ext cx="2520000" cy="2520000"/>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sym typeface="+mn-lt"/>
              </a:endParaRPr>
            </a:p>
          </p:txBody>
        </p:sp>
        <p:sp>
          <p:nvSpPr>
            <p:cNvPr id="11282" name="KSO_Shape"/>
            <p:cNvSpPr>
              <a:spLocks noChangeAspect="1"/>
            </p:cNvSpPr>
            <p:nvPr/>
          </p:nvSpPr>
          <p:spPr bwMode="auto">
            <a:xfrm rot="-4524349">
              <a:off x="-85654" y="571796"/>
              <a:ext cx="2523798" cy="1380203"/>
            </a:xfrm>
            <a:custGeom>
              <a:avLst/>
              <a:gdLst>
                <a:gd name="T0" fmla="*/ 928060 w 43671952"/>
                <a:gd name="T1" fmla="*/ 1123924 h 23902640"/>
                <a:gd name="T2" fmla="*/ 1834649 w 43671952"/>
                <a:gd name="T3" fmla="*/ 1037181 h 23902640"/>
                <a:gd name="T4" fmla="*/ 1688036 w 43671952"/>
                <a:gd name="T5" fmla="*/ 1004754 h 23902640"/>
                <a:gd name="T6" fmla="*/ 1382964 w 43671952"/>
                <a:gd name="T7" fmla="*/ 979329 h 23902640"/>
                <a:gd name="T8" fmla="*/ 1756346 w 43671952"/>
                <a:gd name="T9" fmla="*/ 950030 h 23902640"/>
                <a:gd name="T10" fmla="*/ 514138 w 43671952"/>
                <a:gd name="T11" fmla="*/ 987249 h 23902640"/>
                <a:gd name="T12" fmla="*/ 1165090 w 43671952"/>
                <a:gd name="T13" fmla="*/ 1099841 h 23902640"/>
                <a:gd name="T14" fmla="*/ 1019583 w 43671952"/>
                <a:gd name="T15" fmla="*/ 884674 h 23902640"/>
                <a:gd name="T16" fmla="*/ 1068022 w 43671952"/>
                <a:gd name="T17" fmla="*/ 875599 h 23902640"/>
                <a:gd name="T18" fmla="*/ 1134514 w 43671952"/>
                <a:gd name="T19" fmla="*/ 861821 h 23902640"/>
                <a:gd name="T20" fmla="*/ 674579 w 43671952"/>
                <a:gd name="T21" fmla="*/ 839574 h 23902640"/>
                <a:gd name="T22" fmla="*/ 1261366 w 43671952"/>
                <a:gd name="T23" fmla="*/ 824064 h 23902640"/>
                <a:gd name="T24" fmla="*/ 1179940 w 43671952"/>
                <a:gd name="T25" fmla="*/ 819277 h 23902640"/>
                <a:gd name="T26" fmla="*/ 847420 w 43671952"/>
                <a:gd name="T27" fmla="*/ 784574 h 23902640"/>
                <a:gd name="T28" fmla="*/ 1026739 w 43671952"/>
                <a:gd name="T29" fmla="*/ 824449 h 23902640"/>
                <a:gd name="T30" fmla="*/ 1079720 w 43671952"/>
                <a:gd name="T31" fmla="*/ 792961 h 23902640"/>
                <a:gd name="T32" fmla="*/ 1409055 w 43671952"/>
                <a:gd name="T33" fmla="*/ 747696 h 23902640"/>
                <a:gd name="T34" fmla="*/ 991324 w 43671952"/>
                <a:gd name="T35" fmla="*/ 723689 h 23902640"/>
                <a:gd name="T36" fmla="*/ 1041189 w 43671952"/>
                <a:gd name="T37" fmla="*/ 694924 h 23902640"/>
                <a:gd name="T38" fmla="*/ 670815 w 43671952"/>
                <a:gd name="T39" fmla="*/ 671936 h 23902640"/>
                <a:gd name="T40" fmla="*/ 1045592 w 43671952"/>
                <a:gd name="T41" fmla="*/ 641398 h 23902640"/>
                <a:gd name="T42" fmla="*/ 960685 w 43671952"/>
                <a:gd name="T43" fmla="*/ 625219 h 23902640"/>
                <a:gd name="T44" fmla="*/ 2321795 w 43671952"/>
                <a:gd name="T45" fmla="*/ 607895 h 23902640"/>
                <a:gd name="T46" fmla="*/ 2280236 w 43671952"/>
                <a:gd name="T47" fmla="*/ 588920 h 23902640"/>
                <a:gd name="T48" fmla="*/ 2268952 w 43671952"/>
                <a:gd name="T49" fmla="*/ 583007 h 23902640"/>
                <a:gd name="T50" fmla="*/ 1193807 w 43671952"/>
                <a:gd name="T51" fmla="*/ 555887 h 23902640"/>
                <a:gd name="T52" fmla="*/ 2187485 w 43671952"/>
                <a:gd name="T53" fmla="*/ 527182 h 23902640"/>
                <a:gd name="T54" fmla="*/ 1130588 w 43671952"/>
                <a:gd name="T55" fmla="*/ 475229 h 23902640"/>
                <a:gd name="T56" fmla="*/ 1167516 w 43671952"/>
                <a:gd name="T57" fmla="*/ 475756 h 23902640"/>
                <a:gd name="T58" fmla="*/ 1207698 w 43671952"/>
                <a:gd name="T59" fmla="*/ 429550 h 23902640"/>
                <a:gd name="T60" fmla="*/ 340730 w 43671952"/>
                <a:gd name="T61" fmla="*/ 354200 h 23902640"/>
                <a:gd name="T62" fmla="*/ 1217056 w 43671952"/>
                <a:gd name="T63" fmla="*/ 365475 h 23902640"/>
                <a:gd name="T64" fmla="*/ 1769695 w 43671952"/>
                <a:gd name="T65" fmla="*/ 323400 h 23902640"/>
                <a:gd name="T66" fmla="*/ 1723319 w 43671952"/>
                <a:gd name="T67" fmla="*/ 285175 h 23902640"/>
                <a:gd name="T68" fmla="*/ 1503002 w 43671952"/>
                <a:gd name="T69" fmla="*/ 255292 h 23902640"/>
                <a:gd name="T70" fmla="*/ 466691 w 43671952"/>
                <a:gd name="T71" fmla="*/ 227975 h 23902640"/>
                <a:gd name="T72" fmla="*/ 333167 w 43671952"/>
                <a:gd name="T73" fmla="*/ 230874 h 23902640"/>
                <a:gd name="T74" fmla="*/ 1949278 w 43671952"/>
                <a:gd name="T75" fmla="*/ 157712 h 23902640"/>
                <a:gd name="T76" fmla="*/ 1196693 w 43671952"/>
                <a:gd name="T77" fmla="*/ 125125 h 23902640"/>
                <a:gd name="T78" fmla="*/ 2034873 w 43671952"/>
                <a:gd name="T79" fmla="*/ 265100 h 23902640"/>
                <a:gd name="T80" fmla="*/ 2115762 w 43671952"/>
                <a:gd name="T81" fmla="*/ 574153 h 23902640"/>
                <a:gd name="T82" fmla="*/ 2091821 w 43671952"/>
                <a:gd name="T83" fmla="*/ 1309954 h 23902640"/>
                <a:gd name="T84" fmla="*/ 1811254 w 43671952"/>
                <a:gd name="T85" fmla="*/ 337975 h 23902640"/>
                <a:gd name="T86" fmla="*/ 1838225 w 43671952"/>
                <a:gd name="T87" fmla="*/ 139425 h 23902640"/>
                <a:gd name="T88" fmla="*/ 1702595 w 43671952"/>
                <a:gd name="T89" fmla="*/ 105105 h 23902640"/>
                <a:gd name="T90" fmla="*/ 1164933 w 43671952"/>
                <a:gd name="T91" fmla="*/ 319825 h 23902640"/>
                <a:gd name="T92" fmla="*/ 687804 w 43671952"/>
                <a:gd name="T93" fmla="*/ 688324 h 23902640"/>
                <a:gd name="T94" fmla="*/ 249357 w 43671952"/>
                <a:gd name="T95" fmla="*/ 948749 h 23902640"/>
                <a:gd name="T96" fmla="*/ 516890 w 43671952"/>
                <a:gd name="T97" fmla="*/ 344850 h 23902640"/>
                <a:gd name="T98" fmla="*/ 471808 w 43671952"/>
                <a:gd name="T99" fmla="*/ 231825 h 23902640"/>
                <a:gd name="T100" fmla="*/ 884424 w 43671952"/>
                <a:gd name="T101" fmla="*/ 143825 h 23902640"/>
                <a:gd name="T102" fmla="*/ 1039953 w 43671952"/>
                <a:gd name="T103" fmla="*/ 85387 h 23902640"/>
                <a:gd name="T104" fmla="*/ 2008730 w 43671952"/>
                <a:gd name="T105" fmla="*/ 156166 h 23902640"/>
                <a:gd name="T106" fmla="*/ 820645 w 43671952"/>
                <a:gd name="T107" fmla="*/ 93958 h 23902640"/>
                <a:gd name="T108" fmla="*/ 1721393 w 43671952"/>
                <a:gd name="T109" fmla="*/ 81675 h 23902640"/>
                <a:gd name="T110" fmla="*/ 1877307 w 43671952"/>
                <a:gd name="T111" fmla="*/ 80987 h 23902640"/>
                <a:gd name="T112" fmla="*/ 1702127 w 43671952"/>
                <a:gd name="T113" fmla="*/ 65862 h 23902640"/>
                <a:gd name="T114" fmla="*/ 1770795 w 43671952"/>
                <a:gd name="T115" fmla="*/ 61187 h 23902640"/>
                <a:gd name="T116" fmla="*/ 1783869 w 43671952"/>
                <a:gd name="T117" fmla="*/ 47712 h 23902640"/>
                <a:gd name="T118" fmla="*/ 2131064 w 43671952"/>
                <a:gd name="T119" fmla="*/ 102465 h 23902640"/>
                <a:gd name="T120" fmla="*/ 1895912 w 43671952"/>
                <a:gd name="T121" fmla="*/ 42185 h 23902640"/>
                <a:gd name="T122" fmla="*/ 1825895 w 43671952"/>
                <a:gd name="T123" fmla="*/ 56705 h 23902640"/>
                <a:gd name="T124" fmla="*/ 445882 w 43671952"/>
                <a:gd name="T125" fmla="*/ 33550 h 239026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lnTo>
                    <a:pt x="36722091" y="2197620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lnTo>
                    <a:pt x="36876871" y="21571396"/>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lnTo>
                    <a:pt x="16059208" y="19464340"/>
                  </a:ln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lnTo>
                    <a:pt x="25386535" y="16375856"/>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lnTo>
                    <a:pt x="18443023" y="15073312"/>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lnTo>
                    <a:pt x="1364511" y="14911387"/>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lnTo>
                    <a:pt x="16838067" y="14847093"/>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lnTo>
                    <a:pt x="15838447" y="14722411"/>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lnTo>
                    <a:pt x="18598763" y="14403704"/>
                  </a:ln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lnTo>
                    <a:pt x="15749646" y="14094618"/>
                  </a:ln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lnTo>
                    <a:pt x="19283899" y="13910424"/>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lnTo>
                    <a:pt x="37161815" y="13823156"/>
                  </a:ln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lnTo>
                    <a:pt x="18757357" y="13530262"/>
                  </a:ln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lnTo>
                    <a:pt x="14448557" y="12922872"/>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lnTo>
                    <a:pt x="17301483" y="12783883"/>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lnTo>
                    <a:pt x="12531976" y="12279134"/>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lnTo>
                    <a:pt x="40643203" y="11077709"/>
                  </a:ln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lnTo>
                    <a:pt x="40364599" y="10841969"/>
                  </a:ln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lnTo>
                    <a:pt x="40250295" y="1049430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lnTo>
                    <a:pt x="39684175" y="10240397"/>
                  </a:lnTo>
                  <a:close/>
                  <a:moveTo>
                    <a:pt x="39694743" y="10239692"/>
                  </a:moveTo>
                  <a:lnTo>
                    <a:pt x="39693083" y="10241895"/>
                  </a:lnTo>
                  <a:lnTo>
                    <a:pt x="39688755" y="10241167"/>
                  </a:lnTo>
                  <a:lnTo>
                    <a:pt x="39694743" y="10239692"/>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lnTo>
                    <a:pt x="39476387" y="10129977"/>
                  </a:ln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lnTo>
                    <a:pt x="38892983" y="9951385"/>
                  </a:ln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lnTo>
                    <a:pt x="37935719" y="9220334"/>
                  </a:ln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lnTo>
                    <a:pt x="37623775" y="8746465"/>
                  </a:ln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lnTo>
                    <a:pt x="2619841" y="7119644"/>
                  </a:ln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lnTo>
                    <a:pt x="6110316" y="5805492"/>
                  </a:ln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lnTo>
                    <a:pt x="2115872" y="5741564"/>
                  </a:ln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lnTo>
                    <a:pt x="35082983" y="4443417"/>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lnTo>
                    <a:pt x="35052027" y="4388648"/>
                  </a:ln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lnTo>
                    <a:pt x="7600648" y="3833400"/>
                  </a:ln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lnTo>
                    <a:pt x="8567809" y="3715879"/>
                  </a:ln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lnTo>
                    <a:pt x="33089875" y="2569368"/>
                  </a:ln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lnTo>
                    <a:pt x="21036259" y="2124075"/>
                  </a:ln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lnTo>
                    <a:pt x="14861412" y="2050256"/>
                  </a:ln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lnTo>
                    <a:pt x="13463900" y="1906588"/>
                  </a:ln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lnTo>
                    <a:pt x="17841583" y="1690687"/>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lnTo>
                    <a:pt x="6474725" y="1445323"/>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lnTo>
                    <a:pt x="32328223" y="1388676"/>
                  </a:ln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lnTo>
                    <a:pt x="31094391" y="1331118"/>
                  </a:ln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lnTo>
                    <a:pt x="17433431" y="1295400"/>
                  </a:ln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lnTo>
                    <a:pt x="30582419" y="121681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lnTo>
                    <a:pt x="17423907" y="107156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lnTo>
                    <a:pt x="30191895" y="923924"/>
                  </a:ln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lnTo>
                    <a:pt x="30408591" y="509588"/>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lnTo>
                    <a:pt x="32675423" y="0"/>
                  </a:ln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lnTo>
                    <a:pt x="31779779" y="0"/>
                  </a:ln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lnTo>
                    <a:pt x="793055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11270" name="组合 10"/>
          <p:cNvGrpSpPr/>
          <p:nvPr/>
        </p:nvGrpSpPr>
        <p:grpSpPr bwMode="auto">
          <a:xfrm>
            <a:off x="9163051" y="1547284"/>
            <a:ext cx="2266949" cy="2241549"/>
            <a:chOff x="0" y="0"/>
            <a:chExt cx="2520000" cy="2520000"/>
          </a:xfrm>
        </p:grpSpPr>
        <p:sp>
          <p:nvSpPr>
            <p:cNvPr id="11279" name="椭圆 11"/>
            <p:cNvSpPr>
              <a:spLocks noChangeArrowheads="1"/>
            </p:cNvSpPr>
            <p:nvPr/>
          </p:nvSpPr>
          <p:spPr bwMode="auto">
            <a:xfrm>
              <a:off x="0" y="0"/>
              <a:ext cx="2520000" cy="2520000"/>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sym typeface="+mn-lt"/>
              </a:endParaRPr>
            </a:p>
          </p:txBody>
        </p:sp>
        <p:sp>
          <p:nvSpPr>
            <p:cNvPr id="11280" name="KSO_Shape"/>
            <p:cNvSpPr/>
            <p:nvPr/>
          </p:nvSpPr>
          <p:spPr bwMode="auto">
            <a:xfrm>
              <a:off x="245075" y="220934"/>
              <a:ext cx="2193817" cy="2285226"/>
            </a:xfrm>
            <a:custGeom>
              <a:avLst/>
              <a:gdLst>
                <a:gd name="T0" fmla="*/ 77247 w 568"/>
                <a:gd name="T1" fmla="*/ 1405105 h 592"/>
                <a:gd name="T2" fmla="*/ 285814 w 568"/>
                <a:gd name="T3" fmla="*/ 1459148 h 592"/>
                <a:gd name="T4" fmla="*/ 378511 w 568"/>
                <a:gd name="T5" fmla="*/ 1698479 h 592"/>
                <a:gd name="T6" fmla="*/ 370786 w 568"/>
                <a:gd name="T7" fmla="*/ 1937810 h 592"/>
                <a:gd name="T8" fmla="*/ 556179 w 568"/>
                <a:gd name="T9" fmla="*/ 2007293 h 592"/>
                <a:gd name="T10" fmla="*/ 849718 w 568"/>
                <a:gd name="T11" fmla="*/ 2084497 h 592"/>
                <a:gd name="T12" fmla="*/ 1050560 w 568"/>
                <a:gd name="T13" fmla="*/ 2285226 h 592"/>
                <a:gd name="T14" fmla="*/ 1011937 w 568"/>
                <a:gd name="T15" fmla="*/ 2015013 h 592"/>
                <a:gd name="T16" fmla="*/ 1135532 w 568"/>
                <a:gd name="T17" fmla="*/ 1891488 h 592"/>
                <a:gd name="T18" fmla="*/ 1398172 w 568"/>
                <a:gd name="T19" fmla="*/ 1891488 h 592"/>
                <a:gd name="T20" fmla="*/ 1691711 w 568"/>
                <a:gd name="T21" fmla="*/ 1806564 h 592"/>
                <a:gd name="T22" fmla="*/ 2039323 w 568"/>
                <a:gd name="T23" fmla="*/ 1644436 h 592"/>
                <a:gd name="T24" fmla="*/ 2085671 w 568"/>
                <a:gd name="T25" fmla="*/ 1659877 h 592"/>
                <a:gd name="T26" fmla="*/ 2116570 w 568"/>
                <a:gd name="T27" fmla="*/ 1497749 h 592"/>
                <a:gd name="T28" fmla="*/ 1946626 w 568"/>
                <a:gd name="T29" fmla="*/ 1490029 h 592"/>
                <a:gd name="T30" fmla="*/ 1869379 w 568"/>
                <a:gd name="T31" fmla="*/ 1389664 h 592"/>
                <a:gd name="T32" fmla="*/ 1776683 w 568"/>
                <a:gd name="T33" fmla="*/ 1312461 h 592"/>
                <a:gd name="T34" fmla="*/ 1745784 w 568"/>
                <a:gd name="T35" fmla="*/ 1049969 h 592"/>
                <a:gd name="T36" fmla="*/ 1699436 w 568"/>
                <a:gd name="T37" fmla="*/ 733434 h 592"/>
                <a:gd name="T38" fmla="*/ 1537217 w 568"/>
                <a:gd name="T39" fmla="*/ 586747 h 592"/>
                <a:gd name="T40" fmla="*/ 1591290 w 568"/>
                <a:gd name="T41" fmla="*/ 509544 h 592"/>
                <a:gd name="T42" fmla="*/ 1853930 w 568"/>
                <a:gd name="T43" fmla="*/ 494103 h 592"/>
                <a:gd name="T44" fmla="*/ 1977525 w 568"/>
                <a:gd name="T45" fmla="*/ 416899 h 592"/>
                <a:gd name="T46" fmla="*/ 1830756 w 568"/>
                <a:gd name="T47" fmla="*/ 393738 h 592"/>
                <a:gd name="T48" fmla="*/ 1753509 w 568"/>
                <a:gd name="T49" fmla="*/ 339696 h 592"/>
                <a:gd name="T50" fmla="*/ 1653087 w 568"/>
                <a:gd name="T51" fmla="*/ 185289 h 592"/>
                <a:gd name="T52" fmla="*/ 1560391 w 568"/>
                <a:gd name="T53" fmla="*/ 324255 h 592"/>
                <a:gd name="T54" fmla="*/ 1390447 w 568"/>
                <a:gd name="T55" fmla="*/ 532705 h 592"/>
                <a:gd name="T56" fmla="*/ 1413622 w 568"/>
                <a:gd name="T57" fmla="*/ 663951 h 592"/>
                <a:gd name="T58" fmla="*/ 1344099 w 568"/>
                <a:gd name="T59" fmla="*/ 826078 h 592"/>
                <a:gd name="T60" fmla="*/ 1220504 w 568"/>
                <a:gd name="T61" fmla="*/ 826078 h 592"/>
                <a:gd name="T62" fmla="*/ 1112358 w 568"/>
                <a:gd name="T63" fmla="*/ 926443 h 592"/>
                <a:gd name="T64" fmla="*/ 1066010 w 568"/>
                <a:gd name="T65" fmla="*/ 864680 h 592"/>
                <a:gd name="T66" fmla="*/ 1019661 w 568"/>
                <a:gd name="T67" fmla="*/ 856960 h 592"/>
                <a:gd name="T68" fmla="*/ 942414 w 568"/>
                <a:gd name="T69" fmla="*/ 648510 h 592"/>
                <a:gd name="T70" fmla="*/ 834268 w 568"/>
                <a:gd name="T71" fmla="*/ 362857 h 592"/>
                <a:gd name="T72" fmla="*/ 757021 w 568"/>
                <a:gd name="T73" fmla="*/ 393738 h 592"/>
                <a:gd name="T74" fmla="*/ 664325 w 568"/>
                <a:gd name="T75" fmla="*/ 331975 h 592"/>
                <a:gd name="T76" fmla="*/ 602527 w 568"/>
                <a:gd name="T77" fmla="*/ 193009 h 592"/>
                <a:gd name="T78" fmla="*/ 533005 w 568"/>
                <a:gd name="T79" fmla="*/ 316535 h 592"/>
                <a:gd name="T80" fmla="*/ 471207 w 568"/>
                <a:gd name="T81" fmla="*/ 324255 h 592"/>
                <a:gd name="T82" fmla="*/ 409410 w 568"/>
                <a:gd name="T83" fmla="*/ 216170 h 592"/>
                <a:gd name="T84" fmla="*/ 393960 w 568"/>
                <a:gd name="T85" fmla="*/ 0 h 592"/>
                <a:gd name="T86" fmla="*/ 316713 w 568"/>
                <a:gd name="T87" fmla="*/ 169848 h 592"/>
                <a:gd name="T88" fmla="*/ 216292 w 568"/>
                <a:gd name="T89" fmla="*/ 254772 h 592"/>
                <a:gd name="T90" fmla="*/ 208567 w 568"/>
                <a:gd name="T91" fmla="*/ 409179 h 592"/>
                <a:gd name="T92" fmla="*/ 293539 w 568"/>
                <a:gd name="T93" fmla="*/ 401459 h 592"/>
                <a:gd name="T94" fmla="*/ 301264 w 568"/>
                <a:gd name="T95" fmla="*/ 918723 h 592"/>
                <a:gd name="T96" fmla="*/ 185393 w 568"/>
                <a:gd name="T97" fmla="*/ 972765 h 592"/>
                <a:gd name="T98" fmla="*/ 23174 w 568"/>
                <a:gd name="T99" fmla="*/ 1235257 h 592"/>
                <a:gd name="T100" fmla="*/ 46348 w 568"/>
                <a:gd name="T101" fmla="*/ 1366503 h 5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11271" name="圆角矩形 29"/>
          <p:cNvSpPr>
            <a:spLocks noChangeArrowheads="1"/>
          </p:cNvSpPr>
          <p:nvPr/>
        </p:nvSpPr>
        <p:spPr bwMode="auto">
          <a:xfrm>
            <a:off x="666752" y="4112684"/>
            <a:ext cx="2178049" cy="370416"/>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2135" b="1">
                <a:solidFill>
                  <a:srgbClr val="B58A36"/>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a:solidFill>
                <a:srgbClr val="B58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2" name="矩形 8"/>
          <p:cNvSpPr>
            <a:spLocks noChangeArrowheads="1"/>
          </p:cNvSpPr>
          <p:nvPr/>
        </p:nvSpPr>
        <p:spPr bwMode="auto">
          <a:xfrm>
            <a:off x="571500" y="4768851"/>
            <a:ext cx="23812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1273" name="圆角矩形 29"/>
          <p:cNvSpPr>
            <a:spLocks noChangeArrowheads="1"/>
          </p:cNvSpPr>
          <p:nvPr/>
        </p:nvSpPr>
        <p:spPr bwMode="auto">
          <a:xfrm>
            <a:off x="3619500" y="4112684"/>
            <a:ext cx="2178051" cy="370416"/>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2135" b="1">
                <a:solidFill>
                  <a:srgbClr val="B58A36"/>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a:solidFill>
                <a:srgbClr val="B58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4" name="矩形 8"/>
          <p:cNvSpPr>
            <a:spLocks noChangeArrowheads="1"/>
          </p:cNvSpPr>
          <p:nvPr/>
        </p:nvSpPr>
        <p:spPr bwMode="auto">
          <a:xfrm>
            <a:off x="3524251" y="4768851"/>
            <a:ext cx="24532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1275" name="圆角矩形 29"/>
          <p:cNvSpPr>
            <a:spLocks noChangeArrowheads="1"/>
          </p:cNvSpPr>
          <p:nvPr/>
        </p:nvSpPr>
        <p:spPr bwMode="auto">
          <a:xfrm>
            <a:off x="6572252" y="4112684"/>
            <a:ext cx="2178049" cy="370416"/>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2135" b="1">
                <a:solidFill>
                  <a:srgbClr val="B58A36"/>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a:solidFill>
                <a:srgbClr val="B58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6" name="矩形 8"/>
          <p:cNvSpPr>
            <a:spLocks noChangeArrowheads="1"/>
          </p:cNvSpPr>
          <p:nvPr/>
        </p:nvSpPr>
        <p:spPr bwMode="auto">
          <a:xfrm>
            <a:off x="6477001" y="4768851"/>
            <a:ext cx="24532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1277" name="圆角矩形 29"/>
          <p:cNvSpPr>
            <a:spLocks noChangeArrowheads="1"/>
          </p:cNvSpPr>
          <p:nvPr/>
        </p:nvSpPr>
        <p:spPr bwMode="auto">
          <a:xfrm>
            <a:off x="9334500" y="4112684"/>
            <a:ext cx="2178051" cy="370416"/>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2135" b="1">
                <a:solidFill>
                  <a:srgbClr val="B58A36"/>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a:solidFill>
                <a:srgbClr val="B58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8" name="矩形 8"/>
          <p:cNvSpPr>
            <a:spLocks noChangeArrowheads="1"/>
          </p:cNvSpPr>
          <p:nvPr/>
        </p:nvSpPr>
        <p:spPr bwMode="auto">
          <a:xfrm>
            <a:off x="9167284" y="4768851"/>
            <a:ext cx="24532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6"/>
          <p:cNvSpPr>
            <a:spLocks noChangeArrowheads="1"/>
          </p:cNvSpPr>
          <p:nvPr/>
        </p:nvSpPr>
        <p:spPr bwMode="auto">
          <a:xfrm>
            <a:off x="1570568" y="1875367"/>
            <a:ext cx="4169833"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465" b="1" dirty="0">
                <a:solidFill>
                  <a:srgbClr val="B58A36"/>
                </a:solidFill>
                <a:latin typeface="微软雅黑" panose="020B0503020204020204" pitchFamily="34" charset="-122"/>
                <a:ea typeface="微软雅黑" panose="020B0503020204020204" pitchFamily="34" charset="-122"/>
              </a:rPr>
              <a:t>单击添加您的标题 </a:t>
            </a:r>
            <a:r>
              <a:rPr lang="zh-CN" altLang="en-US" sz="1335" b="1" dirty="0">
                <a:solidFill>
                  <a:srgbClr val="B58A36"/>
                </a:solidFill>
                <a:latin typeface="微软雅黑" panose="020B0503020204020204" pitchFamily="34" charset="-122"/>
                <a:ea typeface="微软雅黑" panose="020B0503020204020204" pitchFamily="34" charset="-122"/>
              </a:rPr>
              <a:t>   </a:t>
            </a:r>
            <a:endParaRPr lang="en-US" altLang="zh-CN" sz="1335" b="1" dirty="0">
              <a:solidFill>
                <a:srgbClr val="B58A36"/>
              </a:solidFill>
              <a:latin typeface="微软雅黑" panose="020B0503020204020204" pitchFamily="34" charset="-122"/>
              <a:ea typeface="微软雅黑" panose="020B0503020204020204" pitchFamily="34" charset="-122"/>
            </a:endParaRPr>
          </a:p>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2291" name="矩形 16"/>
          <p:cNvSpPr>
            <a:spLocks noChangeArrowheads="1"/>
          </p:cNvSpPr>
          <p:nvPr/>
        </p:nvSpPr>
        <p:spPr bwMode="auto">
          <a:xfrm>
            <a:off x="1598084" y="3363384"/>
            <a:ext cx="4171949" cy="105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465" b="1" dirty="0">
                <a:solidFill>
                  <a:srgbClr val="B58A36"/>
                </a:solidFill>
                <a:latin typeface="微软雅黑" panose="020B0503020204020204" pitchFamily="34" charset="-122"/>
                <a:ea typeface="微软雅黑" panose="020B0503020204020204" pitchFamily="34" charset="-122"/>
              </a:rPr>
              <a:t>单击添加您的标题 </a:t>
            </a:r>
            <a:r>
              <a:rPr lang="zh-CN" altLang="en-US" sz="1335" b="1" dirty="0">
                <a:solidFill>
                  <a:srgbClr val="B58A36"/>
                </a:solidFill>
                <a:latin typeface="微软雅黑" panose="020B0503020204020204" pitchFamily="34" charset="-122"/>
                <a:ea typeface="微软雅黑" panose="020B0503020204020204" pitchFamily="34" charset="-122"/>
              </a:rPr>
              <a:t>   </a:t>
            </a:r>
            <a:endParaRPr lang="en-US" altLang="zh-CN" sz="1335" b="1" dirty="0">
              <a:solidFill>
                <a:srgbClr val="B58A36"/>
              </a:solidFill>
              <a:latin typeface="微软雅黑" panose="020B0503020204020204" pitchFamily="34" charset="-122"/>
              <a:ea typeface="微软雅黑" panose="020B0503020204020204" pitchFamily="34" charset="-122"/>
            </a:endParaRPr>
          </a:p>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a:p>
            <a:pPr fontAlgn="base">
              <a:spcBef>
                <a:spcPct val="0"/>
              </a:spcBef>
              <a:spcAft>
                <a:spcPct val="0"/>
              </a:spcAft>
              <a:buFont typeface="Arial" panose="020B0604020202020204" pitchFamily="34" charset="0"/>
              <a:buNone/>
            </a:pPr>
            <a:endParaRPr lang="en-US" altLang="zh-CN" sz="1200" dirty="0">
              <a:solidFill>
                <a:srgbClr val="B58A36"/>
              </a:solidFill>
              <a:latin typeface="微软雅黑" panose="020B0503020204020204" pitchFamily="34" charset="-122"/>
              <a:ea typeface="微软雅黑" panose="020B0503020204020204" pitchFamily="34" charset="-122"/>
            </a:endParaRPr>
          </a:p>
        </p:txBody>
      </p:sp>
      <p:sp>
        <p:nvSpPr>
          <p:cNvPr id="12292" name="矩形 16"/>
          <p:cNvSpPr>
            <a:spLocks noChangeArrowheads="1"/>
          </p:cNvSpPr>
          <p:nvPr/>
        </p:nvSpPr>
        <p:spPr bwMode="auto">
          <a:xfrm>
            <a:off x="1615018" y="4779433"/>
            <a:ext cx="4171949"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465" b="1" dirty="0">
                <a:solidFill>
                  <a:srgbClr val="B58A36"/>
                </a:solidFill>
                <a:latin typeface="微软雅黑" panose="020B0503020204020204" pitchFamily="34" charset="-122"/>
                <a:ea typeface="微软雅黑" panose="020B0503020204020204" pitchFamily="34" charset="-122"/>
              </a:rPr>
              <a:t>单击添加您的标题 </a:t>
            </a:r>
            <a:r>
              <a:rPr lang="zh-CN" altLang="en-US" sz="1335" b="1" dirty="0">
                <a:solidFill>
                  <a:srgbClr val="B58A36"/>
                </a:solidFill>
                <a:latin typeface="微软雅黑" panose="020B0503020204020204" pitchFamily="34" charset="-122"/>
                <a:ea typeface="微软雅黑" panose="020B0503020204020204" pitchFamily="34" charset="-122"/>
              </a:rPr>
              <a:t>   </a:t>
            </a:r>
            <a:endParaRPr lang="en-US" altLang="zh-CN" sz="1335" b="1" dirty="0">
              <a:solidFill>
                <a:srgbClr val="B58A36"/>
              </a:solidFill>
              <a:latin typeface="微软雅黑" panose="020B0503020204020204" pitchFamily="34" charset="-122"/>
              <a:ea typeface="微软雅黑" panose="020B0503020204020204" pitchFamily="34" charset="-122"/>
            </a:endParaRPr>
          </a:p>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nvGrpSpPr>
          <p:cNvPr id="12293" name="组合 54"/>
          <p:cNvGrpSpPr/>
          <p:nvPr/>
        </p:nvGrpSpPr>
        <p:grpSpPr bwMode="auto">
          <a:xfrm>
            <a:off x="5786967" y="2921000"/>
            <a:ext cx="3282951" cy="2652184"/>
            <a:chOff x="0" y="0"/>
            <a:chExt cx="2882900" cy="2327275"/>
          </a:xfrm>
        </p:grpSpPr>
        <p:sp>
          <p:nvSpPr>
            <p:cNvPr id="12304" name="Oval 6"/>
            <p:cNvSpPr>
              <a:spLocks noChangeArrowheads="1"/>
            </p:cNvSpPr>
            <p:nvPr/>
          </p:nvSpPr>
          <p:spPr bwMode="auto">
            <a:xfrm>
              <a:off x="738187" y="2147887"/>
              <a:ext cx="1457325" cy="179388"/>
            </a:xfrm>
            <a:prstGeom prst="ellipse">
              <a:avLst/>
            </a:prstGeom>
            <a:solidFill>
              <a:srgbClr val="E4525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zh-CN" sz="1735">
                <a:solidFill>
                  <a:srgbClr val="000000"/>
                </a:solidFill>
                <a:sym typeface="宋体" panose="02010600030101010101" pitchFamily="2" charset="-122"/>
              </a:endParaRPr>
            </a:p>
          </p:txBody>
        </p:sp>
        <p:sp>
          <p:nvSpPr>
            <p:cNvPr id="12305" name="Freeform 7"/>
            <p:cNvSpPr/>
            <p:nvPr/>
          </p:nvSpPr>
          <p:spPr bwMode="auto">
            <a:xfrm>
              <a:off x="0" y="649287"/>
              <a:ext cx="227013" cy="152400"/>
            </a:xfrm>
            <a:custGeom>
              <a:avLst/>
              <a:gdLst>
                <a:gd name="T0" fmla="*/ 28575 w 143"/>
                <a:gd name="T1" fmla="*/ 0 h 96"/>
                <a:gd name="T2" fmla="*/ 0 w 143"/>
                <a:gd name="T3" fmla="*/ 76200 h 96"/>
                <a:gd name="T4" fmla="*/ 198438 w 143"/>
                <a:gd name="T5" fmla="*/ 152400 h 96"/>
                <a:gd name="T6" fmla="*/ 227013 w 143"/>
                <a:gd name="T7" fmla="*/ 76200 h 96"/>
                <a:gd name="T8" fmla="*/ 28575 w 143"/>
                <a:gd name="T9" fmla="*/ 0 h 96"/>
                <a:gd name="T10" fmla="*/ 0 60000 65536"/>
                <a:gd name="T11" fmla="*/ 0 60000 65536"/>
                <a:gd name="T12" fmla="*/ 0 60000 65536"/>
                <a:gd name="T13" fmla="*/ 0 60000 65536"/>
                <a:gd name="T14" fmla="*/ 0 60000 65536"/>
                <a:gd name="T15" fmla="*/ 0 w 143"/>
                <a:gd name="T16" fmla="*/ 0 h 96"/>
                <a:gd name="T17" fmla="*/ 143 w 143"/>
                <a:gd name="T18" fmla="*/ 96 h 96"/>
              </a:gdLst>
              <a:ahLst/>
              <a:cxnLst>
                <a:cxn ang="T10">
                  <a:pos x="T0" y="T1"/>
                </a:cxn>
                <a:cxn ang="T11">
                  <a:pos x="T2" y="T3"/>
                </a:cxn>
                <a:cxn ang="T12">
                  <a:pos x="T4" y="T5"/>
                </a:cxn>
                <a:cxn ang="T13">
                  <a:pos x="T6" y="T7"/>
                </a:cxn>
                <a:cxn ang="T14">
                  <a:pos x="T8" y="T9"/>
                </a:cxn>
              </a:cxnLst>
              <a:rect l="T15" t="T16" r="T17" b="T18"/>
              <a:pathLst>
                <a:path w="143" h="96">
                  <a:moveTo>
                    <a:pt x="18" y="0"/>
                  </a:moveTo>
                  <a:lnTo>
                    <a:pt x="0" y="48"/>
                  </a:lnTo>
                  <a:lnTo>
                    <a:pt x="125" y="96"/>
                  </a:lnTo>
                  <a:lnTo>
                    <a:pt x="143" y="48"/>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06" name="Freeform 8"/>
            <p:cNvSpPr/>
            <p:nvPr/>
          </p:nvSpPr>
          <p:spPr bwMode="auto">
            <a:xfrm>
              <a:off x="338137" y="85725"/>
              <a:ext cx="217488" cy="198438"/>
            </a:xfrm>
            <a:custGeom>
              <a:avLst/>
              <a:gdLst>
                <a:gd name="T0" fmla="*/ 52388 w 137"/>
                <a:gd name="T1" fmla="*/ 0 h 125"/>
                <a:gd name="T2" fmla="*/ 0 w 137"/>
                <a:gd name="T3" fmla="*/ 63500 h 125"/>
                <a:gd name="T4" fmla="*/ 165100 w 137"/>
                <a:gd name="T5" fmla="*/ 198438 h 125"/>
                <a:gd name="T6" fmla="*/ 217488 w 137"/>
                <a:gd name="T7" fmla="*/ 134938 h 125"/>
                <a:gd name="T8" fmla="*/ 52388 w 137"/>
                <a:gd name="T9" fmla="*/ 0 h 125"/>
                <a:gd name="T10" fmla="*/ 0 60000 65536"/>
                <a:gd name="T11" fmla="*/ 0 60000 65536"/>
                <a:gd name="T12" fmla="*/ 0 60000 65536"/>
                <a:gd name="T13" fmla="*/ 0 60000 65536"/>
                <a:gd name="T14" fmla="*/ 0 60000 65536"/>
                <a:gd name="T15" fmla="*/ 0 w 137"/>
                <a:gd name="T16" fmla="*/ 0 h 125"/>
                <a:gd name="T17" fmla="*/ 137 w 137"/>
                <a:gd name="T18" fmla="*/ 125 h 125"/>
              </a:gdLst>
              <a:ahLst/>
              <a:cxnLst>
                <a:cxn ang="T10">
                  <a:pos x="T0" y="T1"/>
                </a:cxn>
                <a:cxn ang="T11">
                  <a:pos x="T2" y="T3"/>
                </a:cxn>
                <a:cxn ang="T12">
                  <a:pos x="T4" y="T5"/>
                </a:cxn>
                <a:cxn ang="T13">
                  <a:pos x="T6" y="T7"/>
                </a:cxn>
                <a:cxn ang="T14">
                  <a:pos x="T8" y="T9"/>
                </a:cxn>
              </a:cxnLst>
              <a:rect l="T15" t="T16" r="T17" b="T18"/>
              <a:pathLst>
                <a:path w="137" h="125">
                  <a:moveTo>
                    <a:pt x="33" y="0"/>
                  </a:moveTo>
                  <a:lnTo>
                    <a:pt x="0" y="40"/>
                  </a:lnTo>
                  <a:lnTo>
                    <a:pt x="104" y="125"/>
                  </a:lnTo>
                  <a:lnTo>
                    <a:pt x="137" y="85"/>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07" name="Freeform 9"/>
            <p:cNvSpPr/>
            <p:nvPr/>
          </p:nvSpPr>
          <p:spPr bwMode="auto">
            <a:xfrm>
              <a:off x="2655887" y="749300"/>
              <a:ext cx="227013" cy="146050"/>
            </a:xfrm>
            <a:custGeom>
              <a:avLst/>
              <a:gdLst>
                <a:gd name="T0" fmla="*/ 201613 w 143"/>
                <a:gd name="T1" fmla="*/ 0 h 92"/>
                <a:gd name="T2" fmla="*/ 0 w 143"/>
                <a:gd name="T3" fmla="*/ 68263 h 92"/>
                <a:gd name="T4" fmla="*/ 25400 w 143"/>
                <a:gd name="T5" fmla="*/ 146050 h 92"/>
                <a:gd name="T6" fmla="*/ 227013 w 143"/>
                <a:gd name="T7" fmla="*/ 77788 h 92"/>
                <a:gd name="T8" fmla="*/ 201613 w 143"/>
                <a:gd name="T9" fmla="*/ 0 h 92"/>
                <a:gd name="T10" fmla="*/ 0 60000 65536"/>
                <a:gd name="T11" fmla="*/ 0 60000 65536"/>
                <a:gd name="T12" fmla="*/ 0 60000 65536"/>
                <a:gd name="T13" fmla="*/ 0 60000 65536"/>
                <a:gd name="T14" fmla="*/ 0 60000 65536"/>
                <a:gd name="T15" fmla="*/ 0 w 143"/>
                <a:gd name="T16" fmla="*/ 0 h 92"/>
                <a:gd name="T17" fmla="*/ 143 w 143"/>
                <a:gd name="T18" fmla="*/ 92 h 92"/>
              </a:gdLst>
              <a:ahLst/>
              <a:cxnLst>
                <a:cxn ang="T10">
                  <a:pos x="T0" y="T1"/>
                </a:cxn>
                <a:cxn ang="T11">
                  <a:pos x="T2" y="T3"/>
                </a:cxn>
                <a:cxn ang="T12">
                  <a:pos x="T4" y="T5"/>
                </a:cxn>
                <a:cxn ang="T13">
                  <a:pos x="T6" y="T7"/>
                </a:cxn>
                <a:cxn ang="T14">
                  <a:pos x="T8" y="T9"/>
                </a:cxn>
              </a:cxnLst>
              <a:rect l="T15" t="T16" r="T17" b="T18"/>
              <a:pathLst>
                <a:path w="143" h="92">
                  <a:moveTo>
                    <a:pt x="127" y="0"/>
                  </a:moveTo>
                  <a:lnTo>
                    <a:pt x="0" y="43"/>
                  </a:lnTo>
                  <a:lnTo>
                    <a:pt x="16" y="92"/>
                  </a:lnTo>
                  <a:lnTo>
                    <a:pt x="143" y="49"/>
                  </a:lnTo>
                  <a:lnTo>
                    <a:pt x="1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08" name="Freeform 10"/>
            <p:cNvSpPr/>
            <p:nvPr/>
          </p:nvSpPr>
          <p:spPr bwMode="auto">
            <a:xfrm>
              <a:off x="2665412" y="20637"/>
              <a:ext cx="207963" cy="207963"/>
            </a:xfrm>
            <a:custGeom>
              <a:avLst/>
              <a:gdLst>
                <a:gd name="T0" fmla="*/ 149225 w 131"/>
                <a:gd name="T1" fmla="*/ 0 h 131"/>
                <a:gd name="T2" fmla="*/ 0 w 131"/>
                <a:gd name="T3" fmla="*/ 149225 h 131"/>
                <a:gd name="T4" fmla="*/ 57150 w 131"/>
                <a:gd name="T5" fmla="*/ 207963 h 131"/>
                <a:gd name="T6" fmla="*/ 207963 w 131"/>
                <a:gd name="T7" fmla="*/ 58738 h 131"/>
                <a:gd name="T8" fmla="*/ 149225 w 131"/>
                <a:gd name="T9" fmla="*/ 0 h 131"/>
                <a:gd name="T10" fmla="*/ 0 60000 65536"/>
                <a:gd name="T11" fmla="*/ 0 60000 65536"/>
                <a:gd name="T12" fmla="*/ 0 60000 65536"/>
                <a:gd name="T13" fmla="*/ 0 60000 65536"/>
                <a:gd name="T14" fmla="*/ 0 60000 65536"/>
                <a:gd name="T15" fmla="*/ 0 w 131"/>
                <a:gd name="T16" fmla="*/ 0 h 131"/>
                <a:gd name="T17" fmla="*/ 131 w 131"/>
                <a:gd name="T18" fmla="*/ 131 h 131"/>
              </a:gdLst>
              <a:ahLst/>
              <a:cxnLst>
                <a:cxn ang="T10">
                  <a:pos x="T0" y="T1"/>
                </a:cxn>
                <a:cxn ang="T11">
                  <a:pos x="T2" y="T3"/>
                </a:cxn>
                <a:cxn ang="T12">
                  <a:pos x="T4" y="T5"/>
                </a:cxn>
                <a:cxn ang="T13">
                  <a:pos x="T6" y="T7"/>
                </a:cxn>
                <a:cxn ang="T14">
                  <a:pos x="T8" y="T9"/>
                </a:cxn>
              </a:cxnLst>
              <a:rect l="T15" t="T16" r="T17" b="T18"/>
              <a:pathLst>
                <a:path w="131" h="131">
                  <a:moveTo>
                    <a:pt x="94" y="0"/>
                  </a:moveTo>
                  <a:lnTo>
                    <a:pt x="0" y="94"/>
                  </a:lnTo>
                  <a:lnTo>
                    <a:pt x="36" y="131"/>
                  </a:lnTo>
                  <a:lnTo>
                    <a:pt x="131" y="37"/>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09" name="Freeform 11"/>
            <p:cNvSpPr/>
            <p:nvPr/>
          </p:nvSpPr>
          <p:spPr bwMode="auto">
            <a:xfrm>
              <a:off x="1066800" y="2163762"/>
              <a:ext cx="288925" cy="96838"/>
            </a:xfrm>
            <a:custGeom>
              <a:avLst/>
              <a:gdLst>
                <a:gd name="T0" fmla="*/ 276225 w 182"/>
                <a:gd name="T1" fmla="*/ 4763 h 61"/>
                <a:gd name="T2" fmla="*/ 163513 w 182"/>
                <a:gd name="T3" fmla="*/ 0 h 61"/>
                <a:gd name="T4" fmla="*/ 17463 w 182"/>
                <a:gd name="T5" fmla="*/ 31750 h 61"/>
                <a:gd name="T6" fmla="*/ 0 w 182"/>
                <a:gd name="T7" fmla="*/ 96838 h 61"/>
                <a:gd name="T8" fmla="*/ 173038 w 182"/>
                <a:gd name="T9" fmla="*/ 85725 h 61"/>
                <a:gd name="T10" fmla="*/ 219075 w 182"/>
                <a:gd name="T11" fmla="*/ 53975 h 61"/>
                <a:gd name="T12" fmla="*/ 219075 w 182"/>
                <a:gd name="T13" fmla="*/ 82550 h 61"/>
                <a:gd name="T14" fmla="*/ 288925 w 182"/>
                <a:gd name="T15" fmla="*/ 77788 h 61"/>
                <a:gd name="T16" fmla="*/ 276225 w 182"/>
                <a:gd name="T17" fmla="*/ 476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61"/>
                <a:gd name="T29" fmla="*/ 182 w 182"/>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61">
                  <a:moveTo>
                    <a:pt x="174" y="3"/>
                  </a:moveTo>
                  <a:lnTo>
                    <a:pt x="103" y="0"/>
                  </a:lnTo>
                  <a:lnTo>
                    <a:pt x="11" y="20"/>
                  </a:lnTo>
                  <a:lnTo>
                    <a:pt x="0" y="61"/>
                  </a:lnTo>
                  <a:lnTo>
                    <a:pt x="109" y="54"/>
                  </a:lnTo>
                  <a:lnTo>
                    <a:pt x="138" y="34"/>
                  </a:lnTo>
                  <a:lnTo>
                    <a:pt x="138" y="52"/>
                  </a:lnTo>
                  <a:lnTo>
                    <a:pt x="182" y="49"/>
                  </a:lnTo>
                  <a:lnTo>
                    <a:pt x="174" y="3"/>
                  </a:lnTo>
                  <a:close/>
                </a:path>
              </a:pathLst>
            </a:custGeom>
            <a:solidFill>
              <a:srgbClr val="2D2A2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10" name="Freeform 12"/>
            <p:cNvSpPr/>
            <p:nvPr/>
          </p:nvSpPr>
          <p:spPr bwMode="auto">
            <a:xfrm>
              <a:off x="1646237" y="2166937"/>
              <a:ext cx="288925" cy="93663"/>
            </a:xfrm>
            <a:custGeom>
              <a:avLst/>
              <a:gdLst>
                <a:gd name="T0" fmla="*/ 288925 w 182"/>
                <a:gd name="T1" fmla="*/ 74613 h 59"/>
                <a:gd name="T2" fmla="*/ 263525 w 182"/>
                <a:gd name="T3" fmla="*/ 12700 h 59"/>
                <a:gd name="T4" fmla="*/ 111125 w 182"/>
                <a:gd name="T5" fmla="*/ 0 h 59"/>
                <a:gd name="T6" fmla="*/ 1588 w 182"/>
                <a:gd name="T7" fmla="*/ 20638 h 59"/>
                <a:gd name="T8" fmla="*/ 0 w 182"/>
                <a:gd name="T9" fmla="*/ 93663 h 59"/>
                <a:gd name="T10" fmla="*/ 69850 w 182"/>
                <a:gd name="T11" fmla="*/ 88900 h 59"/>
                <a:gd name="T12" fmla="*/ 66675 w 182"/>
                <a:gd name="T13" fmla="*/ 61913 h 59"/>
                <a:gd name="T14" fmla="*/ 115888 w 182"/>
                <a:gd name="T15" fmla="*/ 87313 h 59"/>
                <a:gd name="T16" fmla="*/ 288925 w 182"/>
                <a:gd name="T17" fmla="*/ 74613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59"/>
                <a:gd name="T29" fmla="*/ 182 w 182"/>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59">
                  <a:moveTo>
                    <a:pt x="182" y="47"/>
                  </a:moveTo>
                  <a:lnTo>
                    <a:pt x="166" y="8"/>
                  </a:lnTo>
                  <a:lnTo>
                    <a:pt x="70" y="0"/>
                  </a:lnTo>
                  <a:lnTo>
                    <a:pt x="1" y="13"/>
                  </a:lnTo>
                  <a:lnTo>
                    <a:pt x="0" y="59"/>
                  </a:lnTo>
                  <a:lnTo>
                    <a:pt x="44" y="56"/>
                  </a:lnTo>
                  <a:lnTo>
                    <a:pt x="42" y="39"/>
                  </a:lnTo>
                  <a:lnTo>
                    <a:pt x="73" y="55"/>
                  </a:lnTo>
                  <a:lnTo>
                    <a:pt x="182" y="47"/>
                  </a:lnTo>
                  <a:close/>
                </a:path>
              </a:pathLst>
            </a:custGeom>
            <a:solidFill>
              <a:srgbClr val="2D2A2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11" name="Freeform 13"/>
            <p:cNvSpPr/>
            <p:nvPr/>
          </p:nvSpPr>
          <p:spPr bwMode="auto">
            <a:xfrm>
              <a:off x="955675" y="671512"/>
              <a:ext cx="1050925" cy="584200"/>
            </a:xfrm>
            <a:custGeom>
              <a:avLst/>
              <a:gdLst>
                <a:gd name="T0" fmla="*/ 942045 w 1110"/>
                <a:gd name="T1" fmla="*/ 0 h 616"/>
                <a:gd name="T2" fmla="*/ 221546 w 1110"/>
                <a:gd name="T3" fmla="*/ 65438 h 616"/>
                <a:gd name="T4" fmla="*/ 197877 w 1110"/>
                <a:gd name="T5" fmla="*/ 263649 h 616"/>
                <a:gd name="T6" fmla="*/ 89944 w 1110"/>
                <a:gd name="T7" fmla="*/ 207694 h 616"/>
                <a:gd name="T8" fmla="*/ 11361 w 1110"/>
                <a:gd name="T9" fmla="*/ 337622 h 616"/>
                <a:gd name="T10" fmla="*/ 131602 w 1110"/>
                <a:gd name="T11" fmla="*/ 430563 h 616"/>
                <a:gd name="T12" fmla="*/ 134443 w 1110"/>
                <a:gd name="T13" fmla="*/ 429615 h 616"/>
                <a:gd name="T14" fmla="*/ 139177 w 1110"/>
                <a:gd name="T15" fmla="*/ 547213 h 616"/>
                <a:gd name="T16" fmla="*/ 872930 w 1110"/>
                <a:gd name="T17" fmla="*/ 583252 h 616"/>
                <a:gd name="T18" fmla="*/ 872930 w 1110"/>
                <a:gd name="T19" fmla="*/ 584200 h 616"/>
                <a:gd name="T20" fmla="*/ 1019681 w 1110"/>
                <a:gd name="T21" fmla="*/ 336674 h 616"/>
                <a:gd name="T22" fmla="*/ 942045 w 1110"/>
                <a:gd name="T23" fmla="*/ 0 h 6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0"/>
                <a:gd name="T37" fmla="*/ 0 h 616"/>
                <a:gd name="T38" fmla="*/ 1110 w 1110"/>
                <a:gd name="T39" fmla="*/ 616 h 6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0" h="616">
                  <a:moveTo>
                    <a:pt x="995" y="0"/>
                  </a:moveTo>
                  <a:cubicBezTo>
                    <a:pt x="234" y="69"/>
                    <a:pt x="234" y="69"/>
                    <a:pt x="234" y="69"/>
                  </a:cubicBezTo>
                  <a:cubicBezTo>
                    <a:pt x="209" y="278"/>
                    <a:pt x="209" y="278"/>
                    <a:pt x="209" y="278"/>
                  </a:cubicBezTo>
                  <a:cubicBezTo>
                    <a:pt x="186" y="235"/>
                    <a:pt x="141" y="210"/>
                    <a:pt x="95" y="219"/>
                  </a:cubicBezTo>
                  <a:cubicBezTo>
                    <a:pt x="37" y="230"/>
                    <a:pt x="0" y="291"/>
                    <a:pt x="12" y="356"/>
                  </a:cubicBezTo>
                  <a:cubicBezTo>
                    <a:pt x="24" y="421"/>
                    <a:pt x="81" y="465"/>
                    <a:pt x="139" y="454"/>
                  </a:cubicBezTo>
                  <a:cubicBezTo>
                    <a:pt x="140" y="454"/>
                    <a:pt x="141" y="454"/>
                    <a:pt x="142" y="453"/>
                  </a:cubicBezTo>
                  <a:cubicBezTo>
                    <a:pt x="147" y="577"/>
                    <a:pt x="147" y="577"/>
                    <a:pt x="147" y="577"/>
                  </a:cubicBezTo>
                  <a:cubicBezTo>
                    <a:pt x="922" y="615"/>
                    <a:pt x="922" y="615"/>
                    <a:pt x="922" y="615"/>
                  </a:cubicBezTo>
                  <a:cubicBezTo>
                    <a:pt x="922" y="616"/>
                    <a:pt x="922" y="616"/>
                    <a:pt x="922" y="616"/>
                  </a:cubicBezTo>
                  <a:cubicBezTo>
                    <a:pt x="961" y="561"/>
                    <a:pt x="1061" y="419"/>
                    <a:pt x="1077" y="355"/>
                  </a:cubicBezTo>
                  <a:cubicBezTo>
                    <a:pt x="1110" y="221"/>
                    <a:pt x="1073" y="100"/>
                    <a:pt x="995" y="0"/>
                  </a:cubicBezTo>
                  <a:close/>
                </a:path>
              </a:pathLst>
            </a:custGeom>
            <a:solidFill>
              <a:srgbClr val="FCD3A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12" name="Freeform 14"/>
            <p:cNvSpPr/>
            <p:nvPr/>
          </p:nvSpPr>
          <p:spPr bwMode="auto">
            <a:xfrm>
              <a:off x="1730375" y="1254125"/>
              <a:ext cx="534988" cy="477838"/>
            </a:xfrm>
            <a:custGeom>
              <a:avLst/>
              <a:gdLst>
                <a:gd name="T0" fmla="*/ 493713 w 337"/>
                <a:gd name="T1" fmla="*/ 230188 h 301"/>
                <a:gd name="T2" fmla="*/ 241300 w 337"/>
                <a:gd name="T3" fmla="*/ 312738 h 301"/>
                <a:gd name="T4" fmla="*/ 98425 w 337"/>
                <a:gd name="T5" fmla="*/ 0 h 301"/>
                <a:gd name="T6" fmla="*/ 0 w 337"/>
                <a:gd name="T7" fmla="*/ 41275 h 301"/>
                <a:gd name="T8" fmla="*/ 168275 w 337"/>
                <a:gd name="T9" fmla="*/ 477838 h 301"/>
                <a:gd name="T10" fmla="*/ 534988 w 337"/>
                <a:gd name="T11" fmla="*/ 357188 h 301"/>
                <a:gd name="T12" fmla="*/ 493713 w 337"/>
                <a:gd name="T13" fmla="*/ 230188 h 301"/>
                <a:gd name="T14" fmla="*/ 0 60000 65536"/>
                <a:gd name="T15" fmla="*/ 0 60000 65536"/>
                <a:gd name="T16" fmla="*/ 0 60000 65536"/>
                <a:gd name="T17" fmla="*/ 0 60000 65536"/>
                <a:gd name="T18" fmla="*/ 0 60000 65536"/>
                <a:gd name="T19" fmla="*/ 0 60000 65536"/>
                <a:gd name="T20" fmla="*/ 0 60000 65536"/>
                <a:gd name="T21" fmla="*/ 0 w 337"/>
                <a:gd name="T22" fmla="*/ 0 h 301"/>
                <a:gd name="T23" fmla="*/ 337 w 337"/>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301">
                  <a:moveTo>
                    <a:pt x="311" y="145"/>
                  </a:moveTo>
                  <a:lnTo>
                    <a:pt x="152" y="197"/>
                  </a:lnTo>
                  <a:lnTo>
                    <a:pt x="62" y="0"/>
                  </a:lnTo>
                  <a:lnTo>
                    <a:pt x="0" y="26"/>
                  </a:lnTo>
                  <a:lnTo>
                    <a:pt x="106" y="301"/>
                  </a:lnTo>
                  <a:lnTo>
                    <a:pt x="337" y="225"/>
                  </a:lnTo>
                  <a:lnTo>
                    <a:pt x="311" y="145"/>
                  </a:lnTo>
                  <a:close/>
                </a:path>
              </a:pathLst>
            </a:custGeom>
            <a:solidFill>
              <a:srgbClr val="2D2A2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13" name="Freeform 15"/>
            <p:cNvSpPr/>
            <p:nvPr/>
          </p:nvSpPr>
          <p:spPr bwMode="auto">
            <a:xfrm>
              <a:off x="1095375" y="1217612"/>
              <a:ext cx="733425" cy="698500"/>
            </a:xfrm>
            <a:custGeom>
              <a:avLst/>
              <a:gdLst>
                <a:gd name="T0" fmla="*/ 733425 w 462"/>
                <a:gd name="T1" fmla="*/ 36513 h 440"/>
                <a:gd name="T2" fmla="*/ 0 w 462"/>
                <a:gd name="T3" fmla="*/ 0 h 440"/>
                <a:gd name="T4" fmla="*/ 0 w 462"/>
                <a:gd name="T5" fmla="*/ 698500 h 440"/>
                <a:gd name="T6" fmla="*/ 733425 w 462"/>
                <a:gd name="T7" fmla="*/ 698500 h 440"/>
                <a:gd name="T8" fmla="*/ 733425 w 462"/>
                <a:gd name="T9" fmla="*/ 36513 h 440"/>
                <a:gd name="T10" fmla="*/ 0 60000 65536"/>
                <a:gd name="T11" fmla="*/ 0 60000 65536"/>
                <a:gd name="T12" fmla="*/ 0 60000 65536"/>
                <a:gd name="T13" fmla="*/ 0 60000 65536"/>
                <a:gd name="T14" fmla="*/ 0 60000 65536"/>
                <a:gd name="T15" fmla="*/ 0 w 462"/>
                <a:gd name="T16" fmla="*/ 0 h 440"/>
                <a:gd name="T17" fmla="*/ 462 w 462"/>
                <a:gd name="T18" fmla="*/ 440 h 440"/>
              </a:gdLst>
              <a:ahLst/>
              <a:cxnLst>
                <a:cxn ang="T10">
                  <a:pos x="T0" y="T1"/>
                </a:cxn>
                <a:cxn ang="T11">
                  <a:pos x="T2" y="T3"/>
                </a:cxn>
                <a:cxn ang="T12">
                  <a:pos x="T4" y="T5"/>
                </a:cxn>
                <a:cxn ang="T13">
                  <a:pos x="T6" y="T7"/>
                </a:cxn>
                <a:cxn ang="T14">
                  <a:pos x="T8" y="T9"/>
                </a:cxn>
              </a:cxnLst>
              <a:rect l="T15" t="T16" r="T17" b="T18"/>
              <a:pathLst>
                <a:path w="462" h="440">
                  <a:moveTo>
                    <a:pt x="462" y="23"/>
                  </a:moveTo>
                  <a:lnTo>
                    <a:pt x="0" y="0"/>
                  </a:lnTo>
                  <a:lnTo>
                    <a:pt x="0" y="440"/>
                  </a:lnTo>
                  <a:lnTo>
                    <a:pt x="462" y="440"/>
                  </a:lnTo>
                  <a:lnTo>
                    <a:pt x="462"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14" name="Oval 16"/>
            <p:cNvSpPr>
              <a:spLocks noChangeArrowheads="1"/>
            </p:cNvSpPr>
            <p:nvPr/>
          </p:nvSpPr>
          <p:spPr bwMode="auto">
            <a:xfrm>
              <a:off x="1882775" y="823912"/>
              <a:ext cx="150813" cy="152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zh-CN" sz="1735">
                <a:solidFill>
                  <a:srgbClr val="000000"/>
                </a:solidFill>
                <a:sym typeface="宋体" panose="02010600030101010101" pitchFamily="2" charset="-122"/>
              </a:endParaRPr>
            </a:p>
          </p:txBody>
        </p:sp>
        <p:sp>
          <p:nvSpPr>
            <p:cNvPr id="12315" name="Oval 17"/>
            <p:cNvSpPr>
              <a:spLocks noChangeArrowheads="1"/>
            </p:cNvSpPr>
            <p:nvPr/>
          </p:nvSpPr>
          <p:spPr bwMode="auto">
            <a:xfrm>
              <a:off x="1917700" y="860425"/>
              <a:ext cx="80963" cy="80963"/>
            </a:xfrm>
            <a:prstGeom prst="ellipse">
              <a:avLst/>
            </a:prstGeom>
            <a:solidFill>
              <a:srgbClr val="1C1B1B"/>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zh-CN" sz="1735">
                <a:solidFill>
                  <a:srgbClr val="000000"/>
                </a:solidFill>
                <a:sym typeface="宋体" panose="02010600030101010101" pitchFamily="2" charset="-122"/>
              </a:endParaRPr>
            </a:p>
          </p:txBody>
        </p:sp>
        <p:sp>
          <p:nvSpPr>
            <p:cNvPr id="12316" name="Oval 18"/>
            <p:cNvSpPr>
              <a:spLocks noChangeArrowheads="1"/>
            </p:cNvSpPr>
            <p:nvPr/>
          </p:nvSpPr>
          <p:spPr bwMode="auto">
            <a:xfrm>
              <a:off x="1343025" y="865187"/>
              <a:ext cx="150813" cy="152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zh-CN" sz="1735">
                <a:solidFill>
                  <a:srgbClr val="000000"/>
                </a:solidFill>
                <a:sym typeface="宋体" panose="02010600030101010101" pitchFamily="2" charset="-122"/>
              </a:endParaRPr>
            </a:p>
          </p:txBody>
        </p:sp>
        <p:sp>
          <p:nvSpPr>
            <p:cNvPr id="12317" name="Oval 19"/>
            <p:cNvSpPr>
              <a:spLocks noChangeArrowheads="1"/>
            </p:cNvSpPr>
            <p:nvPr/>
          </p:nvSpPr>
          <p:spPr bwMode="auto">
            <a:xfrm>
              <a:off x="1377950" y="900112"/>
              <a:ext cx="82550" cy="82550"/>
            </a:xfrm>
            <a:prstGeom prst="ellipse">
              <a:avLst/>
            </a:prstGeom>
            <a:solidFill>
              <a:srgbClr val="1C1B1B"/>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zh-CN" sz="1735">
                <a:solidFill>
                  <a:srgbClr val="000000"/>
                </a:solidFill>
                <a:sym typeface="宋体" panose="02010600030101010101" pitchFamily="2" charset="-122"/>
              </a:endParaRPr>
            </a:p>
          </p:txBody>
        </p:sp>
        <p:sp>
          <p:nvSpPr>
            <p:cNvPr id="12318" name="Freeform 20"/>
            <p:cNvSpPr/>
            <p:nvPr/>
          </p:nvSpPr>
          <p:spPr bwMode="auto">
            <a:xfrm>
              <a:off x="1647825" y="1247775"/>
              <a:ext cx="122238" cy="576263"/>
            </a:xfrm>
            <a:custGeom>
              <a:avLst/>
              <a:gdLst>
                <a:gd name="T0" fmla="*/ 82550 w 77"/>
                <a:gd name="T1" fmla="*/ 111125 h 363"/>
                <a:gd name="T2" fmla="*/ 119063 w 77"/>
                <a:gd name="T3" fmla="*/ 66675 h 363"/>
                <a:gd name="T4" fmla="*/ 61913 w 77"/>
                <a:gd name="T5" fmla="*/ 0 h 363"/>
                <a:gd name="T6" fmla="*/ 0 w 77"/>
                <a:gd name="T7" fmla="*/ 71438 h 363"/>
                <a:gd name="T8" fmla="*/ 41275 w 77"/>
                <a:gd name="T9" fmla="*/ 114300 h 363"/>
                <a:gd name="T10" fmla="*/ 0 w 77"/>
                <a:gd name="T11" fmla="*/ 466725 h 363"/>
                <a:gd name="T12" fmla="*/ 61913 w 77"/>
                <a:gd name="T13" fmla="*/ 576263 h 363"/>
                <a:gd name="T14" fmla="*/ 122238 w 77"/>
                <a:gd name="T15" fmla="*/ 454025 h 363"/>
                <a:gd name="T16" fmla="*/ 82550 w 77"/>
                <a:gd name="T17" fmla="*/ 111125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363"/>
                <a:gd name="T29" fmla="*/ 77 w 77"/>
                <a:gd name="T30" fmla="*/ 363 h 3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363">
                  <a:moveTo>
                    <a:pt x="52" y="70"/>
                  </a:moveTo>
                  <a:lnTo>
                    <a:pt x="75" y="42"/>
                  </a:lnTo>
                  <a:lnTo>
                    <a:pt x="39" y="0"/>
                  </a:lnTo>
                  <a:lnTo>
                    <a:pt x="0" y="45"/>
                  </a:lnTo>
                  <a:lnTo>
                    <a:pt x="26" y="72"/>
                  </a:lnTo>
                  <a:lnTo>
                    <a:pt x="0" y="294"/>
                  </a:lnTo>
                  <a:lnTo>
                    <a:pt x="39" y="363"/>
                  </a:lnTo>
                  <a:lnTo>
                    <a:pt x="77" y="286"/>
                  </a:lnTo>
                  <a:lnTo>
                    <a:pt x="52" y="70"/>
                  </a:lnTo>
                  <a:close/>
                </a:path>
              </a:pathLst>
            </a:custGeom>
            <a:solidFill>
              <a:srgbClr val="56352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19" name="Freeform 21"/>
            <p:cNvSpPr/>
            <p:nvPr/>
          </p:nvSpPr>
          <p:spPr bwMode="auto">
            <a:xfrm>
              <a:off x="1095375" y="1217612"/>
              <a:ext cx="733425" cy="698500"/>
            </a:xfrm>
            <a:custGeom>
              <a:avLst/>
              <a:gdLst>
                <a:gd name="T0" fmla="*/ 0 w 462"/>
                <a:gd name="T1" fmla="*/ 0 h 440"/>
                <a:gd name="T2" fmla="*/ 368300 w 462"/>
                <a:gd name="T3" fmla="*/ 19050 h 440"/>
                <a:gd name="T4" fmla="*/ 636588 w 462"/>
                <a:gd name="T5" fmla="*/ 347663 h 440"/>
                <a:gd name="T6" fmla="*/ 733425 w 462"/>
                <a:gd name="T7" fmla="*/ 160338 h 440"/>
                <a:gd name="T8" fmla="*/ 733425 w 462"/>
                <a:gd name="T9" fmla="*/ 698500 h 440"/>
                <a:gd name="T10" fmla="*/ 0 w 462"/>
                <a:gd name="T11" fmla="*/ 698500 h 440"/>
                <a:gd name="T12" fmla="*/ 0 w 462"/>
                <a:gd name="T13" fmla="*/ 0 h 440"/>
                <a:gd name="T14" fmla="*/ 0 60000 65536"/>
                <a:gd name="T15" fmla="*/ 0 60000 65536"/>
                <a:gd name="T16" fmla="*/ 0 60000 65536"/>
                <a:gd name="T17" fmla="*/ 0 60000 65536"/>
                <a:gd name="T18" fmla="*/ 0 60000 65536"/>
                <a:gd name="T19" fmla="*/ 0 60000 65536"/>
                <a:gd name="T20" fmla="*/ 0 60000 65536"/>
                <a:gd name="T21" fmla="*/ 0 w 462"/>
                <a:gd name="T22" fmla="*/ 0 h 440"/>
                <a:gd name="T23" fmla="*/ 462 w 462"/>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440">
                  <a:moveTo>
                    <a:pt x="0" y="0"/>
                  </a:moveTo>
                  <a:lnTo>
                    <a:pt x="232" y="12"/>
                  </a:lnTo>
                  <a:lnTo>
                    <a:pt x="401" y="219"/>
                  </a:lnTo>
                  <a:lnTo>
                    <a:pt x="462" y="101"/>
                  </a:lnTo>
                  <a:lnTo>
                    <a:pt x="462" y="440"/>
                  </a:lnTo>
                  <a:lnTo>
                    <a:pt x="0" y="440"/>
                  </a:lnTo>
                  <a:lnTo>
                    <a:pt x="0" y="0"/>
                  </a:lnTo>
                  <a:close/>
                </a:path>
              </a:pathLst>
            </a:custGeom>
            <a:solidFill>
              <a:srgbClr val="2D2A2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20" name="Freeform 22"/>
            <p:cNvSpPr/>
            <p:nvPr/>
          </p:nvSpPr>
          <p:spPr bwMode="auto">
            <a:xfrm>
              <a:off x="1217612" y="1916112"/>
              <a:ext cx="153988" cy="252413"/>
            </a:xfrm>
            <a:custGeom>
              <a:avLst/>
              <a:gdLst>
                <a:gd name="T0" fmla="*/ 53975 w 97"/>
                <a:gd name="T1" fmla="*/ 0 h 159"/>
                <a:gd name="T2" fmla="*/ 0 w 97"/>
                <a:gd name="T3" fmla="*/ 247650 h 159"/>
                <a:gd name="T4" fmla="*/ 130175 w 97"/>
                <a:gd name="T5" fmla="*/ 252413 h 159"/>
                <a:gd name="T6" fmla="*/ 153988 w 97"/>
                <a:gd name="T7" fmla="*/ 0 h 159"/>
                <a:gd name="T8" fmla="*/ 53975 w 97"/>
                <a:gd name="T9" fmla="*/ 0 h 159"/>
                <a:gd name="T10" fmla="*/ 0 60000 65536"/>
                <a:gd name="T11" fmla="*/ 0 60000 65536"/>
                <a:gd name="T12" fmla="*/ 0 60000 65536"/>
                <a:gd name="T13" fmla="*/ 0 60000 65536"/>
                <a:gd name="T14" fmla="*/ 0 60000 65536"/>
                <a:gd name="T15" fmla="*/ 0 w 97"/>
                <a:gd name="T16" fmla="*/ 0 h 159"/>
                <a:gd name="T17" fmla="*/ 97 w 97"/>
                <a:gd name="T18" fmla="*/ 159 h 159"/>
              </a:gdLst>
              <a:ahLst/>
              <a:cxnLst>
                <a:cxn ang="T10">
                  <a:pos x="T0" y="T1"/>
                </a:cxn>
                <a:cxn ang="T11">
                  <a:pos x="T2" y="T3"/>
                </a:cxn>
                <a:cxn ang="T12">
                  <a:pos x="T4" y="T5"/>
                </a:cxn>
                <a:cxn ang="T13">
                  <a:pos x="T6" y="T7"/>
                </a:cxn>
                <a:cxn ang="T14">
                  <a:pos x="T8" y="T9"/>
                </a:cxn>
              </a:cxnLst>
              <a:rect l="T15" t="T16" r="T17" b="T18"/>
              <a:pathLst>
                <a:path w="97" h="159">
                  <a:moveTo>
                    <a:pt x="34" y="0"/>
                  </a:moveTo>
                  <a:lnTo>
                    <a:pt x="0" y="156"/>
                  </a:lnTo>
                  <a:lnTo>
                    <a:pt x="82" y="159"/>
                  </a:lnTo>
                  <a:lnTo>
                    <a:pt x="97" y="0"/>
                  </a:lnTo>
                  <a:lnTo>
                    <a:pt x="34" y="0"/>
                  </a:lnTo>
                  <a:close/>
                </a:path>
              </a:pathLst>
            </a:custGeom>
            <a:solidFill>
              <a:srgbClr val="2D2A2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21" name="Freeform 23"/>
            <p:cNvSpPr/>
            <p:nvPr/>
          </p:nvSpPr>
          <p:spPr bwMode="auto">
            <a:xfrm>
              <a:off x="1643062" y="1916112"/>
              <a:ext cx="115888" cy="274638"/>
            </a:xfrm>
            <a:custGeom>
              <a:avLst/>
              <a:gdLst>
                <a:gd name="T0" fmla="*/ 93663 w 73"/>
                <a:gd name="T1" fmla="*/ 0 h 173"/>
                <a:gd name="T2" fmla="*/ 0 w 73"/>
                <a:gd name="T3" fmla="*/ 0 h 173"/>
                <a:gd name="T4" fmla="*/ 0 w 73"/>
                <a:gd name="T5" fmla="*/ 274638 h 173"/>
                <a:gd name="T6" fmla="*/ 115888 w 73"/>
                <a:gd name="T7" fmla="*/ 250825 h 173"/>
                <a:gd name="T8" fmla="*/ 93663 w 73"/>
                <a:gd name="T9" fmla="*/ 0 h 173"/>
                <a:gd name="T10" fmla="*/ 0 60000 65536"/>
                <a:gd name="T11" fmla="*/ 0 60000 65536"/>
                <a:gd name="T12" fmla="*/ 0 60000 65536"/>
                <a:gd name="T13" fmla="*/ 0 60000 65536"/>
                <a:gd name="T14" fmla="*/ 0 60000 65536"/>
                <a:gd name="T15" fmla="*/ 0 w 73"/>
                <a:gd name="T16" fmla="*/ 0 h 173"/>
                <a:gd name="T17" fmla="*/ 73 w 73"/>
                <a:gd name="T18" fmla="*/ 173 h 173"/>
              </a:gdLst>
              <a:ahLst/>
              <a:cxnLst>
                <a:cxn ang="T10">
                  <a:pos x="T0" y="T1"/>
                </a:cxn>
                <a:cxn ang="T11">
                  <a:pos x="T2" y="T3"/>
                </a:cxn>
                <a:cxn ang="T12">
                  <a:pos x="T4" y="T5"/>
                </a:cxn>
                <a:cxn ang="T13">
                  <a:pos x="T6" y="T7"/>
                </a:cxn>
                <a:cxn ang="T14">
                  <a:pos x="T8" y="T9"/>
                </a:cxn>
              </a:cxnLst>
              <a:rect l="T15" t="T16" r="T17" b="T18"/>
              <a:pathLst>
                <a:path w="73" h="173">
                  <a:moveTo>
                    <a:pt x="59" y="0"/>
                  </a:moveTo>
                  <a:lnTo>
                    <a:pt x="0" y="0"/>
                  </a:lnTo>
                  <a:lnTo>
                    <a:pt x="0" y="173"/>
                  </a:lnTo>
                  <a:lnTo>
                    <a:pt x="73" y="158"/>
                  </a:lnTo>
                  <a:lnTo>
                    <a:pt x="59" y="0"/>
                  </a:lnTo>
                  <a:close/>
                </a:path>
              </a:pathLst>
            </a:custGeom>
            <a:solidFill>
              <a:srgbClr val="2D2A2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22" name="Freeform 24"/>
            <p:cNvSpPr/>
            <p:nvPr/>
          </p:nvSpPr>
          <p:spPr bwMode="auto">
            <a:xfrm>
              <a:off x="1284287" y="736600"/>
              <a:ext cx="185738" cy="122238"/>
            </a:xfrm>
            <a:custGeom>
              <a:avLst/>
              <a:gdLst>
                <a:gd name="T0" fmla="*/ 165100 w 117"/>
                <a:gd name="T1" fmla="*/ 0 h 77"/>
                <a:gd name="T2" fmla="*/ 0 w 117"/>
                <a:gd name="T3" fmla="*/ 82550 h 77"/>
                <a:gd name="T4" fmla="*/ 20638 w 117"/>
                <a:gd name="T5" fmla="*/ 122238 h 77"/>
                <a:gd name="T6" fmla="*/ 185738 w 117"/>
                <a:gd name="T7" fmla="*/ 39688 h 77"/>
                <a:gd name="T8" fmla="*/ 165100 w 117"/>
                <a:gd name="T9" fmla="*/ 0 h 77"/>
                <a:gd name="T10" fmla="*/ 0 60000 65536"/>
                <a:gd name="T11" fmla="*/ 0 60000 65536"/>
                <a:gd name="T12" fmla="*/ 0 60000 65536"/>
                <a:gd name="T13" fmla="*/ 0 60000 65536"/>
                <a:gd name="T14" fmla="*/ 0 60000 65536"/>
                <a:gd name="T15" fmla="*/ 0 w 117"/>
                <a:gd name="T16" fmla="*/ 0 h 77"/>
                <a:gd name="T17" fmla="*/ 117 w 117"/>
                <a:gd name="T18" fmla="*/ 77 h 77"/>
              </a:gdLst>
              <a:ahLst/>
              <a:cxnLst>
                <a:cxn ang="T10">
                  <a:pos x="T0" y="T1"/>
                </a:cxn>
                <a:cxn ang="T11">
                  <a:pos x="T2" y="T3"/>
                </a:cxn>
                <a:cxn ang="T12">
                  <a:pos x="T4" y="T5"/>
                </a:cxn>
                <a:cxn ang="T13">
                  <a:pos x="T6" y="T7"/>
                </a:cxn>
                <a:cxn ang="T14">
                  <a:pos x="T8" y="T9"/>
                </a:cxn>
              </a:cxnLst>
              <a:rect l="T15" t="T16" r="T17" b="T18"/>
              <a:pathLst>
                <a:path w="117" h="77">
                  <a:moveTo>
                    <a:pt x="104" y="0"/>
                  </a:moveTo>
                  <a:lnTo>
                    <a:pt x="0" y="52"/>
                  </a:lnTo>
                  <a:lnTo>
                    <a:pt x="13" y="77"/>
                  </a:lnTo>
                  <a:lnTo>
                    <a:pt x="117" y="25"/>
                  </a:lnTo>
                  <a:lnTo>
                    <a:pt x="104" y="0"/>
                  </a:lnTo>
                  <a:close/>
                </a:path>
              </a:pathLst>
            </a:custGeom>
            <a:solidFill>
              <a:srgbClr val="56352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23" name="Freeform 25"/>
            <p:cNvSpPr/>
            <p:nvPr/>
          </p:nvSpPr>
          <p:spPr bwMode="auto">
            <a:xfrm>
              <a:off x="598487" y="1217612"/>
              <a:ext cx="569913" cy="463550"/>
            </a:xfrm>
            <a:custGeom>
              <a:avLst/>
              <a:gdLst>
                <a:gd name="T0" fmla="*/ 496888 w 359"/>
                <a:gd name="T1" fmla="*/ 0 h 292"/>
                <a:gd name="T2" fmla="*/ 296863 w 359"/>
                <a:gd name="T3" fmla="*/ 307975 h 292"/>
                <a:gd name="T4" fmla="*/ 33338 w 359"/>
                <a:gd name="T5" fmla="*/ 282575 h 292"/>
                <a:gd name="T6" fmla="*/ 0 w 359"/>
                <a:gd name="T7" fmla="*/ 420688 h 292"/>
                <a:gd name="T8" fmla="*/ 347663 w 359"/>
                <a:gd name="T9" fmla="*/ 463550 h 292"/>
                <a:gd name="T10" fmla="*/ 569913 w 359"/>
                <a:gd name="T11" fmla="*/ 101600 h 292"/>
                <a:gd name="T12" fmla="*/ 496888 w 359"/>
                <a:gd name="T13" fmla="*/ 0 h 292"/>
                <a:gd name="T14" fmla="*/ 0 60000 65536"/>
                <a:gd name="T15" fmla="*/ 0 60000 65536"/>
                <a:gd name="T16" fmla="*/ 0 60000 65536"/>
                <a:gd name="T17" fmla="*/ 0 60000 65536"/>
                <a:gd name="T18" fmla="*/ 0 60000 65536"/>
                <a:gd name="T19" fmla="*/ 0 60000 65536"/>
                <a:gd name="T20" fmla="*/ 0 60000 65536"/>
                <a:gd name="T21" fmla="*/ 0 w 359"/>
                <a:gd name="T22" fmla="*/ 0 h 292"/>
                <a:gd name="T23" fmla="*/ 359 w 359"/>
                <a:gd name="T24" fmla="*/ 292 h 2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292">
                  <a:moveTo>
                    <a:pt x="313" y="0"/>
                  </a:moveTo>
                  <a:lnTo>
                    <a:pt x="187" y="194"/>
                  </a:lnTo>
                  <a:lnTo>
                    <a:pt x="21" y="178"/>
                  </a:lnTo>
                  <a:lnTo>
                    <a:pt x="0" y="265"/>
                  </a:lnTo>
                  <a:lnTo>
                    <a:pt x="219" y="292"/>
                  </a:lnTo>
                  <a:lnTo>
                    <a:pt x="359" y="64"/>
                  </a:lnTo>
                  <a:lnTo>
                    <a:pt x="313" y="0"/>
                  </a:lnTo>
                  <a:close/>
                </a:path>
              </a:pathLst>
            </a:custGeom>
            <a:solidFill>
              <a:srgbClr val="2D2A2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24" name="Freeform 26"/>
            <p:cNvSpPr/>
            <p:nvPr/>
          </p:nvSpPr>
          <p:spPr bwMode="auto">
            <a:xfrm>
              <a:off x="2230437" y="1417637"/>
              <a:ext cx="265113" cy="168275"/>
            </a:xfrm>
            <a:custGeom>
              <a:avLst/>
              <a:gdLst>
                <a:gd name="T0" fmla="*/ 260350 w 167"/>
                <a:gd name="T1" fmla="*/ 31750 h 106"/>
                <a:gd name="T2" fmla="*/ 200025 w 167"/>
                <a:gd name="T3" fmla="*/ 53975 h 106"/>
                <a:gd name="T4" fmla="*/ 109538 w 167"/>
                <a:gd name="T5" fmla="*/ 55563 h 106"/>
                <a:gd name="T6" fmla="*/ 139700 w 167"/>
                <a:gd name="T7" fmla="*/ 28575 h 106"/>
                <a:gd name="T8" fmla="*/ 107950 w 167"/>
                <a:gd name="T9" fmla="*/ 0 h 106"/>
                <a:gd name="T10" fmla="*/ 38100 w 167"/>
                <a:gd name="T11" fmla="*/ 73025 h 106"/>
                <a:gd name="T12" fmla="*/ 0 w 167"/>
                <a:gd name="T13" fmla="*/ 85725 h 106"/>
                <a:gd name="T14" fmla="*/ 25400 w 167"/>
                <a:gd name="T15" fmla="*/ 168275 h 106"/>
                <a:gd name="T16" fmla="*/ 60325 w 167"/>
                <a:gd name="T17" fmla="*/ 161925 h 106"/>
                <a:gd name="T18" fmla="*/ 84138 w 167"/>
                <a:gd name="T19" fmla="*/ 157163 h 106"/>
                <a:gd name="T20" fmla="*/ 160338 w 167"/>
                <a:gd name="T21" fmla="*/ 144463 h 106"/>
                <a:gd name="T22" fmla="*/ 265113 w 167"/>
                <a:gd name="T23" fmla="*/ 61913 h 106"/>
                <a:gd name="T24" fmla="*/ 260350 w 167"/>
                <a:gd name="T25" fmla="*/ 3175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106"/>
                <a:gd name="T41" fmla="*/ 167 w 167"/>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106">
                  <a:moveTo>
                    <a:pt x="164" y="20"/>
                  </a:moveTo>
                  <a:lnTo>
                    <a:pt x="126" y="34"/>
                  </a:lnTo>
                  <a:lnTo>
                    <a:pt x="69" y="35"/>
                  </a:lnTo>
                  <a:lnTo>
                    <a:pt x="88" y="18"/>
                  </a:lnTo>
                  <a:lnTo>
                    <a:pt x="68" y="0"/>
                  </a:lnTo>
                  <a:lnTo>
                    <a:pt x="24" y="46"/>
                  </a:lnTo>
                  <a:lnTo>
                    <a:pt x="0" y="54"/>
                  </a:lnTo>
                  <a:lnTo>
                    <a:pt x="16" y="106"/>
                  </a:lnTo>
                  <a:lnTo>
                    <a:pt x="38" y="102"/>
                  </a:lnTo>
                  <a:lnTo>
                    <a:pt x="53" y="99"/>
                  </a:lnTo>
                  <a:lnTo>
                    <a:pt x="101" y="91"/>
                  </a:lnTo>
                  <a:lnTo>
                    <a:pt x="167" y="39"/>
                  </a:lnTo>
                  <a:lnTo>
                    <a:pt x="164" y="20"/>
                  </a:lnTo>
                  <a:close/>
                </a:path>
              </a:pathLst>
            </a:custGeom>
            <a:solidFill>
              <a:srgbClr val="FCD3A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25" name="Freeform 27"/>
            <p:cNvSpPr/>
            <p:nvPr/>
          </p:nvSpPr>
          <p:spPr bwMode="auto">
            <a:xfrm>
              <a:off x="357187" y="1441450"/>
              <a:ext cx="269875" cy="163513"/>
            </a:xfrm>
            <a:custGeom>
              <a:avLst/>
              <a:gdLst>
                <a:gd name="T0" fmla="*/ 228600 w 170"/>
                <a:gd name="T1" fmla="*/ 69850 h 103"/>
                <a:gd name="T2" fmla="*/ 152400 w 170"/>
                <a:gd name="T3" fmla="*/ 0 h 103"/>
                <a:gd name="T4" fmla="*/ 123825 w 170"/>
                <a:gd name="T5" fmla="*/ 30163 h 103"/>
                <a:gd name="T6" fmla="*/ 153988 w 170"/>
                <a:gd name="T7" fmla="*/ 55563 h 103"/>
                <a:gd name="T8" fmla="*/ 65088 w 170"/>
                <a:gd name="T9" fmla="*/ 58738 h 103"/>
                <a:gd name="T10" fmla="*/ 3175 w 170"/>
                <a:gd name="T11" fmla="*/ 39688 h 103"/>
                <a:gd name="T12" fmla="*/ 0 w 170"/>
                <a:gd name="T13" fmla="*/ 71438 h 103"/>
                <a:gd name="T14" fmla="*/ 109538 w 170"/>
                <a:gd name="T15" fmla="*/ 147638 h 103"/>
                <a:gd name="T16" fmla="*/ 187325 w 170"/>
                <a:gd name="T17" fmla="*/ 155575 h 103"/>
                <a:gd name="T18" fmla="*/ 211138 w 170"/>
                <a:gd name="T19" fmla="*/ 158750 h 103"/>
                <a:gd name="T20" fmla="*/ 250825 w 170"/>
                <a:gd name="T21" fmla="*/ 163513 h 103"/>
                <a:gd name="T22" fmla="*/ 269875 w 170"/>
                <a:gd name="T23" fmla="*/ 79375 h 103"/>
                <a:gd name="T24" fmla="*/ 228600 w 170"/>
                <a:gd name="T25" fmla="*/ 6985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103"/>
                <a:gd name="T41" fmla="*/ 170 w 170"/>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103">
                  <a:moveTo>
                    <a:pt x="144" y="44"/>
                  </a:moveTo>
                  <a:lnTo>
                    <a:pt x="96" y="0"/>
                  </a:lnTo>
                  <a:lnTo>
                    <a:pt x="78" y="19"/>
                  </a:lnTo>
                  <a:lnTo>
                    <a:pt x="97" y="35"/>
                  </a:lnTo>
                  <a:lnTo>
                    <a:pt x="41" y="37"/>
                  </a:lnTo>
                  <a:lnTo>
                    <a:pt x="2" y="25"/>
                  </a:lnTo>
                  <a:lnTo>
                    <a:pt x="0" y="45"/>
                  </a:lnTo>
                  <a:lnTo>
                    <a:pt x="69" y="93"/>
                  </a:lnTo>
                  <a:lnTo>
                    <a:pt x="118" y="98"/>
                  </a:lnTo>
                  <a:lnTo>
                    <a:pt x="133" y="100"/>
                  </a:lnTo>
                  <a:lnTo>
                    <a:pt x="158" y="103"/>
                  </a:lnTo>
                  <a:lnTo>
                    <a:pt x="170" y="50"/>
                  </a:lnTo>
                  <a:lnTo>
                    <a:pt x="144" y="44"/>
                  </a:lnTo>
                  <a:close/>
                </a:path>
              </a:pathLst>
            </a:custGeom>
            <a:solidFill>
              <a:srgbClr val="FCD3A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26" name="Freeform 28"/>
            <p:cNvSpPr/>
            <p:nvPr/>
          </p:nvSpPr>
          <p:spPr bwMode="auto">
            <a:xfrm>
              <a:off x="569912" y="1500187"/>
              <a:ext cx="61913" cy="122238"/>
            </a:xfrm>
            <a:custGeom>
              <a:avLst/>
              <a:gdLst>
                <a:gd name="T0" fmla="*/ 30163 w 39"/>
                <a:gd name="T1" fmla="*/ 0 h 77"/>
                <a:gd name="T2" fmla="*/ 0 w 39"/>
                <a:gd name="T3" fmla="*/ 117475 h 77"/>
                <a:gd name="T4" fmla="*/ 33338 w 39"/>
                <a:gd name="T5" fmla="*/ 122238 h 77"/>
                <a:gd name="T6" fmla="*/ 61913 w 39"/>
                <a:gd name="T7" fmla="*/ 4763 h 77"/>
                <a:gd name="T8" fmla="*/ 30163 w 39"/>
                <a:gd name="T9" fmla="*/ 0 h 77"/>
                <a:gd name="T10" fmla="*/ 0 60000 65536"/>
                <a:gd name="T11" fmla="*/ 0 60000 65536"/>
                <a:gd name="T12" fmla="*/ 0 60000 65536"/>
                <a:gd name="T13" fmla="*/ 0 60000 65536"/>
                <a:gd name="T14" fmla="*/ 0 60000 65536"/>
                <a:gd name="T15" fmla="*/ 0 w 39"/>
                <a:gd name="T16" fmla="*/ 0 h 77"/>
                <a:gd name="T17" fmla="*/ 39 w 39"/>
                <a:gd name="T18" fmla="*/ 77 h 77"/>
              </a:gdLst>
              <a:ahLst/>
              <a:cxnLst>
                <a:cxn ang="T10">
                  <a:pos x="T0" y="T1"/>
                </a:cxn>
                <a:cxn ang="T11">
                  <a:pos x="T2" y="T3"/>
                </a:cxn>
                <a:cxn ang="T12">
                  <a:pos x="T4" y="T5"/>
                </a:cxn>
                <a:cxn ang="T13">
                  <a:pos x="T6" y="T7"/>
                </a:cxn>
                <a:cxn ang="T14">
                  <a:pos x="T8" y="T9"/>
                </a:cxn>
              </a:cxnLst>
              <a:rect l="T15" t="T16" r="T17" b="T18"/>
              <a:pathLst>
                <a:path w="39" h="77">
                  <a:moveTo>
                    <a:pt x="19" y="0"/>
                  </a:moveTo>
                  <a:lnTo>
                    <a:pt x="0" y="74"/>
                  </a:lnTo>
                  <a:lnTo>
                    <a:pt x="21" y="77"/>
                  </a:lnTo>
                  <a:lnTo>
                    <a:pt x="39" y="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27" name="Freeform 29"/>
            <p:cNvSpPr/>
            <p:nvPr/>
          </p:nvSpPr>
          <p:spPr bwMode="auto">
            <a:xfrm>
              <a:off x="2225675" y="1477962"/>
              <a:ext cx="68263" cy="127000"/>
            </a:xfrm>
            <a:custGeom>
              <a:avLst/>
              <a:gdLst>
                <a:gd name="T0" fmla="*/ 31750 w 43"/>
                <a:gd name="T1" fmla="*/ 0 h 80"/>
                <a:gd name="T2" fmla="*/ 0 w 43"/>
                <a:gd name="T3" fmla="*/ 12700 h 80"/>
                <a:gd name="T4" fmla="*/ 38100 w 43"/>
                <a:gd name="T5" fmla="*/ 127000 h 80"/>
                <a:gd name="T6" fmla="*/ 68263 w 43"/>
                <a:gd name="T7" fmla="*/ 115888 h 80"/>
                <a:gd name="T8" fmla="*/ 31750 w 43"/>
                <a:gd name="T9" fmla="*/ 0 h 80"/>
                <a:gd name="T10" fmla="*/ 0 60000 65536"/>
                <a:gd name="T11" fmla="*/ 0 60000 65536"/>
                <a:gd name="T12" fmla="*/ 0 60000 65536"/>
                <a:gd name="T13" fmla="*/ 0 60000 65536"/>
                <a:gd name="T14" fmla="*/ 0 60000 65536"/>
                <a:gd name="T15" fmla="*/ 0 w 43"/>
                <a:gd name="T16" fmla="*/ 0 h 80"/>
                <a:gd name="T17" fmla="*/ 43 w 43"/>
                <a:gd name="T18" fmla="*/ 80 h 80"/>
              </a:gdLst>
              <a:ahLst/>
              <a:cxnLst>
                <a:cxn ang="T10">
                  <a:pos x="T0" y="T1"/>
                </a:cxn>
                <a:cxn ang="T11">
                  <a:pos x="T2" y="T3"/>
                </a:cxn>
                <a:cxn ang="T12">
                  <a:pos x="T4" y="T5"/>
                </a:cxn>
                <a:cxn ang="T13">
                  <a:pos x="T6" y="T7"/>
                </a:cxn>
                <a:cxn ang="T14">
                  <a:pos x="T8" y="T9"/>
                </a:cxn>
              </a:cxnLst>
              <a:rect l="T15" t="T16" r="T17" b="T18"/>
              <a:pathLst>
                <a:path w="43" h="80">
                  <a:moveTo>
                    <a:pt x="20" y="0"/>
                  </a:moveTo>
                  <a:lnTo>
                    <a:pt x="0" y="8"/>
                  </a:lnTo>
                  <a:lnTo>
                    <a:pt x="24" y="80"/>
                  </a:lnTo>
                  <a:lnTo>
                    <a:pt x="43" y="73"/>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28" name="Oval 30"/>
            <p:cNvSpPr>
              <a:spLocks noChangeArrowheads="1"/>
            </p:cNvSpPr>
            <p:nvPr/>
          </p:nvSpPr>
          <p:spPr bwMode="auto">
            <a:xfrm>
              <a:off x="1687512" y="1612900"/>
              <a:ext cx="42863" cy="42863"/>
            </a:xfrm>
            <a:prstGeom prst="ellipse">
              <a:avLst/>
            </a:prstGeom>
            <a:solidFill>
              <a:srgbClr val="1C1B1B"/>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zh-CN" sz="1735">
                <a:solidFill>
                  <a:srgbClr val="000000"/>
                </a:solidFill>
                <a:sym typeface="宋体" panose="02010600030101010101" pitchFamily="2" charset="-122"/>
              </a:endParaRPr>
            </a:p>
          </p:txBody>
        </p:sp>
        <p:sp>
          <p:nvSpPr>
            <p:cNvPr id="12329" name="Oval 31"/>
            <p:cNvSpPr>
              <a:spLocks noChangeArrowheads="1"/>
            </p:cNvSpPr>
            <p:nvPr/>
          </p:nvSpPr>
          <p:spPr bwMode="auto">
            <a:xfrm>
              <a:off x="1685925" y="1746250"/>
              <a:ext cx="41275" cy="42863"/>
            </a:xfrm>
            <a:prstGeom prst="ellipse">
              <a:avLst/>
            </a:prstGeom>
            <a:solidFill>
              <a:srgbClr val="1C1B1B"/>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zh-CN" sz="1735">
                <a:solidFill>
                  <a:srgbClr val="000000"/>
                </a:solidFill>
                <a:sym typeface="宋体" panose="02010600030101010101" pitchFamily="2" charset="-122"/>
              </a:endParaRPr>
            </a:p>
          </p:txBody>
        </p:sp>
        <p:sp>
          <p:nvSpPr>
            <p:cNvPr id="12330" name="Freeform 32"/>
            <p:cNvSpPr/>
            <p:nvPr/>
          </p:nvSpPr>
          <p:spPr bwMode="auto">
            <a:xfrm>
              <a:off x="1177925" y="671512"/>
              <a:ext cx="746125" cy="65088"/>
            </a:xfrm>
            <a:custGeom>
              <a:avLst/>
              <a:gdLst>
                <a:gd name="T0" fmla="*/ 732869 w 788"/>
                <a:gd name="T1" fmla="*/ 16979 h 69"/>
                <a:gd name="T2" fmla="*/ 720560 w 788"/>
                <a:gd name="T3" fmla="*/ 0 h 69"/>
                <a:gd name="T4" fmla="*/ 0 w 788"/>
                <a:gd name="T5" fmla="*/ 65088 h 69"/>
                <a:gd name="T6" fmla="*/ 746125 w 788"/>
                <a:gd name="T7" fmla="*/ 35846 h 69"/>
                <a:gd name="T8" fmla="*/ 732869 w 788"/>
                <a:gd name="T9" fmla="*/ 16979 h 69"/>
                <a:gd name="T10" fmla="*/ 0 60000 65536"/>
                <a:gd name="T11" fmla="*/ 0 60000 65536"/>
                <a:gd name="T12" fmla="*/ 0 60000 65536"/>
                <a:gd name="T13" fmla="*/ 0 60000 65536"/>
                <a:gd name="T14" fmla="*/ 0 60000 65536"/>
                <a:gd name="T15" fmla="*/ 0 w 788"/>
                <a:gd name="T16" fmla="*/ 0 h 69"/>
                <a:gd name="T17" fmla="*/ 788 w 788"/>
                <a:gd name="T18" fmla="*/ 69 h 69"/>
              </a:gdLst>
              <a:ahLst/>
              <a:cxnLst>
                <a:cxn ang="T10">
                  <a:pos x="T0" y="T1"/>
                </a:cxn>
                <a:cxn ang="T11">
                  <a:pos x="T2" y="T3"/>
                </a:cxn>
                <a:cxn ang="T12">
                  <a:pos x="T4" y="T5"/>
                </a:cxn>
                <a:cxn ang="T13">
                  <a:pos x="T6" y="T7"/>
                </a:cxn>
                <a:cxn ang="T14">
                  <a:pos x="T8" y="T9"/>
                </a:cxn>
              </a:cxnLst>
              <a:rect l="T15" t="T16" r="T17" b="T18"/>
              <a:pathLst>
                <a:path w="788" h="69">
                  <a:moveTo>
                    <a:pt x="774" y="18"/>
                  </a:moveTo>
                  <a:cubicBezTo>
                    <a:pt x="771" y="14"/>
                    <a:pt x="761" y="0"/>
                    <a:pt x="761" y="0"/>
                  </a:cubicBezTo>
                  <a:cubicBezTo>
                    <a:pt x="0" y="69"/>
                    <a:pt x="0" y="69"/>
                    <a:pt x="0" y="69"/>
                  </a:cubicBezTo>
                  <a:cubicBezTo>
                    <a:pt x="788" y="38"/>
                    <a:pt x="788" y="38"/>
                    <a:pt x="788" y="38"/>
                  </a:cubicBezTo>
                  <a:cubicBezTo>
                    <a:pt x="788" y="38"/>
                    <a:pt x="778" y="23"/>
                    <a:pt x="774" y="18"/>
                  </a:cubicBezTo>
                  <a:close/>
                </a:path>
              </a:pathLst>
            </a:custGeom>
            <a:solidFill>
              <a:srgbClr val="EDC09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31" name="Freeform 33"/>
            <p:cNvSpPr/>
            <p:nvPr/>
          </p:nvSpPr>
          <p:spPr bwMode="auto">
            <a:xfrm>
              <a:off x="722312" y="0"/>
              <a:ext cx="1854200" cy="1217613"/>
            </a:xfrm>
            <a:custGeom>
              <a:avLst/>
              <a:gdLst>
                <a:gd name="T0" fmla="*/ 394148 w 1957"/>
                <a:gd name="T1" fmla="*/ 0 h 1286"/>
                <a:gd name="T2" fmla="*/ 216971 w 1957"/>
                <a:gd name="T3" fmla="*/ 499922 h 1286"/>
                <a:gd name="T4" fmla="*/ 0 w 1957"/>
                <a:gd name="T5" fmla="*/ 707276 h 1286"/>
                <a:gd name="T6" fmla="*/ 372356 w 1957"/>
                <a:gd name="T7" fmla="*/ 1217613 h 1286"/>
                <a:gd name="T8" fmla="*/ 367619 w 1957"/>
                <a:gd name="T9" fmla="*/ 1100207 h 1286"/>
                <a:gd name="T10" fmla="*/ 364776 w 1957"/>
                <a:gd name="T11" fmla="*/ 1101154 h 1286"/>
                <a:gd name="T12" fmla="*/ 244447 w 1957"/>
                <a:gd name="T13" fmla="*/ 1008365 h 1286"/>
                <a:gd name="T14" fmla="*/ 323087 w 1957"/>
                <a:gd name="T15" fmla="*/ 878651 h 1286"/>
                <a:gd name="T16" fmla="*/ 431099 w 1957"/>
                <a:gd name="T17" fmla="*/ 934513 h 1286"/>
                <a:gd name="T18" fmla="*/ 454786 w 1957"/>
                <a:gd name="T19" fmla="*/ 736627 h 1286"/>
                <a:gd name="T20" fmla="*/ 1175811 w 1957"/>
                <a:gd name="T21" fmla="*/ 671297 h 1286"/>
                <a:gd name="T22" fmla="*/ 1175811 w 1957"/>
                <a:gd name="T23" fmla="*/ 671297 h 1286"/>
                <a:gd name="T24" fmla="*/ 1175811 w 1957"/>
                <a:gd name="T25" fmla="*/ 671297 h 1286"/>
                <a:gd name="T26" fmla="*/ 1854200 w 1957"/>
                <a:gd name="T27" fmla="*/ 401452 h 1286"/>
                <a:gd name="T28" fmla="*/ 394148 w 1957"/>
                <a:gd name="T29" fmla="*/ 0 h 1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7"/>
                <a:gd name="T46" fmla="*/ 0 h 1286"/>
                <a:gd name="T47" fmla="*/ 1957 w 1957"/>
                <a:gd name="T48" fmla="*/ 1286 h 1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7" h="1286">
                  <a:moveTo>
                    <a:pt x="416" y="0"/>
                  </a:moveTo>
                  <a:cubicBezTo>
                    <a:pt x="229" y="528"/>
                    <a:pt x="229" y="528"/>
                    <a:pt x="229" y="528"/>
                  </a:cubicBezTo>
                  <a:cubicBezTo>
                    <a:pt x="0" y="747"/>
                    <a:pt x="0" y="747"/>
                    <a:pt x="0" y="747"/>
                  </a:cubicBezTo>
                  <a:cubicBezTo>
                    <a:pt x="393" y="1286"/>
                    <a:pt x="393" y="1286"/>
                    <a:pt x="393" y="1286"/>
                  </a:cubicBezTo>
                  <a:cubicBezTo>
                    <a:pt x="388" y="1162"/>
                    <a:pt x="388" y="1162"/>
                    <a:pt x="388" y="1162"/>
                  </a:cubicBezTo>
                  <a:cubicBezTo>
                    <a:pt x="387" y="1163"/>
                    <a:pt x="386" y="1163"/>
                    <a:pt x="385" y="1163"/>
                  </a:cubicBezTo>
                  <a:cubicBezTo>
                    <a:pt x="327" y="1174"/>
                    <a:pt x="270" y="1130"/>
                    <a:pt x="258" y="1065"/>
                  </a:cubicBezTo>
                  <a:cubicBezTo>
                    <a:pt x="246" y="1000"/>
                    <a:pt x="283" y="939"/>
                    <a:pt x="341" y="928"/>
                  </a:cubicBezTo>
                  <a:cubicBezTo>
                    <a:pt x="387" y="919"/>
                    <a:pt x="432" y="944"/>
                    <a:pt x="455" y="987"/>
                  </a:cubicBezTo>
                  <a:cubicBezTo>
                    <a:pt x="480" y="778"/>
                    <a:pt x="480" y="778"/>
                    <a:pt x="480" y="778"/>
                  </a:cubicBezTo>
                  <a:cubicBezTo>
                    <a:pt x="1241" y="709"/>
                    <a:pt x="1241" y="709"/>
                    <a:pt x="1241" y="709"/>
                  </a:cubicBezTo>
                  <a:cubicBezTo>
                    <a:pt x="1241" y="709"/>
                    <a:pt x="1241" y="709"/>
                    <a:pt x="1241" y="709"/>
                  </a:cubicBezTo>
                  <a:cubicBezTo>
                    <a:pt x="1241" y="709"/>
                    <a:pt x="1241" y="709"/>
                    <a:pt x="1241" y="709"/>
                  </a:cubicBezTo>
                  <a:cubicBezTo>
                    <a:pt x="1957" y="424"/>
                    <a:pt x="1957" y="424"/>
                    <a:pt x="1957" y="424"/>
                  </a:cubicBezTo>
                  <a:lnTo>
                    <a:pt x="416" y="0"/>
                  </a:lnTo>
                  <a:close/>
                </a:path>
              </a:pathLst>
            </a:custGeom>
            <a:solidFill>
              <a:srgbClr val="56352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32" name="Freeform 34"/>
            <p:cNvSpPr/>
            <p:nvPr/>
          </p:nvSpPr>
          <p:spPr bwMode="auto">
            <a:xfrm>
              <a:off x="1882775" y="708025"/>
              <a:ext cx="187325" cy="114300"/>
            </a:xfrm>
            <a:custGeom>
              <a:avLst/>
              <a:gdLst>
                <a:gd name="T0" fmla="*/ 19050 w 118"/>
                <a:gd name="T1" fmla="*/ 0 h 72"/>
                <a:gd name="T2" fmla="*/ 0 w 118"/>
                <a:gd name="T3" fmla="*/ 41275 h 72"/>
                <a:gd name="T4" fmla="*/ 169863 w 118"/>
                <a:gd name="T5" fmla="*/ 114300 h 72"/>
                <a:gd name="T6" fmla="*/ 187325 w 118"/>
                <a:gd name="T7" fmla="*/ 73025 h 72"/>
                <a:gd name="T8" fmla="*/ 19050 w 118"/>
                <a:gd name="T9" fmla="*/ 0 h 72"/>
                <a:gd name="T10" fmla="*/ 0 60000 65536"/>
                <a:gd name="T11" fmla="*/ 0 60000 65536"/>
                <a:gd name="T12" fmla="*/ 0 60000 65536"/>
                <a:gd name="T13" fmla="*/ 0 60000 65536"/>
                <a:gd name="T14" fmla="*/ 0 60000 65536"/>
                <a:gd name="T15" fmla="*/ 0 w 118"/>
                <a:gd name="T16" fmla="*/ 0 h 72"/>
                <a:gd name="T17" fmla="*/ 118 w 118"/>
                <a:gd name="T18" fmla="*/ 72 h 72"/>
              </a:gdLst>
              <a:ahLst/>
              <a:cxnLst>
                <a:cxn ang="T10">
                  <a:pos x="T0" y="T1"/>
                </a:cxn>
                <a:cxn ang="T11">
                  <a:pos x="T2" y="T3"/>
                </a:cxn>
                <a:cxn ang="T12">
                  <a:pos x="T4" y="T5"/>
                </a:cxn>
                <a:cxn ang="T13">
                  <a:pos x="T6" y="T7"/>
                </a:cxn>
                <a:cxn ang="T14">
                  <a:pos x="T8" y="T9"/>
                </a:cxn>
              </a:cxnLst>
              <a:rect l="T15" t="T16" r="T17" b="T18"/>
              <a:pathLst>
                <a:path w="118" h="72">
                  <a:moveTo>
                    <a:pt x="12" y="0"/>
                  </a:moveTo>
                  <a:lnTo>
                    <a:pt x="0" y="26"/>
                  </a:lnTo>
                  <a:lnTo>
                    <a:pt x="107" y="72"/>
                  </a:lnTo>
                  <a:lnTo>
                    <a:pt x="118" y="46"/>
                  </a:lnTo>
                  <a:lnTo>
                    <a:pt x="12" y="0"/>
                  </a:lnTo>
                  <a:close/>
                </a:path>
              </a:pathLst>
            </a:custGeom>
            <a:solidFill>
              <a:srgbClr val="56352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33" name="Freeform 35"/>
            <p:cNvSpPr/>
            <p:nvPr/>
          </p:nvSpPr>
          <p:spPr bwMode="auto">
            <a:xfrm>
              <a:off x="1177925" y="401637"/>
              <a:ext cx="1398588" cy="334963"/>
            </a:xfrm>
            <a:custGeom>
              <a:avLst/>
              <a:gdLst>
                <a:gd name="T0" fmla="*/ 0 w 881"/>
                <a:gd name="T1" fmla="*/ 334963 h 211"/>
                <a:gd name="T2" fmla="*/ 720725 w 881"/>
                <a:gd name="T3" fmla="*/ 269875 h 211"/>
                <a:gd name="T4" fmla="*/ 1398588 w 881"/>
                <a:gd name="T5" fmla="*/ 0 h 211"/>
                <a:gd name="T6" fmla="*/ 0 w 881"/>
                <a:gd name="T7" fmla="*/ 334963 h 211"/>
                <a:gd name="T8" fmla="*/ 0 60000 65536"/>
                <a:gd name="T9" fmla="*/ 0 60000 65536"/>
                <a:gd name="T10" fmla="*/ 0 60000 65536"/>
                <a:gd name="T11" fmla="*/ 0 60000 65536"/>
                <a:gd name="T12" fmla="*/ 0 w 881"/>
                <a:gd name="T13" fmla="*/ 0 h 211"/>
                <a:gd name="T14" fmla="*/ 881 w 881"/>
                <a:gd name="T15" fmla="*/ 211 h 211"/>
              </a:gdLst>
              <a:ahLst/>
              <a:cxnLst>
                <a:cxn ang="T8">
                  <a:pos x="T0" y="T1"/>
                </a:cxn>
                <a:cxn ang="T9">
                  <a:pos x="T2" y="T3"/>
                </a:cxn>
                <a:cxn ang="T10">
                  <a:pos x="T4" y="T5"/>
                </a:cxn>
                <a:cxn ang="T11">
                  <a:pos x="T6" y="T7"/>
                </a:cxn>
              </a:cxnLst>
              <a:rect l="T12" t="T13" r="T14" b="T15"/>
              <a:pathLst>
                <a:path w="881" h="211">
                  <a:moveTo>
                    <a:pt x="0" y="211"/>
                  </a:moveTo>
                  <a:lnTo>
                    <a:pt x="454" y="170"/>
                  </a:lnTo>
                  <a:lnTo>
                    <a:pt x="881" y="0"/>
                  </a:lnTo>
                  <a:lnTo>
                    <a:pt x="0" y="211"/>
                  </a:lnTo>
                  <a:close/>
                </a:path>
              </a:pathLst>
            </a:custGeom>
            <a:solidFill>
              <a:srgbClr val="4C2E2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34" name="Freeform 36"/>
            <p:cNvSpPr/>
            <p:nvPr/>
          </p:nvSpPr>
          <p:spPr bwMode="auto">
            <a:xfrm>
              <a:off x="1525587" y="1027112"/>
              <a:ext cx="319088" cy="153988"/>
            </a:xfrm>
            <a:custGeom>
              <a:avLst/>
              <a:gdLst>
                <a:gd name="T0" fmla="*/ 314354 w 337"/>
                <a:gd name="T1" fmla="*/ 49428 h 162"/>
                <a:gd name="T2" fmla="*/ 250915 w 337"/>
                <a:gd name="T3" fmla="*/ 4753 h 162"/>
                <a:gd name="T4" fmla="*/ 50183 w 337"/>
                <a:gd name="T5" fmla="*/ 39923 h 162"/>
                <a:gd name="T6" fmla="*/ 5681 w 337"/>
                <a:gd name="T7" fmla="*/ 103609 h 162"/>
                <a:gd name="T8" fmla="*/ 69120 w 337"/>
                <a:gd name="T9" fmla="*/ 148285 h 162"/>
                <a:gd name="T10" fmla="*/ 269852 w 337"/>
                <a:gd name="T11" fmla="*/ 113115 h 162"/>
                <a:gd name="T12" fmla="*/ 314354 w 337"/>
                <a:gd name="T13" fmla="*/ 49428 h 162"/>
                <a:gd name="T14" fmla="*/ 0 60000 65536"/>
                <a:gd name="T15" fmla="*/ 0 60000 65536"/>
                <a:gd name="T16" fmla="*/ 0 60000 65536"/>
                <a:gd name="T17" fmla="*/ 0 60000 65536"/>
                <a:gd name="T18" fmla="*/ 0 60000 65536"/>
                <a:gd name="T19" fmla="*/ 0 60000 65536"/>
                <a:gd name="T20" fmla="*/ 0 60000 65536"/>
                <a:gd name="T21" fmla="*/ 0 w 337"/>
                <a:gd name="T22" fmla="*/ 0 h 162"/>
                <a:gd name="T23" fmla="*/ 337 w 337"/>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162">
                  <a:moveTo>
                    <a:pt x="332" y="52"/>
                  </a:moveTo>
                  <a:cubicBezTo>
                    <a:pt x="326" y="21"/>
                    <a:pt x="296" y="0"/>
                    <a:pt x="265" y="5"/>
                  </a:cubicBezTo>
                  <a:cubicBezTo>
                    <a:pt x="53" y="42"/>
                    <a:pt x="53" y="42"/>
                    <a:pt x="53" y="42"/>
                  </a:cubicBezTo>
                  <a:cubicBezTo>
                    <a:pt x="21" y="47"/>
                    <a:pt x="0" y="78"/>
                    <a:pt x="6" y="109"/>
                  </a:cubicBezTo>
                  <a:cubicBezTo>
                    <a:pt x="11" y="141"/>
                    <a:pt x="41" y="162"/>
                    <a:pt x="73" y="156"/>
                  </a:cubicBezTo>
                  <a:cubicBezTo>
                    <a:pt x="285" y="119"/>
                    <a:pt x="285" y="119"/>
                    <a:pt x="285" y="119"/>
                  </a:cubicBezTo>
                  <a:cubicBezTo>
                    <a:pt x="316" y="114"/>
                    <a:pt x="337" y="84"/>
                    <a:pt x="332"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35" name="Freeform 37"/>
            <p:cNvSpPr/>
            <p:nvPr/>
          </p:nvSpPr>
          <p:spPr bwMode="auto">
            <a:xfrm>
              <a:off x="1227137" y="2163762"/>
              <a:ext cx="119063" cy="23813"/>
            </a:xfrm>
            <a:custGeom>
              <a:avLst/>
              <a:gdLst>
                <a:gd name="T0" fmla="*/ 115888 w 75"/>
                <a:gd name="T1" fmla="*/ 4763 h 15"/>
                <a:gd name="T2" fmla="*/ 0 w 75"/>
                <a:gd name="T3" fmla="*/ 0 h 15"/>
                <a:gd name="T4" fmla="*/ 119063 w 75"/>
                <a:gd name="T5" fmla="*/ 23813 h 15"/>
                <a:gd name="T6" fmla="*/ 115888 w 75"/>
                <a:gd name="T7" fmla="*/ 4763 h 15"/>
                <a:gd name="T8" fmla="*/ 0 60000 65536"/>
                <a:gd name="T9" fmla="*/ 0 60000 65536"/>
                <a:gd name="T10" fmla="*/ 0 60000 65536"/>
                <a:gd name="T11" fmla="*/ 0 60000 65536"/>
                <a:gd name="T12" fmla="*/ 0 w 75"/>
                <a:gd name="T13" fmla="*/ 0 h 15"/>
                <a:gd name="T14" fmla="*/ 75 w 75"/>
                <a:gd name="T15" fmla="*/ 15 h 15"/>
              </a:gdLst>
              <a:ahLst/>
              <a:cxnLst>
                <a:cxn ang="T8">
                  <a:pos x="T0" y="T1"/>
                </a:cxn>
                <a:cxn ang="T9">
                  <a:pos x="T2" y="T3"/>
                </a:cxn>
                <a:cxn ang="T10">
                  <a:pos x="T4" y="T5"/>
                </a:cxn>
                <a:cxn ang="T11">
                  <a:pos x="T6" y="T7"/>
                </a:cxn>
              </a:cxnLst>
              <a:rect l="T12" t="T13" r="T14" b="T15"/>
              <a:pathLst>
                <a:path w="75" h="15">
                  <a:moveTo>
                    <a:pt x="73" y="3"/>
                  </a:moveTo>
                  <a:lnTo>
                    <a:pt x="0" y="0"/>
                  </a:lnTo>
                  <a:lnTo>
                    <a:pt x="75" y="15"/>
                  </a:lnTo>
                  <a:lnTo>
                    <a:pt x="73" y="3"/>
                  </a:lnTo>
                  <a:close/>
                </a:path>
              </a:pathLst>
            </a:custGeom>
            <a:solidFill>
              <a:srgbClr val="1C1B1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36" name="Freeform 38"/>
            <p:cNvSpPr/>
            <p:nvPr/>
          </p:nvSpPr>
          <p:spPr bwMode="auto">
            <a:xfrm>
              <a:off x="1647825" y="2166937"/>
              <a:ext cx="111125" cy="38100"/>
            </a:xfrm>
            <a:custGeom>
              <a:avLst/>
              <a:gdLst>
                <a:gd name="T0" fmla="*/ 0 w 70"/>
                <a:gd name="T1" fmla="*/ 23813 h 24"/>
                <a:gd name="T2" fmla="*/ 0 w 70"/>
                <a:gd name="T3" fmla="*/ 38100 h 24"/>
                <a:gd name="T4" fmla="*/ 111125 w 70"/>
                <a:gd name="T5" fmla="*/ 0 h 24"/>
                <a:gd name="T6" fmla="*/ 0 w 70"/>
                <a:gd name="T7" fmla="*/ 23813 h 24"/>
                <a:gd name="T8" fmla="*/ 0 60000 65536"/>
                <a:gd name="T9" fmla="*/ 0 60000 65536"/>
                <a:gd name="T10" fmla="*/ 0 60000 65536"/>
                <a:gd name="T11" fmla="*/ 0 60000 65536"/>
                <a:gd name="T12" fmla="*/ 0 w 70"/>
                <a:gd name="T13" fmla="*/ 0 h 24"/>
                <a:gd name="T14" fmla="*/ 70 w 70"/>
                <a:gd name="T15" fmla="*/ 24 h 24"/>
              </a:gdLst>
              <a:ahLst/>
              <a:cxnLst>
                <a:cxn ang="T8">
                  <a:pos x="T0" y="T1"/>
                </a:cxn>
                <a:cxn ang="T9">
                  <a:pos x="T2" y="T3"/>
                </a:cxn>
                <a:cxn ang="T10">
                  <a:pos x="T4" y="T5"/>
                </a:cxn>
                <a:cxn ang="T11">
                  <a:pos x="T6" y="T7"/>
                </a:cxn>
              </a:cxnLst>
              <a:rect l="T12" t="T13" r="T14" b="T15"/>
              <a:pathLst>
                <a:path w="70" h="24">
                  <a:moveTo>
                    <a:pt x="0" y="15"/>
                  </a:moveTo>
                  <a:lnTo>
                    <a:pt x="0" y="24"/>
                  </a:lnTo>
                  <a:lnTo>
                    <a:pt x="70" y="0"/>
                  </a:lnTo>
                  <a:lnTo>
                    <a:pt x="0" y="15"/>
                  </a:lnTo>
                  <a:close/>
                </a:path>
              </a:pathLst>
            </a:custGeom>
            <a:solidFill>
              <a:srgbClr val="1C1B1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37" name="Freeform 39"/>
            <p:cNvSpPr/>
            <p:nvPr/>
          </p:nvSpPr>
          <p:spPr bwMode="auto">
            <a:xfrm>
              <a:off x="1263650" y="1916112"/>
              <a:ext cx="107950" cy="36513"/>
            </a:xfrm>
            <a:custGeom>
              <a:avLst/>
              <a:gdLst>
                <a:gd name="T0" fmla="*/ 0 w 68"/>
                <a:gd name="T1" fmla="*/ 36513 h 23"/>
                <a:gd name="T2" fmla="*/ 106363 w 68"/>
                <a:gd name="T3" fmla="*/ 23813 h 23"/>
                <a:gd name="T4" fmla="*/ 107950 w 68"/>
                <a:gd name="T5" fmla="*/ 0 h 23"/>
                <a:gd name="T6" fmla="*/ 7938 w 68"/>
                <a:gd name="T7" fmla="*/ 0 h 23"/>
                <a:gd name="T8" fmla="*/ 0 w 68"/>
                <a:gd name="T9" fmla="*/ 36513 h 23"/>
                <a:gd name="T10" fmla="*/ 0 60000 65536"/>
                <a:gd name="T11" fmla="*/ 0 60000 65536"/>
                <a:gd name="T12" fmla="*/ 0 60000 65536"/>
                <a:gd name="T13" fmla="*/ 0 60000 65536"/>
                <a:gd name="T14" fmla="*/ 0 60000 65536"/>
                <a:gd name="T15" fmla="*/ 0 w 68"/>
                <a:gd name="T16" fmla="*/ 0 h 23"/>
                <a:gd name="T17" fmla="*/ 68 w 68"/>
                <a:gd name="T18" fmla="*/ 23 h 23"/>
              </a:gdLst>
              <a:ahLst/>
              <a:cxnLst>
                <a:cxn ang="T10">
                  <a:pos x="T0" y="T1"/>
                </a:cxn>
                <a:cxn ang="T11">
                  <a:pos x="T2" y="T3"/>
                </a:cxn>
                <a:cxn ang="T12">
                  <a:pos x="T4" y="T5"/>
                </a:cxn>
                <a:cxn ang="T13">
                  <a:pos x="T6" y="T7"/>
                </a:cxn>
                <a:cxn ang="T14">
                  <a:pos x="T8" y="T9"/>
                </a:cxn>
              </a:cxnLst>
              <a:rect l="T15" t="T16" r="T17" b="T18"/>
              <a:pathLst>
                <a:path w="68" h="23">
                  <a:moveTo>
                    <a:pt x="0" y="23"/>
                  </a:moveTo>
                  <a:lnTo>
                    <a:pt x="67" y="15"/>
                  </a:lnTo>
                  <a:lnTo>
                    <a:pt x="68" y="0"/>
                  </a:lnTo>
                  <a:lnTo>
                    <a:pt x="5" y="0"/>
                  </a:lnTo>
                  <a:lnTo>
                    <a:pt x="0" y="23"/>
                  </a:lnTo>
                  <a:close/>
                </a:path>
              </a:pathLst>
            </a:custGeom>
            <a:solidFill>
              <a:srgbClr val="1C1B1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38" name="Freeform 40"/>
            <p:cNvSpPr/>
            <p:nvPr/>
          </p:nvSpPr>
          <p:spPr bwMode="auto">
            <a:xfrm>
              <a:off x="1643062" y="1916112"/>
              <a:ext cx="96838" cy="34925"/>
            </a:xfrm>
            <a:custGeom>
              <a:avLst/>
              <a:gdLst>
                <a:gd name="T0" fmla="*/ 93663 w 61"/>
                <a:gd name="T1" fmla="*/ 0 h 22"/>
                <a:gd name="T2" fmla="*/ 0 w 61"/>
                <a:gd name="T3" fmla="*/ 0 h 22"/>
                <a:gd name="T4" fmla="*/ 0 w 61"/>
                <a:gd name="T5" fmla="*/ 34925 h 22"/>
                <a:gd name="T6" fmla="*/ 96838 w 61"/>
                <a:gd name="T7" fmla="*/ 17463 h 22"/>
                <a:gd name="T8" fmla="*/ 93663 w 61"/>
                <a:gd name="T9" fmla="*/ 0 h 22"/>
                <a:gd name="T10" fmla="*/ 0 60000 65536"/>
                <a:gd name="T11" fmla="*/ 0 60000 65536"/>
                <a:gd name="T12" fmla="*/ 0 60000 65536"/>
                <a:gd name="T13" fmla="*/ 0 60000 65536"/>
                <a:gd name="T14" fmla="*/ 0 60000 65536"/>
                <a:gd name="T15" fmla="*/ 0 w 61"/>
                <a:gd name="T16" fmla="*/ 0 h 22"/>
                <a:gd name="T17" fmla="*/ 61 w 61"/>
                <a:gd name="T18" fmla="*/ 22 h 22"/>
              </a:gdLst>
              <a:ahLst/>
              <a:cxnLst>
                <a:cxn ang="T10">
                  <a:pos x="T0" y="T1"/>
                </a:cxn>
                <a:cxn ang="T11">
                  <a:pos x="T2" y="T3"/>
                </a:cxn>
                <a:cxn ang="T12">
                  <a:pos x="T4" y="T5"/>
                </a:cxn>
                <a:cxn ang="T13">
                  <a:pos x="T6" y="T7"/>
                </a:cxn>
                <a:cxn ang="T14">
                  <a:pos x="T8" y="T9"/>
                </a:cxn>
              </a:cxnLst>
              <a:rect l="T15" t="T16" r="T17" b="T18"/>
              <a:pathLst>
                <a:path w="61" h="22">
                  <a:moveTo>
                    <a:pt x="59" y="0"/>
                  </a:moveTo>
                  <a:lnTo>
                    <a:pt x="0" y="0"/>
                  </a:lnTo>
                  <a:lnTo>
                    <a:pt x="0" y="22"/>
                  </a:lnTo>
                  <a:lnTo>
                    <a:pt x="61" y="11"/>
                  </a:lnTo>
                  <a:lnTo>
                    <a:pt x="59" y="0"/>
                  </a:lnTo>
                  <a:close/>
                </a:path>
              </a:pathLst>
            </a:custGeom>
            <a:solidFill>
              <a:srgbClr val="1C1B1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39" name="Freeform 41"/>
            <p:cNvSpPr/>
            <p:nvPr/>
          </p:nvSpPr>
          <p:spPr bwMode="auto">
            <a:xfrm>
              <a:off x="1095375" y="1319212"/>
              <a:ext cx="73025" cy="381000"/>
            </a:xfrm>
            <a:custGeom>
              <a:avLst/>
              <a:gdLst>
                <a:gd name="T0" fmla="*/ 0 w 46"/>
                <a:gd name="T1" fmla="*/ 119063 h 240"/>
                <a:gd name="T2" fmla="*/ 0 w 46"/>
                <a:gd name="T3" fmla="*/ 381000 h 240"/>
                <a:gd name="T4" fmla="*/ 73025 w 46"/>
                <a:gd name="T5" fmla="*/ 0 h 240"/>
                <a:gd name="T6" fmla="*/ 0 w 46"/>
                <a:gd name="T7" fmla="*/ 119063 h 240"/>
                <a:gd name="T8" fmla="*/ 0 60000 65536"/>
                <a:gd name="T9" fmla="*/ 0 60000 65536"/>
                <a:gd name="T10" fmla="*/ 0 60000 65536"/>
                <a:gd name="T11" fmla="*/ 0 60000 65536"/>
                <a:gd name="T12" fmla="*/ 0 w 46"/>
                <a:gd name="T13" fmla="*/ 0 h 240"/>
                <a:gd name="T14" fmla="*/ 46 w 46"/>
                <a:gd name="T15" fmla="*/ 240 h 240"/>
              </a:gdLst>
              <a:ahLst/>
              <a:cxnLst>
                <a:cxn ang="T8">
                  <a:pos x="T0" y="T1"/>
                </a:cxn>
                <a:cxn ang="T9">
                  <a:pos x="T2" y="T3"/>
                </a:cxn>
                <a:cxn ang="T10">
                  <a:pos x="T4" y="T5"/>
                </a:cxn>
                <a:cxn ang="T11">
                  <a:pos x="T6" y="T7"/>
                </a:cxn>
              </a:cxnLst>
              <a:rect l="T12" t="T13" r="T14" b="T15"/>
              <a:pathLst>
                <a:path w="46" h="240">
                  <a:moveTo>
                    <a:pt x="0" y="75"/>
                  </a:moveTo>
                  <a:lnTo>
                    <a:pt x="0" y="240"/>
                  </a:lnTo>
                  <a:lnTo>
                    <a:pt x="46" y="0"/>
                  </a:lnTo>
                  <a:lnTo>
                    <a:pt x="0" y="75"/>
                  </a:lnTo>
                  <a:close/>
                </a:path>
              </a:pathLst>
            </a:custGeom>
            <a:solidFill>
              <a:srgbClr val="1C1B1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40" name="Freeform 42"/>
            <p:cNvSpPr/>
            <p:nvPr/>
          </p:nvSpPr>
          <p:spPr bwMode="auto">
            <a:xfrm>
              <a:off x="1828800" y="1254125"/>
              <a:ext cx="69850" cy="477838"/>
            </a:xfrm>
            <a:custGeom>
              <a:avLst/>
              <a:gdLst>
                <a:gd name="T0" fmla="*/ 0 w 44"/>
                <a:gd name="T1" fmla="*/ 0 h 301"/>
                <a:gd name="T2" fmla="*/ 0 w 44"/>
                <a:gd name="T3" fmla="*/ 296863 h 301"/>
                <a:gd name="T4" fmla="*/ 69850 w 44"/>
                <a:gd name="T5" fmla="*/ 477838 h 301"/>
                <a:gd name="T6" fmla="*/ 0 w 44"/>
                <a:gd name="T7" fmla="*/ 0 h 301"/>
                <a:gd name="T8" fmla="*/ 0 60000 65536"/>
                <a:gd name="T9" fmla="*/ 0 60000 65536"/>
                <a:gd name="T10" fmla="*/ 0 60000 65536"/>
                <a:gd name="T11" fmla="*/ 0 60000 65536"/>
                <a:gd name="T12" fmla="*/ 0 w 44"/>
                <a:gd name="T13" fmla="*/ 0 h 301"/>
                <a:gd name="T14" fmla="*/ 44 w 44"/>
                <a:gd name="T15" fmla="*/ 301 h 301"/>
              </a:gdLst>
              <a:ahLst/>
              <a:cxnLst>
                <a:cxn ang="T8">
                  <a:pos x="T0" y="T1"/>
                </a:cxn>
                <a:cxn ang="T9">
                  <a:pos x="T2" y="T3"/>
                </a:cxn>
                <a:cxn ang="T10">
                  <a:pos x="T4" y="T5"/>
                </a:cxn>
                <a:cxn ang="T11">
                  <a:pos x="T6" y="T7"/>
                </a:cxn>
              </a:cxnLst>
              <a:rect l="T12" t="T13" r="T14" b="T15"/>
              <a:pathLst>
                <a:path w="44" h="301">
                  <a:moveTo>
                    <a:pt x="0" y="0"/>
                  </a:moveTo>
                  <a:lnTo>
                    <a:pt x="0" y="187"/>
                  </a:lnTo>
                  <a:lnTo>
                    <a:pt x="44" y="301"/>
                  </a:lnTo>
                  <a:lnTo>
                    <a:pt x="0" y="0"/>
                  </a:lnTo>
                  <a:close/>
                </a:path>
              </a:pathLst>
            </a:custGeom>
            <a:solidFill>
              <a:srgbClr val="1C1B1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12294" name="组合 53"/>
          <p:cNvGrpSpPr/>
          <p:nvPr/>
        </p:nvGrpSpPr>
        <p:grpSpPr bwMode="auto">
          <a:xfrm>
            <a:off x="9414934" y="1295400"/>
            <a:ext cx="1934633" cy="4241800"/>
            <a:chOff x="0" y="0"/>
            <a:chExt cx="1484313" cy="3254375"/>
          </a:xfrm>
        </p:grpSpPr>
        <p:sp>
          <p:nvSpPr>
            <p:cNvPr id="12298" name="Oval 43"/>
            <p:cNvSpPr>
              <a:spLocks noChangeArrowheads="1"/>
            </p:cNvSpPr>
            <p:nvPr/>
          </p:nvSpPr>
          <p:spPr bwMode="auto">
            <a:xfrm>
              <a:off x="173038" y="3114675"/>
              <a:ext cx="1138238" cy="139700"/>
            </a:xfrm>
            <a:prstGeom prst="ellipse">
              <a:avLst/>
            </a:prstGeom>
            <a:solidFill>
              <a:srgbClr val="E4525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zh-CN" sz="1735">
                <a:solidFill>
                  <a:srgbClr val="000000"/>
                </a:solidFill>
                <a:sym typeface="宋体" panose="02010600030101010101" pitchFamily="2" charset="-122"/>
              </a:endParaRPr>
            </a:p>
          </p:txBody>
        </p:sp>
        <p:sp>
          <p:nvSpPr>
            <p:cNvPr id="12299" name="Freeform 44"/>
            <p:cNvSpPr/>
            <p:nvPr/>
          </p:nvSpPr>
          <p:spPr bwMode="auto">
            <a:xfrm>
              <a:off x="0" y="0"/>
              <a:ext cx="1484313" cy="3187700"/>
            </a:xfrm>
            <a:custGeom>
              <a:avLst/>
              <a:gdLst>
                <a:gd name="T0" fmla="*/ 1209675 w 935"/>
                <a:gd name="T1" fmla="*/ 2374900 h 2008"/>
                <a:gd name="T2" fmla="*/ 906463 w 935"/>
                <a:gd name="T3" fmla="*/ 2336800 h 2008"/>
                <a:gd name="T4" fmla="*/ 906463 w 935"/>
                <a:gd name="T5" fmla="*/ 2057400 h 2008"/>
                <a:gd name="T6" fmla="*/ 989013 w 935"/>
                <a:gd name="T7" fmla="*/ 2055813 h 2008"/>
                <a:gd name="T8" fmla="*/ 1035050 w 935"/>
                <a:gd name="T9" fmla="*/ 1658938 h 2008"/>
                <a:gd name="T10" fmla="*/ 906463 w 935"/>
                <a:gd name="T11" fmla="*/ 1673225 h 2008"/>
                <a:gd name="T12" fmla="*/ 906463 w 935"/>
                <a:gd name="T13" fmla="*/ 1381125 h 2008"/>
                <a:gd name="T14" fmla="*/ 1268413 w 935"/>
                <a:gd name="T15" fmla="*/ 1168400 h 2008"/>
                <a:gd name="T16" fmla="*/ 1341438 w 935"/>
                <a:gd name="T17" fmla="*/ 1350963 h 2008"/>
                <a:gd name="T18" fmla="*/ 1484313 w 935"/>
                <a:gd name="T19" fmla="*/ 890588 h 2008"/>
                <a:gd name="T20" fmla="*/ 1092200 w 935"/>
                <a:gd name="T21" fmla="*/ 688975 h 2008"/>
                <a:gd name="T22" fmla="*/ 1163638 w 935"/>
                <a:gd name="T23" fmla="*/ 884238 h 2008"/>
                <a:gd name="T24" fmla="*/ 906463 w 935"/>
                <a:gd name="T25" fmla="*/ 998538 h 2008"/>
                <a:gd name="T26" fmla="*/ 906463 w 935"/>
                <a:gd name="T27" fmla="*/ 728663 h 2008"/>
                <a:gd name="T28" fmla="*/ 977900 w 935"/>
                <a:gd name="T29" fmla="*/ 754063 h 2008"/>
                <a:gd name="T30" fmla="*/ 1146175 w 935"/>
                <a:gd name="T31" fmla="*/ 371475 h 2008"/>
                <a:gd name="T32" fmla="*/ 420688 w 935"/>
                <a:gd name="T33" fmla="*/ 203200 h 2008"/>
                <a:gd name="T34" fmla="*/ 501650 w 935"/>
                <a:gd name="T35" fmla="*/ 0 h 2008"/>
                <a:gd name="T36" fmla="*/ 33338 w 935"/>
                <a:gd name="T37" fmla="*/ 260350 h 2008"/>
                <a:gd name="T38" fmla="*/ 193675 w 935"/>
                <a:gd name="T39" fmla="*/ 722313 h 2008"/>
                <a:gd name="T40" fmla="*/ 287338 w 935"/>
                <a:gd name="T41" fmla="*/ 511175 h 2008"/>
                <a:gd name="T42" fmla="*/ 735013 w 935"/>
                <a:gd name="T43" fmla="*/ 668338 h 2008"/>
                <a:gd name="T44" fmla="*/ 735013 w 935"/>
                <a:gd name="T45" fmla="*/ 1076325 h 2008"/>
                <a:gd name="T46" fmla="*/ 560388 w 935"/>
                <a:gd name="T47" fmla="*/ 1155700 h 2008"/>
                <a:gd name="T48" fmla="*/ 688975 w 935"/>
                <a:gd name="T49" fmla="*/ 1509713 h 2008"/>
                <a:gd name="T50" fmla="*/ 735013 w 935"/>
                <a:gd name="T51" fmla="*/ 1481138 h 2008"/>
                <a:gd name="T52" fmla="*/ 735013 w 935"/>
                <a:gd name="T53" fmla="*/ 1692275 h 2008"/>
                <a:gd name="T54" fmla="*/ 303213 w 935"/>
                <a:gd name="T55" fmla="*/ 1739900 h 2008"/>
                <a:gd name="T56" fmla="*/ 260350 w 935"/>
                <a:gd name="T57" fmla="*/ 1512888 h 2008"/>
                <a:gd name="T58" fmla="*/ 0 w 935"/>
                <a:gd name="T59" fmla="*/ 1928813 h 2008"/>
                <a:gd name="T60" fmla="*/ 396875 w 935"/>
                <a:gd name="T61" fmla="*/ 2289175 h 2008"/>
                <a:gd name="T62" fmla="*/ 365125 w 935"/>
                <a:gd name="T63" fmla="*/ 2071688 h 2008"/>
                <a:gd name="T64" fmla="*/ 735013 w 935"/>
                <a:gd name="T65" fmla="*/ 2062163 h 2008"/>
                <a:gd name="T66" fmla="*/ 735013 w 935"/>
                <a:gd name="T67" fmla="*/ 2314575 h 2008"/>
                <a:gd name="T68" fmla="*/ 615950 w 935"/>
                <a:gd name="T69" fmla="*/ 2300288 h 2008"/>
                <a:gd name="T70" fmla="*/ 647700 w 935"/>
                <a:gd name="T71" fmla="*/ 2624138 h 2008"/>
                <a:gd name="T72" fmla="*/ 735013 w 935"/>
                <a:gd name="T73" fmla="*/ 2627313 h 2008"/>
                <a:gd name="T74" fmla="*/ 735013 w 935"/>
                <a:gd name="T75" fmla="*/ 3187700 h 2008"/>
                <a:gd name="T76" fmla="*/ 906463 w 935"/>
                <a:gd name="T77" fmla="*/ 3187700 h 2008"/>
                <a:gd name="T78" fmla="*/ 906463 w 935"/>
                <a:gd name="T79" fmla="*/ 2633663 h 2008"/>
                <a:gd name="T80" fmla="*/ 1155700 w 935"/>
                <a:gd name="T81" fmla="*/ 2643188 h 2008"/>
                <a:gd name="T82" fmla="*/ 1125538 w 935"/>
                <a:gd name="T83" fmla="*/ 2819400 h 2008"/>
                <a:gd name="T84" fmla="*/ 1454150 w 935"/>
                <a:gd name="T85" fmla="*/ 2530475 h 2008"/>
                <a:gd name="T86" fmla="*/ 1246188 w 935"/>
                <a:gd name="T87" fmla="*/ 2189163 h 2008"/>
                <a:gd name="T88" fmla="*/ 1209675 w 935"/>
                <a:gd name="T89" fmla="*/ 2374900 h 20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5"/>
                <a:gd name="T136" fmla="*/ 0 h 2008"/>
                <a:gd name="T137" fmla="*/ 935 w 935"/>
                <a:gd name="T138" fmla="*/ 2008 h 20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5" h="2008">
                  <a:moveTo>
                    <a:pt x="762" y="1496"/>
                  </a:moveTo>
                  <a:lnTo>
                    <a:pt x="571" y="1472"/>
                  </a:lnTo>
                  <a:lnTo>
                    <a:pt x="571" y="1296"/>
                  </a:lnTo>
                  <a:lnTo>
                    <a:pt x="623" y="1295"/>
                  </a:lnTo>
                  <a:lnTo>
                    <a:pt x="652" y="1045"/>
                  </a:lnTo>
                  <a:lnTo>
                    <a:pt x="571" y="1054"/>
                  </a:lnTo>
                  <a:lnTo>
                    <a:pt x="571" y="870"/>
                  </a:lnTo>
                  <a:lnTo>
                    <a:pt x="799" y="736"/>
                  </a:lnTo>
                  <a:lnTo>
                    <a:pt x="845" y="851"/>
                  </a:lnTo>
                  <a:lnTo>
                    <a:pt x="935" y="561"/>
                  </a:lnTo>
                  <a:lnTo>
                    <a:pt x="688" y="434"/>
                  </a:lnTo>
                  <a:lnTo>
                    <a:pt x="733" y="557"/>
                  </a:lnTo>
                  <a:lnTo>
                    <a:pt x="571" y="629"/>
                  </a:lnTo>
                  <a:lnTo>
                    <a:pt x="571" y="459"/>
                  </a:lnTo>
                  <a:lnTo>
                    <a:pt x="616" y="475"/>
                  </a:lnTo>
                  <a:lnTo>
                    <a:pt x="722" y="234"/>
                  </a:lnTo>
                  <a:lnTo>
                    <a:pt x="265" y="128"/>
                  </a:lnTo>
                  <a:lnTo>
                    <a:pt x="316" y="0"/>
                  </a:lnTo>
                  <a:lnTo>
                    <a:pt x="21" y="164"/>
                  </a:lnTo>
                  <a:lnTo>
                    <a:pt x="122" y="455"/>
                  </a:lnTo>
                  <a:lnTo>
                    <a:pt x="181" y="322"/>
                  </a:lnTo>
                  <a:lnTo>
                    <a:pt x="463" y="421"/>
                  </a:lnTo>
                  <a:lnTo>
                    <a:pt x="463" y="678"/>
                  </a:lnTo>
                  <a:lnTo>
                    <a:pt x="353" y="728"/>
                  </a:lnTo>
                  <a:lnTo>
                    <a:pt x="434" y="951"/>
                  </a:lnTo>
                  <a:lnTo>
                    <a:pt x="463" y="933"/>
                  </a:lnTo>
                  <a:lnTo>
                    <a:pt x="463" y="1066"/>
                  </a:lnTo>
                  <a:lnTo>
                    <a:pt x="191" y="1096"/>
                  </a:lnTo>
                  <a:lnTo>
                    <a:pt x="164" y="953"/>
                  </a:lnTo>
                  <a:lnTo>
                    <a:pt x="0" y="1215"/>
                  </a:lnTo>
                  <a:lnTo>
                    <a:pt x="250" y="1442"/>
                  </a:lnTo>
                  <a:lnTo>
                    <a:pt x="230" y="1305"/>
                  </a:lnTo>
                  <a:lnTo>
                    <a:pt x="463" y="1299"/>
                  </a:lnTo>
                  <a:lnTo>
                    <a:pt x="463" y="1458"/>
                  </a:lnTo>
                  <a:lnTo>
                    <a:pt x="388" y="1449"/>
                  </a:lnTo>
                  <a:lnTo>
                    <a:pt x="408" y="1653"/>
                  </a:lnTo>
                  <a:lnTo>
                    <a:pt x="463" y="1655"/>
                  </a:lnTo>
                  <a:lnTo>
                    <a:pt x="463" y="2008"/>
                  </a:lnTo>
                  <a:lnTo>
                    <a:pt x="571" y="2008"/>
                  </a:lnTo>
                  <a:lnTo>
                    <a:pt x="571" y="1659"/>
                  </a:lnTo>
                  <a:lnTo>
                    <a:pt x="728" y="1665"/>
                  </a:lnTo>
                  <a:lnTo>
                    <a:pt x="709" y="1776"/>
                  </a:lnTo>
                  <a:lnTo>
                    <a:pt x="916" y="1594"/>
                  </a:lnTo>
                  <a:lnTo>
                    <a:pt x="785" y="1379"/>
                  </a:lnTo>
                  <a:lnTo>
                    <a:pt x="762" y="14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00" name="Freeform 45"/>
            <p:cNvSpPr/>
            <p:nvPr/>
          </p:nvSpPr>
          <p:spPr bwMode="auto">
            <a:xfrm>
              <a:off x="735013" y="668337"/>
              <a:ext cx="171450" cy="85725"/>
            </a:xfrm>
            <a:custGeom>
              <a:avLst/>
              <a:gdLst>
                <a:gd name="T0" fmla="*/ 0 w 108"/>
                <a:gd name="T1" fmla="*/ 0 h 54"/>
                <a:gd name="T2" fmla="*/ 0 w 108"/>
                <a:gd name="T3" fmla="*/ 85725 h 54"/>
                <a:gd name="T4" fmla="*/ 171450 w 108"/>
                <a:gd name="T5" fmla="*/ 60325 h 54"/>
                <a:gd name="T6" fmla="*/ 0 w 108"/>
                <a:gd name="T7" fmla="*/ 0 h 54"/>
                <a:gd name="T8" fmla="*/ 0 60000 65536"/>
                <a:gd name="T9" fmla="*/ 0 60000 65536"/>
                <a:gd name="T10" fmla="*/ 0 60000 65536"/>
                <a:gd name="T11" fmla="*/ 0 60000 65536"/>
                <a:gd name="T12" fmla="*/ 0 w 108"/>
                <a:gd name="T13" fmla="*/ 0 h 54"/>
                <a:gd name="T14" fmla="*/ 108 w 108"/>
                <a:gd name="T15" fmla="*/ 54 h 54"/>
              </a:gdLst>
              <a:ahLst/>
              <a:cxnLst>
                <a:cxn ang="T8">
                  <a:pos x="T0" y="T1"/>
                </a:cxn>
                <a:cxn ang="T9">
                  <a:pos x="T2" y="T3"/>
                </a:cxn>
                <a:cxn ang="T10">
                  <a:pos x="T4" y="T5"/>
                </a:cxn>
                <a:cxn ang="T11">
                  <a:pos x="T6" y="T7"/>
                </a:cxn>
              </a:cxnLst>
              <a:rect l="T12" t="T13" r="T14" b="T15"/>
              <a:pathLst>
                <a:path w="108" h="54">
                  <a:moveTo>
                    <a:pt x="0" y="0"/>
                  </a:moveTo>
                  <a:lnTo>
                    <a:pt x="0" y="54"/>
                  </a:lnTo>
                  <a:lnTo>
                    <a:pt x="108" y="38"/>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01" name="Freeform 46"/>
            <p:cNvSpPr/>
            <p:nvPr/>
          </p:nvSpPr>
          <p:spPr bwMode="auto">
            <a:xfrm>
              <a:off x="735013" y="1381125"/>
              <a:ext cx="171450" cy="107950"/>
            </a:xfrm>
            <a:custGeom>
              <a:avLst/>
              <a:gdLst>
                <a:gd name="T0" fmla="*/ 0 w 108"/>
                <a:gd name="T1" fmla="*/ 107950 h 68"/>
                <a:gd name="T2" fmla="*/ 171450 w 108"/>
                <a:gd name="T3" fmla="*/ 77788 h 68"/>
                <a:gd name="T4" fmla="*/ 171450 w 108"/>
                <a:gd name="T5" fmla="*/ 0 h 68"/>
                <a:gd name="T6" fmla="*/ 0 w 108"/>
                <a:gd name="T7" fmla="*/ 100013 h 68"/>
                <a:gd name="T8" fmla="*/ 0 w 108"/>
                <a:gd name="T9" fmla="*/ 107950 h 68"/>
                <a:gd name="T10" fmla="*/ 0 60000 65536"/>
                <a:gd name="T11" fmla="*/ 0 60000 65536"/>
                <a:gd name="T12" fmla="*/ 0 60000 65536"/>
                <a:gd name="T13" fmla="*/ 0 60000 65536"/>
                <a:gd name="T14" fmla="*/ 0 60000 65536"/>
                <a:gd name="T15" fmla="*/ 0 w 108"/>
                <a:gd name="T16" fmla="*/ 0 h 68"/>
                <a:gd name="T17" fmla="*/ 108 w 108"/>
                <a:gd name="T18" fmla="*/ 68 h 68"/>
              </a:gdLst>
              <a:ahLst/>
              <a:cxnLst>
                <a:cxn ang="T10">
                  <a:pos x="T0" y="T1"/>
                </a:cxn>
                <a:cxn ang="T11">
                  <a:pos x="T2" y="T3"/>
                </a:cxn>
                <a:cxn ang="T12">
                  <a:pos x="T4" y="T5"/>
                </a:cxn>
                <a:cxn ang="T13">
                  <a:pos x="T6" y="T7"/>
                </a:cxn>
                <a:cxn ang="T14">
                  <a:pos x="T8" y="T9"/>
                </a:cxn>
              </a:cxnLst>
              <a:rect l="T15" t="T16" r="T17" b="T18"/>
              <a:pathLst>
                <a:path w="108" h="68">
                  <a:moveTo>
                    <a:pt x="0" y="68"/>
                  </a:moveTo>
                  <a:lnTo>
                    <a:pt x="108" y="49"/>
                  </a:lnTo>
                  <a:lnTo>
                    <a:pt x="108" y="0"/>
                  </a:lnTo>
                  <a:lnTo>
                    <a:pt x="0" y="63"/>
                  </a:lnTo>
                  <a:lnTo>
                    <a:pt x="0" y="68"/>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02" name="Freeform 47"/>
            <p:cNvSpPr/>
            <p:nvPr/>
          </p:nvSpPr>
          <p:spPr bwMode="auto">
            <a:xfrm>
              <a:off x="735013" y="2057400"/>
              <a:ext cx="171450" cy="74613"/>
            </a:xfrm>
            <a:custGeom>
              <a:avLst/>
              <a:gdLst>
                <a:gd name="T0" fmla="*/ 0 w 108"/>
                <a:gd name="T1" fmla="*/ 74613 h 47"/>
                <a:gd name="T2" fmla="*/ 171450 w 108"/>
                <a:gd name="T3" fmla="*/ 36513 h 47"/>
                <a:gd name="T4" fmla="*/ 171450 w 108"/>
                <a:gd name="T5" fmla="*/ 0 h 47"/>
                <a:gd name="T6" fmla="*/ 0 w 108"/>
                <a:gd name="T7" fmla="*/ 4763 h 47"/>
                <a:gd name="T8" fmla="*/ 0 w 108"/>
                <a:gd name="T9" fmla="*/ 74613 h 47"/>
                <a:gd name="T10" fmla="*/ 0 60000 65536"/>
                <a:gd name="T11" fmla="*/ 0 60000 65536"/>
                <a:gd name="T12" fmla="*/ 0 60000 65536"/>
                <a:gd name="T13" fmla="*/ 0 60000 65536"/>
                <a:gd name="T14" fmla="*/ 0 60000 65536"/>
                <a:gd name="T15" fmla="*/ 0 w 108"/>
                <a:gd name="T16" fmla="*/ 0 h 47"/>
                <a:gd name="T17" fmla="*/ 108 w 108"/>
                <a:gd name="T18" fmla="*/ 47 h 47"/>
              </a:gdLst>
              <a:ahLst/>
              <a:cxnLst>
                <a:cxn ang="T10">
                  <a:pos x="T0" y="T1"/>
                </a:cxn>
                <a:cxn ang="T11">
                  <a:pos x="T2" y="T3"/>
                </a:cxn>
                <a:cxn ang="T12">
                  <a:pos x="T4" y="T5"/>
                </a:cxn>
                <a:cxn ang="T13">
                  <a:pos x="T6" y="T7"/>
                </a:cxn>
                <a:cxn ang="T14">
                  <a:pos x="T8" y="T9"/>
                </a:cxn>
              </a:cxnLst>
              <a:rect l="T15" t="T16" r="T17" b="T18"/>
              <a:pathLst>
                <a:path w="108" h="47">
                  <a:moveTo>
                    <a:pt x="0" y="47"/>
                  </a:moveTo>
                  <a:lnTo>
                    <a:pt x="108" y="23"/>
                  </a:lnTo>
                  <a:lnTo>
                    <a:pt x="108" y="0"/>
                  </a:lnTo>
                  <a:lnTo>
                    <a:pt x="0" y="3"/>
                  </a:lnTo>
                  <a:lnTo>
                    <a:pt x="0" y="47"/>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2303" name="Freeform 48"/>
            <p:cNvSpPr/>
            <p:nvPr/>
          </p:nvSpPr>
          <p:spPr bwMode="auto">
            <a:xfrm>
              <a:off x="735013" y="2627312"/>
              <a:ext cx="171450" cy="84138"/>
            </a:xfrm>
            <a:custGeom>
              <a:avLst/>
              <a:gdLst>
                <a:gd name="T0" fmla="*/ 0 w 108"/>
                <a:gd name="T1" fmla="*/ 84138 h 53"/>
                <a:gd name="T2" fmla="*/ 171450 w 108"/>
                <a:gd name="T3" fmla="*/ 46038 h 53"/>
                <a:gd name="T4" fmla="*/ 171450 w 108"/>
                <a:gd name="T5" fmla="*/ 6350 h 53"/>
                <a:gd name="T6" fmla="*/ 0 w 108"/>
                <a:gd name="T7" fmla="*/ 0 h 53"/>
                <a:gd name="T8" fmla="*/ 0 w 108"/>
                <a:gd name="T9" fmla="*/ 84138 h 53"/>
                <a:gd name="T10" fmla="*/ 0 60000 65536"/>
                <a:gd name="T11" fmla="*/ 0 60000 65536"/>
                <a:gd name="T12" fmla="*/ 0 60000 65536"/>
                <a:gd name="T13" fmla="*/ 0 60000 65536"/>
                <a:gd name="T14" fmla="*/ 0 60000 65536"/>
                <a:gd name="T15" fmla="*/ 0 w 108"/>
                <a:gd name="T16" fmla="*/ 0 h 53"/>
                <a:gd name="T17" fmla="*/ 108 w 108"/>
                <a:gd name="T18" fmla="*/ 53 h 53"/>
              </a:gdLst>
              <a:ahLst/>
              <a:cxnLst>
                <a:cxn ang="T10">
                  <a:pos x="T0" y="T1"/>
                </a:cxn>
                <a:cxn ang="T11">
                  <a:pos x="T2" y="T3"/>
                </a:cxn>
                <a:cxn ang="T12">
                  <a:pos x="T4" y="T5"/>
                </a:cxn>
                <a:cxn ang="T13">
                  <a:pos x="T6" y="T7"/>
                </a:cxn>
                <a:cxn ang="T14">
                  <a:pos x="T8" y="T9"/>
                </a:cxn>
              </a:cxnLst>
              <a:rect l="T15" t="T16" r="T17" b="T18"/>
              <a:pathLst>
                <a:path w="108" h="53">
                  <a:moveTo>
                    <a:pt x="0" y="53"/>
                  </a:moveTo>
                  <a:lnTo>
                    <a:pt x="108" y="29"/>
                  </a:lnTo>
                  <a:lnTo>
                    <a:pt x="108" y="4"/>
                  </a:lnTo>
                  <a:lnTo>
                    <a:pt x="0" y="0"/>
                  </a:lnTo>
                  <a:lnTo>
                    <a:pt x="0" y="53"/>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pic>
        <p:nvPicPr>
          <p:cNvPr id="12295" name="图片 1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9901" y="3344334"/>
            <a:ext cx="986367" cy="98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图片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00" y="4770967"/>
            <a:ext cx="889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图片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818" y="1875367"/>
            <a:ext cx="933449" cy="93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1"/>
          <p:cNvGrpSpPr/>
          <p:nvPr/>
        </p:nvGrpSpPr>
        <p:grpSpPr bwMode="auto">
          <a:xfrm>
            <a:off x="5143501" y="853018"/>
            <a:ext cx="3714751" cy="3611033"/>
            <a:chOff x="0" y="0"/>
            <a:chExt cx="1722438" cy="1658937"/>
          </a:xfrm>
        </p:grpSpPr>
        <p:sp>
          <p:nvSpPr>
            <p:cNvPr id="13337" name="椭圆 7"/>
            <p:cNvSpPr>
              <a:spLocks noChangeArrowheads="1"/>
            </p:cNvSpPr>
            <p:nvPr/>
          </p:nvSpPr>
          <p:spPr bwMode="auto">
            <a:xfrm>
              <a:off x="26988" y="0"/>
              <a:ext cx="1658937" cy="1658937"/>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nvGrpSpPr>
            <p:cNvPr id="13338" name="组合 252"/>
            <p:cNvGrpSpPr/>
            <p:nvPr/>
          </p:nvGrpSpPr>
          <p:grpSpPr bwMode="auto">
            <a:xfrm>
              <a:off x="0" y="80962"/>
              <a:ext cx="1722438" cy="1404937"/>
              <a:chOff x="0" y="0"/>
              <a:chExt cx="1452563" cy="1185862"/>
            </a:xfrm>
          </p:grpSpPr>
          <p:sp>
            <p:nvSpPr>
              <p:cNvPr id="13339" name="Freeform 5"/>
              <p:cNvSpPr/>
              <p:nvPr/>
            </p:nvSpPr>
            <p:spPr bwMode="auto">
              <a:xfrm>
                <a:off x="0" y="22225"/>
                <a:ext cx="727075" cy="363538"/>
              </a:xfrm>
              <a:custGeom>
                <a:avLst/>
                <a:gdLst>
                  <a:gd name="T0" fmla="*/ 727075 w 458"/>
                  <a:gd name="T1" fmla="*/ 182563 h 229"/>
                  <a:gd name="T2" fmla="*/ 182563 w 458"/>
                  <a:gd name="T3" fmla="*/ 363538 h 229"/>
                  <a:gd name="T4" fmla="*/ 0 w 458"/>
                  <a:gd name="T5" fmla="*/ 182563 h 229"/>
                  <a:gd name="T6" fmla="*/ 546100 w 458"/>
                  <a:gd name="T7" fmla="*/ 0 h 229"/>
                  <a:gd name="T8" fmla="*/ 727075 w 458"/>
                  <a:gd name="T9" fmla="*/ 182563 h 229"/>
                  <a:gd name="T10" fmla="*/ 0 60000 65536"/>
                  <a:gd name="T11" fmla="*/ 0 60000 65536"/>
                  <a:gd name="T12" fmla="*/ 0 60000 65536"/>
                  <a:gd name="T13" fmla="*/ 0 60000 65536"/>
                  <a:gd name="T14" fmla="*/ 0 60000 65536"/>
                  <a:gd name="T15" fmla="*/ 0 w 458"/>
                  <a:gd name="T16" fmla="*/ 0 h 229"/>
                  <a:gd name="T17" fmla="*/ 458 w 458"/>
                  <a:gd name="T18" fmla="*/ 229 h 229"/>
                </a:gdLst>
                <a:ahLst/>
                <a:cxnLst>
                  <a:cxn ang="T10">
                    <a:pos x="T0" y="T1"/>
                  </a:cxn>
                  <a:cxn ang="T11">
                    <a:pos x="T2" y="T3"/>
                  </a:cxn>
                  <a:cxn ang="T12">
                    <a:pos x="T4" y="T5"/>
                  </a:cxn>
                  <a:cxn ang="T13">
                    <a:pos x="T6" y="T7"/>
                  </a:cxn>
                  <a:cxn ang="T14">
                    <a:pos x="T8" y="T9"/>
                  </a:cxn>
                </a:cxnLst>
                <a:rect l="T15" t="T16" r="T17" b="T18"/>
                <a:pathLst>
                  <a:path w="458" h="229">
                    <a:moveTo>
                      <a:pt x="458" y="115"/>
                    </a:moveTo>
                    <a:lnTo>
                      <a:pt x="115" y="229"/>
                    </a:lnTo>
                    <a:lnTo>
                      <a:pt x="0" y="115"/>
                    </a:lnTo>
                    <a:lnTo>
                      <a:pt x="344" y="0"/>
                    </a:lnTo>
                    <a:lnTo>
                      <a:pt x="458" y="115"/>
                    </a:lnTo>
                    <a:close/>
                  </a:path>
                </a:pathLst>
              </a:custGeom>
              <a:solidFill>
                <a:srgbClr val="D49C4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40" name="Freeform 6"/>
              <p:cNvSpPr/>
              <p:nvPr/>
            </p:nvSpPr>
            <p:spPr bwMode="auto">
              <a:xfrm>
                <a:off x="727075" y="22225"/>
                <a:ext cx="725488" cy="363538"/>
              </a:xfrm>
              <a:custGeom>
                <a:avLst/>
                <a:gdLst>
                  <a:gd name="T0" fmla="*/ 0 w 457"/>
                  <a:gd name="T1" fmla="*/ 182563 h 229"/>
                  <a:gd name="T2" fmla="*/ 544513 w 457"/>
                  <a:gd name="T3" fmla="*/ 363538 h 229"/>
                  <a:gd name="T4" fmla="*/ 725488 w 457"/>
                  <a:gd name="T5" fmla="*/ 182563 h 229"/>
                  <a:gd name="T6" fmla="*/ 182563 w 457"/>
                  <a:gd name="T7" fmla="*/ 0 h 229"/>
                  <a:gd name="T8" fmla="*/ 0 w 457"/>
                  <a:gd name="T9" fmla="*/ 182563 h 229"/>
                  <a:gd name="T10" fmla="*/ 0 60000 65536"/>
                  <a:gd name="T11" fmla="*/ 0 60000 65536"/>
                  <a:gd name="T12" fmla="*/ 0 60000 65536"/>
                  <a:gd name="T13" fmla="*/ 0 60000 65536"/>
                  <a:gd name="T14" fmla="*/ 0 60000 65536"/>
                  <a:gd name="T15" fmla="*/ 0 w 457"/>
                  <a:gd name="T16" fmla="*/ 0 h 229"/>
                  <a:gd name="T17" fmla="*/ 457 w 457"/>
                  <a:gd name="T18" fmla="*/ 229 h 229"/>
                </a:gdLst>
                <a:ahLst/>
                <a:cxnLst>
                  <a:cxn ang="T10">
                    <a:pos x="T0" y="T1"/>
                  </a:cxn>
                  <a:cxn ang="T11">
                    <a:pos x="T2" y="T3"/>
                  </a:cxn>
                  <a:cxn ang="T12">
                    <a:pos x="T4" y="T5"/>
                  </a:cxn>
                  <a:cxn ang="T13">
                    <a:pos x="T6" y="T7"/>
                  </a:cxn>
                  <a:cxn ang="T14">
                    <a:pos x="T8" y="T9"/>
                  </a:cxn>
                </a:cxnLst>
                <a:rect l="T15" t="T16" r="T17" b="T18"/>
                <a:pathLst>
                  <a:path w="457" h="229">
                    <a:moveTo>
                      <a:pt x="0" y="115"/>
                    </a:moveTo>
                    <a:lnTo>
                      <a:pt x="343" y="229"/>
                    </a:lnTo>
                    <a:lnTo>
                      <a:pt x="457" y="115"/>
                    </a:lnTo>
                    <a:lnTo>
                      <a:pt x="115" y="0"/>
                    </a:lnTo>
                    <a:lnTo>
                      <a:pt x="0" y="115"/>
                    </a:lnTo>
                    <a:close/>
                  </a:path>
                </a:pathLst>
              </a:custGeom>
              <a:solidFill>
                <a:srgbClr val="FBCA6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41" name="Freeform 7"/>
              <p:cNvSpPr/>
              <p:nvPr/>
            </p:nvSpPr>
            <p:spPr bwMode="auto">
              <a:xfrm>
                <a:off x="727075" y="22225"/>
                <a:ext cx="725488" cy="363538"/>
              </a:xfrm>
              <a:custGeom>
                <a:avLst/>
                <a:gdLst>
                  <a:gd name="T0" fmla="*/ 0 w 457"/>
                  <a:gd name="T1" fmla="*/ 182563 h 229"/>
                  <a:gd name="T2" fmla="*/ 544513 w 457"/>
                  <a:gd name="T3" fmla="*/ 363538 h 229"/>
                  <a:gd name="T4" fmla="*/ 725488 w 457"/>
                  <a:gd name="T5" fmla="*/ 182563 h 229"/>
                  <a:gd name="T6" fmla="*/ 182563 w 457"/>
                  <a:gd name="T7" fmla="*/ 0 h 229"/>
                  <a:gd name="T8" fmla="*/ 0 w 457"/>
                  <a:gd name="T9" fmla="*/ 182563 h 229"/>
                  <a:gd name="T10" fmla="*/ 0 60000 65536"/>
                  <a:gd name="T11" fmla="*/ 0 60000 65536"/>
                  <a:gd name="T12" fmla="*/ 0 60000 65536"/>
                  <a:gd name="T13" fmla="*/ 0 60000 65536"/>
                  <a:gd name="T14" fmla="*/ 0 60000 65536"/>
                  <a:gd name="T15" fmla="*/ 0 w 457"/>
                  <a:gd name="T16" fmla="*/ 0 h 229"/>
                  <a:gd name="T17" fmla="*/ 457 w 457"/>
                  <a:gd name="T18" fmla="*/ 229 h 229"/>
                </a:gdLst>
                <a:ahLst/>
                <a:cxnLst>
                  <a:cxn ang="T10">
                    <a:pos x="T0" y="T1"/>
                  </a:cxn>
                  <a:cxn ang="T11">
                    <a:pos x="T2" y="T3"/>
                  </a:cxn>
                  <a:cxn ang="T12">
                    <a:pos x="T4" y="T5"/>
                  </a:cxn>
                  <a:cxn ang="T13">
                    <a:pos x="T6" y="T7"/>
                  </a:cxn>
                  <a:cxn ang="T14">
                    <a:pos x="T8" y="T9"/>
                  </a:cxn>
                </a:cxnLst>
                <a:rect l="T15" t="T16" r="T17" b="T18"/>
                <a:pathLst>
                  <a:path w="457" h="229">
                    <a:moveTo>
                      <a:pt x="0" y="115"/>
                    </a:moveTo>
                    <a:lnTo>
                      <a:pt x="343" y="229"/>
                    </a:lnTo>
                    <a:lnTo>
                      <a:pt x="457" y="115"/>
                    </a:lnTo>
                    <a:lnTo>
                      <a:pt x="115" y="0"/>
                    </a:lnTo>
                    <a:lnTo>
                      <a:pt x="0"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42" name="Freeform 8"/>
              <p:cNvSpPr/>
              <p:nvPr/>
            </p:nvSpPr>
            <p:spPr bwMode="auto">
              <a:xfrm>
                <a:off x="182563" y="204787"/>
                <a:ext cx="544513" cy="363538"/>
              </a:xfrm>
              <a:custGeom>
                <a:avLst/>
                <a:gdLst>
                  <a:gd name="T0" fmla="*/ 0 w 343"/>
                  <a:gd name="T1" fmla="*/ 180975 h 229"/>
                  <a:gd name="T2" fmla="*/ 544513 w 343"/>
                  <a:gd name="T3" fmla="*/ 363538 h 229"/>
                  <a:gd name="T4" fmla="*/ 544513 w 343"/>
                  <a:gd name="T5" fmla="*/ 0 h 229"/>
                  <a:gd name="T6" fmla="*/ 0 w 343"/>
                  <a:gd name="T7" fmla="*/ 180975 h 229"/>
                  <a:gd name="T8" fmla="*/ 0 60000 65536"/>
                  <a:gd name="T9" fmla="*/ 0 60000 65536"/>
                  <a:gd name="T10" fmla="*/ 0 60000 65536"/>
                  <a:gd name="T11" fmla="*/ 0 60000 65536"/>
                  <a:gd name="T12" fmla="*/ 0 w 343"/>
                  <a:gd name="T13" fmla="*/ 0 h 229"/>
                  <a:gd name="T14" fmla="*/ 343 w 343"/>
                  <a:gd name="T15" fmla="*/ 229 h 229"/>
                </a:gdLst>
                <a:ahLst/>
                <a:cxnLst>
                  <a:cxn ang="T8">
                    <a:pos x="T0" y="T1"/>
                  </a:cxn>
                  <a:cxn ang="T9">
                    <a:pos x="T2" y="T3"/>
                  </a:cxn>
                  <a:cxn ang="T10">
                    <a:pos x="T4" y="T5"/>
                  </a:cxn>
                  <a:cxn ang="T11">
                    <a:pos x="T6" y="T7"/>
                  </a:cxn>
                </a:cxnLst>
                <a:rect l="T12" t="T13" r="T14" b="T15"/>
                <a:pathLst>
                  <a:path w="343" h="229">
                    <a:moveTo>
                      <a:pt x="0" y="114"/>
                    </a:moveTo>
                    <a:lnTo>
                      <a:pt x="343" y="229"/>
                    </a:lnTo>
                    <a:lnTo>
                      <a:pt x="343" y="0"/>
                    </a:lnTo>
                    <a:lnTo>
                      <a:pt x="0" y="114"/>
                    </a:lnTo>
                    <a:close/>
                  </a:path>
                </a:pathLst>
              </a:custGeom>
              <a:solidFill>
                <a:srgbClr val="A3702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43" name="Freeform 9"/>
              <p:cNvSpPr/>
              <p:nvPr/>
            </p:nvSpPr>
            <p:spPr bwMode="auto">
              <a:xfrm>
                <a:off x="727075" y="204787"/>
                <a:ext cx="544513" cy="363538"/>
              </a:xfrm>
              <a:custGeom>
                <a:avLst/>
                <a:gdLst>
                  <a:gd name="T0" fmla="*/ 0 w 343"/>
                  <a:gd name="T1" fmla="*/ 0 h 229"/>
                  <a:gd name="T2" fmla="*/ 0 w 343"/>
                  <a:gd name="T3" fmla="*/ 363538 h 229"/>
                  <a:gd name="T4" fmla="*/ 544513 w 343"/>
                  <a:gd name="T5" fmla="*/ 180975 h 229"/>
                  <a:gd name="T6" fmla="*/ 0 w 343"/>
                  <a:gd name="T7" fmla="*/ 0 h 229"/>
                  <a:gd name="T8" fmla="*/ 0 60000 65536"/>
                  <a:gd name="T9" fmla="*/ 0 60000 65536"/>
                  <a:gd name="T10" fmla="*/ 0 60000 65536"/>
                  <a:gd name="T11" fmla="*/ 0 60000 65536"/>
                  <a:gd name="T12" fmla="*/ 0 w 343"/>
                  <a:gd name="T13" fmla="*/ 0 h 229"/>
                  <a:gd name="T14" fmla="*/ 343 w 343"/>
                  <a:gd name="T15" fmla="*/ 229 h 229"/>
                </a:gdLst>
                <a:ahLst/>
                <a:cxnLst>
                  <a:cxn ang="T8">
                    <a:pos x="T0" y="T1"/>
                  </a:cxn>
                  <a:cxn ang="T9">
                    <a:pos x="T2" y="T3"/>
                  </a:cxn>
                  <a:cxn ang="T10">
                    <a:pos x="T4" y="T5"/>
                  </a:cxn>
                  <a:cxn ang="T11">
                    <a:pos x="T6" y="T7"/>
                  </a:cxn>
                </a:cxnLst>
                <a:rect l="T12" t="T13" r="T14" b="T15"/>
                <a:pathLst>
                  <a:path w="343" h="229">
                    <a:moveTo>
                      <a:pt x="0" y="0"/>
                    </a:moveTo>
                    <a:lnTo>
                      <a:pt x="0" y="229"/>
                    </a:lnTo>
                    <a:lnTo>
                      <a:pt x="343" y="114"/>
                    </a:lnTo>
                    <a:lnTo>
                      <a:pt x="0" y="0"/>
                    </a:lnTo>
                    <a:close/>
                  </a:path>
                </a:pathLst>
              </a:custGeom>
              <a:solidFill>
                <a:srgbClr val="B87B1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44" name="Freeform 10"/>
              <p:cNvSpPr/>
              <p:nvPr/>
            </p:nvSpPr>
            <p:spPr bwMode="auto">
              <a:xfrm>
                <a:off x="727075" y="204787"/>
                <a:ext cx="544513" cy="363538"/>
              </a:xfrm>
              <a:custGeom>
                <a:avLst/>
                <a:gdLst>
                  <a:gd name="T0" fmla="*/ 0 w 343"/>
                  <a:gd name="T1" fmla="*/ 0 h 229"/>
                  <a:gd name="T2" fmla="*/ 0 w 343"/>
                  <a:gd name="T3" fmla="*/ 363538 h 229"/>
                  <a:gd name="T4" fmla="*/ 544513 w 343"/>
                  <a:gd name="T5" fmla="*/ 180975 h 229"/>
                  <a:gd name="T6" fmla="*/ 0 w 343"/>
                  <a:gd name="T7" fmla="*/ 0 h 229"/>
                  <a:gd name="T8" fmla="*/ 0 60000 65536"/>
                  <a:gd name="T9" fmla="*/ 0 60000 65536"/>
                  <a:gd name="T10" fmla="*/ 0 60000 65536"/>
                  <a:gd name="T11" fmla="*/ 0 60000 65536"/>
                  <a:gd name="T12" fmla="*/ 0 w 343"/>
                  <a:gd name="T13" fmla="*/ 0 h 229"/>
                  <a:gd name="T14" fmla="*/ 343 w 343"/>
                  <a:gd name="T15" fmla="*/ 229 h 229"/>
                </a:gdLst>
                <a:ahLst/>
                <a:cxnLst>
                  <a:cxn ang="T8">
                    <a:pos x="T0" y="T1"/>
                  </a:cxn>
                  <a:cxn ang="T9">
                    <a:pos x="T2" y="T3"/>
                  </a:cxn>
                  <a:cxn ang="T10">
                    <a:pos x="T4" y="T5"/>
                  </a:cxn>
                  <a:cxn ang="T11">
                    <a:pos x="T6" y="T7"/>
                  </a:cxn>
                </a:cxnLst>
                <a:rect l="T12" t="T13" r="T14" b="T15"/>
                <a:pathLst>
                  <a:path w="343" h="229">
                    <a:moveTo>
                      <a:pt x="0" y="0"/>
                    </a:moveTo>
                    <a:lnTo>
                      <a:pt x="0" y="229"/>
                    </a:lnTo>
                    <a:lnTo>
                      <a:pt x="343" y="1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45" name="Freeform 168"/>
              <p:cNvSpPr/>
              <p:nvPr/>
            </p:nvSpPr>
            <p:spPr bwMode="auto">
              <a:xfrm>
                <a:off x="561975" y="198437"/>
                <a:ext cx="612775" cy="395288"/>
              </a:xfrm>
              <a:custGeom>
                <a:avLst/>
                <a:gdLst>
                  <a:gd name="T0" fmla="*/ 522767 w 851"/>
                  <a:gd name="T1" fmla="*/ 168896 h 550"/>
                  <a:gd name="T2" fmla="*/ 523487 w 851"/>
                  <a:gd name="T3" fmla="*/ 153084 h 550"/>
                  <a:gd name="T4" fmla="*/ 370113 w 851"/>
                  <a:gd name="T5" fmla="*/ 0 h 550"/>
                  <a:gd name="T6" fmla="*/ 247702 w 851"/>
                  <a:gd name="T7" fmla="*/ 61090 h 550"/>
                  <a:gd name="T8" fmla="*/ 201618 w 851"/>
                  <a:gd name="T9" fmla="*/ 51028 h 550"/>
                  <a:gd name="T10" fmla="*/ 86408 w 851"/>
                  <a:gd name="T11" fmla="*/ 166021 h 550"/>
                  <a:gd name="T12" fmla="*/ 86408 w 851"/>
                  <a:gd name="T13" fmla="*/ 169614 h 550"/>
                  <a:gd name="T14" fmla="*/ 0 w 851"/>
                  <a:gd name="T15" fmla="*/ 281014 h 550"/>
                  <a:gd name="T16" fmla="*/ 115210 w 851"/>
                  <a:gd name="T17" fmla="*/ 395288 h 550"/>
                  <a:gd name="T18" fmla="*/ 497565 w 851"/>
                  <a:gd name="T19" fmla="*/ 395288 h 550"/>
                  <a:gd name="T20" fmla="*/ 497565 w 851"/>
                  <a:gd name="T21" fmla="*/ 395288 h 550"/>
                  <a:gd name="T22" fmla="*/ 498285 w 851"/>
                  <a:gd name="T23" fmla="*/ 395288 h 550"/>
                  <a:gd name="T24" fmla="*/ 612775 w 851"/>
                  <a:gd name="T25" fmla="*/ 281014 h 550"/>
                  <a:gd name="T26" fmla="*/ 522767 w 851"/>
                  <a:gd name="T27" fmla="*/ 168896 h 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1"/>
                  <a:gd name="T43" fmla="*/ 0 h 550"/>
                  <a:gd name="T44" fmla="*/ 851 w 851"/>
                  <a:gd name="T45" fmla="*/ 550 h 5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1" h="550">
                    <a:moveTo>
                      <a:pt x="726" y="235"/>
                    </a:moveTo>
                    <a:cubicBezTo>
                      <a:pt x="727" y="227"/>
                      <a:pt x="727" y="220"/>
                      <a:pt x="727" y="213"/>
                    </a:cubicBezTo>
                    <a:cubicBezTo>
                      <a:pt x="727" y="95"/>
                      <a:pt x="632" y="0"/>
                      <a:pt x="514" y="0"/>
                    </a:cubicBezTo>
                    <a:cubicBezTo>
                      <a:pt x="445" y="0"/>
                      <a:pt x="383" y="33"/>
                      <a:pt x="344" y="85"/>
                    </a:cubicBezTo>
                    <a:cubicBezTo>
                      <a:pt x="324" y="76"/>
                      <a:pt x="302" y="71"/>
                      <a:pt x="280" y="71"/>
                    </a:cubicBezTo>
                    <a:cubicBezTo>
                      <a:pt x="191" y="71"/>
                      <a:pt x="120" y="143"/>
                      <a:pt x="120" y="231"/>
                    </a:cubicBezTo>
                    <a:cubicBezTo>
                      <a:pt x="120" y="233"/>
                      <a:pt x="120" y="234"/>
                      <a:pt x="120" y="236"/>
                    </a:cubicBezTo>
                    <a:cubicBezTo>
                      <a:pt x="51" y="254"/>
                      <a:pt x="0" y="316"/>
                      <a:pt x="0" y="391"/>
                    </a:cubicBezTo>
                    <a:cubicBezTo>
                      <a:pt x="0" y="479"/>
                      <a:pt x="72" y="550"/>
                      <a:pt x="160" y="550"/>
                    </a:cubicBezTo>
                    <a:cubicBezTo>
                      <a:pt x="691" y="550"/>
                      <a:pt x="691" y="550"/>
                      <a:pt x="691" y="550"/>
                    </a:cubicBezTo>
                    <a:cubicBezTo>
                      <a:pt x="691" y="550"/>
                      <a:pt x="691" y="550"/>
                      <a:pt x="691" y="550"/>
                    </a:cubicBezTo>
                    <a:cubicBezTo>
                      <a:pt x="691" y="550"/>
                      <a:pt x="691" y="550"/>
                      <a:pt x="692" y="550"/>
                    </a:cubicBezTo>
                    <a:cubicBezTo>
                      <a:pt x="780" y="550"/>
                      <a:pt x="851" y="479"/>
                      <a:pt x="851" y="391"/>
                    </a:cubicBezTo>
                    <a:cubicBezTo>
                      <a:pt x="851" y="314"/>
                      <a:pt x="798" y="250"/>
                      <a:pt x="726" y="2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46" name="Freeform 169"/>
              <p:cNvSpPr>
                <a:spLocks noEditPoints="1"/>
              </p:cNvSpPr>
              <p:nvPr/>
            </p:nvSpPr>
            <p:spPr bwMode="auto">
              <a:xfrm>
                <a:off x="1001713" y="200025"/>
                <a:ext cx="276225" cy="406400"/>
              </a:xfrm>
              <a:custGeom>
                <a:avLst/>
                <a:gdLst>
                  <a:gd name="T0" fmla="*/ 255418 w 385"/>
                  <a:gd name="T1" fmla="*/ 35371 h 563"/>
                  <a:gd name="T2" fmla="*/ 95423 w 385"/>
                  <a:gd name="T3" fmla="*/ 2887 h 563"/>
                  <a:gd name="T4" fmla="*/ 67442 w 385"/>
                  <a:gd name="T5" fmla="*/ 20934 h 563"/>
                  <a:gd name="T6" fmla="*/ 2152 w 385"/>
                  <a:gd name="T7" fmla="*/ 343599 h 563"/>
                  <a:gd name="T8" fmla="*/ 20807 w 385"/>
                  <a:gd name="T9" fmla="*/ 371029 h 563"/>
                  <a:gd name="T10" fmla="*/ 180802 w 385"/>
                  <a:gd name="T11" fmla="*/ 404234 h 563"/>
                  <a:gd name="T12" fmla="*/ 208783 w 385"/>
                  <a:gd name="T13" fmla="*/ 385466 h 563"/>
                  <a:gd name="T14" fmla="*/ 274073 w 385"/>
                  <a:gd name="T15" fmla="*/ 63523 h 563"/>
                  <a:gd name="T16" fmla="*/ 255418 w 385"/>
                  <a:gd name="T17" fmla="*/ 35371 h 563"/>
                  <a:gd name="T18" fmla="*/ 190129 w 385"/>
                  <a:gd name="T19" fmla="*/ 358036 h 563"/>
                  <a:gd name="T20" fmla="*/ 30134 w 385"/>
                  <a:gd name="T21" fmla="*/ 325553 h 563"/>
                  <a:gd name="T22" fmla="*/ 90401 w 385"/>
                  <a:gd name="T23" fmla="*/ 25987 h 563"/>
                  <a:gd name="T24" fmla="*/ 90401 w 385"/>
                  <a:gd name="T25" fmla="*/ 25987 h 563"/>
                  <a:gd name="T26" fmla="*/ 251114 w 385"/>
                  <a:gd name="T27" fmla="*/ 58470 h 563"/>
                  <a:gd name="T28" fmla="*/ 251114 w 385"/>
                  <a:gd name="T29" fmla="*/ 58470 h 563"/>
                  <a:gd name="T30" fmla="*/ 190129 w 385"/>
                  <a:gd name="T31" fmla="*/ 358036 h 5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563"/>
                  <a:gd name="T50" fmla="*/ 385 w 385"/>
                  <a:gd name="T51" fmla="*/ 563 h 5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563">
                    <a:moveTo>
                      <a:pt x="356" y="49"/>
                    </a:moveTo>
                    <a:cubicBezTo>
                      <a:pt x="133" y="4"/>
                      <a:pt x="133" y="4"/>
                      <a:pt x="133" y="4"/>
                    </a:cubicBezTo>
                    <a:cubicBezTo>
                      <a:pt x="115" y="0"/>
                      <a:pt x="98" y="12"/>
                      <a:pt x="94" y="29"/>
                    </a:cubicBezTo>
                    <a:cubicBezTo>
                      <a:pt x="3" y="476"/>
                      <a:pt x="3" y="476"/>
                      <a:pt x="3" y="476"/>
                    </a:cubicBezTo>
                    <a:cubicBezTo>
                      <a:pt x="0" y="494"/>
                      <a:pt x="11" y="511"/>
                      <a:pt x="29" y="514"/>
                    </a:cubicBezTo>
                    <a:cubicBezTo>
                      <a:pt x="252" y="560"/>
                      <a:pt x="252" y="560"/>
                      <a:pt x="252" y="560"/>
                    </a:cubicBezTo>
                    <a:cubicBezTo>
                      <a:pt x="270" y="563"/>
                      <a:pt x="287" y="552"/>
                      <a:pt x="291" y="534"/>
                    </a:cubicBezTo>
                    <a:cubicBezTo>
                      <a:pt x="382" y="88"/>
                      <a:pt x="382" y="88"/>
                      <a:pt x="382" y="88"/>
                    </a:cubicBezTo>
                    <a:cubicBezTo>
                      <a:pt x="385" y="70"/>
                      <a:pt x="374" y="53"/>
                      <a:pt x="356" y="49"/>
                    </a:cubicBezTo>
                    <a:close/>
                    <a:moveTo>
                      <a:pt x="265" y="496"/>
                    </a:moveTo>
                    <a:cubicBezTo>
                      <a:pt x="42" y="451"/>
                      <a:pt x="42" y="451"/>
                      <a:pt x="42" y="451"/>
                    </a:cubicBezTo>
                    <a:cubicBezTo>
                      <a:pt x="126" y="36"/>
                      <a:pt x="126" y="36"/>
                      <a:pt x="126" y="36"/>
                    </a:cubicBezTo>
                    <a:cubicBezTo>
                      <a:pt x="126" y="36"/>
                      <a:pt x="126" y="36"/>
                      <a:pt x="126" y="36"/>
                    </a:cubicBezTo>
                    <a:cubicBezTo>
                      <a:pt x="350" y="81"/>
                      <a:pt x="350" y="81"/>
                      <a:pt x="350" y="81"/>
                    </a:cubicBezTo>
                    <a:cubicBezTo>
                      <a:pt x="350" y="81"/>
                      <a:pt x="350" y="81"/>
                      <a:pt x="350" y="81"/>
                    </a:cubicBezTo>
                    <a:lnTo>
                      <a:pt x="265" y="496"/>
                    </a:ln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47" name="Freeform 170"/>
              <p:cNvSpPr/>
              <p:nvPr/>
            </p:nvSpPr>
            <p:spPr bwMode="auto">
              <a:xfrm>
                <a:off x="1089025" y="554037"/>
                <a:ext cx="36513" cy="19050"/>
              </a:xfrm>
              <a:custGeom>
                <a:avLst/>
                <a:gdLst>
                  <a:gd name="T0" fmla="*/ 33338 w 23"/>
                  <a:gd name="T1" fmla="*/ 19050 h 12"/>
                  <a:gd name="T2" fmla="*/ 0 w 23"/>
                  <a:gd name="T3" fmla="*/ 12700 h 12"/>
                  <a:gd name="T4" fmla="*/ 1588 w 23"/>
                  <a:gd name="T5" fmla="*/ 0 h 12"/>
                  <a:gd name="T6" fmla="*/ 36513 w 23"/>
                  <a:gd name="T7" fmla="*/ 7938 h 12"/>
                  <a:gd name="T8" fmla="*/ 33338 w 23"/>
                  <a:gd name="T9" fmla="*/ 19050 h 12"/>
                  <a:gd name="T10" fmla="*/ 0 60000 65536"/>
                  <a:gd name="T11" fmla="*/ 0 60000 65536"/>
                  <a:gd name="T12" fmla="*/ 0 60000 65536"/>
                  <a:gd name="T13" fmla="*/ 0 60000 65536"/>
                  <a:gd name="T14" fmla="*/ 0 60000 65536"/>
                  <a:gd name="T15" fmla="*/ 0 w 23"/>
                  <a:gd name="T16" fmla="*/ 0 h 12"/>
                  <a:gd name="T17" fmla="*/ 23 w 23"/>
                  <a:gd name="T18" fmla="*/ 12 h 12"/>
                </a:gdLst>
                <a:ahLst/>
                <a:cxnLst>
                  <a:cxn ang="T10">
                    <a:pos x="T0" y="T1"/>
                  </a:cxn>
                  <a:cxn ang="T11">
                    <a:pos x="T2" y="T3"/>
                  </a:cxn>
                  <a:cxn ang="T12">
                    <a:pos x="T4" y="T5"/>
                  </a:cxn>
                  <a:cxn ang="T13">
                    <a:pos x="T6" y="T7"/>
                  </a:cxn>
                  <a:cxn ang="T14">
                    <a:pos x="T8" y="T9"/>
                  </a:cxn>
                </a:cxnLst>
                <a:rect l="T15" t="T16" r="T17" b="T18"/>
                <a:pathLst>
                  <a:path w="23" h="12">
                    <a:moveTo>
                      <a:pt x="21" y="12"/>
                    </a:moveTo>
                    <a:lnTo>
                      <a:pt x="0" y="8"/>
                    </a:lnTo>
                    <a:lnTo>
                      <a:pt x="1" y="0"/>
                    </a:lnTo>
                    <a:lnTo>
                      <a:pt x="23" y="5"/>
                    </a:lnTo>
                    <a:lnTo>
                      <a:pt x="21" y="12"/>
                    </a:lnTo>
                    <a:close/>
                  </a:path>
                </a:pathLst>
              </a:custGeom>
              <a:solidFill>
                <a:srgbClr val="3F5D7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48" name="Freeform 171"/>
              <p:cNvSpPr/>
              <p:nvPr/>
            </p:nvSpPr>
            <p:spPr bwMode="auto">
              <a:xfrm>
                <a:off x="1031875" y="227012"/>
                <a:ext cx="220663" cy="330200"/>
              </a:xfrm>
              <a:custGeom>
                <a:avLst/>
                <a:gdLst>
                  <a:gd name="T0" fmla="*/ 60325 w 139"/>
                  <a:gd name="T1" fmla="*/ 0 h 208"/>
                  <a:gd name="T2" fmla="*/ 60325 w 139"/>
                  <a:gd name="T3" fmla="*/ 0 h 208"/>
                  <a:gd name="T4" fmla="*/ 0 w 139"/>
                  <a:gd name="T5" fmla="*/ 298450 h 208"/>
                  <a:gd name="T6" fmla="*/ 160338 w 139"/>
                  <a:gd name="T7" fmla="*/ 330200 h 208"/>
                  <a:gd name="T8" fmla="*/ 220663 w 139"/>
                  <a:gd name="T9" fmla="*/ 31750 h 208"/>
                  <a:gd name="T10" fmla="*/ 60325 w 139"/>
                  <a:gd name="T11" fmla="*/ 0 h 208"/>
                  <a:gd name="T12" fmla="*/ 0 60000 65536"/>
                  <a:gd name="T13" fmla="*/ 0 60000 65536"/>
                  <a:gd name="T14" fmla="*/ 0 60000 65536"/>
                  <a:gd name="T15" fmla="*/ 0 60000 65536"/>
                  <a:gd name="T16" fmla="*/ 0 60000 65536"/>
                  <a:gd name="T17" fmla="*/ 0 60000 65536"/>
                  <a:gd name="T18" fmla="*/ 0 w 139"/>
                  <a:gd name="T19" fmla="*/ 0 h 208"/>
                  <a:gd name="T20" fmla="*/ 139 w 139"/>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139" h="208">
                    <a:moveTo>
                      <a:pt x="38" y="0"/>
                    </a:moveTo>
                    <a:lnTo>
                      <a:pt x="38" y="0"/>
                    </a:lnTo>
                    <a:lnTo>
                      <a:pt x="0" y="188"/>
                    </a:lnTo>
                    <a:lnTo>
                      <a:pt x="101" y="208"/>
                    </a:lnTo>
                    <a:lnTo>
                      <a:pt x="139" y="20"/>
                    </a:lnTo>
                    <a:lnTo>
                      <a:pt x="38" y="0"/>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49" name="Freeform 172"/>
              <p:cNvSpPr/>
              <p:nvPr/>
            </p:nvSpPr>
            <p:spPr bwMode="auto">
              <a:xfrm>
                <a:off x="1100138" y="280987"/>
                <a:ext cx="93663" cy="95250"/>
              </a:xfrm>
              <a:custGeom>
                <a:avLst/>
                <a:gdLst>
                  <a:gd name="T0" fmla="*/ 93663 w 131"/>
                  <a:gd name="T1" fmla="*/ 92407 h 134"/>
                  <a:gd name="T2" fmla="*/ 92233 w 131"/>
                  <a:gd name="T3" fmla="*/ 76058 h 134"/>
                  <a:gd name="T4" fmla="*/ 89373 w 131"/>
                  <a:gd name="T5" fmla="*/ 71082 h 134"/>
                  <a:gd name="T6" fmla="*/ 66494 w 131"/>
                  <a:gd name="T7" fmla="*/ 54733 h 134"/>
                  <a:gd name="T8" fmla="*/ 66494 w 131"/>
                  <a:gd name="T9" fmla="*/ 54733 h 134"/>
                  <a:gd name="T10" fmla="*/ 67209 w 131"/>
                  <a:gd name="T11" fmla="*/ 49757 h 134"/>
                  <a:gd name="T12" fmla="*/ 77933 w 131"/>
                  <a:gd name="T13" fmla="*/ 31987 h 134"/>
                  <a:gd name="T14" fmla="*/ 78648 w 131"/>
                  <a:gd name="T15" fmla="*/ 25590 h 134"/>
                  <a:gd name="T16" fmla="*/ 64349 w 131"/>
                  <a:gd name="T17" fmla="*/ 2132 h 134"/>
                  <a:gd name="T18" fmla="*/ 41469 w 131"/>
                  <a:gd name="T19" fmla="*/ 17771 h 134"/>
                  <a:gd name="T20" fmla="*/ 40039 w 131"/>
                  <a:gd name="T21" fmla="*/ 24168 h 134"/>
                  <a:gd name="T22" fmla="*/ 42184 w 131"/>
                  <a:gd name="T23" fmla="*/ 44782 h 134"/>
                  <a:gd name="T24" fmla="*/ 41469 w 131"/>
                  <a:gd name="T25" fmla="*/ 49757 h 134"/>
                  <a:gd name="T26" fmla="*/ 41469 w 131"/>
                  <a:gd name="T27" fmla="*/ 49757 h 134"/>
                  <a:gd name="T28" fmla="*/ 13585 w 131"/>
                  <a:gd name="T29" fmla="*/ 55444 h 134"/>
                  <a:gd name="T30" fmla="*/ 8580 w 131"/>
                  <a:gd name="T31" fmla="*/ 58998 h 134"/>
                  <a:gd name="T32" fmla="*/ 1430 w 131"/>
                  <a:gd name="T33" fmla="*/ 73925 h 134"/>
                  <a:gd name="T34" fmla="*/ 2860 w 131"/>
                  <a:gd name="T35" fmla="*/ 77479 h 134"/>
                  <a:gd name="T36" fmla="*/ 47189 w 131"/>
                  <a:gd name="T37" fmla="*/ 86009 h 134"/>
                  <a:gd name="T38" fmla="*/ 90803 w 131"/>
                  <a:gd name="T39" fmla="*/ 95250 h 134"/>
                  <a:gd name="T40" fmla="*/ 93663 w 131"/>
                  <a:gd name="T41" fmla="*/ 92407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1"/>
                  <a:gd name="T64" fmla="*/ 0 h 134"/>
                  <a:gd name="T65" fmla="*/ 131 w 131"/>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1" h="134">
                    <a:moveTo>
                      <a:pt x="131" y="130"/>
                    </a:moveTo>
                    <a:cubicBezTo>
                      <a:pt x="129" y="107"/>
                      <a:pt x="129" y="107"/>
                      <a:pt x="129" y="107"/>
                    </a:cubicBezTo>
                    <a:cubicBezTo>
                      <a:pt x="129" y="104"/>
                      <a:pt x="127" y="101"/>
                      <a:pt x="125" y="100"/>
                    </a:cubicBezTo>
                    <a:cubicBezTo>
                      <a:pt x="93" y="77"/>
                      <a:pt x="93" y="77"/>
                      <a:pt x="93" y="77"/>
                    </a:cubicBezTo>
                    <a:cubicBezTo>
                      <a:pt x="93" y="77"/>
                      <a:pt x="93" y="77"/>
                      <a:pt x="93" y="77"/>
                    </a:cubicBezTo>
                    <a:cubicBezTo>
                      <a:pt x="94" y="70"/>
                      <a:pt x="94" y="70"/>
                      <a:pt x="94" y="70"/>
                    </a:cubicBezTo>
                    <a:cubicBezTo>
                      <a:pt x="101" y="65"/>
                      <a:pt x="106" y="56"/>
                      <a:pt x="109" y="45"/>
                    </a:cubicBezTo>
                    <a:cubicBezTo>
                      <a:pt x="110" y="36"/>
                      <a:pt x="110" y="36"/>
                      <a:pt x="110" y="36"/>
                    </a:cubicBezTo>
                    <a:cubicBezTo>
                      <a:pt x="113" y="21"/>
                      <a:pt x="104" y="6"/>
                      <a:pt x="90" y="3"/>
                    </a:cubicBezTo>
                    <a:cubicBezTo>
                      <a:pt x="75" y="0"/>
                      <a:pt x="61" y="10"/>
                      <a:pt x="58" y="25"/>
                    </a:cubicBezTo>
                    <a:cubicBezTo>
                      <a:pt x="56" y="34"/>
                      <a:pt x="56" y="34"/>
                      <a:pt x="56" y="34"/>
                    </a:cubicBezTo>
                    <a:cubicBezTo>
                      <a:pt x="54" y="45"/>
                      <a:pt x="55" y="55"/>
                      <a:pt x="59" y="63"/>
                    </a:cubicBezTo>
                    <a:cubicBezTo>
                      <a:pt x="58" y="70"/>
                      <a:pt x="58" y="70"/>
                      <a:pt x="58" y="70"/>
                    </a:cubicBezTo>
                    <a:cubicBezTo>
                      <a:pt x="58" y="70"/>
                      <a:pt x="58" y="70"/>
                      <a:pt x="58" y="70"/>
                    </a:cubicBezTo>
                    <a:cubicBezTo>
                      <a:pt x="19" y="78"/>
                      <a:pt x="19" y="78"/>
                      <a:pt x="19" y="78"/>
                    </a:cubicBezTo>
                    <a:cubicBezTo>
                      <a:pt x="16" y="79"/>
                      <a:pt x="14" y="81"/>
                      <a:pt x="12" y="83"/>
                    </a:cubicBezTo>
                    <a:cubicBezTo>
                      <a:pt x="2" y="104"/>
                      <a:pt x="2" y="104"/>
                      <a:pt x="2" y="104"/>
                    </a:cubicBezTo>
                    <a:cubicBezTo>
                      <a:pt x="0" y="106"/>
                      <a:pt x="2" y="108"/>
                      <a:pt x="4" y="109"/>
                    </a:cubicBezTo>
                    <a:cubicBezTo>
                      <a:pt x="66" y="121"/>
                      <a:pt x="66" y="121"/>
                      <a:pt x="66" y="121"/>
                    </a:cubicBezTo>
                    <a:cubicBezTo>
                      <a:pt x="127" y="134"/>
                      <a:pt x="127" y="134"/>
                      <a:pt x="127" y="134"/>
                    </a:cubicBezTo>
                    <a:cubicBezTo>
                      <a:pt x="130" y="134"/>
                      <a:pt x="131" y="133"/>
                      <a:pt x="131" y="130"/>
                    </a:cubicBezTo>
                    <a:close/>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50" name="Freeform 173"/>
              <p:cNvSpPr/>
              <p:nvPr/>
            </p:nvSpPr>
            <p:spPr bwMode="auto">
              <a:xfrm>
                <a:off x="1087438" y="387350"/>
                <a:ext cx="103188" cy="44450"/>
              </a:xfrm>
              <a:custGeom>
                <a:avLst/>
                <a:gdLst>
                  <a:gd name="T0" fmla="*/ 98425 w 65"/>
                  <a:gd name="T1" fmla="*/ 44450 h 28"/>
                  <a:gd name="T2" fmla="*/ 0 w 65"/>
                  <a:gd name="T3" fmla="*/ 25400 h 28"/>
                  <a:gd name="T4" fmla="*/ 4763 w 65"/>
                  <a:gd name="T5" fmla="*/ 0 h 28"/>
                  <a:gd name="T6" fmla="*/ 103188 w 65"/>
                  <a:gd name="T7" fmla="*/ 20638 h 28"/>
                  <a:gd name="T8" fmla="*/ 98425 w 65"/>
                  <a:gd name="T9" fmla="*/ 44450 h 28"/>
                  <a:gd name="T10" fmla="*/ 0 60000 65536"/>
                  <a:gd name="T11" fmla="*/ 0 60000 65536"/>
                  <a:gd name="T12" fmla="*/ 0 60000 65536"/>
                  <a:gd name="T13" fmla="*/ 0 60000 65536"/>
                  <a:gd name="T14" fmla="*/ 0 60000 65536"/>
                  <a:gd name="T15" fmla="*/ 0 w 65"/>
                  <a:gd name="T16" fmla="*/ 0 h 28"/>
                  <a:gd name="T17" fmla="*/ 65 w 65"/>
                  <a:gd name="T18" fmla="*/ 28 h 28"/>
                </a:gdLst>
                <a:ahLst/>
                <a:cxnLst>
                  <a:cxn ang="T10">
                    <a:pos x="T0" y="T1"/>
                  </a:cxn>
                  <a:cxn ang="T11">
                    <a:pos x="T2" y="T3"/>
                  </a:cxn>
                  <a:cxn ang="T12">
                    <a:pos x="T4" y="T5"/>
                  </a:cxn>
                  <a:cxn ang="T13">
                    <a:pos x="T6" y="T7"/>
                  </a:cxn>
                  <a:cxn ang="T14">
                    <a:pos x="T8" y="T9"/>
                  </a:cxn>
                </a:cxnLst>
                <a:rect l="T15" t="T16" r="T17" b="T18"/>
                <a:pathLst>
                  <a:path w="65" h="28">
                    <a:moveTo>
                      <a:pt x="62" y="28"/>
                    </a:moveTo>
                    <a:lnTo>
                      <a:pt x="0" y="16"/>
                    </a:lnTo>
                    <a:lnTo>
                      <a:pt x="3" y="0"/>
                    </a:lnTo>
                    <a:lnTo>
                      <a:pt x="65" y="13"/>
                    </a:lnTo>
                    <a:lnTo>
                      <a:pt x="62" y="28"/>
                    </a:lnTo>
                    <a:close/>
                  </a:path>
                </a:pathLst>
              </a:custGeom>
              <a:solidFill>
                <a:srgbClr val="CFD6D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51" name="Freeform 174"/>
              <p:cNvSpPr/>
              <p:nvPr/>
            </p:nvSpPr>
            <p:spPr bwMode="auto">
              <a:xfrm>
                <a:off x="1079500" y="423862"/>
                <a:ext cx="103188" cy="44450"/>
              </a:xfrm>
              <a:custGeom>
                <a:avLst/>
                <a:gdLst>
                  <a:gd name="T0" fmla="*/ 98425 w 65"/>
                  <a:gd name="T1" fmla="*/ 44450 h 28"/>
                  <a:gd name="T2" fmla="*/ 0 w 65"/>
                  <a:gd name="T3" fmla="*/ 25400 h 28"/>
                  <a:gd name="T4" fmla="*/ 4763 w 65"/>
                  <a:gd name="T5" fmla="*/ 0 h 28"/>
                  <a:gd name="T6" fmla="*/ 103188 w 65"/>
                  <a:gd name="T7" fmla="*/ 20638 h 28"/>
                  <a:gd name="T8" fmla="*/ 98425 w 65"/>
                  <a:gd name="T9" fmla="*/ 44450 h 28"/>
                  <a:gd name="T10" fmla="*/ 0 60000 65536"/>
                  <a:gd name="T11" fmla="*/ 0 60000 65536"/>
                  <a:gd name="T12" fmla="*/ 0 60000 65536"/>
                  <a:gd name="T13" fmla="*/ 0 60000 65536"/>
                  <a:gd name="T14" fmla="*/ 0 60000 65536"/>
                  <a:gd name="T15" fmla="*/ 0 w 65"/>
                  <a:gd name="T16" fmla="*/ 0 h 28"/>
                  <a:gd name="T17" fmla="*/ 65 w 65"/>
                  <a:gd name="T18" fmla="*/ 28 h 28"/>
                </a:gdLst>
                <a:ahLst/>
                <a:cxnLst>
                  <a:cxn ang="T10">
                    <a:pos x="T0" y="T1"/>
                  </a:cxn>
                  <a:cxn ang="T11">
                    <a:pos x="T2" y="T3"/>
                  </a:cxn>
                  <a:cxn ang="T12">
                    <a:pos x="T4" y="T5"/>
                  </a:cxn>
                  <a:cxn ang="T13">
                    <a:pos x="T6" y="T7"/>
                  </a:cxn>
                  <a:cxn ang="T14">
                    <a:pos x="T8" y="T9"/>
                  </a:cxn>
                </a:cxnLst>
                <a:rect l="T15" t="T16" r="T17" b="T18"/>
                <a:pathLst>
                  <a:path w="65" h="28">
                    <a:moveTo>
                      <a:pt x="62" y="28"/>
                    </a:moveTo>
                    <a:lnTo>
                      <a:pt x="0" y="16"/>
                    </a:lnTo>
                    <a:lnTo>
                      <a:pt x="3" y="0"/>
                    </a:lnTo>
                    <a:lnTo>
                      <a:pt x="65" y="13"/>
                    </a:lnTo>
                    <a:lnTo>
                      <a:pt x="62" y="28"/>
                    </a:lnTo>
                    <a:close/>
                  </a:path>
                </a:pathLst>
              </a:custGeom>
              <a:solidFill>
                <a:srgbClr val="CFD6D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52" name="Freeform 175"/>
              <p:cNvSpPr/>
              <p:nvPr/>
            </p:nvSpPr>
            <p:spPr bwMode="auto">
              <a:xfrm>
                <a:off x="1095375" y="466725"/>
                <a:ext cx="53975" cy="34925"/>
              </a:xfrm>
              <a:custGeom>
                <a:avLst/>
                <a:gdLst>
                  <a:gd name="T0" fmla="*/ 49213 w 34"/>
                  <a:gd name="T1" fmla="*/ 34925 h 22"/>
                  <a:gd name="T2" fmla="*/ 0 w 34"/>
                  <a:gd name="T3" fmla="*/ 25400 h 22"/>
                  <a:gd name="T4" fmla="*/ 4763 w 34"/>
                  <a:gd name="T5" fmla="*/ 0 h 22"/>
                  <a:gd name="T6" fmla="*/ 53975 w 34"/>
                  <a:gd name="T7" fmla="*/ 9525 h 22"/>
                  <a:gd name="T8" fmla="*/ 49213 w 34"/>
                  <a:gd name="T9" fmla="*/ 34925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31" y="22"/>
                    </a:moveTo>
                    <a:lnTo>
                      <a:pt x="0" y="16"/>
                    </a:lnTo>
                    <a:lnTo>
                      <a:pt x="3" y="0"/>
                    </a:lnTo>
                    <a:lnTo>
                      <a:pt x="34" y="6"/>
                    </a:lnTo>
                    <a:lnTo>
                      <a:pt x="31" y="22"/>
                    </a:lnTo>
                    <a:close/>
                  </a:path>
                </a:pathLst>
              </a:custGeom>
              <a:solidFill>
                <a:srgbClr val="CFD6D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53" name="Freeform 176"/>
              <p:cNvSpPr/>
              <p:nvPr/>
            </p:nvSpPr>
            <p:spPr bwMode="auto">
              <a:xfrm>
                <a:off x="1087438" y="434975"/>
                <a:ext cx="11113" cy="9525"/>
              </a:xfrm>
              <a:custGeom>
                <a:avLst/>
                <a:gdLst>
                  <a:gd name="T0" fmla="*/ 11113 w 14"/>
                  <a:gd name="T1" fmla="*/ 5443 h 14"/>
                  <a:gd name="T2" fmla="*/ 4763 w 14"/>
                  <a:gd name="T3" fmla="*/ 8845 h 14"/>
                  <a:gd name="T4" fmla="*/ 794 w 14"/>
                  <a:gd name="T5" fmla="*/ 3402 h 14"/>
                  <a:gd name="T6" fmla="*/ 6350 w 14"/>
                  <a:gd name="T7" fmla="*/ 0 h 14"/>
                  <a:gd name="T8" fmla="*/ 11113 w 14"/>
                  <a:gd name="T9" fmla="*/ 5443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4" y="8"/>
                    </a:moveTo>
                    <a:cubicBezTo>
                      <a:pt x="13" y="12"/>
                      <a:pt x="9" y="14"/>
                      <a:pt x="6" y="13"/>
                    </a:cubicBezTo>
                    <a:cubicBezTo>
                      <a:pt x="2" y="12"/>
                      <a:pt x="0" y="9"/>
                      <a:pt x="1" y="5"/>
                    </a:cubicBezTo>
                    <a:cubicBezTo>
                      <a:pt x="1" y="2"/>
                      <a:pt x="5" y="0"/>
                      <a:pt x="8" y="0"/>
                    </a:cubicBezTo>
                    <a:cubicBezTo>
                      <a:pt x="12" y="1"/>
                      <a:pt x="14" y="4"/>
                      <a:pt x="14" y="8"/>
                    </a:cubicBez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54" name="Freeform 177"/>
              <p:cNvSpPr/>
              <p:nvPr/>
            </p:nvSpPr>
            <p:spPr bwMode="auto">
              <a:xfrm>
                <a:off x="1112838" y="439737"/>
                <a:ext cx="11113" cy="9525"/>
              </a:xfrm>
              <a:custGeom>
                <a:avLst/>
                <a:gdLst>
                  <a:gd name="T0" fmla="*/ 10372 w 15"/>
                  <a:gd name="T1" fmla="*/ 5443 h 14"/>
                  <a:gd name="T2" fmla="*/ 4445 w 15"/>
                  <a:gd name="T3" fmla="*/ 8845 h 14"/>
                  <a:gd name="T4" fmla="*/ 741 w 15"/>
                  <a:gd name="T5" fmla="*/ 3402 h 14"/>
                  <a:gd name="T6" fmla="*/ 6668 w 15"/>
                  <a:gd name="T7" fmla="*/ 0 h 14"/>
                  <a:gd name="T8" fmla="*/ 10372 w 15"/>
                  <a:gd name="T9" fmla="*/ 5443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4" y="8"/>
                    </a:moveTo>
                    <a:cubicBezTo>
                      <a:pt x="13" y="12"/>
                      <a:pt x="10" y="14"/>
                      <a:pt x="6" y="13"/>
                    </a:cubicBezTo>
                    <a:cubicBezTo>
                      <a:pt x="3" y="12"/>
                      <a:pt x="0" y="9"/>
                      <a:pt x="1" y="5"/>
                    </a:cubicBezTo>
                    <a:cubicBezTo>
                      <a:pt x="2" y="2"/>
                      <a:pt x="5" y="0"/>
                      <a:pt x="9" y="0"/>
                    </a:cubicBezTo>
                    <a:cubicBezTo>
                      <a:pt x="12" y="1"/>
                      <a:pt x="15" y="4"/>
                      <a:pt x="14" y="8"/>
                    </a:cubicBez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55" name="Freeform 178"/>
              <p:cNvSpPr/>
              <p:nvPr/>
            </p:nvSpPr>
            <p:spPr bwMode="auto">
              <a:xfrm>
                <a:off x="1100138" y="436562"/>
                <a:ext cx="9525" cy="9525"/>
              </a:xfrm>
              <a:custGeom>
                <a:avLst/>
                <a:gdLst>
                  <a:gd name="T0" fmla="*/ 9525 w 14"/>
                  <a:gd name="T1" fmla="*/ 5443 h 14"/>
                  <a:gd name="T2" fmla="*/ 4082 w 14"/>
                  <a:gd name="T3" fmla="*/ 9525 h 14"/>
                  <a:gd name="T4" fmla="*/ 680 w 14"/>
                  <a:gd name="T5" fmla="*/ 4082 h 14"/>
                  <a:gd name="T6" fmla="*/ 6123 w 14"/>
                  <a:gd name="T7" fmla="*/ 680 h 14"/>
                  <a:gd name="T8" fmla="*/ 9525 w 14"/>
                  <a:gd name="T9" fmla="*/ 5443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4" y="8"/>
                    </a:moveTo>
                    <a:cubicBezTo>
                      <a:pt x="13" y="12"/>
                      <a:pt x="10" y="14"/>
                      <a:pt x="6" y="14"/>
                    </a:cubicBezTo>
                    <a:cubicBezTo>
                      <a:pt x="2" y="13"/>
                      <a:pt x="0" y="9"/>
                      <a:pt x="1" y="6"/>
                    </a:cubicBezTo>
                    <a:cubicBezTo>
                      <a:pt x="2" y="2"/>
                      <a:pt x="5" y="0"/>
                      <a:pt x="9" y="1"/>
                    </a:cubicBezTo>
                    <a:cubicBezTo>
                      <a:pt x="12" y="1"/>
                      <a:pt x="14" y="5"/>
                      <a:pt x="14" y="8"/>
                    </a:cubicBez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56" name="Freeform 179"/>
              <p:cNvSpPr/>
              <p:nvPr/>
            </p:nvSpPr>
            <p:spPr bwMode="auto">
              <a:xfrm>
                <a:off x="1125538" y="441325"/>
                <a:ext cx="9525" cy="11113"/>
              </a:xfrm>
              <a:custGeom>
                <a:avLst/>
                <a:gdLst>
                  <a:gd name="T0" fmla="*/ 8890 w 15"/>
                  <a:gd name="T1" fmla="*/ 6350 h 14"/>
                  <a:gd name="T2" fmla="*/ 3810 w 15"/>
                  <a:gd name="T3" fmla="*/ 11113 h 14"/>
                  <a:gd name="T4" fmla="*/ 635 w 15"/>
                  <a:gd name="T5" fmla="*/ 4763 h 14"/>
                  <a:gd name="T6" fmla="*/ 5715 w 15"/>
                  <a:gd name="T7" fmla="*/ 794 h 14"/>
                  <a:gd name="T8" fmla="*/ 8890 w 15"/>
                  <a:gd name="T9" fmla="*/ 635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4" y="8"/>
                    </a:moveTo>
                    <a:cubicBezTo>
                      <a:pt x="13" y="12"/>
                      <a:pt x="10" y="14"/>
                      <a:pt x="6" y="14"/>
                    </a:cubicBezTo>
                    <a:cubicBezTo>
                      <a:pt x="3" y="13"/>
                      <a:pt x="0" y="9"/>
                      <a:pt x="1" y="6"/>
                    </a:cubicBezTo>
                    <a:cubicBezTo>
                      <a:pt x="2" y="2"/>
                      <a:pt x="5" y="0"/>
                      <a:pt x="9" y="1"/>
                    </a:cubicBezTo>
                    <a:cubicBezTo>
                      <a:pt x="12" y="1"/>
                      <a:pt x="15" y="5"/>
                      <a:pt x="14" y="8"/>
                    </a:cubicBez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57" name="Freeform 180"/>
              <p:cNvSpPr/>
              <p:nvPr/>
            </p:nvSpPr>
            <p:spPr bwMode="auto">
              <a:xfrm>
                <a:off x="1095375" y="396875"/>
                <a:ext cx="11113" cy="9525"/>
              </a:xfrm>
              <a:custGeom>
                <a:avLst/>
                <a:gdLst>
                  <a:gd name="T0" fmla="*/ 10372 w 15"/>
                  <a:gd name="T1" fmla="*/ 6123 h 14"/>
                  <a:gd name="T2" fmla="*/ 4445 w 15"/>
                  <a:gd name="T3" fmla="*/ 9525 h 14"/>
                  <a:gd name="T4" fmla="*/ 741 w 15"/>
                  <a:gd name="T5" fmla="*/ 4082 h 14"/>
                  <a:gd name="T6" fmla="*/ 6668 w 15"/>
                  <a:gd name="T7" fmla="*/ 680 h 14"/>
                  <a:gd name="T8" fmla="*/ 10372 w 15"/>
                  <a:gd name="T9" fmla="*/ 6123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4" y="9"/>
                    </a:moveTo>
                    <a:cubicBezTo>
                      <a:pt x="13" y="12"/>
                      <a:pt x="10" y="14"/>
                      <a:pt x="6" y="14"/>
                    </a:cubicBezTo>
                    <a:cubicBezTo>
                      <a:pt x="3" y="13"/>
                      <a:pt x="0" y="10"/>
                      <a:pt x="1" y="6"/>
                    </a:cubicBezTo>
                    <a:cubicBezTo>
                      <a:pt x="2" y="2"/>
                      <a:pt x="5" y="0"/>
                      <a:pt x="9" y="1"/>
                    </a:cubicBezTo>
                    <a:cubicBezTo>
                      <a:pt x="12" y="2"/>
                      <a:pt x="15" y="5"/>
                      <a:pt x="14" y="9"/>
                    </a:cubicBez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58" name="Freeform 181"/>
              <p:cNvSpPr/>
              <p:nvPr/>
            </p:nvSpPr>
            <p:spPr bwMode="auto">
              <a:xfrm>
                <a:off x="1144588" y="406400"/>
                <a:ext cx="11113" cy="11113"/>
              </a:xfrm>
              <a:custGeom>
                <a:avLst/>
                <a:gdLst>
                  <a:gd name="T0" fmla="*/ 11113 w 14"/>
                  <a:gd name="T1" fmla="*/ 7144 h 14"/>
                  <a:gd name="T2" fmla="*/ 4763 w 14"/>
                  <a:gd name="T3" fmla="*/ 11113 h 14"/>
                  <a:gd name="T4" fmla="*/ 794 w 14"/>
                  <a:gd name="T5" fmla="*/ 4763 h 14"/>
                  <a:gd name="T6" fmla="*/ 6350 w 14"/>
                  <a:gd name="T7" fmla="*/ 794 h 14"/>
                  <a:gd name="T8" fmla="*/ 11113 w 14"/>
                  <a:gd name="T9" fmla="*/ 714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4" y="9"/>
                    </a:moveTo>
                    <a:cubicBezTo>
                      <a:pt x="13" y="12"/>
                      <a:pt x="9" y="14"/>
                      <a:pt x="6" y="14"/>
                    </a:cubicBezTo>
                    <a:cubicBezTo>
                      <a:pt x="2" y="13"/>
                      <a:pt x="0" y="9"/>
                      <a:pt x="1" y="6"/>
                    </a:cubicBezTo>
                    <a:cubicBezTo>
                      <a:pt x="1" y="2"/>
                      <a:pt x="5" y="0"/>
                      <a:pt x="8" y="1"/>
                    </a:cubicBezTo>
                    <a:cubicBezTo>
                      <a:pt x="12" y="2"/>
                      <a:pt x="14" y="5"/>
                      <a:pt x="14" y="9"/>
                    </a:cubicBez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59" name="Freeform 182"/>
              <p:cNvSpPr/>
              <p:nvPr/>
            </p:nvSpPr>
            <p:spPr bwMode="auto">
              <a:xfrm>
                <a:off x="1120775" y="401637"/>
                <a:ext cx="9525" cy="11113"/>
              </a:xfrm>
              <a:custGeom>
                <a:avLst/>
                <a:gdLst>
                  <a:gd name="T0" fmla="*/ 8845 w 14"/>
                  <a:gd name="T1" fmla="*/ 7144 h 14"/>
                  <a:gd name="T2" fmla="*/ 4082 w 14"/>
                  <a:gd name="T3" fmla="*/ 11113 h 14"/>
                  <a:gd name="T4" fmla="*/ 0 w 14"/>
                  <a:gd name="T5" fmla="*/ 4763 h 14"/>
                  <a:gd name="T6" fmla="*/ 5443 w 14"/>
                  <a:gd name="T7" fmla="*/ 794 h 14"/>
                  <a:gd name="T8" fmla="*/ 8845 w 14"/>
                  <a:gd name="T9" fmla="*/ 7144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3" y="9"/>
                    </a:moveTo>
                    <a:cubicBezTo>
                      <a:pt x="13" y="12"/>
                      <a:pt x="9" y="14"/>
                      <a:pt x="6" y="14"/>
                    </a:cubicBezTo>
                    <a:cubicBezTo>
                      <a:pt x="2" y="13"/>
                      <a:pt x="0" y="10"/>
                      <a:pt x="0" y="6"/>
                    </a:cubicBezTo>
                    <a:cubicBezTo>
                      <a:pt x="1" y="2"/>
                      <a:pt x="5" y="0"/>
                      <a:pt x="8" y="1"/>
                    </a:cubicBezTo>
                    <a:cubicBezTo>
                      <a:pt x="12" y="2"/>
                      <a:pt x="14" y="5"/>
                      <a:pt x="13" y="9"/>
                    </a:cubicBez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60" name="Freeform 183"/>
              <p:cNvSpPr/>
              <p:nvPr/>
            </p:nvSpPr>
            <p:spPr bwMode="auto">
              <a:xfrm>
                <a:off x="1108075" y="400050"/>
                <a:ext cx="9525" cy="9525"/>
              </a:xfrm>
              <a:custGeom>
                <a:avLst/>
                <a:gdLst>
                  <a:gd name="T0" fmla="*/ 8845 w 14"/>
                  <a:gd name="T1" fmla="*/ 5443 h 14"/>
                  <a:gd name="T2" fmla="*/ 3402 w 14"/>
                  <a:gd name="T3" fmla="*/ 8845 h 14"/>
                  <a:gd name="T4" fmla="*/ 0 w 14"/>
                  <a:gd name="T5" fmla="*/ 4082 h 14"/>
                  <a:gd name="T6" fmla="*/ 5443 w 14"/>
                  <a:gd name="T7" fmla="*/ 0 h 14"/>
                  <a:gd name="T8" fmla="*/ 8845 w 14"/>
                  <a:gd name="T9" fmla="*/ 5443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3" y="8"/>
                    </a:moveTo>
                    <a:cubicBezTo>
                      <a:pt x="12" y="12"/>
                      <a:pt x="9" y="14"/>
                      <a:pt x="5" y="13"/>
                    </a:cubicBezTo>
                    <a:cubicBezTo>
                      <a:pt x="2" y="13"/>
                      <a:pt x="0" y="9"/>
                      <a:pt x="0" y="6"/>
                    </a:cubicBezTo>
                    <a:cubicBezTo>
                      <a:pt x="1" y="2"/>
                      <a:pt x="5" y="0"/>
                      <a:pt x="8" y="0"/>
                    </a:cubicBezTo>
                    <a:cubicBezTo>
                      <a:pt x="12" y="1"/>
                      <a:pt x="14" y="5"/>
                      <a:pt x="13" y="8"/>
                    </a:cubicBez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61" name="Freeform 184"/>
              <p:cNvSpPr/>
              <p:nvPr/>
            </p:nvSpPr>
            <p:spPr bwMode="auto">
              <a:xfrm>
                <a:off x="1133475" y="404812"/>
                <a:ext cx="9525" cy="9525"/>
              </a:xfrm>
              <a:custGeom>
                <a:avLst/>
                <a:gdLst>
                  <a:gd name="T0" fmla="*/ 8845 w 14"/>
                  <a:gd name="T1" fmla="*/ 5443 h 14"/>
                  <a:gd name="T2" fmla="*/ 4082 w 14"/>
                  <a:gd name="T3" fmla="*/ 8845 h 14"/>
                  <a:gd name="T4" fmla="*/ 680 w 14"/>
                  <a:gd name="T5" fmla="*/ 3402 h 14"/>
                  <a:gd name="T6" fmla="*/ 5443 w 14"/>
                  <a:gd name="T7" fmla="*/ 0 h 14"/>
                  <a:gd name="T8" fmla="*/ 8845 w 14"/>
                  <a:gd name="T9" fmla="*/ 5443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3" y="8"/>
                    </a:moveTo>
                    <a:cubicBezTo>
                      <a:pt x="13" y="12"/>
                      <a:pt x="9" y="14"/>
                      <a:pt x="6" y="13"/>
                    </a:cubicBezTo>
                    <a:cubicBezTo>
                      <a:pt x="2" y="12"/>
                      <a:pt x="0" y="9"/>
                      <a:pt x="1" y="5"/>
                    </a:cubicBezTo>
                    <a:cubicBezTo>
                      <a:pt x="1" y="2"/>
                      <a:pt x="5" y="0"/>
                      <a:pt x="8" y="0"/>
                    </a:cubicBezTo>
                    <a:cubicBezTo>
                      <a:pt x="12" y="1"/>
                      <a:pt x="14" y="5"/>
                      <a:pt x="13" y="8"/>
                    </a:cubicBez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62" name="Freeform 185"/>
              <p:cNvSpPr/>
              <p:nvPr/>
            </p:nvSpPr>
            <p:spPr bwMode="auto">
              <a:xfrm>
                <a:off x="1109663" y="477837"/>
                <a:ext cx="26988" cy="12700"/>
              </a:xfrm>
              <a:custGeom>
                <a:avLst/>
                <a:gdLst>
                  <a:gd name="T0" fmla="*/ 25400 w 17"/>
                  <a:gd name="T1" fmla="*/ 12700 h 8"/>
                  <a:gd name="T2" fmla="*/ 0 w 17"/>
                  <a:gd name="T3" fmla="*/ 6350 h 8"/>
                  <a:gd name="T4" fmla="*/ 1588 w 17"/>
                  <a:gd name="T5" fmla="*/ 0 h 8"/>
                  <a:gd name="T6" fmla="*/ 26988 w 17"/>
                  <a:gd name="T7" fmla="*/ 4763 h 8"/>
                  <a:gd name="T8" fmla="*/ 25400 w 17"/>
                  <a:gd name="T9" fmla="*/ 12700 h 8"/>
                  <a:gd name="T10" fmla="*/ 0 60000 65536"/>
                  <a:gd name="T11" fmla="*/ 0 60000 65536"/>
                  <a:gd name="T12" fmla="*/ 0 60000 65536"/>
                  <a:gd name="T13" fmla="*/ 0 60000 65536"/>
                  <a:gd name="T14" fmla="*/ 0 60000 65536"/>
                  <a:gd name="T15" fmla="*/ 0 w 17"/>
                  <a:gd name="T16" fmla="*/ 0 h 8"/>
                  <a:gd name="T17" fmla="*/ 17 w 17"/>
                  <a:gd name="T18" fmla="*/ 8 h 8"/>
                </a:gdLst>
                <a:ahLst/>
                <a:cxnLst>
                  <a:cxn ang="T10">
                    <a:pos x="T0" y="T1"/>
                  </a:cxn>
                  <a:cxn ang="T11">
                    <a:pos x="T2" y="T3"/>
                  </a:cxn>
                  <a:cxn ang="T12">
                    <a:pos x="T4" y="T5"/>
                  </a:cxn>
                  <a:cxn ang="T13">
                    <a:pos x="T6" y="T7"/>
                  </a:cxn>
                  <a:cxn ang="T14">
                    <a:pos x="T8" y="T9"/>
                  </a:cxn>
                </a:cxnLst>
                <a:rect l="T15" t="T16" r="T17" b="T18"/>
                <a:pathLst>
                  <a:path w="17" h="8">
                    <a:moveTo>
                      <a:pt x="16" y="8"/>
                    </a:moveTo>
                    <a:lnTo>
                      <a:pt x="0" y="4"/>
                    </a:lnTo>
                    <a:lnTo>
                      <a:pt x="1" y="0"/>
                    </a:lnTo>
                    <a:lnTo>
                      <a:pt x="17" y="3"/>
                    </a:lnTo>
                    <a:lnTo>
                      <a:pt x="16" y="8"/>
                    </a:ln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63" name="Freeform 186"/>
              <p:cNvSpPr/>
              <p:nvPr/>
            </p:nvSpPr>
            <p:spPr bwMode="auto">
              <a:xfrm>
                <a:off x="441325" y="0"/>
                <a:ext cx="174625" cy="307975"/>
              </a:xfrm>
              <a:custGeom>
                <a:avLst/>
                <a:gdLst>
                  <a:gd name="T0" fmla="*/ 174625 w 243"/>
                  <a:gd name="T1" fmla="*/ 10098 h 427"/>
                  <a:gd name="T2" fmla="*/ 0 w 243"/>
                  <a:gd name="T3" fmla="*/ 32456 h 427"/>
                  <a:gd name="T4" fmla="*/ 122884 w 243"/>
                  <a:gd name="T5" fmla="*/ 307975 h 427"/>
                  <a:gd name="T6" fmla="*/ 174625 w 243"/>
                  <a:gd name="T7" fmla="*/ 10098 h 427"/>
                  <a:gd name="T8" fmla="*/ 0 60000 65536"/>
                  <a:gd name="T9" fmla="*/ 0 60000 65536"/>
                  <a:gd name="T10" fmla="*/ 0 60000 65536"/>
                  <a:gd name="T11" fmla="*/ 0 60000 65536"/>
                  <a:gd name="T12" fmla="*/ 0 w 243"/>
                  <a:gd name="T13" fmla="*/ 0 h 427"/>
                  <a:gd name="T14" fmla="*/ 243 w 243"/>
                  <a:gd name="T15" fmla="*/ 427 h 427"/>
                </a:gdLst>
                <a:ahLst/>
                <a:cxnLst>
                  <a:cxn ang="T8">
                    <a:pos x="T0" y="T1"/>
                  </a:cxn>
                  <a:cxn ang="T9">
                    <a:pos x="T2" y="T3"/>
                  </a:cxn>
                  <a:cxn ang="T10">
                    <a:pos x="T4" y="T5"/>
                  </a:cxn>
                  <a:cxn ang="T11">
                    <a:pos x="T6" y="T7"/>
                  </a:cxn>
                </a:cxnLst>
                <a:rect l="T12" t="T13" r="T14" b="T15"/>
                <a:pathLst>
                  <a:path w="243" h="427">
                    <a:moveTo>
                      <a:pt x="243" y="14"/>
                    </a:moveTo>
                    <a:cubicBezTo>
                      <a:pt x="161" y="0"/>
                      <a:pt x="76" y="11"/>
                      <a:pt x="0" y="45"/>
                    </a:cubicBezTo>
                    <a:cubicBezTo>
                      <a:pt x="171" y="427"/>
                      <a:pt x="171" y="427"/>
                      <a:pt x="171" y="427"/>
                    </a:cubicBezTo>
                    <a:lnTo>
                      <a:pt x="243"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64" name="Freeform 187"/>
              <p:cNvSpPr/>
              <p:nvPr/>
            </p:nvSpPr>
            <p:spPr bwMode="auto">
              <a:xfrm>
                <a:off x="565150" y="11112"/>
                <a:ext cx="307975" cy="322263"/>
              </a:xfrm>
              <a:custGeom>
                <a:avLst/>
                <a:gdLst>
                  <a:gd name="T0" fmla="*/ 300060 w 428"/>
                  <a:gd name="T1" fmla="*/ 322263 h 448"/>
                  <a:gd name="T2" fmla="*/ 187807 w 428"/>
                  <a:gd name="T3" fmla="*/ 61863 h 448"/>
                  <a:gd name="T4" fmla="*/ 51809 w 428"/>
                  <a:gd name="T5" fmla="*/ 0 h 448"/>
                  <a:gd name="T6" fmla="*/ 0 w 428"/>
                  <a:gd name="T7" fmla="*/ 297086 h 448"/>
                  <a:gd name="T8" fmla="*/ 300060 w 428"/>
                  <a:gd name="T9" fmla="*/ 322263 h 448"/>
                  <a:gd name="T10" fmla="*/ 0 60000 65536"/>
                  <a:gd name="T11" fmla="*/ 0 60000 65536"/>
                  <a:gd name="T12" fmla="*/ 0 60000 65536"/>
                  <a:gd name="T13" fmla="*/ 0 60000 65536"/>
                  <a:gd name="T14" fmla="*/ 0 60000 65536"/>
                  <a:gd name="T15" fmla="*/ 0 w 428"/>
                  <a:gd name="T16" fmla="*/ 0 h 448"/>
                  <a:gd name="T17" fmla="*/ 428 w 428"/>
                  <a:gd name="T18" fmla="*/ 448 h 448"/>
                </a:gdLst>
                <a:ahLst/>
                <a:cxnLst>
                  <a:cxn ang="T10">
                    <a:pos x="T0" y="T1"/>
                  </a:cxn>
                  <a:cxn ang="T11">
                    <a:pos x="T2" y="T3"/>
                  </a:cxn>
                  <a:cxn ang="T12">
                    <a:pos x="T4" y="T5"/>
                  </a:cxn>
                  <a:cxn ang="T13">
                    <a:pos x="T6" y="T7"/>
                  </a:cxn>
                  <a:cxn ang="T14">
                    <a:pos x="T8" y="T9"/>
                  </a:cxn>
                </a:cxnLst>
                <a:rect l="T15" t="T16" r="T17" b="T18"/>
                <a:pathLst>
                  <a:path w="428" h="448">
                    <a:moveTo>
                      <a:pt x="417" y="448"/>
                    </a:moveTo>
                    <a:cubicBezTo>
                      <a:pt x="428" y="314"/>
                      <a:pt x="374" y="176"/>
                      <a:pt x="261" y="86"/>
                    </a:cubicBezTo>
                    <a:cubicBezTo>
                      <a:pt x="204" y="40"/>
                      <a:pt x="139" y="12"/>
                      <a:pt x="72" y="0"/>
                    </a:cubicBezTo>
                    <a:cubicBezTo>
                      <a:pt x="0" y="413"/>
                      <a:pt x="0" y="413"/>
                      <a:pt x="0" y="413"/>
                    </a:cubicBezTo>
                    <a:cubicBezTo>
                      <a:pt x="417" y="448"/>
                      <a:pt x="417" y="448"/>
                      <a:pt x="417" y="448"/>
                    </a:cubicBezTo>
                  </a:path>
                </a:pathLst>
              </a:custGeom>
              <a:solidFill>
                <a:srgbClr val="7AADB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65" name="Freeform 188"/>
              <p:cNvSpPr/>
              <p:nvPr/>
            </p:nvSpPr>
            <p:spPr bwMode="auto">
              <a:xfrm>
                <a:off x="522288" y="307975"/>
                <a:ext cx="342900" cy="312738"/>
              </a:xfrm>
              <a:custGeom>
                <a:avLst/>
                <a:gdLst>
                  <a:gd name="T0" fmla="*/ 0 w 476"/>
                  <a:gd name="T1" fmla="*/ 298326 h 434"/>
                  <a:gd name="T2" fmla="*/ 277346 w 476"/>
                  <a:gd name="T3" fmla="*/ 188075 h 434"/>
                  <a:gd name="T4" fmla="*/ 342900 w 476"/>
                  <a:gd name="T5" fmla="*/ 25221 h 434"/>
                  <a:gd name="T6" fmla="*/ 42502 w 476"/>
                  <a:gd name="T7" fmla="*/ 0 h 434"/>
                  <a:gd name="T8" fmla="*/ 0 w 476"/>
                  <a:gd name="T9" fmla="*/ 298326 h 434"/>
                  <a:gd name="T10" fmla="*/ 0 60000 65536"/>
                  <a:gd name="T11" fmla="*/ 0 60000 65536"/>
                  <a:gd name="T12" fmla="*/ 0 60000 65536"/>
                  <a:gd name="T13" fmla="*/ 0 60000 65536"/>
                  <a:gd name="T14" fmla="*/ 0 60000 65536"/>
                  <a:gd name="T15" fmla="*/ 0 w 476"/>
                  <a:gd name="T16" fmla="*/ 0 h 434"/>
                  <a:gd name="T17" fmla="*/ 476 w 476"/>
                  <a:gd name="T18" fmla="*/ 434 h 434"/>
                </a:gdLst>
                <a:ahLst/>
                <a:cxnLst>
                  <a:cxn ang="T10">
                    <a:pos x="T0" y="T1"/>
                  </a:cxn>
                  <a:cxn ang="T11">
                    <a:pos x="T2" y="T3"/>
                  </a:cxn>
                  <a:cxn ang="T12">
                    <a:pos x="T4" y="T5"/>
                  </a:cxn>
                  <a:cxn ang="T13">
                    <a:pos x="T6" y="T7"/>
                  </a:cxn>
                  <a:cxn ang="T14">
                    <a:pos x="T8" y="T9"/>
                  </a:cxn>
                </a:cxnLst>
                <a:rect l="T15" t="T16" r="T17" b="T18"/>
                <a:pathLst>
                  <a:path w="476" h="434">
                    <a:moveTo>
                      <a:pt x="0" y="414"/>
                    </a:moveTo>
                    <a:cubicBezTo>
                      <a:pt x="141" y="434"/>
                      <a:pt x="290" y="381"/>
                      <a:pt x="385" y="261"/>
                    </a:cubicBezTo>
                    <a:cubicBezTo>
                      <a:pt x="439" y="194"/>
                      <a:pt x="469" y="115"/>
                      <a:pt x="476" y="35"/>
                    </a:cubicBezTo>
                    <a:cubicBezTo>
                      <a:pt x="59" y="0"/>
                      <a:pt x="59" y="0"/>
                      <a:pt x="59" y="0"/>
                    </a:cubicBezTo>
                    <a:cubicBezTo>
                      <a:pt x="0" y="414"/>
                      <a:pt x="0" y="414"/>
                      <a:pt x="0" y="414"/>
                    </a:cubicBezTo>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66" name="Freeform 189"/>
              <p:cNvSpPr/>
              <p:nvPr/>
            </p:nvSpPr>
            <p:spPr bwMode="auto">
              <a:xfrm>
                <a:off x="225425" y="33337"/>
                <a:ext cx="339725" cy="573088"/>
              </a:xfrm>
              <a:custGeom>
                <a:avLst/>
                <a:gdLst>
                  <a:gd name="T0" fmla="*/ 151149 w 472"/>
                  <a:gd name="T1" fmla="*/ 510451 h 796"/>
                  <a:gd name="T2" fmla="*/ 297259 w 472"/>
                  <a:gd name="T3" fmla="*/ 573088 h 796"/>
                  <a:gd name="T4" fmla="*/ 339725 w 472"/>
                  <a:gd name="T5" fmla="*/ 275025 h 796"/>
                  <a:gd name="T6" fmla="*/ 216647 w 472"/>
                  <a:gd name="T7" fmla="*/ 0 h 796"/>
                  <a:gd name="T8" fmla="*/ 104365 w 472"/>
                  <a:gd name="T9" fmla="*/ 86395 h 796"/>
                  <a:gd name="T10" fmla="*/ 151149 w 472"/>
                  <a:gd name="T11" fmla="*/ 510451 h 796"/>
                  <a:gd name="T12" fmla="*/ 0 60000 65536"/>
                  <a:gd name="T13" fmla="*/ 0 60000 65536"/>
                  <a:gd name="T14" fmla="*/ 0 60000 65536"/>
                  <a:gd name="T15" fmla="*/ 0 60000 65536"/>
                  <a:gd name="T16" fmla="*/ 0 60000 65536"/>
                  <a:gd name="T17" fmla="*/ 0 60000 65536"/>
                  <a:gd name="T18" fmla="*/ 0 w 472"/>
                  <a:gd name="T19" fmla="*/ 0 h 796"/>
                  <a:gd name="T20" fmla="*/ 472 w 472"/>
                  <a:gd name="T21" fmla="*/ 796 h 796"/>
                </a:gdLst>
                <a:ahLst/>
                <a:cxnLst>
                  <a:cxn ang="T12">
                    <a:pos x="T0" y="T1"/>
                  </a:cxn>
                  <a:cxn ang="T13">
                    <a:pos x="T2" y="T3"/>
                  </a:cxn>
                  <a:cxn ang="T14">
                    <a:pos x="T4" y="T5"/>
                  </a:cxn>
                  <a:cxn ang="T15">
                    <a:pos x="T6" y="T7"/>
                  </a:cxn>
                  <a:cxn ang="T16">
                    <a:pos x="T8" y="T9"/>
                  </a:cxn>
                  <a:cxn ang="T17">
                    <a:pos x="T10" y="T11"/>
                  </a:cxn>
                </a:cxnLst>
                <a:rect l="T18" t="T19" r="T20" b="T21"/>
                <a:pathLst>
                  <a:path w="472" h="796">
                    <a:moveTo>
                      <a:pt x="210" y="709"/>
                    </a:moveTo>
                    <a:cubicBezTo>
                      <a:pt x="271" y="757"/>
                      <a:pt x="341" y="786"/>
                      <a:pt x="413" y="796"/>
                    </a:cubicBezTo>
                    <a:cubicBezTo>
                      <a:pt x="472" y="382"/>
                      <a:pt x="472" y="382"/>
                      <a:pt x="472" y="382"/>
                    </a:cubicBezTo>
                    <a:cubicBezTo>
                      <a:pt x="301" y="0"/>
                      <a:pt x="301" y="0"/>
                      <a:pt x="301" y="0"/>
                    </a:cubicBezTo>
                    <a:cubicBezTo>
                      <a:pt x="242" y="26"/>
                      <a:pt x="188" y="66"/>
                      <a:pt x="145" y="120"/>
                    </a:cubicBezTo>
                    <a:cubicBezTo>
                      <a:pt x="0" y="301"/>
                      <a:pt x="29" y="564"/>
                      <a:pt x="210" y="709"/>
                    </a:cubicBezTo>
                    <a:close/>
                  </a:path>
                </a:pathLst>
              </a:custGeom>
              <a:solidFill>
                <a:srgbClr val="EF463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67" name="Freeform 190"/>
              <p:cNvSpPr>
                <a:spLocks noEditPoints="1"/>
              </p:cNvSpPr>
              <p:nvPr/>
            </p:nvSpPr>
            <p:spPr bwMode="auto">
              <a:xfrm>
                <a:off x="171450" y="244475"/>
                <a:ext cx="349250" cy="341313"/>
              </a:xfrm>
              <a:custGeom>
                <a:avLst/>
                <a:gdLst>
                  <a:gd name="T0" fmla="*/ 258763 w 220"/>
                  <a:gd name="T1" fmla="*/ 0 h 215"/>
                  <a:gd name="T2" fmla="*/ 236538 w 220"/>
                  <a:gd name="T3" fmla="*/ 3175 h 215"/>
                  <a:gd name="T4" fmla="*/ 0 w 220"/>
                  <a:gd name="T5" fmla="*/ 39688 h 215"/>
                  <a:gd name="T6" fmla="*/ 47625 w 220"/>
                  <a:gd name="T7" fmla="*/ 341313 h 215"/>
                  <a:gd name="T8" fmla="*/ 349250 w 220"/>
                  <a:gd name="T9" fmla="*/ 293688 h 215"/>
                  <a:gd name="T10" fmla="*/ 311150 w 220"/>
                  <a:gd name="T11" fmla="*/ 57150 h 215"/>
                  <a:gd name="T12" fmla="*/ 307975 w 220"/>
                  <a:gd name="T13" fmla="*/ 34925 h 215"/>
                  <a:gd name="T14" fmla="*/ 258763 w 220"/>
                  <a:gd name="T15" fmla="*/ 0 h 215"/>
                  <a:gd name="T16" fmla="*/ 336550 w 220"/>
                  <a:gd name="T17" fmla="*/ 284163 h 215"/>
                  <a:gd name="T18" fmla="*/ 314325 w 220"/>
                  <a:gd name="T19" fmla="*/ 287338 h 215"/>
                  <a:gd name="T20" fmla="*/ 311150 w 220"/>
                  <a:gd name="T21" fmla="*/ 266700 h 215"/>
                  <a:gd name="T22" fmla="*/ 333375 w 220"/>
                  <a:gd name="T23" fmla="*/ 263525 h 215"/>
                  <a:gd name="T24" fmla="*/ 336550 w 220"/>
                  <a:gd name="T25" fmla="*/ 284163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215"/>
                  <a:gd name="T41" fmla="*/ 220 w 220"/>
                  <a:gd name="T42" fmla="*/ 215 h 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215">
                    <a:moveTo>
                      <a:pt x="163" y="0"/>
                    </a:moveTo>
                    <a:lnTo>
                      <a:pt x="149" y="2"/>
                    </a:lnTo>
                    <a:lnTo>
                      <a:pt x="0" y="25"/>
                    </a:lnTo>
                    <a:lnTo>
                      <a:pt x="30" y="215"/>
                    </a:lnTo>
                    <a:lnTo>
                      <a:pt x="220" y="185"/>
                    </a:lnTo>
                    <a:lnTo>
                      <a:pt x="196" y="36"/>
                    </a:lnTo>
                    <a:lnTo>
                      <a:pt x="194" y="22"/>
                    </a:lnTo>
                    <a:lnTo>
                      <a:pt x="163" y="0"/>
                    </a:lnTo>
                    <a:close/>
                    <a:moveTo>
                      <a:pt x="212" y="179"/>
                    </a:moveTo>
                    <a:lnTo>
                      <a:pt x="198" y="181"/>
                    </a:lnTo>
                    <a:lnTo>
                      <a:pt x="196" y="168"/>
                    </a:lnTo>
                    <a:lnTo>
                      <a:pt x="210" y="166"/>
                    </a:lnTo>
                    <a:lnTo>
                      <a:pt x="212" y="179"/>
                    </a:ln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68" name="Freeform 191"/>
              <p:cNvSpPr/>
              <p:nvPr/>
            </p:nvSpPr>
            <p:spPr bwMode="auto">
              <a:xfrm>
                <a:off x="246063" y="249237"/>
                <a:ext cx="168275" cy="130175"/>
              </a:xfrm>
              <a:custGeom>
                <a:avLst/>
                <a:gdLst>
                  <a:gd name="T0" fmla="*/ 168275 w 106"/>
                  <a:gd name="T1" fmla="*/ 106363 h 82"/>
                  <a:gd name="T2" fmla="*/ 17463 w 106"/>
                  <a:gd name="T3" fmla="*/ 130175 h 82"/>
                  <a:gd name="T4" fmla="*/ 0 w 106"/>
                  <a:gd name="T5" fmla="*/ 23813 h 82"/>
                  <a:gd name="T6" fmla="*/ 150813 w 106"/>
                  <a:gd name="T7" fmla="*/ 0 h 82"/>
                  <a:gd name="T8" fmla="*/ 168275 w 106"/>
                  <a:gd name="T9" fmla="*/ 106363 h 82"/>
                  <a:gd name="T10" fmla="*/ 0 60000 65536"/>
                  <a:gd name="T11" fmla="*/ 0 60000 65536"/>
                  <a:gd name="T12" fmla="*/ 0 60000 65536"/>
                  <a:gd name="T13" fmla="*/ 0 60000 65536"/>
                  <a:gd name="T14" fmla="*/ 0 60000 65536"/>
                  <a:gd name="T15" fmla="*/ 0 w 106"/>
                  <a:gd name="T16" fmla="*/ 0 h 82"/>
                  <a:gd name="T17" fmla="*/ 106 w 106"/>
                  <a:gd name="T18" fmla="*/ 82 h 82"/>
                </a:gdLst>
                <a:ahLst/>
                <a:cxnLst>
                  <a:cxn ang="T10">
                    <a:pos x="T0" y="T1"/>
                  </a:cxn>
                  <a:cxn ang="T11">
                    <a:pos x="T2" y="T3"/>
                  </a:cxn>
                  <a:cxn ang="T12">
                    <a:pos x="T4" y="T5"/>
                  </a:cxn>
                  <a:cxn ang="T13">
                    <a:pos x="T6" y="T7"/>
                  </a:cxn>
                  <a:cxn ang="T14">
                    <a:pos x="T8" y="T9"/>
                  </a:cxn>
                </a:cxnLst>
                <a:rect l="T15" t="T16" r="T17" b="T18"/>
                <a:pathLst>
                  <a:path w="106" h="82">
                    <a:moveTo>
                      <a:pt x="106" y="67"/>
                    </a:moveTo>
                    <a:lnTo>
                      <a:pt x="11" y="82"/>
                    </a:lnTo>
                    <a:lnTo>
                      <a:pt x="0" y="15"/>
                    </a:lnTo>
                    <a:lnTo>
                      <a:pt x="95" y="0"/>
                    </a:lnTo>
                    <a:lnTo>
                      <a:pt x="106" y="6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69" name="Freeform 192"/>
              <p:cNvSpPr/>
              <p:nvPr/>
            </p:nvSpPr>
            <p:spPr bwMode="auto">
              <a:xfrm>
                <a:off x="355600" y="263525"/>
                <a:ext cx="36513" cy="88900"/>
              </a:xfrm>
              <a:custGeom>
                <a:avLst/>
                <a:gdLst>
                  <a:gd name="T0" fmla="*/ 22225 w 23"/>
                  <a:gd name="T1" fmla="*/ 0 h 56"/>
                  <a:gd name="T2" fmla="*/ 0 w 23"/>
                  <a:gd name="T3" fmla="*/ 3175 h 56"/>
                  <a:gd name="T4" fmla="*/ 14288 w 23"/>
                  <a:gd name="T5" fmla="*/ 88900 h 56"/>
                  <a:gd name="T6" fmla="*/ 36513 w 23"/>
                  <a:gd name="T7" fmla="*/ 85725 h 56"/>
                  <a:gd name="T8" fmla="*/ 22225 w 23"/>
                  <a:gd name="T9" fmla="*/ 0 h 56"/>
                  <a:gd name="T10" fmla="*/ 0 60000 65536"/>
                  <a:gd name="T11" fmla="*/ 0 60000 65536"/>
                  <a:gd name="T12" fmla="*/ 0 60000 65536"/>
                  <a:gd name="T13" fmla="*/ 0 60000 65536"/>
                  <a:gd name="T14" fmla="*/ 0 60000 65536"/>
                  <a:gd name="T15" fmla="*/ 0 w 23"/>
                  <a:gd name="T16" fmla="*/ 0 h 56"/>
                  <a:gd name="T17" fmla="*/ 23 w 23"/>
                  <a:gd name="T18" fmla="*/ 56 h 56"/>
                </a:gdLst>
                <a:ahLst/>
                <a:cxnLst>
                  <a:cxn ang="T10">
                    <a:pos x="T0" y="T1"/>
                  </a:cxn>
                  <a:cxn ang="T11">
                    <a:pos x="T2" y="T3"/>
                  </a:cxn>
                  <a:cxn ang="T12">
                    <a:pos x="T4" y="T5"/>
                  </a:cxn>
                  <a:cxn ang="T13">
                    <a:pos x="T6" y="T7"/>
                  </a:cxn>
                  <a:cxn ang="T14">
                    <a:pos x="T8" y="T9"/>
                  </a:cxn>
                </a:cxnLst>
                <a:rect l="T15" t="T16" r="T17" b="T18"/>
                <a:pathLst>
                  <a:path w="23" h="56">
                    <a:moveTo>
                      <a:pt x="14" y="0"/>
                    </a:moveTo>
                    <a:lnTo>
                      <a:pt x="0" y="2"/>
                    </a:lnTo>
                    <a:lnTo>
                      <a:pt x="9" y="56"/>
                    </a:lnTo>
                    <a:lnTo>
                      <a:pt x="23" y="54"/>
                    </a:lnTo>
                    <a:lnTo>
                      <a:pt x="14" y="0"/>
                    </a:ln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70" name="Freeform 193"/>
              <p:cNvSpPr/>
              <p:nvPr/>
            </p:nvSpPr>
            <p:spPr bwMode="auto">
              <a:xfrm>
                <a:off x="241300" y="395287"/>
                <a:ext cx="236538" cy="182563"/>
              </a:xfrm>
              <a:custGeom>
                <a:avLst/>
                <a:gdLst>
                  <a:gd name="T0" fmla="*/ 215688 w 329"/>
                  <a:gd name="T1" fmla="*/ 21563 h 254"/>
                  <a:gd name="T2" fmla="*/ 215688 w 329"/>
                  <a:gd name="T3" fmla="*/ 18688 h 254"/>
                  <a:gd name="T4" fmla="*/ 214969 w 329"/>
                  <a:gd name="T5" fmla="*/ 18688 h 254"/>
                  <a:gd name="T6" fmla="*/ 190525 w 329"/>
                  <a:gd name="T7" fmla="*/ 2156 h 254"/>
                  <a:gd name="T8" fmla="*/ 18693 w 329"/>
                  <a:gd name="T9" fmla="*/ 29469 h 254"/>
                  <a:gd name="T10" fmla="*/ 719 w 329"/>
                  <a:gd name="T11" fmla="*/ 52469 h 254"/>
                  <a:gd name="T12" fmla="*/ 719 w 329"/>
                  <a:gd name="T13" fmla="*/ 52469 h 254"/>
                  <a:gd name="T14" fmla="*/ 719 w 329"/>
                  <a:gd name="T15" fmla="*/ 53906 h 254"/>
                  <a:gd name="T16" fmla="*/ 719 w 329"/>
                  <a:gd name="T17" fmla="*/ 53906 h 254"/>
                  <a:gd name="T18" fmla="*/ 719 w 329"/>
                  <a:gd name="T19" fmla="*/ 53906 h 254"/>
                  <a:gd name="T20" fmla="*/ 4314 w 329"/>
                  <a:gd name="T21" fmla="*/ 75469 h 254"/>
                  <a:gd name="T22" fmla="*/ 7909 w 329"/>
                  <a:gd name="T23" fmla="*/ 97032 h 254"/>
                  <a:gd name="T24" fmla="*/ 10784 w 329"/>
                  <a:gd name="T25" fmla="*/ 118594 h 254"/>
                  <a:gd name="T26" fmla="*/ 14379 w 329"/>
                  <a:gd name="T27" fmla="*/ 140157 h 254"/>
                  <a:gd name="T28" fmla="*/ 17974 w 329"/>
                  <a:gd name="T29" fmla="*/ 159563 h 254"/>
                  <a:gd name="T30" fmla="*/ 17974 w 329"/>
                  <a:gd name="T31" fmla="*/ 161719 h 254"/>
                  <a:gd name="T32" fmla="*/ 17974 w 329"/>
                  <a:gd name="T33" fmla="*/ 163157 h 254"/>
                  <a:gd name="T34" fmla="*/ 20850 w 329"/>
                  <a:gd name="T35" fmla="*/ 178250 h 254"/>
                  <a:gd name="T36" fmla="*/ 21569 w 329"/>
                  <a:gd name="T37" fmla="*/ 182563 h 254"/>
                  <a:gd name="T38" fmla="*/ 235819 w 329"/>
                  <a:gd name="T39" fmla="*/ 148782 h 254"/>
                  <a:gd name="T40" fmla="*/ 236538 w 329"/>
                  <a:gd name="T41" fmla="*/ 149500 h 254"/>
                  <a:gd name="T42" fmla="*/ 232943 w 329"/>
                  <a:gd name="T43" fmla="*/ 128657 h 254"/>
                  <a:gd name="T44" fmla="*/ 232943 w 329"/>
                  <a:gd name="T45" fmla="*/ 127219 h 254"/>
                  <a:gd name="T46" fmla="*/ 232224 w 329"/>
                  <a:gd name="T47" fmla="*/ 125782 h 254"/>
                  <a:gd name="T48" fmla="*/ 229348 w 329"/>
                  <a:gd name="T49" fmla="*/ 107813 h 254"/>
                  <a:gd name="T50" fmla="*/ 229348 w 329"/>
                  <a:gd name="T51" fmla="*/ 107813 h 254"/>
                  <a:gd name="T52" fmla="*/ 229348 w 329"/>
                  <a:gd name="T53" fmla="*/ 104219 h 254"/>
                  <a:gd name="T54" fmla="*/ 229348 w 329"/>
                  <a:gd name="T55" fmla="*/ 104219 h 254"/>
                  <a:gd name="T56" fmla="*/ 226473 w 329"/>
                  <a:gd name="T57" fmla="*/ 86250 h 254"/>
                  <a:gd name="T58" fmla="*/ 226473 w 329"/>
                  <a:gd name="T59" fmla="*/ 86250 h 254"/>
                  <a:gd name="T60" fmla="*/ 225754 w 329"/>
                  <a:gd name="T61" fmla="*/ 82656 h 254"/>
                  <a:gd name="T62" fmla="*/ 225754 w 329"/>
                  <a:gd name="T63" fmla="*/ 82656 h 254"/>
                  <a:gd name="T64" fmla="*/ 222878 w 329"/>
                  <a:gd name="T65" fmla="*/ 64688 h 254"/>
                  <a:gd name="T66" fmla="*/ 222878 w 329"/>
                  <a:gd name="T67" fmla="*/ 64688 h 254"/>
                  <a:gd name="T68" fmla="*/ 222159 w 329"/>
                  <a:gd name="T69" fmla="*/ 61094 h 254"/>
                  <a:gd name="T70" fmla="*/ 222159 w 329"/>
                  <a:gd name="T71" fmla="*/ 61094 h 254"/>
                  <a:gd name="T72" fmla="*/ 219283 w 329"/>
                  <a:gd name="T73" fmla="*/ 43125 h 254"/>
                  <a:gd name="T74" fmla="*/ 219283 w 329"/>
                  <a:gd name="T75" fmla="*/ 43125 h 254"/>
                  <a:gd name="T76" fmla="*/ 218564 w 329"/>
                  <a:gd name="T77" fmla="*/ 39531 h 254"/>
                  <a:gd name="T78" fmla="*/ 218564 w 329"/>
                  <a:gd name="T79" fmla="*/ 40250 h 254"/>
                  <a:gd name="T80" fmla="*/ 215688 w 329"/>
                  <a:gd name="T81" fmla="*/ 21563 h 2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9"/>
                  <a:gd name="T124" fmla="*/ 0 h 254"/>
                  <a:gd name="T125" fmla="*/ 329 w 329"/>
                  <a:gd name="T126" fmla="*/ 254 h 2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9" h="254">
                    <a:moveTo>
                      <a:pt x="300" y="30"/>
                    </a:moveTo>
                    <a:cubicBezTo>
                      <a:pt x="300" y="26"/>
                      <a:pt x="300" y="26"/>
                      <a:pt x="300" y="26"/>
                    </a:cubicBezTo>
                    <a:cubicBezTo>
                      <a:pt x="299" y="26"/>
                      <a:pt x="299" y="26"/>
                      <a:pt x="299" y="26"/>
                    </a:cubicBezTo>
                    <a:cubicBezTo>
                      <a:pt x="296" y="10"/>
                      <a:pt x="281" y="0"/>
                      <a:pt x="265" y="3"/>
                    </a:cubicBezTo>
                    <a:cubicBezTo>
                      <a:pt x="26" y="41"/>
                      <a:pt x="26" y="41"/>
                      <a:pt x="26" y="41"/>
                    </a:cubicBezTo>
                    <a:cubicBezTo>
                      <a:pt x="11" y="43"/>
                      <a:pt x="0" y="57"/>
                      <a:pt x="1" y="73"/>
                    </a:cubicBezTo>
                    <a:cubicBezTo>
                      <a:pt x="1" y="73"/>
                      <a:pt x="1" y="73"/>
                      <a:pt x="1" y="73"/>
                    </a:cubicBezTo>
                    <a:cubicBezTo>
                      <a:pt x="1" y="75"/>
                      <a:pt x="1" y="75"/>
                      <a:pt x="1" y="75"/>
                    </a:cubicBezTo>
                    <a:cubicBezTo>
                      <a:pt x="1" y="75"/>
                      <a:pt x="1" y="75"/>
                      <a:pt x="1" y="75"/>
                    </a:cubicBezTo>
                    <a:cubicBezTo>
                      <a:pt x="1" y="75"/>
                      <a:pt x="1" y="75"/>
                      <a:pt x="1" y="75"/>
                    </a:cubicBezTo>
                    <a:cubicBezTo>
                      <a:pt x="6" y="105"/>
                      <a:pt x="6" y="105"/>
                      <a:pt x="6" y="105"/>
                    </a:cubicBezTo>
                    <a:cubicBezTo>
                      <a:pt x="11" y="135"/>
                      <a:pt x="11" y="135"/>
                      <a:pt x="11" y="135"/>
                    </a:cubicBezTo>
                    <a:cubicBezTo>
                      <a:pt x="15" y="165"/>
                      <a:pt x="15" y="165"/>
                      <a:pt x="15" y="165"/>
                    </a:cubicBezTo>
                    <a:cubicBezTo>
                      <a:pt x="20" y="195"/>
                      <a:pt x="20" y="195"/>
                      <a:pt x="20" y="195"/>
                    </a:cubicBezTo>
                    <a:cubicBezTo>
                      <a:pt x="25" y="222"/>
                      <a:pt x="25" y="222"/>
                      <a:pt x="25" y="222"/>
                    </a:cubicBezTo>
                    <a:cubicBezTo>
                      <a:pt x="25" y="225"/>
                      <a:pt x="25" y="225"/>
                      <a:pt x="25" y="225"/>
                    </a:cubicBezTo>
                    <a:cubicBezTo>
                      <a:pt x="25" y="227"/>
                      <a:pt x="25" y="227"/>
                      <a:pt x="25" y="227"/>
                    </a:cubicBezTo>
                    <a:cubicBezTo>
                      <a:pt x="29" y="248"/>
                      <a:pt x="29" y="248"/>
                      <a:pt x="29" y="248"/>
                    </a:cubicBezTo>
                    <a:cubicBezTo>
                      <a:pt x="30" y="254"/>
                      <a:pt x="30" y="254"/>
                      <a:pt x="30" y="254"/>
                    </a:cubicBezTo>
                    <a:cubicBezTo>
                      <a:pt x="328" y="207"/>
                      <a:pt x="328" y="207"/>
                      <a:pt x="328" y="207"/>
                    </a:cubicBezTo>
                    <a:cubicBezTo>
                      <a:pt x="329" y="208"/>
                      <a:pt x="329" y="208"/>
                      <a:pt x="329" y="208"/>
                    </a:cubicBezTo>
                    <a:cubicBezTo>
                      <a:pt x="324" y="179"/>
                      <a:pt x="324" y="179"/>
                      <a:pt x="324" y="179"/>
                    </a:cubicBezTo>
                    <a:cubicBezTo>
                      <a:pt x="324" y="177"/>
                      <a:pt x="324" y="177"/>
                      <a:pt x="324" y="177"/>
                    </a:cubicBezTo>
                    <a:cubicBezTo>
                      <a:pt x="323" y="175"/>
                      <a:pt x="323" y="175"/>
                      <a:pt x="323" y="175"/>
                    </a:cubicBezTo>
                    <a:cubicBezTo>
                      <a:pt x="319" y="150"/>
                      <a:pt x="319" y="150"/>
                      <a:pt x="319" y="150"/>
                    </a:cubicBezTo>
                    <a:cubicBezTo>
                      <a:pt x="319" y="150"/>
                      <a:pt x="319" y="150"/>
                      <a:pt x="319" y="150"/>
                    </a:cubicBezTo>
                    <a:cubicBezTo>
                      <a:pt x="319" y="145"/>
                      <a:pt x="319" y="145"/>
                      <a:pt x="319" y="145"/>
                    </a:cubicBezTo>
                    <a:cubicBezTo>
                      <a:pt x="319" y="145"/>
                      <a:pt x="319" y="145"/>
                      <a:pt x="319" y="145"/>
                    </a:cubicBezTo>
                    <a:cubicBezTo>
                      <a:pt x="315" y="120"/>
                      <a:pt x="315" y="120"/>
                      <a:pt x="315" y="120"/>
                    </a:cubicBezTo>
                    <a:cubicBezTo>
                      <a:pt x="315" y="120"/>
                      <a:pt x="315" y="120"/>
                      <a:pt x="315" y="120"/>
                    </a:cubicBezTo>
                    <a:cubicBezTo>
                      <a:pt x="314" y="115"/>
                      <a:pt x="314" y="115"/>
                      <a:pt x="314" y="115"/>
                    </a:cubicBezTo>
                    <a:cubicBezTo>
                      <a:pt x="314" y="115"/>
                      <a:pt x="314" y="115"/>
                      <a:pt x="314" y="115"/>
                    </a:cubicBezTo>
                    <a:cubicBezTo>
                      <a:pt x="310" y="90"/>
                      <a:pt x="310" y="90"/>
                      <a:pt x="310" y="90"/>
                    </a:cubicBezTo>
                    <a:cubicBezTo>
                      <a:pt x="310" y="90"/>
                      <a:pt x="310" y="90"/>
                      <a:pt x="310" y="90"/>
                    </a:cubicBezTo>
                    <a:cubicBezTo>
                      <a:pt x="309" y="85"/>
                      <a:pt x="309" y="85"/>
                      <a:pt x="309" y="85"/>
                    </a:cubicBezTo>
                    <a:cubicBezTo>
                      <a:pt x="309" y="85"/>
                      <a:pt x="309" y="85"/>
                      <a:pt x="309" y="85"/>
                    </a:cubicBezTo>
                    <a:cubicBezTo>
                      <a:pt x="305" y="60"/>
                      <a:pt x="305" y="60"/>
                      <a:pt x="305" y="60"/>
                    </a:cubicBezTo>
                    <a:cubicBezTo>
                      <a:pt x="305" y="60"/>
                      <a:pt x="305" y="60"/>
                      <a:pt x="305" y="60"/>
                    </a:cubicBezTo>
                    <a:cubicBezTo>
                      <a:pt x="304" y="55"/>
                      <a:pt x="304" y="55"/>
                      <a:pt x="304" y="55"/>
                    </a:cubicBezTo>
                    <a:cubicBezTo>
                      <a:pt x="304" y="56"/>
                      <a:pt x="304" y="56"/>
                      <a:pt x="304" y="56"/>
                    </a:cubicBezTo>
                    <a:cubicBezTo>
                      <a:pt x="300" y="30"/>
                      <a:pt x="300" y="30"/>
                      <a:pt x="30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71" name="Freeform 194"/>
              <p:cNvSpPr/>
              <p:nvPr/>
            </p:nvSpPr>
            <p:spPr bwMode="auto">
              <a:xfrm>
                <a:off x="187325" y="280987"/>
                <a:ext cx="12700" cy="6350"/>
              </a:xfrm>
              <a:custGeom>
                <a:avLst/>
                <a:gdLst>
                  <a:gd name="T0" fmla="*/ 12700 w 8"/>
                  <a:gd name="T1" fmla="*/ 4763 h 4"/>
                  <a:gd name="T2" fmla="*/ 1588 w 8"/>
                  <a:gd name="T3" fmla="*/ 6350 h 4"/>
                  <a:gd name="T4" fmla="*/ 0 w 8"/>
                  <a:gd name="T5" fmla="*/ 1588 h 4"/>
                  <a:gd name="T6" fmla="*/ 11113 w 8"/>
                  <a:gd name="T7" fmla="*/ 0 h 4"/>
                  <a:gd name="T8" fmla="*/ 12700 w 8"/>
                  <a:gd name="T9" fmla="*/ 4763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3"/>
                    </a:moveTo>
                    <a:lnTo>
                      <a:pt x="1" y="4"/>
                    </a:lnTo>
                    <a:lnTo>
                      <a:pt x="0" y="1"/>
                    </a:lnTo>
                    <a:lnTo>
                      <a:pt x="7" y="0"/>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72" name="Freeform 195"/>
              <p:cNvSpPr/>
              <p:nvPr/>
            </p:nvSpPr>
            <p:spPr bwMode="auto">
              <a:xfrm>
                <a:off x="260350" y="533400"/>
                <a:ext cx="217488" cy="44450"/>
              </a:xfrm>
              <a:custGeom>
                <a:avLst/>
                <a:gdLst>
                  <a:gd name="T0" fmla="*/ 217488 w 137"/>
                  <a:gd name="T1" fmla="*/ 11113 h 28"/>
                  <a:gd name="T2" fmla="*/ 1588 w 137"/>
                  <a:gd name="T3" fmla="*/ 44450 h 28"/>
                  <a:gd name="T4" fmla="*/ 0 w 137"/>
                  <a:gd name="T5" fmla="*/ 34925 h 28"/>
                  <a:gd name="T6" fmla="*/ 215900 w 137"/>
                  <a:gd name="T7" fmla="*/ 0 h 28"/>
                  <a:gd name="T8" fmla="*/ 217488 w 137"/>
                  <a:gd name="T9" fmla="*/ 11113 h 28"/>
                  <a:gd name="T10" fmla="*/ 0 60000 65536"/>
                  <a:gd name="T11" fmla="*/ 0 60000 65536"/>
                  <a:gd name="T12" fmla="*/ 0 60000 65536"/>
                  <a:gd name="T13" fmla="*/ 0 60000 65536"/>
                  <a:gd name="T14" fmla="*/ 0 60000 65536"/>
                  <a:gd name="T15" fmla="*/ 0 w 137"/>
                  <a:gd name="T16" fmla="*/ 0 h 28"/>
                  <a:gd name="T17" fmla="*/ 137 w 137"/>
                  <a:gd name="T18" fmla="*/ 28 h 28"/>
                </a:gdLst>
                <a:ahLst/>
                <a:cxnLst>
                  <a:cxn ang="T10">
                    <a:pos x="T0" y="T1"/>
                  </a:cxn>
                  <a:cxn ang="T11">
                    <a:pos x="T2" y="T3"/>
                  </a:cxn>
                  <a:cxn ang="T12">
                    <a:pos x="T4" y="T5"/>
                  </a:cxn>
                  <a:cxn ang="T13">
                    <a:pos x="T6" y="T7"/>
                  </a:cxn>
                  <a:cxn ang="T14">
                    <a:pos x="T8" y="T9"/>
                  </a:cxn>
                </a:cxnLst>
                <a:rect l="T15" t="T16" r="T17" b="T18"/>
                <a:pathLst>
                  <a:path w="137" h="28">
                    <a:moveTo>
                      <a:pt x="137" y="7"/>
                    </a:moveTo>
                    <a:lnTo>
                      <a:pt x="1" y="28"/>
                    </a:lnTo>
                    <a:lnTo>
                      <a:pt x="0" y="22"/>
                    </a:lnTo>
                    <a:lnTo>
                      <a:pt x="136" y="0"/>
                    </a:lnTo>
                    <a:lnTo>
                      <a:pt x="137" y="7"/>
                    </a:lnTo>
                    <a:close/>
                  </a:path>
                </a:pathLst>
              </a:custGeom>
              <a:solidFill>
                <a:srgbClr val="E36A5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73" name="Freeform 196"/>
              <p:cNvSpPr/>
              <p:nvPr/>
            </p:nvSpPr>
            <p:spPr bwMode="auto">
              <a:xfrm>
                <a:off x="257175" y="509587"/>
                <a:ext cx="215900" cy="46038"/>
              </a:xfrm>
              <a:custGeom>
                <a:avLst/>
                <a:gdLst>
                  <a:gd name="T0" fmla="*/ 1588 w 136"/>
                  <a:gd name="T1" fmla="*/ 46038 h 29"/>
                  <a:gd name="T2" fmla="*/ 0 w 136"/>
                  <a:gd name="T3" fmla="*/ 34925 h 29"/>
                  <a:gd name="T4" fmla="*/ 214313 w 136"/>
                  <a:gd name="T5" fmla="*/ 0 h 29"/>
                  <a:gd name="T6" fmla="*/ 215900 w 136"/>
                  <a:gd name="T7" fmla="*/ 12700 h 29"/>
                  <a:gd name="T8" fmla="*/ 1588 w 136"/>
                  <a:gd name="T9" fmla="*/ 46038 h 29"/>
                  <a:gd name="T10" fmla="*/ 0 60000 65536"/>
                  <a:gd name="T11" fmla="*/ 0 60000 65536"/>
                  <a:gd name="T12" fmla="*/ 0 60000 65536"/>
                  <a:gd name="T13" fmla="*/ 0 60000 65536"/>
                  <a:gd name="T14" fmla="*/ 0 60000 65536"/>
                  <a:gd name="T15" fmla="*/ 0 w 136"/>
                  <a:gd name="T16" fmla="*/ 0 h 29"/>
                  <a:gd name="T17" fmla="*/ 136 w 136"/>
                  <a:gd name="T18" fmla="*/ 29 h 29"/>
                </a:gdLst>
                <a:ahLst/>
                <a:cxnLst>
                  <a:cxn ang="T10">
                    <a:pos x="T0" y="T1"/>
                  </a:cxn>
                  <a:cxn ang="T11">
                    <a:pos x="T2" y="T3"/>
                  </a:cxn>
                  <a:cxn ang="T12">
                    <a:pos x="T4" y="T5"/>
                  </a:cxn>
                  <a:cxn ang="T13">
                    <a:pos x="T6" y="T7"/>
                  </a:cxn>
                  <a:cxn ang="T14">
                    <a:pos x="T8" y="T9"/>
                  </a:cxn>
                </a:cxnLst>
                <a:rect l="T15" t="T16" r="T17" b="T18"/>
                <a:pathLst>
                  <a:path w="136" h="29">
                    <a:moveTo>
                      <a:pt x="1" y="29"/>
                    </a:moveTo>
                    <a:lnTo>
                      <a:pt x="0" y="22"/>
                    </a:lnTo>
                    <a:lnTo>
                      <a:pt x="135" y="0"/>
                    </a:lnTo>
                    <a:lnTo>
                      <a:pt x="136" y="8"/>
                    </a:lnTo>
                    <a:lnTo>
                      <a:pt x="1" y="29"/>
                    </a:lnTo>
                    <a:close/>
                  </a:path>
                </a:pathLst>
              </a:custGeom>
              <a:solidFill>
                <a:srgbClr val="E36A5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74" name="Freeform 197"/>
              <p:cNvSpPr/>
              <p:nvPr/>
            </p:nvSpPr>
            <p:spPr bwMode="auto">
              <a:xfrm>
                <a:off x="254000" y="484187"/>
                <a:ext cx="215900" cy="46038"/>
              </a:xfrm>
              <a:custGeom>
                <a:avLst/>
                <a:gdLst>
                  <a:gd name="T0" fmla="*/ 0 w 136"/>
                  <a:gd name="T1" fmla="*/ 46038 h 29"/>
                  <a:gd name="T2" fmla="*/ 0 w 136"/>
                  <a:gd name="T3" fmla="*/ 34925 h 29"/>
                  <a:gd name="T4" fmla="*/ 214313 w 136"/>
                  <a:gd name="T5" fmla="*/ 0 h 29"/>
                  <a:gd name="T6" fmla="*/ 215900 w 136"/>
                  <a:gd name="T7" fmla="*/ 12700 h 29"/>
                  <a:gd name="T8" fmla="*/ 0 w 136"/>
                  <a:gd name="T9" fmla="*/ 46038 h 29"/>
                  <a:gd name="T10" fmla="*/ 0 60000 65536"/>
                  <a:gd name="T11" fmla="*/ 0 60000 65536"/>
                  <a:gd name="T12" fmla="*/ 0 60000 65536"/>
                  <a:gd name="T13" fmla="*/ 0 60000 65536"/>
                  <a:gd name="T14" fmla="*/ 0 60000 65536"/>
                  <a:gd name="T15" fmla="*/ 0 w 136"/>
                  <a:gd name="T16" fmla="*/ 0 h 29"/>
                  <a:gd name="T17" fmla="*/ 136 w 136"/>
                  <a:gd name="T18" fmla="*/ 29 h 29"/>
                </a:gdLst>
                <a:ahLst/>
                <a:cxnLst>
                  <a:cxn ang="T10">
                    <a:pos x="T0" y="T1"/>
                  </a:cxn>
                  <a:cxn ang="T11">
                    <a:pos x="T2" y="T3"/>
                  </a:cxn>
                  <a:cxn ang="T12">
                    <a:pos x="T4" y="T5"/>
                  </a:cxn>
                  <a:cxn ang="T13">
                    <a:pos x="T6" y="T7"/>
                  </a:cxn>
                  <a:cxn ang="T14">
                    <a:pos x="T8" y="T9"/>
                  </a:cxn>
                </a:cxnLst>
                <a:rect l="T15" t="T16" r="T17" b="T18"/>
                <a:pathLst>
                  <a:path w="136" h="29">
                    <a:moveTo>
                      <a:pt x="0" y="29"/>
                    </a:moveTo>
                    <a:lnTo>
                      <a:pt x="0" y="22"/>
                    </a:lnTo>
                    <a:lnTo>
                      <a:pt x="135" y="0"/>
                    </a:lnTo>
                    <a:lnTo>
                      <a:pt x="136" y="8"/>
                    </a:lnTo>
                    <a:lnTo>
                      <a:pt x="0" y="29"/>
                    </a:lnTo>
                    <a:close/>
                  </a:path>
                </a:pathLst>
              </a:custGeom>
              <a:solidFill>
                <a:srgbClr val="E36A5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75" name="Freeform 198"/>
              <p:cNvSpPr/>
              <p:nvPr/>
            </p:nvSpPr>
            <p:spPr bwMode="auto">
              <a:xfrm>
                <a:off x="249238" y="460375"/>
                <a:ext cx="215900" cy="46038"/>
              </a:xfrm>
              <a:custGeom>
                <a:avLst/>
                <a:gdLst>
                  <a:gd name="T0" fmla="*/ 1588 w 136"/>
                  <a:gd name="T1" fmla="*/ 46038 h 29"/>
                  <a:gd name="T2" fmla="*/ 0 w 136"/>
                  <a:gd name="T3" fmla="*/ 33338 h 29"/>
                  <a:gd name="T4" fmla="*/ 214313 w 136"/>
                  <a:gd name="T5" fmla="*/ 0 h 29"/>
                  <a:gd name="T6" fmla="*/ 215900 w 136"/>
                  <a:gd name="T7" fmla="*/ 11113 h 29"/>
                  <a:gd name="T8" fmla="*/ 1588 w 136"/>
                  <a:gd name="T9" fmla="*/ 46038 h 29"/>
                  <a:gd name="T10" fmla="*/ 0 60000 65536"/>
                  <a:gd name="T11" fmla="*/ 0 60000 65536"/>
                  <a:gd name="T12" fmla="*/ 0 60000 65536"/>
                  <a:gd name="T13" fmla="*/ 0 60000 65536"/>
                  <a:gd name="T14" fmla="*/ 0 60000 65536"/>
                  <a:gd name="T15" fmla="*/ 0 w 136"/>
                  <a:gd name="T16" fmla="*/ 0 h 29"/>
                  <a:gd name="T17" fmla="*/ 136 w 136"/>
                  <a:gd name="T18" fmla="*/ 29 h 29"/>
                </a:gdLst>
                <a:ahLst/>
                <a:cxnLst>
                  <a:cxn ang="T10">
                    <a:pos x="T0" y="T1"/>
                  </a:cxn>
                  <a:cxn ang="T11">
                    <a:pos x="T2" y="T3"/>
                  </a:cxn>
                  <a:cxn ang="T12">
                    <a:pos x="T4" y="T5"/>
                  </a:cxn>
                  <a:cxn ang="T13">
                    <a:pos x="T6" y="T7"/>
                  </a:cxn>
                  <a:cxn ang="T14">
                    <a:pos x="T8" y="T9"/>
                  </a:cxn>
                </a:cxnLst>
                <a:rect l="T15" t="T16" r="T17" b="T18"/>
                <a:pathLst>
                  <a:path w="136" h="29">
                    <a:moveTo>
                      <a:pt x="1" y="29"/>
                    </a:moveTo>
                    <a:lnTo>
                      <a:pt x="0" y="21"/>
                    </a:lnTo>
                    <a:lnTo>
                      <a:pt x="135" y="0"/>
                    </a:lnTo>
                    <a:lnTo>
                      <a:pt x="136" y="7"/>
                    </a:lnTo>
                    <a:lnTo>
                      <a:pt x="1" y="29"/>
                    </a:lnTo>
                    <a:close/>
                  </a:path>
                </a:pathLst>
              </a:custGeom>
              <a:solidFill>
                <a:srgbClr val="E36A5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76" name="Freeform 199"/>
              <p:cNvSpPr/>
              <p:nvPr/>
            </p:nvSpPr>
            <p:spPr bwMode="auto">
              <a:xfrm>
                <a:off x="244475" y="434975"/>
                <a:ext cx="217488" cy="46038"/>
              </a:xfrm>
              <a:custGeom>
                <a:avLst/>
                <a:gdLst>
                  <a:gd name="T0" fmla="*/ 1588 w 137"/>
                  <a:gd name="T1" fmla="*/ 46038 h 29"/>
                  <a:gd name="T2" fmla="*/ 0 w 137"/>
                  <a:gd name="T3" fmla="*/ 33338 h 29"/>
                  <a:gd name="T4" fmla="*/ 215900 w 137"/>
                  <a:gd name="T5" fmla="*/ 0 h 29"/>
                  <a:gd name="T6" fmla="*/ 217488 w 137"/>
                  <a:gd name="T7" fmla="*/ 11113 h 29"/>
                  <a:gd name="T8" fmla="*/ 1588 w 137"/>
                  <a:gd name="T9" fmla="*/ 46038 h 29"/>
                  <a:gd name="T10" fmla="*/ 0 60000 65536"/>
                  <a:gd name="T11" fmla="*/ 0 60000 65536"/>
                  <a:gd name="T12" fmla="*/ 0 60000 65536"/>
                  <a:gd name="T13" fmla="*/ 0 60000 65536"/>
                  <a:gd name="T14" fmla="*/ 0 60000 65536"/>
                  <a:gd name="T15" fmla="*/ 0 w 137"/>
                  <a:gd name="T16" fmla="*/ 0 h 29"/>
                  <a:gd name="T17" fmla="*/ 137 w 137"/>
                  <a:gd name="T18" fmla="*/ 29 h 29"/>
                </a:gdLst>
                <a:ahLst/>
                <a:cxnLst>
                  <a:cxn ang="T10">
                    <a:pos x="T0" y="T1"/>
                  </a:cxn>
                  <a:cxn ang="T11">
                    <a:pos x="T2" y="T3"/>
                  </a:cxn>
                  <a:cxn ang="T12">
                    <a:pos x="T4" y="T5"/>
                  </a:cxn>
                  <a:cxn ang="T13">
                    <a:pos x="T6" y="T7"/>
                  </a:cxn>
                  <a:cxn ang="T14">
                    <a:pos x="T8" y="T9"/>
                  </a:cxn>
                </a:cxnLst>
                <a:rect l="T15" t="T16" r="T17" b="T18"/>
                <a:pathLst>
                  <a:path w="137" h="29">
                    <a:moveTo>
                      <a:pt x="1" y="29"/>
                    </a:moveTo>
                    <a:lnTo>
                      <a:pt x="0" y="21"/>
                    </a:lnTo>
                    <a:lnTo>
                      <a:pt x="136" y="0"/>
                    </a:lnTo>
                    <a:lnTo>
                      <a:pt x="137" y="7"/>
                    </a:lnTo>
                    <a:lnTo>
                      <a:pt x="1" y="29"/>
                    </a:lnTo>
                    <a:close/>
                  </a:path>
                </a:pathLst>
              </a:custGeom>
              <a:solidFill>
                <a:srgbClr val="E36A5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77" name="Freeform 200"/>
              <p:cNvSpPr/>
              <p:nvPr/>
            </p:nvSpPr>
            <p:spPr bwMode="auto">
              <a:xfrm>
                <a:off x="241300" y="409575"/>
                <a:ext cx="215900" cy="46038"/>
              </a:xfrm>
              <a:custGeom>
                <a:avLst/>
                <a:gdLst>
                  <a:gd name="T0" fmla="*/ 1588 w 136"/>
                  <a:gd name="T1" fmla="*/ 46038 h 29"/>
                  <a:gd name="T2" fmla="*/ 0 w 136"/>
                  <a:gd name="T3" fmla="*/ 34925 h 29"/>
                  <a:gd name="T4" fmla="*/ 214313 w 136"/>
                  <a:gd name="T5" fmla="*/ 0 h 29"/>
                  <a:gd name="T6" fmla="*/ 215900 w 136"/>
                  <a:gd name="T7" fmla="*/ 12700 h 29"/>
                  <a:gd name="T8" fmla="*/ 1588 w 136"/>
                  <a:gd name="T9" fmla="*/ 46038 h 29"/>
                  <a:gd name="T10" fmla="*/ 0 60000 65536"/>
                  <a:gd name="T11" fmla="*/ 0 60000 65536"/>
                  <a:gd name="T12" fmla="*/ 0 60000 65536"/>
                  <a:gd name="T13" fmla="*/ 0 60000 65536"/>
                  <a:gd name="T14" fmla="*/ 0 60000 65536"/>
                  <a:gd name="T15" fmla="*/ 0 w 136"/>
                  <a:gd name="T16" fmla="*/ 0 h 29"/>
                  <a:gd name="T17" fmla="*/ 136 w 136"/>
                  <a:gd name="T18" fmla="*/ 29 h 29"/>
                </a:gdLst>
                <a:ahLst/>
                <a:cxnLst>
                  <a:cxn ang="T10">
                    <a:pos x="T0" y="T1"/>
                  </a:cxn>
                  <a:cxn ang="T11">
                    <a:pos x="T2" y="T3"/>
                  </a:cxn>
                  <a:cxn ang="T12">
                    <a:pos x="T4" y="T5"/>
                  </a:cxn>
                  <a:cxn ang="T13">
                    <a:pos x="T6" y="T7"/>
                  </a:cxn>
                  <a:cxn ang="T14">
                    <a:pos x="T8" y="T9"/>
                  </a:cxn>
                </a:cxnLst>
                <a:rect l="T15" t="T16" r="T17" b="T18"/>
                <a:pathLst>
                  <a:path w="136" h="29">
                    <a:moveTo>
                      <a:pt x="1" y="29"/>
                    </a:moveTo>
                    <a:lnTo>
                      <a:pt x="0" y="22"/>
                    </a:lnTo>
                    <a:lnTo>
                      <a:pt x="135" y="0"/>
                    </a:lnTo>
                    <a:lnTo>
                      <a:pt x="136" y="8"/>
                    </a:lnTo>
                    <a:lnTo>
                      <a:pt x="1" y="29"/>
                    </a:lnTo>
                    <a:close/>
                  </a:path>
                </a:pathLst>
              </a:custGeom>
              <a:solidFill>
                <a:srgbClr val="E36A5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78" name="Freeform 201"/>
              <p:cNvSpPr/>
              <p:nvPr/>
            </p:nvSpPr>
            <p:spPr bwMode="auto">
              <a:xfrm>
                <a:off x="466725" y="485775"/>
                <a:ext cx="257175" cy="254000"/>
              </a:xfrm>
              <a:custGeom>
                <a:avLst/>
                <a:gdLst>
                  <a:gd name="T0" fmla="*/ 0 w 162"/>
                  <a:gd name="T1" fmla="*/ 0 h 160"/>
                  <a:gd name="T2" fmla="*/ 161925 w 162"/>
                  <a:gd name="T3" fmla="*/ 254000 h 160"/>
                  <a:gd name="T4" fmla="*/ 257175 w 162"/>
                  <a:gd name="T5" fmla="*/ 14288 h 160"/>
                  <a:gd name="T6" fmla="*/ 0 w 162"/>
                  <a:gd name="T7" fmla="*/ 0 h 160"/>
                  <a:gd name="T8" fmla="*/ 0 60000 65536"/>
                  <a:gd name="T9" fmla="*/ 0 60000 65536"/>
                  <a:gd name="T10" fmla="*/ 0 60000 65536"/>
                  <a:gd name="T11" fmla="*/ 0 60000 65536"/>
                  <a:gd name="T12" fmla="*/ 0 w 162"/>
                  <a:gd name="T13" fmla="*/ 0 h 160"/>
                  <a:gd name="T14" fmla="*/ 162 w 162"/>
                  <a:gd name="T15" fmla="*/ 160 h 160"/>
                </a:gdLst>
                <a:ahLst/>
                <a:cxnLst>
                  <a:cxn ang="T8">
                    <a:pos x="T0" y="T1"/>
                  </a:cxn>
                  <a:cxn ang="T9">
                    <a:pos x="T2" y="T3"/>
                  </a:cxn>
                  <a:cxn ang="T10">
                    <a:pos x="T4" y="T5"/>
                  </a:cxn>
                  <a:cxn ang="T11">
                    <a:pos x="T6" y="T7"/>
                  </a:cxn>
                </a:cxnLst>
                <a:rect l="T12" t="T13" r="T14" b="T15"/>
                <a:pathLst>
                  <a:path w="162" h="160">
                    <a:moveTo>
                      <a:pt x="0" y="0"/>
                    </a:moveTo>
                    <a:lnTo>
                      <a:pt x="102" y="160"/>
                    </a:lnTo>
                    <a:lnTo>
                      <a:pt x="162" y="9"/>
                    </a:lnTo>
                    <a:lnTo>
                      <a:pt x="0" y="0"/>
                    </a:lnTo>
                    <a:close/>
                  </a:path>
                </a:pathLst>
              </a:custGeom>
              <a:solidFill>
                <a:srgbClr val="CFD6D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79" name="Freeform 202"/>
              <p:cNvSpPr/>
              <p:nvPr/>
            </p:nvSpPr>
            <p:spPr bwMode="auto">
              <a:xfrm>
                <a:off x="628650" y="500062"/>
                <a:ext cx="354013" cy="239713"/>
              </a:xfrm>
              <a:custGeom>
                <a:avLst/>
                <a:gdLst>
                  <a:gd name="T0" fmla="*/ 0 w 223"/>
                  <a:gd name="T1" fmla="*/ 239713 h 151"/>
                  <a:gd name="T2" fmla="*/ 354013 w 223"/>
                  <a:gd name="T3" fmla="*/ 12700 h 151"/>
                  <a:gd name="T4" fmla="*/ 95250 w 223"/>
                  <a:gd name="T5" fmla="*/ 0 h 151"/>
                  <a:gd name="T6" fmla="*/ 0 w 223"/>
                  <a:gd name="T7" fmla="*/ 239713 h 151"/>
                  <a:gd name="T8" fmla="*/ 0 60000 65536"/>
                  <a:gd name="T9" fmla="*/ 0 60000 65536"/>
                  <a:gd name="T10" fmla="*/ 0 60000 65536"/>
                  <a:gd name="T11" fmla="*/ 0 60000 65536"/>
                  <a:gd name="T12" fmla="*/ 0 w 223"/>
                  <a:gd name="T13" fmla="*/ 0 h 151"/>
                  <a:gd name="T14" fmla="*/ 223 w 223"/>
                  <a:gd name="T15" fmla="*/ 151 h 151"/>
                </a:gdLst>
                <a:ahLst/>
                <a:cxnLst>
                  <a:cxn ang="T8">
                    <a:pos x="T0" y="T1"/>
                  </a:cxn>
                  <a:cxn ang="T9">
                    <a:pos x="T2" y="T3"/>
                  </a:cxn>
                  <a:cxn ang="T10">
                    <a:pos x="T4" y="T5"/>
                  </a:cxn>
                  <a:cxn ang="T11">
                    <a:pos x="T6" y="T7"/>
                  </a:cxn>
                </a:cxnLst>
                <a:rect l="T12" t="T13" r="T14" b="T15"/>
                <a:pathLst>
                  <a:path w="223" h="151">
                    <a:moveTo>
                      <a:pt x="0" y="151"/>
                    </a:moveTo>
                    <a:lnTo>
                      <a:pt x="223" y="8"/>
                    </a:lnTo>
                    <a:lnTo>
                      <a:pt x="60" y="0"/>
                    </a:lnTo>
                    <a:lnTo>
                      <a:pt x="0" y="151"/>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80" name="Freeform 203"/>
              <p:cNvSpPr/>
              <p:nvPr/>
            </p:nvSpPr>
            <p:spPr bwMode="auto">
              <a:xfrm>
                <a:off x="723900" y="258762"/>
                <a:ext cx="258763" cy="254000"/>
              </a:xfrm>
              <a:custGeom>
                <a:avLst/>
                <a:gdLst>
                  <a:gd name="T0" fmla="*/ 0 w 163"/>
                  <a:gd name="T1" fmla="*/ 241300 h 160"/>
                  <a:gd name="T2" fmla="*/ 258763 w 163"/>
                  <a:gd name="T3" fmla="*/ 254000 h 160"/>
                  <a:gd name="T4" fmla="*/ 96838 w 163"/>
                  <a:gd name="T5" fmla="*/ 0 h 160"/>
                  <a:gd name="T6" fmla="*/ 0 w 163"/>
                  <a:gd name="T7" fmla="*/ 241300 h 160"/>
                  <a:gd name="T8" fmla="*/ 0 60000 65536"/>
                  <a:gd name="T9" fmla="*/ 0 60000 65536"/>
                  <a:gd name="T10" fmla="*/ 0 60000 65536"/>
                  <a:gd name="T11" fmla="*/ 0 60000 65536"/>
                  <a:gd name="T12" fmla="*/ 0 w 163"/>
                  <a:gd name="T13" fmla="*/ 0 h 160"/>
                  <a:gd name="T14" fmla="*/ 163 w 163"/>
                  <a:gd name="T15" fmla="*/ 160 h 160"/>
                </a:gdLst>
                <a:ahLst/>
                <a:cxnLst>
                  <a:cxn ang="T8">
                    <a:pos x="T0" y="T1"/>
                  </a:cxn>
                  <a:cxn ang="T9">
                    <a:pos x="T2" y="T3"/>
                  </a:cxn>
                  <a:cxn ang="T10">
                    <a:pos x="T4" y="T5"/>
                  </a:cxn>
                  <a:cxn ang="T11">
                    <a:pos x="T6" y="T7"/>
                  </a:cxn>
                </a:cxnLst>
                <a:rect l="T12" t="T13" r="T14" b="T15"/>
                <a:pathLst>
                  <a:path w="163" h="160">
                    <a:moveTo>
                      <a:pt x="0" y="152"/>
                    </a:moveTo>
                    <a:lnTo>
                      <a:pt x="163" y="160"/>
                    </a:lnTo>
                    <a:lnTo>
                      <a:pt x="61" y="0"/>
                    </a:lnTo>
                    <a:lnTo>
                      <a:pt x="0" y="152"/>
                    </a:lnTo>
                    <a:close/>
                  </a:path>
                </a:pathLst>
              </a:custGeom>
              <a:solidFill>
                <a:srgbClr val="CFD6D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81" name="Freeform 204"/>
              <p:cNvSpPr/>
              <p:nvPr/>
            </p:nvSpPr>
            <p:spPr bwMode="auto">
              <a:xfrm>
                <a:off x="723900" y="258762"/>
                <a:ext cx="258763" cy="254000"/>
              </a:xfrm>
              <a:custGeom>
                <a:avLst/>
                <a:gdLst>
                  <a:gd name="T0" fmla="*/ 0 w 163"/>
                  <a:gd name="T1" fmla="*/ 241300 h 160"/>
                  <a:gd name="T2" fmla="*/ 258763 w 163"/>
                  <a:gd name="T3" fmla="*/ 254000 h 160"/>
                  <a:gd name="T4" fmla="*/ 96838 w 163"/>
                  <a:gd name="T5" fmla="*/ 0 h 160"/>
                  <a:gd name="T6" fmla="*/ 0 w 163"/>
                  <a:gd name="T7" fmla="*/ 241300 h 160"/>
                  <a:gd name="T8" fmla="*/ 0 60000 65536"/>
                  <a:gd name="T9" fmla="*/ 0 60000 65536"/>
                  <a:gd name="T10" fmla="*/ 0 60000 65536"/>
                  <a:gd name="T11" fmla="*/ 0 60000 65536"/>
                  <a:gd name="T12" fmla="*/ 0 w 163"/>
                  <a:gd name="T13" fmla="*/ 0 h 160"/>
                  <a:gd name="T14" fmla="*/ 163 w 163"/>
                  <a:gd name="T15" fmla="*/ 160 h 160"/>
                </a:gdLst>
                <a:ahLst/>
                <a:cxnLst>
                  <a:cxn ang="T8">
                    <a:pos x="T0" y="T1"/>
                  </a:cxn>
                  <a:cxn ang="T9">
                    <a:pos x="T2" y="T3"/>
                  </a:cxn>
                  <a:cxn ang="T10">
                    <a:pos x="T4" y="T5"/>
                  </a:cxn>
                  <a:cxn ang="T11">
                    <a:pos x="T6" y="T7"/>
                  </a:cxn>
                </a:cxnLst>
                <a:rect l="T12" t="T13" r="T14" b="T15"/>
                <a:pathLst>
                  <a:path w="163" h="160">
                    <a:moveTo>
                      <a:pt x="0" y="152"/>
                    </a:moveTo>
                    <a:lnTo>
                      <a:pt x="163" y="160"/>
                    </a:lnTo>
                    <a:lnTo>
                      <a:pt x="61" y="0"/>
                    </a:lnTo>
                    <a:lnTo>
                      <a:pt x="0"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82" name="Freeform 206"/>
              <p:cNvSpPr/>
              <p:nvPr/>
            </p:nvSpPr>
            <p:spPr bwMode="auto">
              <a:xfrm>
                <a:off x="466725" y="258762"/>
                <a:ext cx="354013" cy="274638"/>
              </a:xfrm>
              <a:custGeom>
                <a:avLst/>
                <a:gdLst>
                  <a:gd name="T0" fmla="*/ 354013 w 223"/>
                  <a:gd name="T1" fmla="*/ 0 h 173"/>
                  <a:gd name="T2" fmla="*/ 0 w 223"/>
                  <a:gd name="T3" fmla="*/ 227013 h 173"/>
                  <a:gd name="T4" fmla="*/ 279400 w 223"/>
                  <a:gd name="T5" fmla="*/ 274638 h 173"/>
                  <a:gd name="T6" fmla="*/ 354013 w 223"/>
                  <a:gd name="T7" fmla="*/ 0 h 173"/>
                  <a:gd name="T8" fmla="*/ 0 60000 65536"/>
                  <a:gd name="T9" fmla="*/ 0 60000 65536"/>
                  <a:gd name="T10" fmla="*/ 0 60000 65536"/>
                  <a:gd name="T11" fmla="*/ 0 60000 65536"/>
                  <a:gd name="T12" fmla="*/ 0 w 223"/>
                  <a:gd name="T13" fmla="*/ 0 h 173"/>
                  <a:gd name="T14" fmla="*/ 223 w 223"/>
                  <a:gd name="T15" fmla="*/ 173 h 173"/>
                </a:gdLst>
                <a:ahLst/>
                <a:cxnLst>
                  <a:cxn ang="T8">
                    <a:pos x="T0" y="T1"/>
                  </a:cxn>
                  <a:cxn ang="T9">
                    <a:pos x="T2" y="T3"/>
                  </a:cxn>
                  <a:cxn ang="T10">
                    <a:pos x="T4" y="T5"/>
                  </a:cxn>
                  <a:cxn ang="T11">
                    <a:pos x="T6" y="T7"/>
                  </a:cxn>
                </a:cxnLst>
                <a:rect l="T12" t="T13" r="T14" b="T15"/>
                <a:pathLst>
                  <a:path w="223" h="173">
                    <a:moveTo>
                      <a:pt x="223" y="0"/>
                    </a:moveTo>
                    <a:lnTo>
                      <a:pt x="0" y="143"/>
                    </a:lnTo>
                    <a:lnTo>
                      <a:pt x="176" y="173"/>
                    </a:lnTo>
                    <a:lnTo>
                      <a:pt x="223" y="0"/>
                    </a:lnTo>
                    <a:close/>
                  </a:path>
                </a:pathLst>
              </a:custGeom>
              <a:solidFill>
                <a:srgbClr val="B7BFC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83" name="Freeform 207"/>
              <p:cNvSpPr/>
              <p:nvPr/>
            </p:nvSpPr>
            <p:spPr bwMode="auto">
              <a:xfrm>
                <a:off x="466725" y="258762"/>
                <a:ext cx="354013" cy="274638"/>
              </a:xfrm>
              <a:custGeom>
                <a:avLst/>
                <a:gdLst>
                  <a:gd name="T0" fmla="*/ 354013 w 223"/>
                  <a:gd name="T1" fmla="*/ 0 h 173"/>
                  <a:gd name="T2" fmla="*/ 0 w 223"/>
                  <a:gd name="T3" fmla="*/ 227013 h 173"/>
                  <a:gd name="T4" fmla="*/ 279400 w 223"/>
                  <a:gd name="T5" fmla="*/ 274638 h 173"/>
                  <a:gd name="T6" fmla="*/ 354013 w 223"/>
                  <a:gd name="T7" fmla="*/ 0 h 173"/>
                  <a:gd name="T8" fmla="*/ 0 60000 65536"/>
                  <a:gd name="T9" fmla="*/ 0 60000 65536"/>
                  <a:gd name="T10" fmla="*/ 0 60000 65536"/>
                  <a:gd name="T11" fmla="*/ 0 60000 65536"/>
                  <a:gd name="T12" fmla="*/ 0 w 223"/>
                  <a:gd name="T13" fmla="*/ 0 h 173"/>
                  <a:gd name="T14" fmla="*/ 223 w 223"/>
                  <a:gd name="T15" fmla="*/ 173 h 173"/>
                </a:gdLst>
                <a:ahLst/>
                <a:cxnLst>
                  <a:cxn ang="T8">
                    <a:pos x="T0" y="T1"/>
                  </a:cxn>
                  <a:cxn ang="T9">
                    <a:pos x="T2" y="T3"/>
                  </a:cxn>
                  <a:cxn ang="T10">
                    <a:pos x="T4" y="T5"/>
                  </a:cxn>
                  <a:cxn ang="T11">
                    <a:pos x="T6" y="T7"/>
                  </a:cxn>
                </a:cxnLst>
                <a:rect l="T12" t="T13" r="T14" b="T15"/>
                <a:pathLst>
                  <a:path w="223" h="173">
                    <a:moveTo>
                      <a:pt x="223" y="0"/>
                    </a:moveTo>
                    <a:lnTo>
                      <a:pt x="0" y="143"/>
                    </a:lnTo>
                    <a:lnTo>
                      <a:pt x="176" y="173"/>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84" name="Freeform 208"/>
              <p:cNvSpPr/>
              <p:nvPr/>
            </p:nvSpPr>
            <p:spPr bwMode="auto">
              <a:xfrm>
                <a:off x="466725" y="258762"/>
                <a:ext cx="354013" cy="263525"/>
              </a:xfrm>
              <a:custGeom>
                <a:avLst/>
                <a:gdLst>
                  <a:gd name="T0" fmla="*/ 354013 w 223"/>
                  <a:gd name="T1" fmla="*/ 0 h 166"/>
                  <a:gd name="T2" fmla="*/ 0 w 223"/>
                  <a:gd name="T3" fmla="*/ 227013 h 166"/>
                  <a:gd name="T4" fmla="*/ 273050 w 223"/>
                  <a:gd name="T5" fmla="*/ 263525 h 166"/>
                  <a:gd name="T6" fmla="*/ 354013 w 223"/>
                  <a:gd name="T7" fmla="*/ 0 h 166"/>
                  <a:gd name="T8" fmla="*/ 0 60000 65536"/>
                  <a:gd name="T9" fmla="*/ 0 60000 65536"/>
                  <a:gd name="T10" fmla="*/ 0 60000 65536"/>
                  <a:gd name="T11" fmla="*/ 0 60000 65536"/>
                  <a:gd name="T12" fmla="*/ 0 w 223"/>
                  <a:gd name="T13" fmla="*/ 0 h 166"/>
                  <a:gd name="T14" fmla="*/ 223 w 223"/>
                  <a:gd name="T15" fmla="*/ 166 h 166"/>
                </a:gdLst>
                <a:ahLst/>
                <a:cxnLst>
                  <a:cxn ang="T8">
                    <a:pos x="T0" y="T1"/>
                  </a:cxn>
                  <a:cxn ang="T9">
                    <a:pos x="T2" y="T3"/>
                  </a:cxn>
                  <a:cxn ang="T10">
                    <a:pos x="T4" y="T5"/>
                  </a:cxn>
                  <a:cxn ang="T11">
                    <a:pos x="T6" y="T7"/>
                  </a:cxn>
                </a:cxnLst>
                <a:rect l="T12" t="T13" r="T14" b="T15"/>
                <a:pathLst>
                  <a:path w="223" h="166">
                    <a:moveTo>
                      <a:pt x="223" y="0"/>
                    </a:moveTo>
                    <a:lnTo>
                      <a:pt x="0" y="143"/>
                    </a:lnTo>
                    <a:lnTo>
                      <a:pt x="172" y="166"/>
                    </a:lnTo>
                    <a:lnTo>
                      <a:pt x="223" y="0"/>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85" name="Freeform 209"/>
              <p:cNvSpPr/>
              <p:nvPr/>
            </p:nvSpPr>
            <p:spPr bwMode="auto">
              <a:xfrm>
                <a:off x="466725" y="258762"/>
                <a:ext cx="354013" cy="263525"/>
              </a:xfrm>
              <a:custGeom>
                <a:avLst/>
                <a:gdLst>
                  <a:gd name="T0" fmla="*/ 354013 w 223"/>
                  <a:gd name="T1" fmla="*/ 0 h 166"/>
                  <a:gd name="T2" fmla="*/ 0 w 223"/>
                  <a:gd name="T3" fmla="*/ 227013 h 166"/>
                  <a:gd name="T4" fmla="*/ 273050 w 223"/>
                  <a:gd name="T5" fmla="*/ 263525 h 166"/>
                  <a:gd name="T6" fmla="*/ 354013 w 223"/>
                  <a:gd name="T7" fmla="*/ 0 h 166"/>
                  <a:gd name="T8" fmla="*/ 0 60000 65536"/>
                  <a:gd name="T9" fmla="*/ 0 60000 65536"/>
                  <a:gd name="T10" fmla="*/ 0 60000 65536"/>
                  <a:gd name="T11" fmla="*/ 0 60000 65536"/>
                  <a:gd name="T12" fmla="*/ 0 w 223"/>
                  <a:gd name="T13" fmla="*/ 0 h 166"/>
                  <a:gd name="T14" fmla="*/ 223 w 223"/>
                  <a:gd name="T15" fmla="*/ 166 h 166"/>
                </a:gdLst>
                <a:ahLst/>
                <a:cxnLst>
                  <a:cxn ang="T8">
                    <a:pos x="T0" y="T1"/>
                  </a:cxn>
                  <a:cxn ang="T9">
                    <a:pos x="T2" y="T3"/>
                  </a:cxn>
                  <a:cxn ang="T10">
                    <a:pos x="T4" y="T5"/>
                  </a:cxn>
                  <a:cxn ang="T11">
                    <a:pos x="T6" y="T7"/>
                  </a:cxn>
                </a:cxnLst>
                <a:rect l="T12" t="T13" r="T14" b="T15"/>
                <a:pathLst>
                  <a:path w="223" h="166">
                    <a:moveTo>
                      <a:pt x="223" y="0"/>
                    </a:moveTo>
                    <a:lnTo>
                      <a:pt x="0" y="143"/>
                    </a:lnTo>
                    <a:lnTo>
                      <a:pt x="172" y="166"/>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86" name="Freeform 210"/>
              <p:cNvSpPr/>
              <p:nvPr/>
            </p:nvSpPr>
            <p:spPr bwMode="auto">
              <a:xfrm>
                <a:off x="863600" y="615949"/>
                <a:ext cx="50800" cy="26988"/>
              </a:xfrm>
              <a:custGeom>
                <a:avLst/>
                <a:gdLst>
                  <a:gd name="T0" fmla="*/ 50074 w 70"/>
                  <a:gd name="T1" fmla="*/ 0 h 38"/>
                  <a:gd name="T2" fmla="*/ 37737 w 70"/>
                  <a:gd name="T3" fmla="*/ 710 h 38"/>
                  <a:gd name="T4" fmla="*/ 24674 w 70"/>
                  <a:gd name="T5" fmla="*/ 1420 h 38"/>
                  <a:gd name="T6" fmla="*/ 12337 w 70"/>
                  <a:gd name="T7" fmla="*/ 2841 h 38"/>
                  <a:gd name="T8" fmla="*/ 0 w 70"/>
                  <a:gd name="T9" fmla="*/ 3551 h 38"/>
                  <a:gd name="T10" fmla="*/ 26851 w 70"/>
                  <a:gd name="T11" fmla="*/ 26278 h 38"/>
                  <a:gd name="T12" fmla="*/ 50074 w 70"/>
                  <a:gd name="T13" fmla="*/ 0 h 38"/>
                  <a:gd name="T14" fmla="*/ 0 60000 65536"/>
                  <a:gd name="T15" fmla="*/ 0 60000 65536"/>
                  <a:gd name="T16" fmla="*/ 0 60000 65536"/>
                  <a:gd name="T17" fmla="*/ 0 60000 65536"/>
                  <a:gd name="T18" fmla="*/ 0 60000 65536"/>
                  <a:gd name="T19" fmla="*/ 0 60000 65536"/>
                  <a:gd name="T20" fmla="*/ 0 60000 65536"/>
                  <a:gd name="T21" fmla="*/ 0 w 70"/>
                  <a:gd name="T22" fmla="*/ 0 h 38"/>
                  <a:gd name="T23" fmla="*/ 70 w 70"/>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8">
                    <a:moveTo>
                      <a:pt x="69" y="0"/>
                    </a:moveTo>
                    <a:cubicBezTo>
                      <a:pt x="52" y="1"/>
                      <a:pt x="52" y="1"/>
                      <a:pt x="52" y="1"/>
                    </a:cubicBezTo>
                    <a:cubicBezTo>
                      <a:pt x="34" y="2"/>
                      <a:pt x="34" y="2"/>
                      <a:pt x="34" y="2"/>
                    </a:cubicBezTo>
                    <a:cubicBezTo>
                      <a:pt x="17" y="4"/>
                      <a:pt x="17" y="4"/>
                      <a:pt x="17" y="4"/>
                    </a:cubicBezTo>
                    <a:cubicBezTo>
                      <a:pt x="0" y="5"/>
                      <a:pt x="0" y="5"/>
                      <a:pt x="0" y="5"/>
                    </a:cubicBezTo>
                    <a:cubicBezTo>
                      <a:pt x="1" y="24"/>
                      <a:pt x="18" y="38"/>
                      <a:pt x="37" y="37"/>
                    </a:cubicBezTo>
                    <a:cubicBezTo>
                      <a:pt x="56" y="35"/>
                      <a:pt x="70" y="19"/>
                      <a:pt x="69" y="0"/>
                    </a:cubicBezTo>
                    <a:close/>
                  </a:path>
                </a:pathLst>
              </a:custGeom>
              <a:solidFill>
                <a:srgbClr val="FCB9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87" name="Freeform 211"/>
              <p:cNvSpPr>
                <a:spLocks noEditPoints="1"/>
              </p:cNvSpPr>
              <p:nvPr/>
            </p:nvSpPr>
            <p:spPr bwMode="auto">
              <a:xfrm>
                <a:off x="728662" y="114299"/>
                <a:ext cx="260350" cy="257175"/>
              </a:xfrm>
              <a:custGeom>
                <a:avLst/>
                <a:gdLst>
                  <a:gd name="T0" fmla="*/ 5048 w 361"/>
                  <a:gd name="T1" fmla="*/ 139753 h 357"/>
                  <a:gd name="T2" fmla="*/ 134142 w 361"/>
                  <a:gd name="T3" fmla="*/ 255014 h 357"/>
                  <a:gd name="T4" fmla="*/ 139911 w 361"/>
                  <a:gd name="T5" fmla="*/ 254293 h 357"/>
                  <a:gd name="T6" fmla="*/ 254580 w 361"/>
                  <a:gd name="T7" fmla="*/ 119583 h 357"/>
                  <a:gd name="T8" fmla="*/ 119718 w 361"/>
                  <a:gd name="T9" fmla="*/ 5763 h 357"/>
                  <a:gd name="T10" fmla="*/ 113227 w 361"/>
                  <a:gd name="T11" fmla="*/ 6483 h 357"/>
                  <a:gd name="T12" fmla="*/ 5048 w 361"/>
                  <a:gd name="T13" fmla="*/ 139753 h 357"/>
                  <a:gd name="T14" fmla="*/ 121881 w 361"/>
                  <a:gd name="T15" fmla="*/ 30256 h 357"/>
                  <a:gd name="T16" fmla="*/ 229339 w 361"/>
                  <a:gd name="T17" fmla="*/ 121744 h 357"/>
                  <a:gd name="T18" fmla="*/ 137748 w 361"/>
                  <a:gd name="T19" fmla="*/ 229801 h 357"/>
                  <a:gd name="T20" fmla="*/ 131978 w 361"/>
                  <a:gd name="T21" fmla="*/ 229801 h 357"/>
                  <a:gd name="T22" fmla="*/ 30290 w 361"/>
                  <a:gd name="T23" fmla="*/ 138313 h 357"/>
                  <a:gd name="T24" fmla="*/ 115391 w 361"/>
                  <a:gd name="T25" fmla="*/ 30976 h 357"/>
                  <a:gd name="T26" fmla="*/ 121881 w 361"/>
                  <a:gd name="T27" fmla="*/ 30256 h 3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1"/>
                  <a:gd name="T43" fmla="*/ 0 h 357"/>
                  <a:gd name="T44" fmla="*/ 361 w 361"/>
                  <a:gd name="T45" fmla="*/ 357 h 3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1" h="357">
                    <a:moveTo>
                      <a:pt x="7" y="194"/>
                    </a:moveTo>
                    <a:cubicBezTo>
                      <a:pt x="15" y="287"/>
                      <a:pt x="94" y="357"/>
                      <a:pt x="186" y="354"/>
                    </a:cubicBezTo>
                    <a:cubicBezTo>
                      <a:pt x="188" y="354"/>
                      <a:pt x="191" y="353"/>
                      <a:pt x="194" y="353"/>
                    </a:cubicBezTo>
                    <a:cubicBezTo>
                      <a:pt x="290" y="345"/>
                      <a:pt x="361" y="262"/>
                      <a:pt x="353" y="166"/>
                    </a:cubicBezTo>
                    <a:cubicBezTo>
                      <a:pt x="345" y="71"/>
                      <a:pt x="261" y="0"/>
                      <a:pt x="166" y="8"/>
                    </a:cubicBezTo>
                    <a:cubicBezTo>
                      <a:pt x="163" y="8"/>
                      <a:pt x="160" y="8"/>
                      <a:pt x="157" y="9"/>
                    </a:cubicBezTo>
                    <a:cubicBezTo>
                      <a:pt x="66" y="20"/>
                      <a:pt x="0" y="102"/>
                      <a:pt x="7" y="194"/>
                    </a:cubicBezTo>
                    <a:moveTo>
                      <a:pt x="169" y="42"/>
                    </a:moveTo>
                    <a:cubicBezTo>
                      <a:pt x="245" y="36"/>
                      <a:pt x="312" y="93"/>
                      <a:pt x="318" y="169"/>
                    </a:cubicBezTo>
                    <a:cubicBezTo>
                      <a:pt x="325" y="245"/>
                      <a:pt x="268" y="312"/>
                      <a:pt x="191" y="319"/>
                    </a:cubicBezTo>
                    <a:cubicBezTo>
                      <a:pt x="189" y="319"/>
                      <a:pt x="186" y="319"/>
                      <a:pt x="183" y="319"/>
                    </a:cubicBezTo>
                    <a:cubicBezTo>
                      <a:pt x="110" y="320"/>
                      <a:pt x="48" y="265"/>
                      <a:pt x="42" y="192"/>
                    </a:cubicBezTo>
                    <a:cubicBezTo>
                      <a:pt x="36" y="118"/>
                      <a:pt x="88" y="54"/>
                      <a:pt x="160" y="43"/>
                    </a:cubicBezTo>
                    <a:cubicBezTo>
                      <a:pt x="163" y="43"/>
                      <a:pt x="166" y="42"/>
                      <a:pt x="169" y="42"/>
                    </a:cubicBezTo>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88" name="Rectangle 212"/>
              <p:cNvSpPr>
                <a:spLocks noChangeArrowheads="1"/>
              </p:cNvSpPr>
              <p:nvPr/>
            </p:nvSpPr>
            <p:spPr bwMode="auto">
              <a:xfrm>
                <a:off x="822325" y="144462"/>
                <a:ext cx="125413" cy="76200"/>
              </a:xfrm>
              <a:prstGeom prst="rect">
                <a:avLst/>
              </a:prstGeom>
              <a:solidFill>
                <a:srgbClr val="FCD5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3389" name="Freeform 213"/>
              <p:cNvSpPr/>
              <p:nvPr/>
            </p:nvSpPr>
            <p:spPr bwMode="auto">
              <a:xfrm>
                <a:off x="852487" y="198437"/>
                <a:ext cx="106363" cy="144463"/>
              </a:xfrm>
              <a:custGeom>
                <a:avLst/>
                <a:gdLst>
                  <a:gd name="T0" fmla="*/ 80315 w 147"/>
                  <a:gd name="T1" fmla="*/ 0 h 201"/>
                  <a:gd name="T2" fmla="*/ 0 w 147"/>
                  <a:gd name="T3" fmla="*/ 22280 h 201"/>
                  <a:gd name="T4" fmla="*/ 12300 w 147"/>
                  <a:gd name="T5" fmla="*/ 129370 h 201"/>
                  <a:gd name="T6" fmla="*/ 22430 w 147"/>
                  <a:gd name="T7" fmla="*/ 144463 h 201"/>
                  <a:gd name="T8" fmla="*/ 106363 w 147"/>
                  <a:gd name="T9" fmla="*/ 46717 h 201"/>
                  <a:gd name="T10" fmla="*/ 105639 w 147"/>
                  <a:gd name="T11" fmla="*/ 38092 h 201"/>
                  <a:gd name="T12" fmla="*/ 105639 w 147"/>
                  <a:gd name="T13" fmla="*/ 37374 h 201"/>
                  <a:gd name="T14" fmla="*/ 94786 w 147"/>
                  <a:gd name="T15" fmla="*/ 719 h 201"/>
                  <a:gd name="T16" fmla="*/ 80315 w 147"/>
                  <a:gd name="T17" fmla="*/ 0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201"/>
                  <a:gd name="T29" fmla="*/ 147 w 147"/>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201">
                    <a:moveTo>
                      <a:pt x="111" y="0"/>
                    </a:moveTo>
                    <a:cubicBezTo>
                      <a:pt x="71" y="0"/>
                      <a:pt x="33" y="11"/>
                      <a:pt x="0" y="31"/>
                    </a:cubicBezTo>
                    <a:cubicBezTo>
                      <a:pt x="15" y="79"/>
                      <a:pt x="21" y="130"/>
                      <a:pt x="17" y="180"/>
                    </a:cubicBezTo>
                    <a:cubicBezTo>
                      <a:pt x="31" y="201"/>
                      <a:pt x="31" y="201"/>
                      <a:pt x="31" y="201"/>
                    </a:cubicBezTo>
                    <a:cubicBezTo>
                      <a:pt x="98" y="190"/>
                      <a:pt x="147" y="132"/>
                      <a:pt x="147" y="65"/>
                    </a:cubicBezTo>
                    <a:cubicBezTo>
                      <a:pt x="147" y="61"/>
                      <a:pt x="147" y="57"/>
                      <a:pt x="146" y="53"/>
                    </a:cubicBezTo>
                    <a:cubicBezTo>
                      <a:pt x="146" y="53"/>
                      <a:pt x="146" y="52"/>
                      <a:pt x="146" y="52"/>
                    </a:cubicBezTo>
                    <a:cubicBezTo>
                      <a:pt x="145" y="34"/>
                      <a:pt x="139" y="16"/>
                      <a:pt x="131" y="1"/>
                    </a:cubicBezTo>
                    <a:cubicBezTo>
                      <a:pt x="125" y="0"/>
                      <a:pt x="118" y="0"/>
                      <a:pt x="11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90" name="Freeform 214"/>
              <p:cNvSpPr/>
              <p:nvPr/>
            </p:nvSpPr>
            <p:spPr bwMode="auto">
              <a:xfrm>
                <a:off x="758825" y="152399"/>
                <a:ext cx="109538" cy="176213"/>
              </a:xfrm>
              <a:custGeom>
                <a:avLst/>
                <a:gdLst>
                  <a:gd name="T0" fmla="*/ 64137 w 152"/>
                  <a:gd name="T1" fmla="*/ 0 h 245"/>
                  <a:gd name="T2" fmla="*/ 0 w 152"/>
                  <a:gd name="T3" fmla="*/ 92782 h 245"/>
                  <a:gd name="T4" fmla="*/ 721 w 152"/>
                  <a:gd name="T5" fmla="*/ 101412 h 245"/>
                  <a:gd name="T6" fmla="*/ 721 w 152"/>
                  <a:gd name="T7" fmla="*/ 101412 h 245"/>
                  <a:gd name="T8" fmla="*/ 721 w 152"/>
                  <a:gd name="T9" fmla="*/ 102132 h 245"/>
                  <a:gd name="T10" fmla="*/ 721 w 152"/>
                  <a:gd name="T11" fmla="*/ 102132 h 245"/>
                  <a:gd name="T12" fmla="*/ 721 w 152"/>
                  <a:gd name="T13" fmla="*/ 102851 h 245"/>
                  <a:gd name="T14" fmla="*/ 12251 w 152"/>
                  <a:gd name="T15" fmla="*/ 140251 h 245"/>
                  <a:gd name="T16" fmla="*/ 62696 w 152"/>
                  <a:gd name="T17" fmla="*/ 107166 h 245"/>
                  <a:gd name="T18" fmla="*/ 106655 w 152"/>
                  <a:gd name="T19" fmla="*/ 176213 h 245"/>
                  <a:gd name="T20" fmla="*/ 94404 w 152"/>
                  <a:gd name="T21" fmla="*/ 69047 h 245"/>
                  <a:gd name="T22" fmla="*/ 82874 w 152"/>
                  <a:gd name="T23" fmla="*/ 37400 h 245"/>
                  <a:gd name="T24" fmla="*/ 41077 w 152"/>
                  <a:gd name="T25" fmla="*/ 95658 h 245"/>
                  <a:gd name="T26" fmla="*/ 33150 w 152"/>
                  <a:gd name="T27" fmla="*/ 105009 h 245"/>
                  <a:gd name="T28" fmla="*/ 32429 w 152"/>
                  <a:gd name="T29" fmla="*/ 105009 h 245"/>
                  <a:gd name="T30" fmla="*/ 23781 w 152"/>
                  <a:gd name="T31" fmla="*/ 97097 h 245"/>
                  <a:gd name="T32" fmla="*/ 75668 w 152"/>
                  <a:gd name="T33" fmla="*/ 20858 h 245"/>
                  <a:gd name="T34" fmla="*/ 64137 w 152"/>
                  <a:gd name="T35" fmla="*/ 0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245"/>
                  <a:gd name="T56" fmla="*/ 152 w 152"/>
                  <a:gd name="T57" fmla="*/ 245 h 2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245">
                    <a:moveTo>
                      <a:pt x="89" y="0"/>
                    </a:moveTo>
                    <a:cubicBezTo>
                      <a:pt x="37" y="20"/>
                      <a:pt x="1" y="71"/>
                      <a:pt x="0" y="129"/>
                    </a:cubicBezTo>
                    <a:cubicBezTo>
                      <a:pt x="0" y="133"/>
                      <a:pt x="1" y="137"/>
                      <a:pt x="1" y="141"/>
                    </a:cubicBezTo>
                    <a:cubicBezTo>
                      <a:pt x="1" y="141"/>
                      <a:pt x="1" y="141"/>
                      <a:pt x="1" y="141"/>
                    </a:cubicBezTo>
                    <a:cubicBezTo>
                      <a:pt x="1" y="141"/>
                      <a:pt x="1" y="141"/>
                      <a:pt x="1" y="142"/>
                    </a:cubicBezTo>
                    <a:cubicBezTo>
                      <a:pt x="1" y="142"/>
                      <a:pt x="1" y="142"/>
                      <a:pt x="1" y="142"/>
                    </a:cubicBezTo>
                    <a:cubicBezTo>
                      <a:pt x="1" y="143"/>
                      <a:pt x="1" y="143"/>
                      <a:pt x="1" y="143"/>
                    </a:cubicBezTo>
                    <a:cubicBezTo>
                      <a:pt x="3" y="162"/>
                      <a:pt x="8" y="179"/>
                      <a:pt x="17" y="195"/>
                    </a:cubicBezTo>
                    <a:cubicBezTo>
                      <a:pt x="87" y="149"/>
                      <a:pt x="87" y="149"/>
                      <a:pt x="87" y="149"/>
                    </a:cubicBezTo>
                    <a:cubicBezTo>
                      <a:pt x="148" y="245"/>
                      <a:pt x="148" y="245"/>
                      <a:pt x="148" y="245"/>
                    </a:cubicBezTo>
                    <a:cubicBezTo>
                      <a:pt x="152" y="195"/>
                      <a:pt x="146" y="144"/>
                      <a:pt x="131" y="96"/>
                    </a:cubicBezTo>
                    <a:cubicBezTo>
                      <a:pt x="127" y="81"/>
                      <a:pt x="121" y="66"/>
                      <a:pt x="115" y="52"/>
                    </a:cubicBezTo>
                    <a:cubicBezTo>
                      <a:pt x="79" y="61"/>
                      <a:pt x="54" y="95"/>
                      <a:pt x="57" y="133"/>
                    </a:cubicBezTo>
                    <a:cubicBezTo>
                      <a:pt x="58" y="140"/>
                      <a:pt x="53" y="146"/>
                      <a:pt x="46" y="146"/>
                    </a:cubicBezTo>
                    <a:cubicBezTo>
                      <a:pt x="45" y="146"/>
                      <a:pt x="45" y="146"/>
                      <a:pt x="45" y="146"/>
                    </a:cubicBezTo>
                    <a:cubicBezTo>
                      <a:pt x="39" y="146"/>
                      <a:pt x="34" y="141"/>
                      <a:pt x="33" y="135"/>
                    </a:cubicBezTo>
                    <a:cubicBezTo>
                      <a:pt x="29" y="87"/>
                      <a:pt x="60" y="43"/>
                      <a:pt x="105" y="29"/>
                    </a:cubicBezTo>
                    <a:cubicBezTo>
                      <a:pt x="100" y="20"/>
                      <a:pt x="95" y="10"/>
                      <a:pt x="89" y="0"/>
                    </a:cubicBezTo>
                  </a:path>
                </a:pathLst>
              </a:custGeom>
              <a:solidFill>
                <a:srgbClr val="95BDC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91" name="Freeform 215"/>
              <p:cNvSpPr/>
              <p:nvPr/>
            </p:nvSpPr>
            <p:spPr bwMode="auto">
              <a:xfrm>
                <a:off x="801687" y="258762"/>
                <a:ext cx="73025" cy="85725"/>
              </a:xfrm>
              <a:custGeom>
                <a:avLst/>
                <a:gdLst>
                  <a:gd name="T0" fmla="*/ 18799 w 101"/>
                  <a:gd name="T1" fmla="*/ 0 h 119"/>
                  <a:gd name="T2" fmla="*/ 18799 w 101"/>
                  <a:gd name="T3" fmla="*/ 0 h 119"/>
                  <a:gd name="T4" fmla="*/ 0 w 101"/>
                  <a:gd name="T5" fmla="*/ 68436 h 119"/>
                  <a:gd name="T6" fmla="*/ 56396 w 101"/>
                  <a:gd name="T7" fmla="*/ 85725 h 119"/>
                  <a:gd name="T8" fmla="*/ 56396 w 101"/>
                  <a:gd name="T9" fmla="*/ 85725 h 119"/>
                  <a:gd name="T10" fmla="*/ 56396 w 101"/>
                  <a:gd name="T11" fmla="*/ 85725 h 119"/>
                  <a:gd name="T12" fmla="*/ 58565 w 101"/>
                  <a:gd name="T13" fmla="*/ 85725 h 119"/>
                  <a:gd name="T14" fmla="*/ 58565 w 101"/>
                  <a:gd name="T15" fmla="*/ 85725 h 119"/>
                  <a:gd name="T16" fmla="*/ 64349 w 101"/>
                  <a:gd name="T17" fmla="*/ 85725 h 119"/>
                  <a:gd name="T18" fmla="*/ 73025 w 101"/>
                  <a:gd name="T19" fmla="*/ 84284 h 119"/>
                  <a:gd name="T20" fmla="*/ 62903 w 101"/>
                  <a:gd name="T21" fmla="*/ 69156 h 119"/>
                  <a:gd name="T22" fmla="*/ 18799 w 101"/>
                  <a:gd name="T23" fmla="*/ 0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19"/>
                  <a:gd name="T38" fmla="*/ 101 w 101"/>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19">
                    <a:moveTo>
                      <a:pt x="26" y="0"/>
                    </a:moveTo>
                    <a:cubicBezTo>
                      <a:pt x="26" y="0"/>
                      <a:pt x="26" y="0"/>
                      <a:pt x="26" y="0"/>
                    </a:cubicBezTo>
                    <a:cubicBezTo>
                      <a:pt x="0" y="95"/>
                      <a:pt x="0" y="95"/>
                      <a:pt x="0" y="95"/>
                    </a:cubicBezTo>
                    <a:cubicBezTo>
                      <a:pt x="23" y="110"/>
                      <a:pt x="50" y="119"/>
                      <a:pt x="78" y="119"/>
                    </a:cubicBezTo>
                    <a:cubicBezTo>
                      <a:pt x="78" y="119"/>
                      <a:pt x="78" y="119"/>
                      <a:pt x="78" y="119"/>
                    </a:cubicBezTo>
                    <a:cubicBezTo>
                      <a:pt x="78" y="119"/>
                      <a:pt x="78" y="119"/>
                      <a:pt x="78" y="119"/>
                    </a:cubicBezTo>
                    <a:cubicBezTo>
                      <a:pt x="79" y="119"/>
                      <a:pt x="80" y="119"/>
                      <a:pt x="81" y="119"/>
                    </a:cubicBezTo>
                    <a:cubicBezTo>
                      <a:pt x="81" y="119"/>
                      <a:pt x="81" y="119"/>
                      <a:pt x="81" y="119"/>
                    </a:cubicBezTo>
                    <a:cubicBezTo>
                      <a:pt x="84" y="119"/>
                      <a:pt x="87" y="119"/>
                      <a:pt x="89" y="119"/>
                    </a:cubicBezTo>
                    <a:cubicBezTo>
                      <a:pt x="93" y="118"/>
                      <a:pt x="97" y="118"/>
                      <a:pt x="101" y="117"/>
                    </a:cubicBezTo>
                    <a:cubicBezTo>
                      <a:pt x="87" y="96"/>
                      <a:pt x="87" y="96"/>
                      <a:pt x="87" y="96"/>
                    </a:cubicBezTo>
                    <a:cubicBezTo>
                      <a:pt x="26" y="0"/>
                      <a:pt x="26" y="0"/>
                      <a:pt x="26" y="0"/>
                    </a:cubicBezTo>
                  </a:path>
                </a:pathLst>
              </a:custGeom>
              <a:solidFill>
                <a:srgbClr val="D9DEE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92" name="Freeform 216"/>
              <p:cNvSpPr/>
              <p:nvPr/>
            </p:nvSpPr>
            <p:spPr bwMode="auto">
              <a:xfrm>
                <a:off x="800100" y="258762"/>
                <a:ext cx="20638" cy="68263"/>
              </a:xfrm>
              <a:custGeom>
                <a:avLst/>
                <a:gdLst>
                  <a:gd name="T0" fmla="*/ 20638 w 29"/>
                  <a:gd name="T1" fmla="*/ 0 h 95"/>
                  <a:gd name="T2" fmla="*/ 20638 w 29"/>
                  <a:gd name="T3" fmla="*/ 0 h 95"/>
                  <a:gd name="T4" fmla="*/ 0 w 29"/>
                  <a:gd name="T5" fmla="*/ 66826 h 95"/>
                  <a:gd name="T6" fmla="*/ 2135 w 29"/>
                  <a:gd name="T7" fmla="*/ 68263 h 95"/>
                  <a:gd name="T8" fmla="*/ 20638 w 29"/>
                  <a:gd name="T9" fmla="*/ 0 h 95"/>
                  <a:gd name="T10" fmla="*/ 0 60000 65536"/>
                  <a:gd name="T11" fmla="*/ 0 60000 65536"/>
                  <a:gd name="T12" fmla="*/ 0 60000 65536"/>
                  <a:gd name="T13" fmla="*/ 0 60000 65536"/>
                  <a:gd name="T14" fmla="*/ 0 60000 65536"/>
                  <a:gd name="T15" fmla="*/ 0 w 29"/>
                  <a:gd name="T16" fmla="*/ 0 h 95"/>
                  <a:gd name="T17" fmla="*/ 29 w 29"/>
                  <a:gd name="T18" fmla="*/ 95 h 95"/>
                </a:gdLst>
                <a:ahLst/>
                <a:cxnLst>
                  <a:cxn ang="T10">
                    <a:pos x="T0" y="T1"/>
                  </a:cxn>
                  <a:cxn ang="T11">
                    <a:pos x="T2" y="T3"/>
                  </a:cxn>
                  <a:cxn ang="T12">
                    <a:pos x="T4" y="T5"/>
                  </a:cxn>
                  <a:cxn ang="T13">
                    <a:pos x="T6" y="T7"/>
                  </a:cxn>
                  <a:cxn ang="T14">
                    <a:pos x="T8" y="T9"/>
                  </a:cxn>
                </a:cxnLst>
                <a:rect l="T15" t="T16" r="T17" b="T18"/>
                <a:pathLst>
                  <a:path w="29" h="95">
                    <a:moveTo>
                      <a:pt x="29" y="0"/>
                    </a:moveTo>
                    <a:cubicBezTo>
                      <a:pt x="29" y="0"/>
                      <a:pt x="29" y="0"/>
                      <a:pt x="29" y="0"/>
                    </a:cubicBezTo>
                    <a:cubicBezTo>
                      <a:pt x="0" y="93"/>
                      <a:pt x="0" y="93"/>
                      <a:pt x="0" y="93"/>
                    </a:cubicBezTo>
                    <a:cubicBezTo>
                      <a:pt x="1" y="94"/>
                      <a:pt x="2" y="95"/>
                      <a:pt x="3" y="95"/>
                    </a:cubicBezTo>
                    <a:cubicBezTo>
                      <a:pt x="29" y="0"/>
                      <a:pt x="29" y="0"/>
                      <a:pt x="29" y="0"/>
                    </a:cubicBezTo>
                  </a:path>
                </a:pathLst>
              </a:custGeom>
              <a:solidFill>
                <a:srgbClr val="C5CCD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93" name="Freeform 217"/>
              <p:cNvSpPr/>
              <p:nvPr/>
            </p:nvSpPr>
            <p:spPr bwMode="auto">
              <a:xfrm>
                <a:off x="771525" y="258762"/>
                <a:ext cx="49213" cy="66675"/>
              </a:xfrm>
              <a:custGeom>
                <a:avLst/>
                <a:gdLst>
                  <a:gd name="T0" fmla="*/ 49213 w 70"/>
                  <a:gd name="T1" fmla="*/ 0 h 93"/>
                  <a:gd name="T2" fmla="*/ 0 w 70"/>
                  <a:gd name="T3" fmla="*/ 32979 h 93"/>
                  <a:gd name="T4" fmla="*/ 28825 w 70"/>
                  <a:gd name="T5" fmla="*/ 66675 h 93"/>
                  <a:gd name="T6" fmla="*/ 49213 w 70"/>
                  <a:gd name="T7" fmla="*/ 0 h 93"/>
                  <a:gd name="T8" fmla="*/ 0 60000 65536"/>
                  <a:gd name="T9" fmla="*/ 0 60000 65536"/>
                  <a:gd name="T10" fmla="*/ 0 60000 65536"/>
                  <a:gd name="T11" fmla="*/ 0 60000 65536"/>
                  <a:gd name="T12" fmla="*/ 0 w 70"/>
                  <a:gd name="T13" fmla="*/ 0 h 93"/>
                  <a:gd name="T14" fmla="*/ 70 w 70"/>
                  <a:gd name="T15" fmla="*/ 93 h 93"/>
                </a:gdLst>
                <a:ahLst/>
                <a:cxnLst>
                  <a:cxn ang="T8">
                    <a:pos x="T0" y="T1"/>
                  </a:cxn>
                  <a:cxn ang="T9">
                    <a:pos x="T2" y="T3"/>
                  </a:cxn>
                  <a:cxn ang="T10">
                    <a:pos x="T4" y="T5"/>
                  </a:cxn>
                  <a:cxn ang="T11">
                    <a:pos x="T6" y="T7"/>
                  </a:cxn>
                </a:cxnLst>
                <a:rect l="T12" t="T13" r="T14" b="T15"/>
                <a:pathLst>
                  <a:path w="70" h="93">
                    <a:moveTo>
                      <a:pt x="70" y="0"/>
                    </a:moveTo>
                    <a:cubicBezTo>
                      <a:pt x="0" y="46"/>
                      <a:pt x="0" y="46"/>
                      <a:pt x="0" y="46"/>
                    </a:cubicBezTo>
                    <a:cubicBezTo>
                      <a:pt x="10" y="65"/>
                      <a:pt x="24" y="81"/>
                      <a:pt x="41" y="93"/>
                    </a:cubicBezTo>
                    <a:cubicBezTo>
                      <a:pt x="70" y="0"/>
                      <a:pt x="70" y="0"/>
                      <a:pt x="70" y="0"/>
                    </a:cubicBezTo>
                  </a:path>
                </a:pathLst>
              </a:custGeom>
              <a:solidFill>
                <a:srgbClr val="F9FAF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94" name="Freeform 218"/>
              <p:cNvSpPr>
                <a:spLocks noEditPoints="1"/>
              </p:cNvSpPr>
              <p:nvPr/>
            </p:nvSpPr>
            <p:spPr bwMode="auto">
              <a:xfrm>
                <a:off x="758825" y="144462"/>
                <a:ext cx="200025" cy="200025"/>
              </a:xfrm>
              <a:custGeom>
                <a:avLst/>
                <a:gdLst>
                  <a:gd name="T0" fmla="*/ 100013 w 278"/>
                  <a:gd name="T1" fmla="*/ 200025 h 277"/>
                  <a:gd name="T2" fmla="*/ 100013 w 278"/>
                  <a:gd name="T3" fmla="*/ 200025 h 277"/>
                  <a:gd name="T4" fmla="*/ 100013 w 278"/>
                  <a:gd name="T5" fmla="*/ 200025 h 277"/>
                  <a:gd name="T6" fmla="*/ 100013 w 278"/>
                  <a:gd name="T7" fmla="*/ 200025 h 277"/>
                  <a:gd name="T8" fmla="*/ 102171 w 278"/>
                  <a:gd name="T9" fmla="*/ 200025 h 277"/>
                  <a:gd name="T10" fmla="*/ 100013 w 278"/>
                  <a:gd name="T11" fmla="*/ 200025 h 277"/>
                  <a:gd name="T12" fmla="*/ 102171 w 278"/>
                  <a:gd name="T13" fmla="*/ 200025 h 277"/>
                  <a:gd name="T14" fmla="*/ 720 w 278"/>
                  <a:gd name="T15" fmla="*/ 109039 h 277"/>
                  <a:gd name="T16" fmla="*/ 720 w 278"/>
                  <a:gd name="T17" fmla="*/ 109761 h 277"/>
                  <a:gd name="T18" fmla="*/ 720 w 278"/>
                  <a:gd name="T19" fmla="*/ 109039 h 277"/>
                  <a:gd name="T20" fmla="*/ 720 w 278"/>
                  <a:gd name="T21" fmla="*/ 108317 h 277"/>
                  <a:gd name="T22" fmla="*/ 720 w 278"/>
                  <a:gd name="T23" fmla="*/ 109039 h 277"/>
                  <a:gd name="T24" fmla="*/ 720 w 278"/>
                  <a:gd name="T25" fmla="*/ 108317 h 277"/>
                  <a:gd name="T26" fmla="*/ 199305 w 278"/>
                  <a:gd name="T27" fmla="*/ 90986 h 277"/>
                  <a:gd name="T28" fmla="*/ 199305 w 278"/>
                  <a:gd name="T29" fmla="*/ 91708 h 277"/>
                  <a:gd name="T30" fmla="*/ 200025 w 278"/>
                  <a:gd name="T31" fmla="*/ 100374 h 277"/>
                  <a:gd name="T32" fmla="*/ 199305 w 278"/>
                  <a:gd name="T33" fmla="*/ 91708 h 277"/>
                  <a:gd name="T34" fmla="*/ 199305 w 278"/>
                  <a:gd name="T35" fmla="*/ 90986 h 277"/>
                  <a:gd name="T36" fmla="*/ 92098 w 278"/>
                  <a:gd name="T37" fmla="*/ 0 h 277"/>
                  <a:gd name="T38" fmla="*/ 92098 w 278"/>
                  <a:gd name="T39" fmla="*/ 0 h 277"/>
                  <a:gd name="T40" fmla="*/ 85622 w 278"/>
                  <a:gd name="T41" fmla="*/ 722 h 277"/>
                  <a:gd name="T42" fmla="*/ 0 w 278"/>
                  <a:gd name="T43" fmla="*/ 99651 h 277"/>
                  <a:gd name="T44" fmla="*/ 64037 w 278"/>
                  <a:gd name="T45" fmla="*/ 6499 h 277"/>
                  <a:gd name="T46" fmla="*/ 85622 w 278"/>
                  <a:gd name="T47" fmla="*/ 722 h 277"/>
                  <a:gd name="T48" fmla="*/ 92098 w 278"/>
                  <a:gd name="T49" fmla="*/ 0 h 277"/>
                  <a:gd name="T50" fmla="*/ 92098 w 278"/>
                  <a:gd name="T51" fmla="*/ 0 h 277"/>
                  <a:gd name="T52" fmla="*/ 100013 w 278"/>
                  <a:gd name="T53" fmla="*/ 0 h 277"/>
                  <a:gd name="T54" fmla="*/ 92098 w 278"/>
                  <a:gd name="T55" fmla="*/ 0 h 277"/>
                  <a:gd name="T56" fmla="*/ 100013 w 278"/>
                  <a:gd name="T57" fmla="*/ 0 h 277"/>
                  <a:gd name="T58" fmla="*/ 100013 w 278"/>
                  <a:gd name="T59" fmla="*/ 0 h 277"/>
                  <a:gd name="T60" fmla="*/ 100013 w 278"/>
                  <a:gd name="T61" fmla="*/ 0 h 277"/>
                  <a:gd name="T62" fmla="*/ 100013 w 278"/>
                  <a:gd name="T63" fmla="*/ 0 h 277"/>
                  <a:gd name="T64" fmla="*/ 100013 w 278"/>
                  <a:gd name="T65" fmla="*/ 0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277"/>
                  <a:gd name="T101" fmla="*/ 278 w 278"/>
                  <a:gd name="T102" fmla="*/ 277 h 2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277">
                    <a:moveTo>
                      <a:pt x="139" y="277"/>
                    </a:moveTo>
                    <a:cubicBezTo>
                      <a:pt x="139" y="277"/>
                      <a:pt x="139" y="277"/>
                      <a:pt x="139" y="277"/>
                    </a:cubicBezTo>
                    <a:cubicBezTo>
                      <a:pt x="139" y="277"/>
                      <a:pt x="139" y="277"/>
                      <a:pt x="139" y="277"/>
                    </a:cubicBezTo>
                    <a:cubicBezTo>
                      <a:pt x="139" y="277"/>
                      <a:pt x="139" y="277"/>
                      <a:pt x="139" y="277"/>
                    </a:cubicBezTo>
                    <a:moveTo>
                      <a:pt x="142" y="277"/>
                    </a:moveTo>
                    <a:cubicBezTo>
                      <a:pt x="141" y="277"/>
                      <a:pt x="140" y="277"/>
                      <a:pt x="139" y="277"/>
                    </a:cubicBezTo>
                    <a:cubicBezTo>
                      <a:pt x="140" y="277"/>
                      <a:pt x="141" y="277"/>
                      <a:pt x="142" y="277"/>
                    </a:cubicBezTo>
                    <a:moveTo>
                      <a:pt x="1" y="151"/>
                    </a:moveTo>
                    <a:cubicBezTo>
                      <a:pt x="1" y="152"/>
                      <a:pt x="1" y="152"/>
                      <a:pt x="1" y="152"/>
                    </a:cubicBezTo>
                    <a:cubicBezTo>
                      <a:pt x="1" y="152"/>
                      <a:pt x="1" y="152"/>
                      <a:pt x="1" y="151"/>
                    </a:cubicBezTo>
                    <a:moveTo>
                      <a:pt x="1" y="150"/>
                    </a:moveTo>
                    <a:cubicBezTo>
                      <a:pt x="1" y="150"/>
                      <a:pt x="1" y="150"/>
                      <a:pt x="1" y="151"/>
                    </a:cubicBezTo>
                    <a:cubicBezTo>
                      <a:pt x="1" y="150"/>
                      <a:pt x="1" y="150"/>
                      <a:pt x="1" y="150"/>
                    </a:cubicBezTo>
                    <a:moveTo>
                      <a:pt x="277" y="126"/>
                    </a:moveTo>
                    <a:cubicBezTo>
                      <a:pt x="277" y="126"/>
                      <a:pt x="277" y="127"/>
                      <a:pt x="277" y="127"/>
                    </a:cubicBezTo>
                    <a:cubicBezTo>
                      <a:pt x="278" y="131"/>
                      <a:pt x="278" y="135"/>
                      <a:pt x="278" y="139"/>
                    </a:cubicBezTo>
                    <a:cubicBezTo>
                      <a:pt x="278" y="135"/>
                      <a:pt x="278" y="131"/>
                      <a:pt x="277" y="127"/>
                    </a:cubicBezTo>
                    <a:cubicBezTo>
                      <a:pt x="277" y="127"/>
                      <a:pt x="277" y="126"/>
                      <a:pt x="277" y="126"/>
                    </a:cubicBezTo>
                    <a:moveTo>
                      <a:pt x="128" y="0"/>
                    </a:moveTo>
                    <a:cubicBezTo>
                      <a:pt x="128" y="0"/>
                      <a:pt x="128" y="0"/>
                      <a:pt x="128" y="0"/>
                    </a:cubicBezTo>
                    <a:cubicBezTo>
                      <a:pt x="125" y="0"/>
                      <a:pt x="122" y="1"/>
                      <a:pt x="119" y="1"/>
                    </a:cubicBezTo>
                    <a:cubicBezTo>
                      <a:pt x="51" y="11"/>
                      <a:pt x="1" y="70"/>
                      <a:pt x="0" y="138"/>
                    </a:cubicBezTo>
                    <a:cubicBezTo>
                      <a:pt x="1" y="80"/>
                      <a:pt x="37" y="29"/>
                      <a:pt x="89" y="9"/>
                    </a:cubicBezTo>
                    <a:cubicBezTo>
                      <a:pt x="99" y="5"/>
                      <a:pt x="109" y="3"/>
                      <a:pt x="119" y="1"/>
                    </a:cubicBezTo>
                    <a:cubicBezTo>
                      <a:pt x="122" y="1"/>
                      <a:pt x="125" y="0"/>
                      <a:pt x="128" y="0"/>
                    </a:cubicBezTo>
                    <a:cubicBezTo>
                      <a:pt x="128" y="0"/>
                      <a:pt x="128" y="0"/>
                      <a:pt x="128" y="0"/>
                    </a:cubicBezTo>
                    <a:moveTo>
                      <a:pt x="139" y="0"/>
                    </a:moveTo>
                    <a:cubicBezTo>
                      <a:pt x="136" y="0"/>
                      <a:pt x="132" y="0"/>
                      <a:pt x="128" y="0"/>
                    </a:cubicBezTo>
                    <a:cubicBezTo>
                      <a:pt x="132" y="0"/>
                      <a:pt x="136" y="0"/>
                      <a:pt x="139" y="0"/>
                    </a:cubicBezTo>
                    <a:moveTo>
                      <a:pt x="139" y="0"/>
                    </a:moveTo>
                    <a:cubicBezTo>
                      <a:pt x="139" y="0"/>
                      <a:pt x="139" y="0"/>
                      <a:pt x="139" y="0"/>
                    </a:cubicBezTo>
                    <a:cubicBezTo>
                      <a:pt x="139" y="0"/>
                      <a:pt x="139" y="0"/>
                      <a:pt x="139" y="0"/>
                    </a:cubicBezTo>
                    <a:cubicBezTo>
                      <a:pt x="139" y="0"/>
                      <a:pt x="139" y="0"/>
                      <a:pt x="139" y="0"/>
                    </a:cubicBezTo>
                  </a:path>
                </a:pathLst>
              </a:custGeom>
              <a:solidFill>
                <a:srgbClr val="3E5D7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95" name="Freeform 219"/>
              <p:cNvSpPr/>
              <p:nvPr/>
            </p:nvSpPr>
            <p:spPr bwMode="auto">
              <a:xfrm>
                <a:off x="833437" y="169862"/>
                <a:ext cx="22225" cy="19050"/>
              </a:xfrm>
              <a:custGeom>
                <a:avLst/>
                <a:gdLst>
                  <a:gd name="T0" fmla="*/ 12594 w 30"/>
                  <a:gd name="T1" fmla="*/ 0 h 26"/>
                  <a:gd name="T2" fmla="*/ 11113 w 30"/>
                  <a:gd name="T3" fmla="*/ 0 h 26"/>
                  <a:gd name="T4" fmla="*/ 0 w 30"/>
                  <a:gd name="T5" fmla="*/ 2198 h 26"/>
                  <a:gd name="T6" fmla="*/ 7408 w 30"/>
                  <a:gd name="T7" fmla="*/ 19050 h 26"/>
                  <a:gd name="T8" fmla="*/ 14076 w 30"/>
                  <a:gd name="T9" fmla="*/ 17585 h 26"/>
                  <a:gd name="T10" fmla="*/ 21484 w 30"/>
                  <a:gd name="T11" fmla="*/ 7327 h 26"/>
                  <a:gd name="T12" fmla="*/ 12594 w 30"/>
                  <a:gd name="T13" fmla="*/ 0 h 26"/>
                  <a:gd name="T14" fmla="*/ 0 60000 65536"/>
                  <a:gd name="T15" fmla="*/ 0 60000 65536"/>
                  <a:gd name="T16" fmla="*/ 0 60000 65536"/>
                  <a:gd name="T17" fmla="*/ 0 60000 65536"/>
                  <a:gd name="T18" fmla="*/ 0 60000 65536"/>
                  <a:gd name="T19" fmla="*/ 0 60000 65536"/>
                  <a:gd name="T20" fmla="*/ 0 60000 65536"/>
                  <a:gd name="T21" fmla="*/ 0 w 30"/>
                  <a:gd name="T22" fmla="*/ 0 h 26"/>
                  <a:gd name="T23" fmla="*/ 30 w 3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6">
                    <a:moveTo>
                      <a:pt x="17" y="0"/>
                    </a:moveTo>
                    <a:cubicBezTo>
                      <a:pt x="16" y="0"/>
                      <a:pt x="16" y="0"/>
                      <a:pt x="15" y="0"/>
                    </a:cubicBezTo>
                    <a:cubicBezTo>
                      <a:pt x="10" y="1"/>
                      <a:pt x="5" y="2"/>
                      <a:pt x="0" y="3"/>
                    </a:cubicBezTo>
                    <a:cubicBezTo>
                      <a:pt x="4" y="11"/>
                      <a:pt x="7" y="18"/>
                      <a:pt x="10" y="26"/>
                    </a:cubicBezTo>
                    <a:cubicBezTo>
                      <a:pt x="13" y="25"/>
                      <a:pt x="16" y="24"/>
                      <a:pt x="19" y="24"/>
                    </a:cubicBezTo>
                    <a:cubicBezTo>
                      <a:pt x="25" y="23"/>
                      <a:pt x="30" y="17"/>
                      <a:pt x="29" y="10"/>
                    </a:cubicBezTo>
                    <a:cubicBezTo>
                      <a:pt x="28" y="4"/>
                      <a:pt x="23" y="0"/>
                      <a:pt x="17" y="0"/>
                    </a:cubicBezTo>
                  </a:path>
                </a:pathLst>
              </a:custGeom>
              <a:solidFill>
                <a:srgbClr val="FDE6B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96" name="Freeform 220"/>
              <p:cNvSpPr/>
              <p:nvPr/>
            </p:nvSpPr>
            <p:spPr bwMode="auto">
              <a:xfrm>
                <a:off x="779462" y="173037"/>
                <a:ext cx="61913" cy="84138"/>
              </a:xfrm>
              <a:custGeom>
                <a:avLst/>
                <a:gdLst>
                  <a:gd name="T0" fmla="*/ 54714 w 86"/>
                  <a:gd name="T1" fmla="*/ 0 h 117"/>
                  <a:gd name="T2" fmla="*/ 2880 w 86"/>
                  <a:gd name="T3" fmla="*/ 76228 h 117"/>
                  <a:gd name="T4" fmla="*/ 11519 w 86"/>
                  <a:gd name="T5" fmla="*/ 84138 h 117"/>
                  <a:gd name="T6" fmla="*/ 12239 w 86"/>
                  <a:gd name="T7" fmla="*/ 84138 h 117"/>
                  <a:gd name="T8" fmla="*/ 20158 w 86"/>
                  <a:gd name="T9" fmla="*/ 74789 h 117"/>
                  <a:gd name="T10" fmla="*/ 61913 w 86"/>
                  <a:gd name="T11" fmla="*/ 16540 h 117"/>
                  <a:gd name="T12" fmla="*/ 54714 w 86"/>
                  <a:gd name="T13" fmla="*/ 0 h 117"/>
                  <a:gd name="T14" fmla="*/ 0 60000 65536"/>
                  <a:gd name="T15" fmla="*/ 0 60000 65536"/>
                  <a:gd name="T16" fmla="*/ 0 60000 65536"/>
                  <a:gd name="T17" fmla="*/ 0 60000 65536"/>
                  <a:gd name="T18" fmla="*/ 0 60000 65536"/>
                  <a:gd name="T19" fmla="*/ 0 60000 65536"/>
                  <a:gd name="T20" fmla="*/ 0 60000 65536"/>
                  <a:gd name="T21" fmla="*/ 0 w 86"/>
                  <a:gd name="T22" fmla="*/ 0 h 117"/>
                  <a:gd name="T23" fmla="*/ 86 w 86"/>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17">
                    <a:moveTo>
                      <a:pt x="76" y="0"/>
                    </a:moveTo>
                    <a:cubicBezTo>
                      <a:pt x="31" y="14"/>
                      <a:pt x="0" y="58"/>
                      <a:pt x="4" y="106"/>
                    </a:cubicBezTo>
                    <a:cubicBezTo>
                      <a:pt x="5" y="112"/>
                      <a:pt x="10" y="117"/>
                      <a:pt x="16" y="117"/>
                    </a:cubicBezTo>
                    <a:cubicBezTo>
                      <a:pt x="17" y="117"/>
                      <a:pt x="17" y="117"/>
                      <a:pt x="17" y="117"/>
                    </a:cubicBezTo>
                    <a:cubicBezTo>
                      <a:pt x="24" y="117"/>
                      <a:pt x="29" y="111"/>
                      <a:pt x="28" y="104"/>
                    </a:cubicBezTo>
                    <a:cubicBezTo>
                      <a:pt x="25" y="66"/>
                      <a:pt x="50" y="32"/>
                      <a:pt x="86" y="23"/>
                    </a:cubicBezTo>
                    <a:cubicBezTo>
                      <a:pt x="83" y="15"/>
                      <a:pt x="80" y="8"/>
                      <a:pt x="76" y="0"/>
                    </a:cubicBezTo>
                  </a:path>
                </a:pathLst>
              </a:custGeom>
              <a:solidFill>
                <a:srgbClr val="BFD7E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97" name="Freeform 221"/>
              <p:cNvSpPr/>
              <p:nvPr/>
            </p:nvSpPr>
            <p:spPr bwMode="auto">
              <a:xfrm>
                <a:off x="855662" y="368299"/>
                <a:ext cx="30163" cy="52388"/>
              </a:xfrm>
              <a:custGeom>
                <a:avLst/>
                <a:gdLst>
                  <a:gd name="T0" fmla="*/ 30163 w 19"/>
                  <a:gd name="T1" fmla="*/ 49213 h 33"/>
                  <a:gd name="T2" fmla="*/ 25400 w 19"/>
                  <a:gd name="T3" fmla="*/ 0 h 33"/>
                  <a:gd name="T4" fmla="*/ 12700 w 19"/>
                  <a:gd name="T5" fmla="*/ 0 h 33"/>
                  <a:gd name="T6" fmla="*/ 0 w 19"/>
                  <a:gd name="T7" fmla="*/ 1588 h 33"/>
                  <a:gd name="T8" fmla="*/ 4763 w 19"/>
                  <a:gd name="T9" fmla="*/ 52388 h 33"/>
                  <a:gd name="T10" fmla="*/ 17463 w 19"/>
                  <a:gd name="T11" fmla="*/ 50800 h 33"/>
                  <a:gd name="T12" fmla="*/ 30163 w 19"/>
                  <a:gd name="T13" fmla="*/ 49213 h 33"/>
                  <a:gd name="T14" fmla="*/ 0 60000 65536"/>
                  <a:gd name="T15" fmla="*/ 0 60000 65536"/>
                  <a:gd name="T16" fmla="*/ 0 60000 65536"/>
                  <a:gd name="T17" fmla="*/ 0 60000 65536"/>
                  <a:gd name="T18" fmla="*/ 0 60000 65536"/>
                  <a:gd name="T19" fmla="*/ 0 60000 65536"/>
                  <a:gd name="T20" fmla="*/ 0 60000 65536"/>
                  <a:gd name="T21" fmla="*/ 0 w 19"/>
                  <a:gd name="T22" fmla="*/ 0 h 33"/>
                  <a:gd name="T23" fmla="*/ 19 w 1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3">
                    <a:moveTo>
                      <a:pt x="19" y="31"/>
                    </a:moveTo>
                    <a:lnTo>
                      <a:pt x="16" y="0"/>
                    </a:lnTo>
                    <a:lnTo>
                      <a:pt x="8" y="0"/>
                    </a:lnTo>
                    <a:lnTo>
                      <a:pt x="0" y="1"/>
                    </a:lnTo>
                    <a:lnTo>
                      <a:pt x="3" y="33"/>
                    </a:lnTo>
                    <a:lnTo>
                      <a:pt x="11" y="32"/>
                    </a:lnTo>
                    <a:lnTo>
                      <a:pt x="19" y="31"/>
                    </a:ln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98" name="Freeform 222"/>
              <p:cNvSpPr/>
              <p:nvPr/>
            </p:nvSpPr>
            <p:spPr bwMode="auto">
              <a:xfrm>
                <a:off x="873125" y="417512"/>
                <a:ext cx="26988" cy="26988"/>
              </a:xfrm>
              <a:custGeom>
                <a:avLst/>
                <a:gdLst>
                  <a:gd name="T0" fmla="*/ 1588 w 17"/>
                  <a:gd name="T1" fmla="*/ 26988 h 17"/>
                  <a:gd name="T2" fmla="*/ 26988 w 17"/>
                  <a:gd name="T3" fmla="*/ 23813 h 17"/>
                  <a:gd name="T4" fmla="*/ 23813 w 17"/>
                  <a:gd name="T5" fmla="*/ 0 h 17"/>
                  <a:gd name="T6" fmla="*/ 12700 w 17"/>
                  <a:gd name="T7" fmla="*/ 0 h 17"/>
                  <a:gd name="T8" fmla="*/ 0 w 17"/>
                  <a:gd name="T9" fmla="*/ 1588 h 17"/>
                  <a:gd name="T10" fmla="*/ 1588 w 17"/>
                  <a:gd name="T11" fmla="*/ 2698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 y="17"/>
                    </a:moveTo>
                    <a:lnTo>
                      <a:pt x="17" y="15"/>
                    </a:lnTo>
                    <a:lnTo>
                      <a:pt x="15" y="0"/>
                    </a:lnTo>
                    <a:lnTo>
                      <a:pt x="8" y="0"/>
                    </a:lnTo>
                    <a:lnTo>
                      <a:pt x="0" y="1"/>
                    </a:lnTo>
                    <a:lnTo>
                      <a:pt x="1" y="17"/>
                    </a:lnTo>
                    <a:close/>
                  </a:path>
                </a:pathLst>
              </a:custGeom>
              <a:solidFill>
                <a:srgbClr val="405F7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99" name="Freeform 223"/>
              <p:cNvSpPr/>
              <p:nvPr/>
            </p:nvSpPr>
            <p:spPr bwMode="auto">
              <a:xfrm>
                <a:off x="876300" y="454024"/>
                <a:ext cx="38100" cy="163513"/>
              </a:xfrm>
              <a:custGeom>
                <a:avLst/>
                <a:gdLst>
                  <a:gd name="T0" fmla="*/ 0 w 24"/>
                  <a:gd name="T1" fmla="*/ 1588 h 103"/>
                  <a:gd name="T2" fmla="*/ 12700 w 24"/>
                  <a:gd name="T3" fmla="*/ 163513 h 103"/>
                  <a:gd name="T4" fmla="*/ 25400 w 24"/>
                  <a:gd name="T5" fmla="*/ 161925 h 103"/>
                  <a:gd name="T6" fmla="*/ 38100 w 24"/>
                  <a:gd name="T7" fmla="*/ 161925 h 103"/>
                  <a:gd name="T8" fmla="*/ 25400 w 24"/>
                  <a:gd name="T9" fmla="*/ 0 h 103"/>
                  <a:gd name="T10" fmla="*/ 0 w 24"/>
                  <a:gd name="T11" fmla="*/ 1588 h 103"/>
                  <a:gd name="T12" fmla="*/ 0 60000 65536"/>
                  <a:gd name="T13" fmla="*/ 0 60000 65536"/>
                  <a:gd name="T14" fmla="*/ 0 60000 65536"/>
                  <a:gd name="T15" fmla="*/ 0 60000 65536"/>
                  <a:gd name="T16" fmla="*/ 0 60000 65536"/>
                  <a:gd name="T17" fmla="*/ 0 60000 65536"/>
                  <a:gd name="T18" fmla="*/ 0 w 24"/>
                  <a:gd name="T19" fmla="*/ 0 h 103"/>
                  <a:gd name="T20" fmla="*/ 24 w 24"/>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24" h="103">
                    <a:moveTo>
                      <a:pt x="0" y="1"/>
                    </a:moveTo>
                    <a:lnTo>
                      <a:pt x="8" y="103"/>
                    </a:lnTo>
                    <a:lnTo>
                      <a:pt x="16" y="102"/>
                    </a:lnTo>
                    <a:lnTo>
                      <a:pt x="24" y="102"/>
                    </a:lnTo>
                    <a:lnTo>
                      <a:pt x="16" y="0"/>
                    </a:lnTo>
                    <a:lnTo>
                      <a:pt x="0" y="1"/>
                    </a:ln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00" name="Freeform 224"/>
              <p:cNvSpPr/>
              <p:nvPr/>
            </p:nvSpPr>
            <p:spPr bwMode="auto">
              <a:xfrm>
                <a:off x="847725" y="419099"/>
                <a:ext cx="26988" cy="26988"/>
              </a:xfrm>
              <a:custGeom>
                <a:avLst/>
                <a:gdLst>
                  <a:gd name="T0" fmla="*/ 26988 w 17"/>
                  <a:gd name="T1" fmla="*/ 25400 h 17"/>
                  <a:gd name="T2" fmla="*/ 25400 w 17"/>
                  <a:gd name="T3" fmla="*/ 0 h 17"/>
                  <a:gd name="T4" fmla="*/ 12700 w 17"/>
                  <a:gd name="T5" fmla="*/ 1588 h 17"/>
                  <a:gd name="T6" fmla="*/ 0 w 17"/>
                  <a:gd name="T7" fmla="*/ 1588 h 17"/>
                  <a:gd name="T8" fmla="*/ 1588 w 17"/>
                  <a:gd name="T9" fmla="*/ 26988 h 17"/>
                  <a:gd name="T10" fmla="*/ 26988 w 17"/>
                  <a:gd name="T11" fmla="*/ 2540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7" y="16"/>
                    </a:moveTo>
                    <a:lnTo>
                      <a:pt x="16" y="0"/>
                    </a:lnTo>
                    <a:lnTo>
                      <a:pt x="8" y="1"/>
                    </a:lnTo>
                    <a:lnTo>
                      <a:pt x="0" y="1"/>
                    </a:lnTo>
                    <a:lnTo>
                      <a:pt x="1" y="17"/>
                    </a:lnTo>
                    <a:lnTo>
                      <a:pt x="17" y="16"/>
                    </a:lnTo>
                    <a:close/>
                  </a:path>
                </a:pathLst>
              </a:custGeom>
              <a:solidFill>
                <a:srgbClr val="405F7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01" name="Freeform 225"/>
              <p:cNvSpPr/>
              <p:nvPr/>
            </p:nvSpPr>
            <p:spPr bwMode="auto">
              <a:xfrm>
                <a:off x="850900" y="455612"/>
                <a:ext cx="38100" cy="163513"/>
              </a:xfrm>
              <a:custGeom>
                <a:avLst/>
                <a:gdLst>
                  <a:gd name="T0" fmla="*/ 38100 w 24"/>
                  <a:gd name="T1" fmla="*/ 161925 h 103"/>
                  <a:gd name="T2" fmla="*/ 25400 w 24"/>
                  <a:gd name="T3" fmla="*/ 0 h 103"/>
                  <a:gd name="T4" fmla="*/ 0 w 24"/>
                  <a:gd name="T5" fmla="*/ 3175 h 103"/>
                  <a:gd name="T6" fmla="*/ 12700 w 24"/>
                  <a:gd name="T7" fmla="*/ 163513 h 103"/>
                  <a:gd name="T8" fmla="*/ 25400 w 24"/>
                  <a:gd name="T9" fmla="*/ 163513 h 103"/>
                  <a:gd name="T10" fmla="*/ 38100 w 24"/>
                  <a:gd name="T11" fmla="*/ 161925 h 103"/>
                  <a:gd name="T12" fmla="*/ 0 60000 65536"/>
                  <a:gd name="T13" fmla="*/ 0 60000 65536"/>
                  <a:gd name="T14" fmla="*/ 0 60000 65536"/>
                  <a:gd name="T15" fmla="*/ 0 60000 65536"/>
                  <a:gd name="T16" fmla="*/ 0 60000 65536"/>
                  <a:gd name="T17" fmla="*/ 0 60000 65536"/>
                  <a:gd name="T18" fmla="*/ 0 w 24"/>
                  <a:gd name="T19" fmla="*/ 0 h 103"/>
                  <a:gd name="T20" fmla="*/ 24 w 24"/>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24" h="103">
                    <a:moveTo>
                      <a:pt x="24" y="102"/>
                    </a:moveTo>
                    <a:lnTo>
                      <a:pt x="16" y="0"/>
                    </a:lnTo>
                    <a:lnTo>
                      <a:pt x="0" y="2"/>
                    </a:lnTo>
                    <a:lnTo>
                      <a:pt x="8" y="103"/>
                    </a:lnTo>
                    <a:lnTo>
                      <a:pt x="16" y="103"/>
                    </a:lnTo>
                    <a:lnTo>
                      <a:pt x="24" y="102"/>
                    </a:lnTo>
                    <a:close/>
                  </a:path>
                </a:pathLst>
              </a:custGeom>
              <a:solidFill>
                <a:srgbClr val="0E345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02" name="Freeform 226"/>
              <p:cNvSpPr/>
              <p:nvPr/>
            </p:nvSpPr>
            <p:spPr bwMode="auto">
              <a:xfrm>
                <a:off x="849312" y="441324"/>
                <a:ext cx="52388" cy="17463"/>
              </a:xfrm>
              <a:custGeom>
                <a:avLst/>
                <a:gdLst>
                  <a:gd name="T0" fmla="*/ 26988 w 33"/>
                  <a:gd name="T1" fmla="*/ 14288 h 11"/>
                  <a:gd name="T2" fmla="*/ 52388 w 33"/>
                  <a:gd name="T3" fmla="*/ 12700 h 11"/>
                  <a:gd name="T4" fmla="*/ 50800 w 33"/>
                  <a:gd name="T5" fmla="*/ 0 h 11"/>
                  <a:gd name="T6" fmla="*/ 25400 w 33"/>
                  <a:gd name="T7" fmla="*/ 3175 h 11"/>
                  <a:gd name="T8" fmla="*/ 0 w 33"/>
                  <a:gd name="T9" fmla="*/ 4763 h 11"/>
                  <a:gd name="T10" fmla="*/ 1588 w 33"/>
                  <a:gd name="T11" fmla="*/ 17463 h 11"/>
                  <a:gd name="T12" fmla="*/ 26988 w 33"/>
                  <a:gd name="T13" fmla="*/ 14288 h 11"/>
                  <a:gd name="T14" fmla="*/ 0 60000 65536"/>
                  <a:gd name="T15" fmla="*/ 0 60000 65536"/>
                  <a:gd name="T16" fmla="*/ 0 60000 65536"/>
                  <a:gd name="T17" fmla="*/ 0 60000 65536"/>
                  <a:gd name="T18" fmla="*/ 0 60000 65536"/>
                  <a:gd name="T19" fmla="*/ 0 60000 65536"/>
                  <a:gd name="T20" fmla="*/ 0 60000 65536"/>
                  <a:gd name="T21" fmla="*/ 0 w 33"/>
                  <a:gd name="T22" fmla="*/ 0 h 11"/>
                  <a:gd name="T23" fmla="*/ 33 w 3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1">
                    <a:moveTo>
                      <a:pt x="17" y="9"/>
                    </a:moveTo>
                    <a:lnTo>
                      <a:pt x="33" y="8"/>
                    </a:lnTo>
                    <a:lnTo>
                      <a:pt x="32" y="0"/>
                    </a:lnTo>
                    <a:lnTo>
                      <a:pt x="16" y="2"/>
                    </a:lnTo>
                    <a:lnTo>
                      <a:pt x="0" y="3"/>
                    </a:lnTo>
                    <a:lnTo>
                      <a:pt x="1" y="11"/>
                    </a:lnTo>
                    <a:lnTo>
                      <a:pt x="17" y="9"/>
                    </a:lnTo>
                    <a:close/>
                  </a:path>
                </a:pathLst>
              </a:custGeom>
              <a:solidFill>
                <a:srgbClr val="FCB9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03" name="Freeform 227"/>
              <p:cNvSpPr/>
              <p:nvPr/>
            </p:nvSpPr>
            <p:spPr bwMode="auto">
              <a:xfrm>
                <a:off x="868362" y="779462"/>
                <a:ext cx="39688" cy="30163"/>
              </a:xfrm>
              <a:custGeom>
                <a:avLst/>
                <a:gdLst>
                  <a:gd name="T0" fmla="*/ 0 w 55"/>
                  <a:gd name="T1" fmla="*/ 16518 h 42"/>
                  <a:gd name="T2" fmla="*/ 25978 w 55"/>
                  <a:gd name="T3" fmla="*/ 25854 h 42"/>
                  <a:gd name="T4" fmla="*/ 35358 w 55"/>
                  <a:gd name="T5" fmla="*/ 0 h 42"/>
                  <a:gd name="T6" fmla="*/ 18040 w 55"/>
                  <a:gd name="T7" fmla="*/ 7900 h 42"/>
                  <a:gd name="T8" fmla="*/ 0 w 55"/>
                  <a:gd name="T9" fmla="*/ 16518 h 42"/>
                  <a:gd name="T10" fmla="*/ 0 60000 65536"/>
                  <a:gd name="T11" fmla="*/ 0 60000 65536"/>
                  <a:gd name="T12" fmla="*/ 0 60000 65536"/>
                  <a:gd name="T13" fmla="*/ 0 60000 65536"/>
                  <a:gd name="T14" fmla="*/ 0 60000 65536"/>
                  <a:gd name="T15" fmla="*/ 0 w 55"/>
                  <a:gd name="T16" fmla="*/ 0 h 42"/>
                  <a:gd name="T17" fmla="*/ 55 w 55"/>
                  <a:gd name="T18" fmla="*/ 42 h 42"/>
                </a:gdLst>
                <a:ahLst/>
                <a:cxnLst>
                  <a:cxn ang="T10">
                    <a:pos x="T0" y="T1"/>
                  </a:cxn>
                  <a:cxn ang="T11">
                    <a:pos x="T2" y="T3"/>
                  </a:cxn>
                  <a:cxn ang="T12">
                    <a:pos x="T4" y="T5"/>
                  </a:cxn>
                  <a:cxn ang="T13">
                    <a:pos x="T6" y="T7"/>
                  </a:cxn>
                  <a:cxn ang="T14">
                    <a:pos x="T8" y="T9"/>
                  </a:cxn>
                </a:cxnLst>
                <a:rect l="T15" t="T16" r="T17" b="T18"/>
                <a:pathLst>
                  <a:path w="55" h="42">
                    <a:moveTo>
                      <a:pt x="0" y="23"/>
                    </a:moveTo>
                    <a:cubicBezTo>
                      <a:pt x="6" y="36"/>
                      <a:pt x="22" y="42"/>
                      <a:pt x="36" y="36"/>
                    </a:cubicBezTo>
                    <a:cubicBezTo>
                      <a:pt x="49" y="30"/>
                      <a:pt x="55" y="14"/>
                      <a:pt x="49" y="0"/>
                    </a:cubicBezTo>
                    <a:cubicBezTo>
                      <a:pt x="25" y="11"/>
                      <a:pt x="25" y="11"/>
                      <a:pt x="25" y="11"/>
                    </a:cubicBezTo>
                    <a:lnTo>
                      <a:pt x="0" y="23"/>
                    </a:lnTo>
                    <a:close/>
                  </a:path>
                </a:pathLst>
              </a:custGeom>
              <a:solidFill>
                <a:srgbClr val="0E365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04" name="Freeform 228"/>
              <p:cNvSpPr/>
              <p:nvPr/>
            </p:nvSpPr>
            <p:spPr bwMode="auto">
              <a:xfrm>
                <a:off x="873125" y="749299"/>
                <a:ext cx="30163" cy="38100"/>
              </a:xfrm>
              <a:custGeom>
                <a:avLst/>
                <a:gdLst>
                  <a:gd name="T0" fmla="*/ 12700 w 19"/>
                  <a:gd name="T1" fmla="*/ 38100 h 24"/>
                  <a:gd name="T2" fmla="*/ 30163 w 19"/>
                  <a:gd name="T3" fmla="*/ 30163 h 24"/>
                  <a:gd name="T4" fmla="*/ 17463 w 19"/>
                  <a:gd name="T5" fmla="*/ 0 h 24"/>
                  <a:gd name="T6" fmla="*/ 0 w 19"/>
                  <a:gd name="T7" fmla="*/ 7938 h 24"/>
                  <a:gd name="T8" fmla="*/ 12700 w 19"/>
                  <a:gd name="T9" fmla="*/ 38100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8" y="24"/>
                    </a:moveTo>
                    <a:lnTo>
                      <a:pt x="19" y="19"/>
                    </a:lnTo>
                    <a:lnTo>
                      <a:pt x="11" y="0"/>
                    </a:lnTo>
                    <a:lnTo>
                      <a:pt x="0" y="5"/>
                    </a:lnTo>
                    <a:lnTo>
                      <a:pt x="8" y="24"/>
                    </a:lnTo>
                    <a:close/>
                  </a:path>
                </a:pathLst>
              </a:custGeom>
              <a:solidFill>
                <a:srgbClr val="FAAB1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05" name="Freeform 229"/>
              <p:cNvSpPr/>
              <p:nvPr/>
            </p:nvSpPr>
            <p:spPr bwMode="auto">
              <a:xfrm>
                <a:off x="727075" y="430212"/>
                <a:ext cx="158750" cy="319088"/>
              </a:xfrm>
              <a:custGeom>
                <a:avLst/>
                <a:gdLst>
                  <a:gd name="T0" fmla="*/ 142875 w 100"/>
                  <a:gd name="T1" fmla="*/ 319088 h 201"/>
                  <a:gd name="T2" fmla="*/ 158750 w 100"/>
                  <a:gd name="T3" fmla="*/ 311150 h 201"/>
                  <a:gd name="T4" fmla="*/ 19050 w 100"/>
                  <a:gd name="T5" fmla="*/ 0 h 201"/>
                  <a:gd name="T6" fmla="*/ 0 w 100"/>
                  <a:gd name="T7" fmla="*/ 7938 h 201"/>
                  <a:gd name="T8" fmla="*/ 142875 w 100"/>
                  <a:gd name="T9" fmla="*/ 319088 h 201"/>
                  <a:gd name="T10" fmla="*/ 0 60000 65536"/>
                  <a:gd name="T11" fmla="*/ 0 60000 65536"/>
                  <a:gd name="T12" fmla="*/ 0 60000 65536"/>
                  <a:gd name="T13" fmla="*/ 0 60000 65536"/>
                  <a:gd name="T14" fmla="*/ 0 60000 65536"/>
                  <a:gd name="T15" fmla="*/ 0 w 100"/>
                  <a:gd name="T16" fmla="*/ 0 h 201"/>
                  <a:gd name="T17" fmla="*/ 100 w 100"/>
                  <a:gd name="T18" fmla="*/ 201 h 201"/>
                </a:gdLst>
                <a:ahLst/>
                <a:cxnLst>
                  <a:cxn ang="T10">
                    <a:pos x="T0" y="T1"/>
                  </a:cxn>
                  <a:cxn ang="T11">
                    <a:pos x="T2" y="T3"/>
                  </a:cxn>
                  <a:cxn ang="T12">
                    <a:pos x="T4" y="T5"/>
                  </a:cxn>
                  <a:cxn ang="T13">
                    <a:pos x="T6" y="T7"/>
                  </a:cxn>
                  <a:cxn ang="T14">
                    <a:pos x="T8" y="T9"/>
                  </a:cxn>
                </a:cxnLst>
                <a:rect l="T15" t="T16" r="T17" b="T18"/>
                <a:pathLst>
                  <a:path w="100" h="201">
                    <a:moveTo>
                      <a:pt x="90" y="201"/>
                    </a:moveTo>
                    <a:lnTo>
                      <a:pt x="100" y="196"/>
                    </a:lnTo>
                    <a:lnTo>
                      <a:pt x="12" y="0"/>
                    </a:lnTo>
                    <a:lnTo>
                      <a:pt x="0" y="5"/>
                    </a:lnTo>
                    <a:lnTo>
                      <a:pt x="90" y="201"/>
                    </a:lnTo>
                    <a:close/>
                  </a:path>
                </a:pathLst>
              </a:custGeom>
              <a:solidFill>
                <a:srgbClr val="FAAB1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06" name="Freeform 230"/>
              <p:cNvSpPr/>
              <p:nvPr/>
            </p:nvSpPr>
            <p:spPr bwMode="auto">
              <a:xfrm>
                <a:off x="709612" y="438149"/>
                <a:ext cx="160338" cy="319088"/>
              </a:xfrm>
              <a:custGeom>
                <a:avLst/>
                <a:gdLst>
                  <a:gd name="T0" fmla="*/ 17463 w 101"/>
                  <a:gd name="T1" fmla="*/ 0 h 201"/>
                  <a:gd name="T2" fmla="*/ 0 w 101"/>
                  <a:gd name="T3" fmla="*/ 7938 h 201"/>
                  <a:gd name="T4" fmla="*/ 141288 w 101"/>
                  <a:gd name="T5" fmla="*/ 319088 h 201"/>
                  <a:gd name="T6" fmla="*/ 160338 w 101"/>
                  <a:gd name="T7" fmla="*/ 311150 h 201"/>
                  <a:gd name="T8" fmla="*/ 17463 w 101"/>
                  <a:gd name="T9" fmla="*/ 0 h 201"/>
                  <a:gd name="T10" fmla="*/ 0 60000 65536"/>
                  <a:gd name="T11" fmla="*/ 0 60000 65536"/>
                  <a:gd name="T12" fmla="*/ 0 60000 65536"/>
                  <a:gd name="T13" fmla="*/ 0 60000 65536"/>
                  <a:gd name="T14" fmla="*/ 0 60000 65536"/>
                  <a:gd name="T15" fmla="*/ 0 w 101"/>
                  <a:gd name="T16" fmla="*/ 0 h 201"/>
                  <a:gd name="T17" fmla="*/ 101 w 101"/>
                  <a:gd name="T18" fmla="*/ 201 h 201"/>
                </a:gdLst>
                <a:ahLst/>
                <a:cxnLst>
                  <a:cxn ang="T10">
                    <a:pos x="T0" y="T1"/>
                  </a:cxn>
                  <a:cxn ang="T11">
                    <a:pos x="T2" y="T3"/>
                  </a:cxn>
                  <a:cxn ang="T12">
                    <a:pos x="T4" y="T5"/>
                  </a:cxn>
                  <a:cxn ang="T13">
                    <a:pos x="T6" y="T7"/>
                  </a:cxn>
                  <a:cxn ang="T14">
                    <a:pos x="T8" y="T9"/>
                  </a:cxn>
                </a:cxnLst>
                <a:rect l="T15" t="T16" r="T17" b="T18"/>
                <a:pathLst>
                  <a:path w="101" h="201">
                    <a:moveTo>
                      <a:pt x="11" y="0"/>
                    </a:moveTo>
                    <a:lnTo>
                      <a:pt x="0" y="5"/>
                    </a:lnTo>
                    <a:lnTo>
                      <a:pt x="89" y="201"/>
                    </a:lnTo>
                    <a:lnTo>
                      <a:pt x="101" y="196"/>
                    </a:lnTo>
                    <a:lnTo>
                      <a:pt x="11" y="0"/>
                    </a:lnTo>
                    <a:close/>
                  </a:path>
                </a:pathLst>
              </a:custGeom>
              <a:solidFill>
                <a:srgbClr val="F1961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07" name="Freeform 231"/>
              <p:cNvSpPr/>
              <p:nvPr/>
            </p:nvSpPr>
            <p:spPr bwMode="auto">
              <a:xfrm>
                <a:off x="855662" y="757237"/>
                <a:ext cx="30163" cy="38100"/>
              </a:xfrm>
              <a:custGeom>
                <a:avLst/>
                <a:gdLst>
                  <a:gd name="T0" fmla="*/ 17463 w 19"/>
                  <a:gd name="T1" fmla="*/ 0 h 24"/>
                  <a:gd name="T2" fmla="*/ 0 w 19"/>
                  <a:gd name="T3" fmla="*/ 7938 h 24"/>
                  <a:gd name="T4" fmla="*/ 12700 w 19"/>
                  <a:gd name="T5" fmla="*/ 38100 h 24"/>
                  <a:gd name="T6" fmla="*/ 30163 w 19"/>
                  <a:gd name="T7" fmla="*/ 30163 h 24"/>
                  <a:gd name="T8" fmla="*/ 17463 w 19"/>
                  <a:gd name="T9" fmla="*/ 0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11" y="0"/>
                    </a:moveTo>
                    <a:lnTo>
                      <a:pt x="0" y="5"/>
                    </a:lnTo>
                    <a:lnTo>
                      <a:pt x="8" y="24"/>
                    </a:lnTo>
                    <a:lnTo>
                      <a:pt x="19" y="19"/>
                    </a:lnTo>
                    <a:lnTo>
                      <a:pt x="11" y="0"/>
                    </a:lnTo>
                    <a:close/>
                  </a:path>
                </a:pathLst>
              </a:custGeom>
              <a:solidFill>
                <a:srgbClr val="F1961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08" name="Freeform 232"/>
              <p:cNvSpPr/>
              <p:nvPr/>
            </p:nvSpPr>
            <p:spPr bwMode="auto">
              <a:xfrm>
                <a:off x="850900" y="741362"/>
                <a:ext cx="39688" cy="23813"/>
              </a:xfrm>
              <a:custGeom>
                <a:avLst/>
                <a:gdLst>
                  <a:gd name="T0" fmla="*/ 0 w 25"/>
                  <a:gd name="T1" fmla="*/ 15875 h 15"/>
                  <a:gd name="T2" fmla="*/ 4763 w 25"/>
                  <a:gd name="T3" fmla="*/ 23813 h 15"/>
                  <a:gd name="T4" fmla="*/ 22225 w 25"/>
                  <a:gd name="T5" fmla="*/ 15875 h 15"/>
                  <a:gd name="T6" fmla="*/ 39688 w 25"/>
                  <a:gd name="T7" fmla="*/ 7938 h 15"/>
                  <a:gd name="T8" fmla="*/ 34925 w 25"/>
                  <a:gd name="T9" fmla="*/ 0 h 15"/>
                  <a:gd name="T10" fmla="*/ 19050 w 25"/>
                  <a:gd name="T11" fmla="*/ 7938 h 15"/>
                  <a:gd name="T12" fmla="*/ 0 w 25"/>
                  <a:gd name="T13" fmla="*/ 15875 h 15"/>
                  <a:gd name="T14" fmla="*/ 0 60000 65536"/>
                  <a:gd name="T15" fmla="*/ 0 60000 65536"/>
                  <a:gd name="T16" fmla="*/ 0 60000 65536"/>
                  <a:gd name="T17" fmla="*/ 0 60000 65536"/>
                  <a:gd name="T18" fmla="*/ 0 60000 65536"/>
                  <a:gd name="T19" fmla="*/ 0 60000 65536"/>
                  <a:gd name="T20" fmla="*/ 0 60000 65536"/>
                  <a:gd name="T21" fmla="*/ 0 w 25"/>
                  <a:gd name="T22" fmla="*/ 0 h 15"/>
                  <a:gd name="T23" fmla="*/ 25 w 2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5">
                    <a:moveTo>
                      <a:pt x="0" y="10"/>
                    </a:moveTo>
                    <a:lnTo>
                      <a:pt x="3" y="15"/>
                    </a:lnTo>
                    <a:lnTo>
                      <a:pt x="14" y="10"/>
                    </a:lnTo>
                    <a:lnTo>
                      <a:pt x="25" y="5"/>
                    </a:lnTo>
                    <a:lnTo>
                      <a:pt x="22" y="0"/>
                    </a:lnTo>
                    <a:lnTo>
                      <a:pt x="12" y="5"/>
                    </a:lnTo>
                    <a:lnTo>
                      <a:pt x="0" y="10"/>
                    </a:lnTo>
                    <a:close/>
                  </a:path>
                </a:pathLst>
              </a:custGeom>
              <a:solidFill>
                <a:srgbClr val="EB594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09" name="Freeform 233"/>
              <p:cNvSpPr/>
              <p:nvPr/>
            </p:nvSpPr>
            <p:spPr bwMode="auto">
              <a:xfrm>
                <a:off x="700087" y="384174"/>
                <a:ext cx="46038" cy="61913"/>
              </a:xfrm>
              <a:custGeom>
                <a:avLst/>
                <a:gdLst>
                  <a:gd name="T0" fmla="*/ 9525 w 29"/>
                  <a:gd name="T1" fmla="*/ 61913 h 39"/>
                  <a:gd name="T2" fmla="*/ 26988 w 29"/>
                  <a:gd name="T3" fmla="*/ 53975 h 39"/>
                  <a:gd name="T4" fmla="*/ 46038 w 29"/>
                  <a:gd name="T5" fmla="*/ 46038 h 39"/>
                  <a:gd name="T6" fmla="*/ 11113 w 29"/>
                  <a:gd name="T7" fmla="*/ 0 h 39"/>
                  <a:gd name="T8" fmla="*/ 0 w 29"/>
                  <a:gd name="T9" fmla="*/ 6350 h 39"/>
                  <a:gd name="T10" fmla="*/ 9525 w 29"/>
                  <a:gd name="T11" fmla="*/ 61913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6" y="39"/>
                    </a:moveTo>
                    <a:lnTo>
                      <a:pt x="17" y="34"/>
                    </a:lnTo>
                    <a:lnTo>
                      <a:pt x="29" y="29"/>
                    </a:lnTo>
                    <a:lnTo>
                      <a:pt x="7" y="0"/>
                    </a:lnTo>
                    <a:lnTo>
                      <a:pt x="0" y="4"/>
                    </a:lnTo>
                    <a:lnTo>
                      <a:pt x="6" y="39"/>
                    </a:lnTo>
                    <a:close/>
                  </a:path>
                </a:pathLst>
              </a:custGeom>
              <a:solidFill>
                <a:srgbClr val="FFEED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10" name="Freeform 234"/>
              <p:cNvSpPr/>
              <p:nvPr/>
            </p:nvSpPr>
            <p:spPr bwMode="auto">
              <a:xfrm>
                <a:off x="695325" y="366712"/>
                <a:ext cx="15875" cy="23813"/>
              </a:xfrm>
              <a:custGeom>
                <a:avLst/>
                <a:gdLst>
                  <a:gd name="T0" fmla="*/ 15875 w 10"/>
                  <a:gd name="T1" fmla="*/ 17463 h 15"/>
                  <a:gd name="T2" fmla="*/ 0 w 10"/>
                  <a:gd name="T3" fmla="*/ 0 h 15"/>
                  <a:gd name="T4" fmla="*/ 4763 w 10"/>
                  <a:gd name="T5" fmla="*/ 23813 h 15"/>
                  <a:gd name="T6" fmla="*/ 15875 w 10"/>
                  <a:gd name="T7" fmla="*/ 17463 h 15"/>
                  <a:gd name="T8" fmla="*/ 0 60000 65536"/>
                  <a:gd name="T9" fmla="*/ 0 60000 65536"/>
                  <a:gd name="T10" fmla="*/ 0 60000 65536"/>
                  <a:gd name="T11" fmla="*/ 0 60000 65536"/>
                  <a:gd name="T12" fmla="*/ 0 w 10"/>
                  <a:gd name="T13" fmla="*/ 0 h 15"/>
                  <a:gd name="T14" fmla="*/ 10 w 10"/>
                  <a:gd name="T15" fmla="*/ 15 h 15"/>
                </a:gdLst>
                <a:ahLst/>
                <a:cxnLst>
                  <a:cxn ang="T8">
                    <a:pos x="T0" y="T1"/>
                  </a:cxn>
                  <a:cxn ang="T9">
                    <a:pos x="T2" y="T3"/>
                  </a:cxn>
                  <a:cxn ang="T10">
                    <a:pos x="T4" y="T5"/>
                  </a:cxn>
                  <a:cxn ang="T11">
                    <a:pos x="T6" y="T7"/>
                  </a:cxn>
                </a:cxnLst>
                <a:rect l="T12" t="T13" r="T14" b="T15"/>
                <a:pathLst>
                  <a:path w="10" h="15">
                    <a:moveTo>
                      <a:pt x="10" y="11"/>
                    </a:moveTo>
                    <a:lnTo>
                      <a:pt x="0" y="0"/>
                    </a:lnTo>
                    <a:lnTo>
                      <a:pt x="3" y="15"/>
                    </a:lnTo>
                    <a:lnTo>
                      <a:pt x="10" y="11"/>
                    </a:lnTo>
                    <a:close/>
                  </a:path>
                </a:pathLst>
              </a:custGeom>
              <a:solidFill>
                <a:srgbClr val="0E365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11" name="Freeform 11"/>
              <p:cNvSpPr/>
              <p:nvPr/>
            </p:nvSpPr>
            <p:spPr bwMode="auto">
              <a:xfrm>
                <a:off x="182563" y="385762"/>
                <a:ext cx="544513" cy="800100"/>
              </a:xfrm>
              <a:custGeom>
                <a:avLst/>
                <a:gdLst>
                  <a:gd name="T0" fmla="*/ 0 w 343"/>
                  <a:gd name="T1" fmla="*/ 0 h 504"/>
                  <a:gd name="T2" fmla="*/ 0 w 343"/>
                  <a:gd name="T3" fmla="*/ 182563 h 504"/>
                  <a:gd name="T4" fmla="*/ 0 w 343"/>
                  <a:gd name="T5" fmla="*/ 619125 h 504"/>
                  <a:gd name="T6" fmla="*/ 544513 w 343"/>
                  <a:gd name="T7" fmla="*/ 800100 h 504"/>
                  <a:gd name="T8" fmla="*/ 544513 w 343"/>
                  <a:gd name="T9" fmla="*/ 363538 h 504"/>
                  <a:gd name="T10" fmla="*/ 544513 w 343"/>
                  <a:gd name="T11" fmla="*/ 182563 h 504"/>
                  <a:gd name="T12" fmla="*/ 0 w 343"/>
                  <a:gd name="T13" fmla="*/ 0 h 504"/>
                  <a:gd name="T14" fmla="*/ 0 60000 65536"/>
                  <a:gd name="T15" fmla="*/ 0 60000 65536"/>
                  <a:gd name="T16" fmla="*/ 0 60000 65536"/>
                  <a:gd name="T17" fmla="*/ 0 60000 65536"/>
                  <a:gd name="T18" fmla="*/ 0 60000 65536"/>
                  <a:gd name="T19" fmla="*/ 0 60000 65536"/>
                  <a:gd name="T20" fmla="*/ 0 60000 65536"/>
                  <a:gd name="T21" fmla="*/ 0 w 343"/>
                  <a:gd name="T22" fmla="*/ 0 h 504"/>
                  <a:gd name="T23" fmla="*/ 343 w 343"/>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3" h="504">
                    <a:moveTo>
                      <a:pt x="0" y="0"/>
                    </a:moveTo>
                    <a:lnTo>
                      <a:pt x="0" y="115"/>
                    </a:lnTo>
                    <a:lnTo>
                      <a:pt x="0" y="390"/>
                    </a:lnTo>
                    <a:lnTo>
                      <a:pt x="343" y="504"/>
                    </a:lnTo>
                    <a:lnTo>
                      <a:pt x="343" y="229"/>
                    </a:lnTo>
                    <a:lnTo>
                      <a:pt x="343" y="115"/>
                    </a:lnTo>
                    <a:lnTo>
                      <a:pt x="0" y="0"/>
                    </a:lnTo>
                    <a:close/>
                  </a:path>
                </a:pathLst>
              </a:custGeom>
              <a:solidFill>
                <a:srgbClr val="D49C4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12" name="Freeform 13"/>
              <p:cNvSpPr/>
              <p:nvPr/>
            </p:nvSpPr>
            <p:spPr bwMode="auto">
              <a:xfrm>
                <a:off x="727075" y="385762"/>
                <a:ext cx="544513" cy="800100"/>
              </a:xfrm>
              <a:custGeom>
                <a:avLst/>
                <a:gdLst>
                  <a:gd name="T0" fmla="*/ 0 w 343"/>
                  <a:gd name="T1" fmla="*/ 182563 h 504"/>
                  <a:gd name="T2" fmla="*/ 0 w 343"/>
                  <a:gd name="T3" fmla="*/ 363538 h 504"/>
                  <a:gd name="T4" fmla="*/ 0 w 343"/>
                  <a:gd name="T5" fmla="*/ 800100 h 504"/>
                  <a:gd name="T6" fmla="*/ 544513 w 343"/>
                  <a:gd name="T7" fmla="*/ 619125 h 504"/>
                  <a:gd name="T8" fmla="*/ 544513 w 343"/>
                  <a:gd name="T9" fmla="*/ 182563 h 504"/>
                  <a:gd name="T10" fmla="*/ 544513 w 343"/>
                  <a:gd name="T11" fmla="*/ 0 h 504"/>
                  <a:gd name="T12" fmla="*/ 0 w 343"/>
                  <a:gd name="T13" fmla="*/ 182563 h 504"/>
                  <a:gd name="T14" fmla="*/ 0 60000 65536"/>
                  <a:gd name="T15" fmla="*/ 0 60000 65536"/>
                  <a:gd name="T16" fmla="*/ 0 60000 65536"/>
                  <a:gd name="T17" fmla="*/ 0 60000 65536"/>
                  <a:gd name="T18" fmla="*/ 0 60000 65536"/>
                  <a:gd name="T19" fmla="*/ 0 60000 65536"/>
                  <a:gd name="T20" fmla="*/ 0 60000 65536"/>
                  <a:gd name="T21" fmla="*/ 0 w 343"/>
                  <a:gd name="T22" fmla="*/ 0 h 504"/>
                  <a:gd name="T23" fmla="*/ 343 w 343"/>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3" h="504">
                    <a:moveTo>
                      <a:pt x="0" y="115"/>
                    </a:moveTo>
                    <a:lnTo>
                      <a:pt x="0" y="229"/>
                    </a:lnTo>
                    <a:lnTo>
                      <a:pt x="0" y="504"/>
                    </a:lnTo>
                    <a:lnTo>
                      <a:pt x="343" y="390"/>
                    </a:lnTo>
                    <a:lnTo>
                      <a:pt x="343" y="115"/>
                    </a:lnTo>
                    <a:lnTo>
                      <a:pt x="343" y="0"/>
                    </a:lnTo>
                    <a:lnTo>
                      <a:pt x="0" y="115"/>
                    </a:lnTo>
                    <a:close/>
                  </a:path>
                </a:pathLst>
              </a:custGeom>
              <a:solidFill>
                <a:srgbClr val="FBCA6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13" name="Freeform 14"/>
              <p:cNvSpPr/>
              <p:nvPr/>
            </p:nvSpPr>
            <p:spPr bwMode="auto">
              <a:xfrm>
                <a:off x="727075" y="385762"/>
                <a:ext cx="725488" cy="363538"/>
              </a:xfrm>
              <a:custGeom>
                <a:avLst/>
                <a:gdLst>
                  <a:gd name="T0" fmla="*/ 725488 w 457"/>
                  <a:gd name="T1" fmla="*/ 182563 h 229"/>
                  <a:gd name="T2" fmla="*/ 182563 w 457"/>
                  <a:gd name="T3" fmla="*/ 363538 h 229"/>
                  <a:gd name="T4" fmla="*/ 0 w 457"/>
                  <a:gd name="T5" fmla="*/ 182563 h 229"/>
                  <a:gd name="T6" fmla="*/ 544513 w 457"/>
                  <a:gd name="T7" fmla="*/ 0 h 229"/>
                  <a:gd name="T8" fmla="*/ 725488 w 457"/>
                  <a:gd name="T9" fmla="*/ 182563 h 229"/>
                  <a:gd name="T10" fmla="*/ 0 60000 65536"/>
                  <a:gd name="T11" fmla="*/ 0 60000 65536"/>
                  <a:gd name="T12" fmla="*/ 0 60000 65536"/>
                  <a:gd name="T13" fmla="*/ 0 60000 65536"/>
                  <a:gd name="T14" fmla="*/ 0 60000 65536"/>
                  <a:gd name="T15" fmla="*/ 0 w 457"/>
                  <a:gd name="T16" fmla="*/ 0 h 229"/>
                  <a:gd name="T17" fmla="*/ 457 w 457"/>
                  <a:gd name="T18" fmla="*/ 229 h 229"/>
                </a:gdLst>
                <a:ahLst/>
                <a:cxnLst>
                  <a:cxn ang="T10">
                    <a:pos x="T0" y="T1"/>
                  </a:cxn>
                  <a:cxn ang="T11">
                    <a:pos x="T2" y="T3"/>
                  </a:cxn>
                  <a:cxn ang="T12">
                    <a:pos x="T4" y="T5"/>
                  </a:cxn>
                  <a:cxn ang="T13">
                    <a:pos x="T6" y="T7"/>
                  </a:cxn>
                  <a:cxn ang="T14">
                    <a:pos x="T8" y="T9"/>
                  </a:cxn>
                </a:cxnLst>
                <a:rect l="T15" t="T16" r="T17" b="T18"/>
                <a:pathLst>
                  <a:path w="457" h="229">
                    <a:moveTo>
                      <a:pt x="457" y="115"/>
                    </a:moveTo>
                    <a:lnTo>
                      <a:pt x="115" y="229"/>
                    </a:lnTo>
                    <a:lnTo>
                      <a:pt x="0" y="115"/>
                    </a:lnTo>
                    <a:lnTo>
                      <a:pt x="343" y="0"/>
                    </a:lnTo>
                    <a:lnTo>
                      <a:pt x="457" y="115"/>
                    </a:lnTo>
                    <a:close/>
                  </a:path>
                </a:pathLst>
              </a:custGeom>
              <a:solidFill>
                <a:srgbClr val="D49C4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414" name="Freeform 12"/>
              <p:cNvSpPr/>
              <p:nvPr/>
            </p:nvSpPr>
            <p:spPr bwMode="auto">
              <a:xfrm>
                <a:off x="0" y="385762"/>
                <a:ext cx="727075" cy="363538"/>
              </a:xfrm>
              <a:custGeom>
                <a:avLst/>
                <a:gdLst>
                  <a:gd name="T0" fmla="*/ 0 w 458"/>
                  <a:gd name="T1" fmla="*/ 182563 h 229"/>
                  <a:gd name="T2" fmla="*/ 546100 w 458"/>
                  <a:gd name="T3" fmla="*/ 363538 h 229"/>
                  <a:gd name="T4" fmla="*/ 727075 w 458"/>
                  <a:gd name="T5" fmla="*/ 182563 h 229"/>
                  <a:gd name="T6" fmla="*/ 182563 w 458"/>
                  <a:gd name="T7" fmla="*/ 0 h 229"/>
                  <a:gd name="T8" fmla="*/ 0 w 458"/>
                  <a:gd name="T9" fmla="*/ 182563 h 229"/>
                  <a:gd name="T10" fmla="*/ 0 60000 65536"/>
                  <a:gd name="T11" fmla="*/ 0 60000 65536"/>
                  <a:gd name="T12" fmla="*/ 0 60000 65536"/>
                  <a:gd name="T13" fmla="*/ 0 60000 65536"/>
                  <a:gd name="T14" fmla="*/ 0 60000 65536"/>
                  <a:gd name="T15" fmla="*/ 0 w 458"/>
                  <a:gd name="T16" fmla="*/ 0 h 229"/>
                  <a:gd name="T17" fmla="*/ 458 w 458"/>
                  <a:gd name="T18" fmla="*/ 229 h 229"/>
                </a:gdLst>
                <a:ahLst/>
                <a:cxnLst>
                  <a:cxn ang="T10">
                    <a:pos x="T0" y="T1"/>
                  </a:cxn>
                  <a:cxn ang="T11">
                    <a:pos x="T2" y="T3"/>
                  </a:cxn>
                  <a:cxn ang="T12">
                    <a:pos x="T4" y="T5"/>
                  </a:cxn>
                  <a:cxn ang="T13">
                    <a:pos x="T6" y="T7"/>
                  </a:cxn>
                  <a:cxn ang="T14">
                    <a:pos x="T8" y="T9"/>
                  </a:cxn>
                </a:cxnLst>
                <a:rect l="T15" t="T16" r="T17" b="T18"/>
                <a:pathLst>
                  <a:path w="458" h="229">
                    <a:moveTo>
                      <a:pt x="0" y="115"/>
                    </a:moveTo>
                    <a:lnTo>
                      <a:pt x="344" y="229"/>
                    </a:lnTo>
                    <a:lnTo>
                      <a:pt x="458" y="115"/>
                    </a:lnTo>
                    <a:lnTo>
                      <a:pt x="115" y="0"/>
                    </a:lnTo>
                    <a:lnTo>
                      <a:pt x="0" y="115"/>
                    </a:lnTo>
                    <a:close/>
                  </a:path>
                </a:pathLst>
              </a:custGeom>
              <a:solidFill>
                <a:srgbClr val="FBCA6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16465" name="组合 299"/>
          <p:cNvGrpSpPr/>
          <p:nvPr/>
        </p:nvGrpSpPr>
        <p:grpSpPr bwMode="auto">
          <a:xfrm>
            <a:off x="4572000" y="4377267"/>
            <a:ext cx="1905000" cy="1813984"/>
            <a:chOff x="0" y="0"/>
            <a:chExt cx="1028554" cy="1002008"/>
          </a:xfrm>
        </p:grpSpPr>
        <p:sp>
          <p:nvSpPr>
            <p:cNvPr id="13326" name="椭圆 254"/>
            <p:cNvSpPr>
              <a:spLocks noChangeArrowheads="1"/>
            </p:cNvSpPr>
            <p:nvPr/>
          </p:nvSpPr>
          <p:spPr bwMode="auto">
            <a:xfrm>
              <a:off x="26546" y="0"/>
              <a:ext cx="1002008" cy="1002008"/>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nvGrpSpPr>
            <p:cNvPr id="13327" name="组合 252"/>
            <p:cNvGrpSpPr/>
            <p:nvPr/>
          </p:nvGrpSpPr>
          <p:grpSpPr bwMode="auto">
            <a:xfrm rot="-1949260">
              <a:off x="0" y="123352"/>
              <a:ext cx="983274" cy="665382"/>
              <a:chOff x="0" y="0"/>
              <a:chExt cx="1423988" cy="963614"/>
            </a:xfrm>
          </p:grpSpPr>
          <p:sp>
            <p:nvSpPr>
              <p:cNvPr id="13328" name="Freeform 142"/>
              <p:cNvSpPr/>
              <p:nvPr/>
            </p:nvSpPr>
            <p:spPr bwMode="auto">
              <a:xfrm>
                <a:off x="496888" y="122238"/>
                <a:ext cx="927100" cy="841375"/>
              </a:xfrm>
              <a:custGeom>
                <a:avLst/>
                <a:gdLst>
                  <a:gd name="T0" fmla="*/ 0 w 577"/>
                  <a:gd name="T1" fmla="*/ 331402 h 523"/>
                  <a:gd name="T2" fmla="*/ 464353 w 577"/>
                  <a:gd name="T3" fmla="*/ 0 h 523"/>
                  <a:gd name="T4" fmla="*/ 927100 w 577"/>
                  <a:gd name="T5" fmla="*/ 331402 h 523"/>
                  <a:gd name="T6" fmla="*/ 588074 w 577"/>
                  <a:gd name="T7" fmla="*/ 651543 h 523"/>
                  <a:gd name="T8" fmla="*/ 729469 w 577"/>
                  <a:gd name="T9" fmla="*/ 841375 h 523"/>
                  <a:gd name="T10" fmla="*/ 710188 w 577"/>
                  <a:gd name="T11" fmla="*/ 834940 h 523"/>
                  <a:gd name="T12" fmla="*/ 424184 w 577"/>
                  <a:gd name="T13" fmla="*/ 662804 h 523"/>
                  <a:gd name="T14" fmla="*/ 0 w 577"/>
                  <a:gd name="T15" fmla="*/ 331402 h 523"/>
                  <a:gd name="T16" fmla="*/ 0 60000 65536"/>
                  <a:gd name="T17" fmla="*/ 0 60000 65536"/>
                  <a:gd name="T18" fmla="*/ 0 60000 65536"/>
                  <a:gd name="T19" fmla="*/ 0 60000 65536"/>
                  <a:gd name="T20" fmla="*/ 0 60000 65536"/>
                  <a:gd name="T21" fmla="*/ 0 60000 65536"/>
                  <a:gd name="T22" fmla="*/ 0 60000 65536"/>
                  <a:gd name="T23" fmla="*/ 0 60000 65536"/>
                  <a:gd name="T24" fmla="*/ 0 w 577"/>
                  <a:gd name="T25" fmla="*/ 0 h 523"/>
                  <a:gd name="T26" fmla="*/ 577 w 577"/>
                  <a:gd name="T27" fmla="*/ 523 h 5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 h="523">
                    <a:moveTo>
                      <a:pt x="0" y="206"/>
                    </a:moveTo>
                    <a:cubicBezTo>
                      <a:pt x="0" y="92"/>
                      <a:pt x="129" y="0"/>
                      <a:pt x="289" y="0"/>
                    </a:cubicBezTo>
                    <a:cubicBezTo>
                      <a:pt x="448" y="0"/>
                      <a:pt x="577" y="92"/>
                      <a:pt x="577" y="206"/>
                    </a:cubicBezTo>
                    <a:cubicBezTo>
                      <a:pt x="577" y="301"/>
                      <a:pt x="488" y="381"/>
                      <a:pt x="366" y="405"/>
                    </a:cubicBezTo>
                    <a:cubicBezTo>
                      <a:pt x="388" y="449"/>
                      <a:pt x="418" y="489"/>
                      <a:pt x="454" y="523"/>
                    </a:cubicBezTo>
                    <a:cubicBezTo>
                      <a:pt x="450" y="522"/>
                      <a:pt x="446" y="521"/>
                      <a:pt x="442" y="519"/>
                    </a:cubicBezTo>
                    <a:cubicBezTo>
                      <a:pt x="373" y="498"/>
                      <a:pt x="312" y="460"/>
                      <a:pt x="264" y="412"/>
                    </a:cubicBezTo>
                    <a:cubicBezTo>
                      <a:pt x="116" y="403"/>
                      <a:pt x="0" y="314"/>
                      <a:pt x="0" y="206"/>
                    </a:cubicBezTo>
                    <a:close/>
                  </a:path>
                </a:pathLst>
              </a:custGeom>
              <a:solidFill>
                <a:srgbClr val="EC706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29" name="Freeform 143"/>
              <p:cNvSpPr/>
              <p:nvPr/>
            </p:nvSpPr>
            <p:spPr bwMode="auto">
              <a:xfrm>
                <a:off x="506413" y="168276"/>
                <a:ext cx="828675" cy="795338"/>
              </a:xfrm>
              <a:custGeom>
                <a:avLst/>
                <a:gdLst>
                  <a:gd name="T0" fmla="*/ 348493 w 516"/>
                  <a:gd name="T1" fmla="*/ 0 h 494"/>
                  <a:gd name="T2" fmla="*/ 0 w 516"/>
                  <a:gd name="T3" fmla="*/ 349369 h 494"/>
                  <a:gd name="T4" fmla="*/ 414338 w 516"/>
                  <a:gd name="T5" fmla="*/ 616628 h 494"/>
                  <a:gd name="T6" fmla="*/ 700198 w 516"/>
                  <a:gd name="T7" fmla="*/ 788898 h 494"/>
                  <a:gd name="T8" fmla="*/ 719470 w 516"/>
                  <a:gd name="T9" fmla="*/ 795338 h 494"/>
                  <a:gd name="T10" fmla="*/ 578145 w 516"/>
                  <a:gd name="T11" fmla="*/ 605358 h 494"/>
                  <a:gd name="T12" fmla="*/ 828675 w 516"/>
                  <a:gd name="T13" fmla="*/ 481389 h 494"/>
                  <a:gd name="T14" fmla="*/ 348493 w 516"/>
                  <a:gd name="T15" fmla="*/ 0 h 494"/>
                  <a:gd name="T16" fmla="*/ 0 60000 65536"/>
                  <a:gd name="T17" fmla="*/ 0 60000 65536"/>
                  <a:gd name="T18" fmla="*/ 0 60000 65536"/>
                  <a:gd name="T19" fmla="*/ 0 60000 65536"/>
                  <a:gd name="T20" fmla="*/ 0 60000 65536"/>
                  <a:gd name="T21" fmla="*/ 0 60000 65536"/>
                  <a:gd name="T22" fmla="*/ 0 60000 65536"/>
                  <a:gd name="T23" fmla="*/ 0 60000 65536"/>
                  <a:gd name="T24" fmla="*/ 0 w 516"/>
                  <a:gd name="T25" fmla="*/ 0 h 494"/>
                  <a:gd name="T26" fmla="*/ 516 w 516"/>
                  <a:gd name="T27" fmla="*/ 494 h 4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6" h="494">
                    <a:moveTo>
                      <a:pt x="217" y="0"/>
                    </a:moveTo>
                    <a:cubicBezTo>
                      <a:pt x="0" y="217"/>
                      <a:pt x="0" y="217"/>
                      <a:pt x="0" y="217"/>
                    </a:cubicBezTo>
                    <a:cubicBezTo>
                      <a:pt x="24" y="306"/>
                      <a:pt x="129" y="375"/>
                      <a:pt x="258" y="383"/>
                    </a:cubicBezTo>
                    <a:cubicBezTo>
                      <a:pt x="306" y="431"/>
                      <a:pt x="367" y="469"/>
                      <a:pt x="436" y="490"/>
                    </a:cubicBezTo>
                    <a:cubicBezTo>
                      <a:pt x="440" y="492"/>
                      <a:pt x="444" y="493"/>
                      <a:pt x="448" y="494"/>
                    </a:cubicBezTo>
                    <a:cubicBezTo>
                      <a:pt x="412" y="460"/>
                      <a:pt x="382" y="420"/>
                      <a:pt x="360" y="376"/>
                    </a:cubicBezTo>
                    <a:cubicBezTo>
                      <a:pt x="423" y="364"/>
                      <a:pt x="478" y="336"/>
                      <a:pt x="516" y="299"/>
                    </a:cubicBezTo>
                    <a:lnTo>
                      <a:pt x="217" y="0"/>
                    </a:lnTo>
                    <a:close/>
                  </a:path>
                </a:pathLst>
              </a:custGeom>
              <a:solidFill>
                <a:srgbClr val="C3413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30" name="Freeform 144"/>
              <p:cNvSpPr/>
              <p:nvPr/>
            </p:nvSpPr>
            <p:spPr bwMode="auto">
              <a:xfrm>
                <a:off x="0" y="0"/>
                <a:ext cx="927100" cy="841375"/>
              </a:xfrm>
              <a:custGeom>
                <a:avLst/>
                <a:gdLst>
                  <a:gd name="T0" fmla="*/ 927100 w 577"/>
                  <a:gd name="T1" fmla="*/ 333011 h 523"/>
                  <a:gd name="T2" fmla="*/ 464353 w 577"/>
                  <a:gd name="T3" fmla="*/ 0 h 523"/>
                  <a:gd name="T4" fmla="*/ 0 w 577"/>
                  <a:gd name="T5" fmla="*/ 333011 h 523"/>
                  <a:gd name="T6" fmla="*/ 339026 w 577"/>
                  <a:gd name="T7" fmla="*/ 653152 h 523"/>
                  <a:gd name="T8" fmla="*/ 197631 w 577"/>
                  <a:gd name="T9" fmla="*/ 841375 h 523"/>
                  <a:gd name="T10" fmla="*/ 216912 w 577"/>
                  <a:gd name="T11" fmla="*/ 836549 h 523"/>
                  <a:gd name="T12" fmla="*/ 502916 w 577"/>
                  <a:gd name="T13" fmla="*/ 662804 h 523"/>
                  <a:gd name="T14" fmla="*/ 927100 w 577"/>
                  <a:gd name="T15" fmla="*/ 333011 h 523"/>
                  <a:gd name="T16" fmla="*/ 0 60000 65536"/>
                  <a:gd name="T17" fmla="*/ 0 60000 65536"/>
                  <a:gd name="T18" fmla="*/ 0 60000 65536"/>
                  <a:gd name="T19" fmla="*/ 0 60000 65536"/>
                  <a:gd name="T20" fmla="*/ 0 60000 65536"/>
                  <a:gd name="T21" fmla="*/ 0 60000 65536"/>
                  <a:gd name="T22" fmla="*/ 0 60000 65536"/>
                  <a:gd name="T23" fmla="*/ 0 60000 65536"/>
                  <a:gd name="T24" fmla="*/ 0 w 577"/>
                  <a:gd name="T25" fmla="*/ 0 h 523"/>
                  <a:gd name="T26" fmla="*/ 577 w 577"/>
                  <a:gd name="T27" fmla="*/ 523 h 5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 h="523">
                    <a:moveTo>
                      <a:pt x="577" y="207"/>
                    </a:moveTo>
                    <a:cubicBezTo>
                      <a:pt x="577" y="93"/>
                      <a:pt x="448" y="0"/>
                      <a:pt x="289" y="0"/>
                    </a:cubicBezTo>
                    <a:cubicBezTo>
                      <a:pt x="129" y="0"/>
                      <a:pt x="0" y="93"/>
                      <a:pt x="0" y="207"/>
                    </a:cubicBezTo>
                    <a:cubicBezTo>
                      <a:pt x="0" y="302"/>
                      <a:pt x="89" y="381"/>
                      <a:pt x="211" y="406"/>
                    </a:cubicBezTo>
                    <a:cubicBezTo>
                      <a:pt x="189" y="449"/>
                      <a:pt x="159" y="489"/>
                      <a:pt x="123" y="523"/>
                    </a:cubicBezTo>
                    <a:cubicBezTo>
                      <a:pt x="127" y="522"/>
                      <a:pt x="131" y="521"/>
                      <a:pt x="135" y="520"/>
                    </a:cubicBezTo>
                    <a:cubicBezTo>
                      <a:pt x="205" y="498"/>
                      <a:pt x="265" y="461"/>
                      <a:pt x="313" y="412"/>
                    </a:cubicBezTo>
                    <a:cubicBezTo>
                      <a:pt x="461" y="403"/>
                      <a:pt x="577" y="315"/>
                      <a:pt x="577" y="207"/>
                    </a:cubicBezTo>
                    <a:close/>
                  </a:path>
                </a:pathLst>
              </a:custGeom>
              <a:solidFill>
                <a:srgbClr val="78CAD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31" name="Freeform 145"/>
              <p:cNvSpPr/>
              <p:nvPr/>
            </p:nvSpPr>
            <p:spPr bwMode="auto">
              <a:xfrm>
                <a:off x="428625" y="295276"/>
                <a:ext cx="350838" cy="328613"/>
              </a:xfrm>
              <a:custGeom>
                <a:avLst/>
                <a:gdLst>
                  <a:gd name="T0" fmla="*/ 70811 w 218"/>
                  <a:gd name="T1" fmla="*/ 0 h 204"/>
                  <a:gd name="T2" fmla="*/ 0 w 218"/>
                  <a:gd name="T3" fmla="*/ 70877 h 204"/>
                  <a:gd name="T4" fmla="*/ 257496 w 218"/>
                  <a:gd name="T5" fmla="*/ 328613 h 204"/>
                  <a:gd name="T6" fmla="*/ 350838 w 218"/>
                  <a:gd name="T7" fmla="*/ 280288 h 204"/>
                  <a:gd name="T8" fmla="*/ 70811 w 218"/>
                  <a:gd name="T9" fmla="*/ 0 h 204"/>
                  <a:gd name="T10" fmla="*/ 0 60000 65536"/>
                  <a:gd name="T11" fmla="*/ 0 60000 65536"/>
                  <a:gd name="T12" fmla="*/ 0 60000 65536"/>
                  <a:gd name="T13" fmla="*/ 0 60000 65536"/>
                  <a:gd name="T14" fmla="*/ 0 60000 65536"/>
                  <a:gd name="T15" fmla="*/ 0 w 218"/>
                  <a:gd name="T16" fmla="*/ 0 h 204"/>
                  <a:gd name="T17" fmla="*/ 218 w 218"/>
                  <a:gd name="T18" fmla="*/ 204 h 204"/>
                </a:gdLst>
                <a:ahLst/>
                <a:cxnLst>
                  <a:cxn ang="T10">
                    <a:pos x="T0" y="T1"/>
                  </a:cxn>
                  <a:cxn ang="T11">
                    <a:pos x="T2" y="T3"/>
                  </a:cxn>
                  <a:cxn ang="T12">
                    <a:pos x="T4" y="T5"/>
                  </a:cxn>
                  <a:cxn ang="T13">
                    <a:pos x="T6" y="T7"/>
                  </a:cxn>
                  <a:cxn ang="T14">
                    <a:pos x="T8" y="T9"/>
                  </a:cxn>
                </a:cxnLst>
                <a:rect l="T15" t="T16" r="T17" b="T18"/>
                <a:pathLst>
                  <a:path w="218" h="204">
                    <a:moveTo>
                      <a:pt x="44" y="0"/>
                    </a:moveTo>
                    <a:cubicBezTo>
                      <a:pt x="0" y="44"/>
                      <a:pt x="0" y="44"/>
                      <a:pt x="0" y="44"/>
                    </a:cubicBezTo>
                    <a:cubicBezTo>
                      <a:pt x="160" y="204"/>
                      <a:pt x="160" y="204"/>
                      <a:pt x="160" y="204"/>
                    </a:cubicBezTo>
                    <a:cubicBezTo>
                      <a:pt x="181" y="196"/>
                      <a:pt x="201" y="185"/>
                      <a:pt x="218" y="174"/>
                    </a:cubicBezTo>
                    <a:lnTo>
                      <a:pt x="44" y="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32" name="Freeform 146"/>
              <p:cNvSpPr/>
              <p:nvPr/>
            </p:nvSpPr>
            <p:spPr bwMode="auto">
              <a:xfrm>
                <a:off x="639763" y="300038"/>
                <a:ext cx="244475" cy="249238"/>
              </a:xfrm>
              <a:custGeom>
                <a:avLst/>
                <a:gdLst>
                  <a:gd name="T0" fmla="*/ 70769 w 152"/>
                  <a:gd name="T1" fmla="*/ 0 h 154"/>
                  <a:gd name="T2" fmla="*/ 0 w 152"/>
                  <a:gd name="T3" fmla="*/ 71211 h 154"/>
                  <a:gd name="T4" fmla="*/ 176923 w 152"/>
                  <a:gd name="T5" fmla="*/ 249238 h 154"/>
                  <a:gd name="T6" fmla="*/ 244475 w 152"/>
                  <a:gd name="T7" fmla="*/ 173172 h 154"/>
                  <a:gd name="T8" fmla="*/ 70769 w 152"/>
                  <a:gd name="T9" fmla="*/ 0 h 154"/>
                  <a:gd name="T10" fmla="*/ 0 60000 65536"/>
                  <a:gd name="T11" fmla="*/ 0 60000 65536"/>
                  <a:gd name="T12" fmla="*/ 0 60000 65536"/>
                  <a:gd name="T13" fmla="*/ 0 60000 65536"/>
                  <a:gd name="T14" fmla="*/ 0 60000 65536"/>
                  <a:gd name="T15" fmla="*/ 0 w 152"/>
                  <a:gd name="T16" fmla="*/ 0 h 154"/>
                  <a:gd name="T17" fmla="*/ 152 w 152"/>
                  <a:gd name="T18" fmla="*/ 154 h 154"/>
                </a:gdLst>
                <a:ahLst/>
                <a:cxnLst>
                  <a:cxn ang="T10">
                    <a:pos x="T0" y="T1"/>
                  </a:cxn>
                  <a:cxn ang="T11">
                    <a:pos x="T2" y="T3"/>
                  </a:cxn>
                  <a:cxn ang="T12">
                    <a:pos x="T4" y="T5"/>
                  </a:cxn>
                  <a:cxn ang="T13">
                    <a:pos x="T6" y="T7"/>
                  </a:cxn>
                  <a:cxn ang="T14">
                    <a:pos x="T8" y="T9"/>
                  </a:cxn>
                </a:cxnLst>
                <a:rect l="T15" t="T16" r="T17" b="T18"/>
                <a:pathLst>
                  <a:path w="152" h="154">
                    <a:moveTo>
                      <a:pt x="44" y="0"/>
                    </a:moveTo>
                    <a:cubicBezTo>
                      <a:pt x="0" y="44"/>
                      <a:pt x="0" y="44"/>
                      <a:pt x="0" y="44"/>
                    </a:cubicBezTo>
                    <a:cubicBezTo>
                      <a:pt x="110" y="154"/>
                      <a:pt x="110" y="154"/>
                      <a:pt x="110" y="154"/>
                    </a:cubicBezTo>
                    <a:cubicBezTo>
                      <a:pt x="127" y="140"/>
                      <a:pt x="141" y="124"/>
                      <a:pt x="152" y="107"/>
                    </a:cubicBezTo>
                    <a:lnTo>
                      <a:pt x="44" y="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33" name="Freeform 147"/>
              <p:cNvSpPr/>
              <p:nvPr/>
            </p:nvSpPr>
            <p:spPr bwMode="auto">
              <a:xfrm>
                <a:off x="220663" y="292101"/>
                <a:ext cx="417513" cy="371475"/>
              </a:xfrm>
              <a:custGeom>
                <a:avLst/>
                <a:gdLst>
                  <a:gd name="T0" fmla="*/ 417513 w 260"/>
                  <a:gd name="T1" fmla="*/ 348863 h 230"/>
                  <a:gd name="T2" fmla="*/ 70656 w 260"/>
                  <a:gd name="T3" fmla="*/ 0 h 230"/>
                  <a:gd name="T4" fmla="*/ 0 w 260"/>
                  <a:gd name="T5" fmla="*/ 71065 h 230"/>
                  <a:gd name="T6" fmla="*/ 298682 w 260"/>
                  <a:gd name="T7" fmla="*/ 371475 h 230"/>
                  <a:gd name="T8" fmla="*/ 417513 w 260"/>
                  <a:gd name="T9" fmla="*/ 348863 h 230"/>
                  <a:gd name="T10" fmla="*/ 0 60000 65536"/>
                  <a:gd name="T11" fmla="*/ 0 60000 65536"/>
                  <a:gd name="T12" fmla="*/ 0 60000 65536"/>
                  <a:gd name="T13" fmla="*/ 0 60000 65536"/>
                  <a:gd name="T14" fmla="*/ 0 60000 65536"/>
                  <a:gd name="T15" fmla="*/ 0 w 260"/>
                  <a:gd name="T16" fmla="*/ 0 h 230"/>
                  <a:gd name="T17" fmla="*/ 260 w 260"/>
                  <a:gd name="T18" fmla="*/ 230 h 230"/>
                </a:gdLst>
                <a:ahLst/>
                <a:cxnLst>
                  <a:cxn ang="T10">
                    <a:pos x="T0" y="T1"/>
                  </a:cxn>
                  <a:cxn ang="T11">
                    <a:pos x="T2" y="T3"/>
                  </a:cxn>
                  <a:cxn ang="T12">
                    <a:pos x="T4" y="T5"/>
                  </a:cxn>
                  <a:cxn ang="T13">
                    <a:pos x="T6" y="T7"/>
                  </a:cxn>
                  <a:cxn ang="T14">
                    <a:pos x="T8" y="T9"/>
                  </a:cxn>
                </a:cxnLst>
                <a:rect l="T15" t="T16" r="T17" b="T18"/>
                <a:pathLst>
                  <a:path w="260" h="230">
                    <a:moveTo>
                      <a:pt x="260" y="216"/>
                    </a:moveTo>
                    <a:cubicBezTo>
                      <a:pt x="44" y="0"/>
                      <a:pt x="44" y="0"/>
                      <a:pt x="44" y="0"/>
                    </a:cubicBezTo>
                    <a:cubicBezTo>
                      <a:pt x="0" y="44"/>
                      <a:pt x="0" y="44"/>
                      <a:pt x="0" y="44"/>
                    </a:cubicBezTo>
                    <a:cubicBezTo>
                      <a:pt x="186" y="230"/>
                      <a:pt x="186" y="230"/>
                      <a:pt x="186" y="230"/>
                    </a:cubicBezTo>
                    <a:cubicBezTo>
                      <a:pt x="212" y="227"/>
                      <a:pt x="237" y="223"/>
                      <a:pt x="260" y="216"/>
                    </a:cubicBez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3334" name="Oval 148"/>
              <p:cNvSpPr>
                <a:spLocks noChangeArrowheads="1"/>
              </p:cNvSpPr>
              <p:nvPr/>
            </p:nvSpPr>
            <p:spPr bwMode="auto">
              <a:xfrm>
                <a:off x="211138" y="274638"/>
                <a:ext cx="104775" cy="107950"/>
              </a:xfrm>
              <a:prstGeom prst="ellipse">
                <a:avLst/>
              </a:prstGeom>
              <a:solidFill>
                <a:srgbClr val="D4544D"/>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3335" name="Oval 149"/>
              <p:cNvSpPr>
                <a:spLocks noChangeArrowheads="1"/>
              </p:cNvSpPr>
              <p:nvPr/>
            </p:nvSpPr>
            <p:spPr bwMode="auto">
              <a:xfrm>
                <a:off x="417513" y="274638"/>
                <a:ext cx="107950" cy="107950"/>
              </a:xfrm>
              <a:prstGeom prst="ellipse">
                <a:avLst/>
              </a:prstGeom>
              <a:solidFill>
                <a:srgbClr val="D4544D"/>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3336" name="Oval 150"/>
              <p:cNvSpPr>
                <a:spLocks noChangeArrowheads="1"/>
              </p:cNvSpPr>
              <p:nvPr/>
            </p:nvSpPr>
            <p:spPr bwMode="auto">
              <a:xfrm>
                <a:off x="625475" y="274638"/>
                <a:ext cx="107950" cy="107950"/>
              </a:xfrm>
              <a:prstGeom prst="ellipse">
                <a:avLst/>
              </a:prstGeom>
              <a:solidFill>
                <a:srgbClr val="D4544D"/>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grpSp>
      <p:grpSp>
        <p:nvGrpSpPr>
          <p:cNvPr id="13316" name="组合 4"/>
          <p:cNvGrpSpPr/>
          <p:nvPr/>
        </p:nvGrpSpPr>
        <p:grpSpPr bwMode="auto">
          <a:xfrm>
            <a:off x="952501" y="1972734"/>
            <a:ext cx="4095751" cy="1125856"/>
            <a:chOff x="0" y="0"/>
            <a:chExt cx="2720894" cy="1701792"/>
          </a:xfrm>
        </p:grpSpPr>
        <p:grpSp>
          <p:nvGrpSpPr>
            <p:cNvPr id="13322" name="组合 23"/>
            <p:cNvGrpSpPr/>
            <p:nvPr/>
          </p:nvGrpSpPr>
          <p:grpSpPr bwMode="auto">
            <a:xfrm>
              <a:off x="0" y="0"/>
              <a:ext cx="2720894" cy="1701792"/>
              <a:chOff x="0" y="0"/>
              <a:chExt cx="2720894" cy="1701792"/>
            </a:xfrm>
          </p:grpSpPr>
          <p:sp>
            <p:nvSpPr>
              <p:cNvPr id="13324" name="矩形 7"/>
              <p:cNvSpPr>
                <a:spLocks noChangeArrowheads="1"/>
              </p:cNvSpPr>
              <p:nvPr/>
            </p:nvSpPr>
            <p:spPr bwMode="auto">
              <a:xfrm>
                <a:off x="275239" y="0"/>
                <a:ext cx="2206622" cy="57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B58A36"/>
                    </a:solidFill>
                    <a:latin typeface="微软雅黑" panose="020B0503020204020204" pitchFamily="34" charset="-122"/>
                    <a:ea typeface="微软雅黑" panose="020B0503020204020204" pitchFamily="34" charset="-122"/>
                  </a:rPr>
                  <a:t>单击添加您的标题</a:t>
                </a:r>
                <a:endParaRPr lang="zh-CN" altLang="en-US" sz="1865" b="1">
                  <a:solidFill>
                    <a:srgbClr val="B58A36"/>
                  </a:solidFill>
                  <a:latin typeface="微软雅黑" panose="020B0503020204020204" pitchFamily="34" charset="-122"/>
                  <a:ea typeface="微软雅黑" panose="020B0503020204020204" pitchFamily="34" charset="-122"/>
                </a:endParaRPr>
              </a:p>
            </p:txBody>
          </p:sp>
          <p:sp>
            <p:nvSpPr>
              <p:cNvPr id="13325" name="矩形 8"/>
              <p:cNvSpPr>
                <a:spLocks noChangeArrowheads="1"/>
              </p:cNvSpPr>
              <p:nvPr/>
            </p:nvSpPr>
            <p:spPr bwMode="auto">
              <a:xfrm>
                <a:off x="0" y="724828"/>
                <a:ext cx="2720894" cy="97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cxnSp>
          <p:nvCxnSpPr>
            <p:cNvPr id="13323" name="直接连接符 94"/>
            <p:cNvCxnSpPr>
              <a:cxnSpLocks noChangeShapeType="1"/>
            </p:cNvCxnSpPr>
            <p:nvPr/>
          </p:nvCxnSpPr>
          <p:spPr bwMode="auto">
            <a:xfrm flipV="1">
              <a:off x="183493" y="575485"/>
              <a:ext cx="2385408" cy="2167"/>
            </a:xfrm>
            <a:prstGeom prst="line">
              <a:avLst/>
            </a:prstGeom>
            <a:noFill/>
            <a:ln w="9525">
              <a:solidFill>
                <a:srgbClr val="B58A36"/>
              </a:solidFill>
              <a:round/>
              <a:headEnd type="oval" w="med" len="med"/>
            </a:ln>
            <a:extLst>
              <a:ext uri="{909E8E84-426E-40DD-AFC4-6F175D3DCCD1}">
                <a14:hiddenFill xmlns:a14="http://schemas.microsoft.com/office/drawing/2010/main">
                  <a:noFill/>
                </a14:hiddenFill>
              </a:ext>
            </a:extLst>
          </p:spPr>
        </p:cxnSp>
      </p:grpSp>
      <p:grpSp>
        <p:nvGrpSpPr>
          <p:cNvPr id="13317" name="组合 4"/>
          <p:cNvGrpSpPr/>
          <p:nvPr/>
        </p:nvGrpSpPr>
        <p:grpSpPr bwMode="auto">
          <a:xfrm>
            <a:off x="6858001" y="4777318"/>
            <a:ext cx="4095751" cy="1126467"/>
            <a:chOff x="0" y="0"/>
            <a:chExt cx="2720894" cy="1700549"/>
          </a:xfrm>
        </p:grpSpPr>
        <p:grpSp>
          <p:nvGrpSpPr>
            <p:cNvPr id="13318" name="组合 23"/>
            <p:cNvGrpSpPr/>
            <p:nvPr/>
          </p:nvGrpSpPr>
          <p:grpSpPr bwMode="auto">
            <a:xfrm>
              <a:off x="0" y="0"/>
              <a:ext cx="2720894" cy="1700549"/>
              <a:chOff x="0" y="0"/>
              <a:chExt cx="2720894" cy="1700549"/>
            </a:xfrm>
          </p:grpSpPr>
          <p:sp>
            <p:nvSpPr>
              <p:cNvPr id="13320" name="矩形 7"/>
              <p:cNvSpPr>
                <a:spLocks noChangeArrowheads="1"/>
              </p:cNvSpPr>
              <p:nvPr/>
            </p:nvSpPr>
            <p:spPr bwMode="auto">
              <a:xfrm>
                <a:off x="275239" y="0"/>
                <a:ext cx="2206622" cy="57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B58A36"/>
                    </a:solidFill>
                    <a:latin typeface="微软雅黑" panose="020B0503020204020204" pitchFamily="34" charset="-122"/>
                    <a:ea typeface="微软雅黑" panose="020B0503020204020204" pitchFamily="34" charset="-122"/>
                  </a:rPr>
                  <a:t>单击添加您的标题</a:t>
                </a:r>
                <a:endParaRPr lang="zh-CN" altLang="en-US" sz="1865" b="1">
                  <a:solidFill>
                    <a:srgbClr val="B58A36"/>
                  </a:solidFill>
                  <a:latin typeface="微软雅黑" panose="020B0503020204020204" pitchFamily="34" charset="-122"/>
                  <a:ea typeface="微软雅黑" panose="020B0503020204020204" pitchFamily="34" charset="-122"/>
                </a:endParaRPr>
              </a:p>
            </p:txBody>
          </p:sp>
          <p:sp>
            <p:nvSpPr>
              <p:cNvPr id="13321" name="矩形 8"/>
              <p:cNvSpPr>
                <a:spLocks noChangeArrowheads="1"/>
              </p:cNvSpPr>
              <p:nvPr/>
            </p:nvSpPr>
            <p:spPr bwMode="auto">
              <a:xfrm>
                <a:off x="0" y="724828"/>
                <a:ext cx="2720894" cy="97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cxnSp>
          <p:nvCxnSpPr>
            <p:cNvPr id="13319" name="直接连接符 99"/>
            <p:cNvCxnSpPr>
              <a:cxnSpLocks noChangeShapeType="1"/>
            </p:cNvCxnSpPr>
            <p:nvPr/>
          </p:nvCxnSpPr>
          <p:spPr bwMode="auto">
            <a:xfrm flipV="1">
              <a:off x="183493" y="575485"/>
              <a:ext cx="2385408" cy="2167"/>
            </a:xfrm>
            <a:prstGeom prst="line">
              <a:avLst/>
            </a:prstGeom>
            <a:noFill/>
            <a:ln w="9525">
              <a:solidFill>
                <a:srgbClr val="B58A36"/>
              </a:solidFill>
              <a:round/>
              <a:headEnd type="oval"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0"/>
                                  </p:stCondLst>
                                  <p:childTnLst>
                                    <p:set>
                                      <p:cBhvr>
                                        <p:cTn id="6" dur="1" fill="hold">
                                          <p:stCondLst>
                                            <p:cond delay="0"/>
                                          </p:stCondLst>
                                        </p:cTn>
                                        <p:tgtEl>
                                          <p:spTgt spid="16465"/>
                                        </p:tgtEl>
                                        <p:attrNameLst>
                                          <p:attrName>style.visibility</p:attrName>
                                        </p:attrNameLst>
                                      </p:cBhvr>
                                      <p:to>
                                        <p:strVal val="visible"/>
                                      </p:to>
                                    </p:set>
                                    <p:anim calcmode="lin" valueType="num">
                                      <p:cBhvr>
                                        <p:cTn id="7" dur="300" fill="hold"/>
                                        <p:tgtEl>
                                          <p:spTgt spid="16465"/>
                                        </p:tgtEl>
                                        <p:attrNameLst>
                                          <p:attrName>ppt_w</p:attrName>
                                        </p:attrNameLst>
                                      </p:cBhvr>
                                      <p:tavLst>
                                        <p:tav tm="0">
                                          <p:val>
                                            <p:fltVal val="0"/>
                                          </p:val>
                                        </p:tav>
                                        <p:tav tm="100000">
                                          <p:val>
                                            <p:strVal val="#ppt_w"/>
                                          </p:val>
                                        </p:tav>
                                      </p:tavLst>
                                    </p:anim>
                                    <p:anim calcmode="lin" valueType="num">
                                      <p:cBhvr>
                                        <p:cTn id="8" dur="300" fill="hold"/>
                                        <p:tgtEl>
                                          <p:spTgt spid="16465"/>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3300"/>
                                  </p:stCondLst>
                                  <p:childTnLst>
                                    <p:animScale>
                                      <p:cBhvr>
                                        <p:cTn id="10" dur="150" fill="hold"/>
                                        <p:tgtEl>
                                          <p:spTgt spid="1646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a:spLocks noChangeArrowheads="1"/>
          </p:cNvSpPr>
          <p:nvPr/>
        </p:nvSpPr>
        <p:spPr bwMode="auto">
          <a:xfrm>
            <a:off x="0" y="3905251"/>
            <a:ext cx="12192000" cy="2952749"/>
          </a:xfrm>
          <a:prstGeom prst="rect">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CB1B38"/>
              </a:solidFill>
            </a:endParaRPr>
          </a:p>
        </p:txBody>
      </p:sp>
      <p:grpSp>
        <p:nvGrpSpPr>
          <p:cNvPr id="17411" name="组合 95"/>
          <p:cNvGrpSpPr/>
          <p:nvPr/>
        </p:nvGrpSpPr>
        <p:grpSpPr bwMode="auto">
          <a:xfrm>
            <a:off x="6407151" y="2010833"/>
            <a:ext cx="1394883" cy="1989667"/>
            <a:chOff x="0" y="0"/>
            <a:chExt cx="1113207" cy="1587895"/>
          </a:xfrm>
        </p:grpSpPr>
        <p:sp>
          <p:nvSpPr>
            <p:cNvPr id="14404" name="任意多边形 96"/>
            <p:cNvSpPr/>
            <p:nvPr/>
          </p:nvSpPr>
          <p:spPr bwMode="auto">
            <a:xfrm>
              <a:off x="33111" y="33324"/>
              <a:ext cx="1080096" cy="1554571"/>
            </a:xfrm>
            <a:custGeom>
              <a:avLst/>
              <a:gdLst>
                <a:gd name="T0" fmla="*/ 119390 w 1080096"/>
                <a:gd name="T1" fmla="*/ 476417 h 1554571"/>
                <a:gd name="T2" fmla="*/ 119358 w 1080096"/>
                <a:gd name="T3" fmla="*/ 477350 h 1554571"/>
                <a:gd name="T4" fmla="*/ 119390 w 1080096"/>
                <a:gd name="T5" fmla="*/ 477350 h 1554571"/>
                <a:gd name="T6" fmla="*/ 119390 w 1080096"/>
                <a:gd name="T7" fmla="*/ 476417 h 1554571"/>
                <a:gd name="T8" fmla="*/ 959267 w 1080096"/>
                <a:gd name="T9" fmla="*/ 162088 h 1554571"/>
                <a:gd name="T10" fmla="*/ 959232 w 1080096"/>
                <a:gd name="T11" fmla="*/ 162103 h 1554571"/>
                <a:gd name="T12" fmla="*/ 959232 w 1080096"/>
                <a:gd name="T13" fmla="*/ 181140 h 1554571"/>
                <a:gd name="T14" fmla="*/ 959232 w 1080096"/>
                <a:gd name="T15" fmla="*/ 477350 h 1554571"/>
                <a:gd name="T16" fmla="*/ 959267 w 1080096"/>
                <a:gd name="T17" fmla="*/ 477350 h 1554571"/>
                <a:gd name="T18" fmla="*/ 959267 w 1080096"/>
                <a:gd name="T19" fmla="*/ 162088 h 1554571"/>
                <a:gd name="T20" fmla="*/ 0 w 1080096"/>
                <a:gd name="T21" fmla="*/ 0 h 1554571"/>
                <a:gd name="T22" fmla="*/ 540785 w 1080096"/>
                <a:gd name="T23" fmla="*/ 0 h 1554571"/>
                <a:gd name="T24" fmla="*/ 1080096 w 1080096"/>
                <a:gd name="T25" fmla="*/ 0 h 1554571"/>
                <a:gd name="T26" fmla="*/ 1031470 w 1080096"/>
                <a:gd name="T27" fmla="*/ 503946 h 1554571"/>
                <a:gd name="T28" fmla="*/ 1030234 w 1080096"/>
                <a:gd name="T29" fmla="*/ 503492 h 1554571"/>
                <a:gd name="T30" fmla="*/ 1045759 w 1080096"/>
                <a:gd name="T31" fmla="*/ 526778 h 1554571"/>
                <a:gd name="T32" fmla="*/ 1052099 w 1080096"/>
                <a:gd name="T33" fmla="*/ 558151 h 1554571"/>
                <a:gd name="T34" fmla="*/ 973364 w 1080096"/>
                <a:gd name="T35" fmla="*/ 636932 h 1554571"/>
                <a:gd name="T36" fmla="*/ 959232 w 1080096"/>
                <a:gd name="T37" fmla="*/ 636932 h 1554571"/>
                <a:gd name="T38" fmla="*/ 959232 w 1080096"/>
                <a:gd name="T39" fmla="*/ 820755 h 1554571"/>
                <a:gd name="T40" fmla="*/ 959267 w 1080096"/>
                <a:gd name="T41" fmla="*/ 820755 h 1554571"/>
                <a:gd name="T42" fmla="*/ 959267 w 1080096"/>
                <a:gd name="T43" fmla="*/ 1554571 h 1554571"/>
                <a:gd name="T44" fmla="*/ 539312 w 1080096"/>
                <a:gd name="T45" fmla="*/ 1554571 h 1554571"/>
                <a:gd name="T46" fmla="*/ 539311 w 1080096"/>
                <a:gd name="T47" fmla="*/ 1554571 h 1554571"/>
                <a:gd name="T48" fmla="*/ 119356 w 1080096"/>
                <a:gd name="T49" fmla="*/ 1554571 h 1554571"/>
                <a:gd name="T50" fmla="*/ 119356 w 1080096"/>
                <a:gd name="T51" fmla="*/ 820755 h 1554571"/>
                <a:gd name="T52" fmla="*/ 119390 w 1080096"/>
                <a:gd name="T53" fmla="*/ 820755 h 1554571"/>
                <a:gd name="T54" fmla="*/ 119390 w 1080096"/>
                <a:gd name="T55" fmla="*/ 636932 h 1554571"/>
                <a:gd name="T56" fmla="*/ 105258 w 1080096"/>
                <a:gd name="T57" fmla="*/ 636932 h 1554571"/>
                <a:gd name="T58" fmla="*/ 26523 w 1080096"/>
                <a:gd name="T59" fmla="*/ 558151 h 1554571"/>
                <a:gd name="T60" fmla="*/ 49992 w 1080096"/>
                <a:gd name="T61" fmla="*/ 501086 h 1554571"/>
                <a:gd name="T62" fmla="*/ 51502 w 1080096"/>
                <a:gd name="T63" fmla="*/ 500040 h 1554571"/>
                <a:gd name="T64" fmla="*/ 48626 w 1080096"/>
                <a:gd name="T65" fmla="*/ 500999 h 1554571"/>
                <a:gd name="T66" fmla="*/ 0 w 1080096"/>
                <a:gd name="T67" fmla="*/ 0 h 1554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0096"/>
                <a:gd name="T103" fmla="*/ 0 h 1554571"/>
                <a:gd name="T104" fmla="*/ 1080096 w 1080096"/>
                <a:gd name="T105" fmla="*/ 1554571 h 1554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0096" h="1554571">
                  <a:moveTo>
                    <a:pt x="119390" y="476417"/>
                  </a:moveTo>
                  <a:lnTo>
                    <a:pt x="119358" y="477350"/>
                  </a:lnTo>
                  <a:lnTo>
                    <a:pt x="119390" y="477350"/>
                  </a:lnTo>
                  <a:lnTo>
                    <a:pt x="119390" y="476417"/>
                  </a:lnTo>
                  <a:close/>
                  <a:moveTo>
                    <a:pt x="959267" y="162088"/>
                  </a:moveTo>
                  <a:lnTo>
                    <a:pt x="959232" y="162103"/>
                  </a:lnTo>
                  <a:lnTo>
                    <a:pt x="959232" y="181140"/>
                  </a:lnTo>
                  <a:cubicBezTo>
                    <a:pt x="959232" y="238545"/>
                    <a:pt x="959232" y="330393"/>
                    <a:pt x="959232" y="477350"/>
                  </a:cubicBezTo>
                  <a:lnTo>
                    <a:pt x="959267" y="477350"/>
                  </a:lnTo>
                  <a:lnTo>
                    <a:pt x="959267" y="162088"/>
                  </a:lnTo>
                  <a:close/>
                  <a:moveTo>
                    <a:pt x="0" y="0"/>
                  </a:moveTo>
                  <a:lnTo>
                    <a:pt x="540785" y="0"/>
                  </a:lnTo>
                  <a:lnTo>
                    <a:pt x="1080096" y="0"/>
                  </a:lnTo>
                  <a:lnTo>
                    <a:pt x="1031470" y="503946"/>
                  </a:lnTo>
                  <a:lnTo>
                    <a:pt x="1030234" y="503492"/>
                  </a:lnTo>
                  <a:lnTo>
                    <a:pt x="1045759" y="526778"/>
                  </a:lnTo>
                  <a:cubicBezTo>
                    <a:pt x="1049828" y="536436"/>
                    <a:pt x="1052099" y="547041"/>
                    <a:pt x="1052099" y="558151"/>
                  </a:cubicBezTo>
                  <a:cubicBezTo>
                    <a:pt x="1052099" y="602592"/>
                    <a:pt x="1015760" y="636932"/>
                    <a:pt x="973364" y="636932"/>
                  </a:cubicBezTo>
                  <a:cubicBezTo>
                    <a:pt x="973364" y="636932"/>
                    <a:pt x="973364" y="636932"/>
                    <a:pt x="959232" y="636932"/>
                  </a:cubicBezTo>
                  <a:cubicBezTo>
                    <a:pt x="959232" y="636932"/>
                    <a:pt x="959232" y="636932"/>
                    <a:pt x="959232" y="820755"/>
                  </a:cubicBezTo>
                  <a:lnTo>
                    <a:pt x="959267" y="820755"/>
                  </a:lnTo>
                  <a:lnTo>
                    <a:pt x="959267" y="1554571"/>
                  </a:lnTo>
                  <a:lnTo>
                    <a:pt x="539312" y="1554571"/>
                  </a:lnTo>
                  <a:lnTo>
                    <a:pt x="539311" y="1554571"/>
                  </a:lnTo>
                  <a:lnTo>
                    <a:pt x="119356" y="1554571"/>
                  </a:lnTo>
                  <a:lnTo>
                    <a:pt x="119356" y="820755"/>
                  </a:lnTo>
                  <a:lnTo>
                    <a:pt x="119390" y="820755"/>
                  </a:lnTo>
                  <a:cubicBezTo>
                    <a:pt x="119390" y="820755"/>
                    <a:pt x="119390" y="820755"/>
                    <a:pt x="119390" y="636932"/>
                  </a:cubicBezTo>
                  <a:cubicBezTo>
                    <a:pt x="119390" y="636932"/>
                    <a:pt x="119390" y="636932"/>
                    <a:pt x="105258" y="636932"/>
                  </a:cubicBezTo>
                  <a:cubicBezTo>
                    <a:pt x="62862" y="636932"/>
                    <a:pt x="26523" y="602592"/>
                    <a:pt x="26523" y="558151"/>
                  </a:cubicBezTo>
                  <a:cubicBezTo>
                    <a:pt x="26523" y="535931"/>
                    <a:pt x="35608" y="515731"/>
                    <a:pt x="49992" y="501086"/>
                  </a:cubicBezTo>
                  <a:lnTo>
                    <a:pt x="51502" y="500040"/>
                  </a:lnTo>
                  <a:lnTo>
                    <a:pt x="48626" y="500999"/>
                  </a:lnTo>
                  <a:lnTo>
                    <a:pt x="0"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4405" name="组合 97"/>
            <p:cNvGrpSpPr/>
            <p:nvPr/>
          </p:nvGrpSpPr>
          <p:grpSpPr bwMode="auto">
            <a:xfrm>
              <a:off x="0" y="0"/>
              <a:ext cx="1080096" cy="1554571"/>
              <a:chOff x="0" y="0"/>
              <a:chExt cx="1080096" cy="1554571"/>
            </a:xfrm>
          </p:grpSpPr>
          <p:sp>
            <p:nvSpPr>
              <p:cNvPr id="14406" name="Rectangle 5"/>
              <p:cNvSpPr>
                <a:spLocks noChangeArrowheads="1"/>
              </p:cNvSpPr>
              <p:nvPr/>
            </p:nvSpPr>
            <p:spPr bwMode="auto">
              <a:xfrm>
                <a:off x="539311" y="820755"/>
                <a:ext cx="419956" cy="733816"/>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407" name="Rectangle 6"/>
              <p:cNvSpPr>
                <a:spLocks noChangeArrowheads="1"/>
              </p:cNvSpPr>
              <p:nvPr/>
            </p:nvSpPr>
            <p:spPr bwMode="auto">
              <a:xfrm>
                <a:off x="119356" y="820755"/>
                <a:ext cx="419956" cy="733816"/>
              </a:xfrm>
              <a:prstGeom prst="rect">
                <a:avLst/>
              </a:prstGeom>
              <a:solidFill>
                <a:srgbClr val="FA86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408" name="Freeform 7"/>
              <p:cNvSpPr/>
              <p:nvPr/>
            </p:nvSpPr>
            <p:spPr bwMode="auto">
              <a:xfrm>
                <a:off x="358068" y="820755"/>
                <a:ext cx="359541" cy="187138"/>
              </a:xfrm>
              <a:custGeom>
                <a:avLst/>
                <a:gdLst>
                  <a:gd name="T0" fmla="*/ 359541 w 244"/>
                  <a:gd name="T1" fmla="*/ 0 h 127"/>
                  <a:gd name="T2" fmla="*/ 181244 w 244"/>
                  <a:gd name="T3" fmla="*/ 187138 h 127"/>
                  <a:gd name="T4" fmla="*/ 0 w 244"/>
                  <a:gd name="T5" fmla="*/ 0 h 127"/>
                  <a:gd name="T6" fmla="*/ 359541 w 244"/>
                  <a:gd name="T7" fmla="*/ 0 h 127"/>
                  <a:gd name="T8" fmla="*/ 0 60000 65536"/>
                  <a:gd name="T9" fmla="*/ 0 60000 65536"/>
                  <a:gd name="T10" fmla="*/ 0 60000 65536"/>
                  <a:gd name="T11" fmla="*/ 0 60000 65536"/>
                  <a:gd name="T12" fmla="*/ 0 w 244"/>
                  <a:gd name="T13" fmla="*/ 0 h 127"/>
                  <a:gd name="T14" fmla="*/ 244 w 244"/>
                  <a:gd name="T15" fmla="*/ 127 h 127"/>
                </a:gdLst>
                <a:ahLst/>
                <a:cxnLst>
                  <a:cxn ang="T8">
                    <a:pos x="T0" y="T1"/>
                  </a:cxn>
                  <a:cxn ang="T9">
                    <a:pos x="T2" y="T3"/>
                  </a:cxn>
                  <a:cxn ang="T10">
                    <a:pos x="T4" y="T5"/>
                  </a:cxn>
                  <a:cxn ang="T11">
                    <a:pos x="T6" y="T7"/>
                  </a:cxn>
                </a:cxnLst>
                <a:rect l="T12" t="T13" r="T14" b="T15"/>
                <a:pathLst>
                  <a:path w="244" h="127">
                    <a:moveTo>
                      <a:pt x="244" y="0"/>
                    </a:moveTo>
                    <a:lnTo>
                      <a:pt x="123" y="127"/>
                    </a:lnTo>
                    <a:lnTo>
                      <a:pt x="0" y="0"/>
                    </a:lnTo>
                    <a:lnTo>
                      <a:pt x="244" y="0"/>
                    </a:lnTo>
                    <a:close/>
                  </a:path>
                </a:pathLst>
              </a:custGeom>
              <a:solidFill>
                <a:srgbClr val="ABE6F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409" name="Freeform 8"/>
              <p:cNvSpPr/>
              <p:nvPr/>
            </p:nvSpPr>
            <p:spPr bwMode="auto">
              <a:xfrm>
                <a:off x="328597" y="820755"/>
                <a:ext cx="421429" cy="216609"/>
              </a:xfrm>
              <a:custGeom>
                <a:avLst/>
                <a:gdLst>
                  <a:gd name="T0" fmla="*/ 421429 w 286"/>
                  <a:gd name="T1" fmla="*/ 0 h 147"/>
                  <a:gd name="T2" fmla="*/ 209241 w 286"/>
                  <a:gd name="T3" fmla="*/ 216609 h 147"/>
                  <a:gd name="T4" fmla="*/ 0 w 286"/>
                  <a:gd name="T5" fmla="*/ 0 h 147"/>
                  <a:gd name="T6" fmla="*/ 32418 w 286"/>
                  <a:gd name="T7" fmla="*/ 0 h 147"/>
                  <a:gd name="T8" fmla="*/ 210715 w 286"/>
                  <a:gd name="T9" fmla="*/ 187138 h 147"/>
                  <a:gd name="T10" fmla="*/ 389011 w 286"/>
                  <a:gd name="T11" fmla="*/ 0 h 147"/>
                  <a:gd name="T12" fmla="*/ 421429 w 286"/>
                  <a:gd name="T13" fmla="*/ 0 h 147"/>
                  <a:gd name="T14" fmla="*/ 0 60000 65536"/>
                  <a:gd name="T15" fmla="*/ 0 60000 65536"/>
                  <a:gd name="T16" fmla="*/ 0 60000 65536"/>
                  <a:gd name="T17" fmla="*/ 0 60000 65536"/>
                  <a:gd name="T18" fmla="*/ 0 60000 65536"/>
                  <a:gd name="T19" fmla="*/ 0 60000 65536"/>
                  <a:gd name="T20" fmla="*/ 0 60000 65536"/>
                  <a:gd name="T21" fmla="*/ 0 w 286"/>
                  <a:gd name="T22" fmla="*/ 0 h 147"/>
                  <a:gd name="T23" fmla="*/ 286 w 286"/>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7">
                    <a:moveTo>
                      <a:pt x="286" y="0"/>
                    </a:moveTo>
                    <a:lnTo>
                      <a:pt x="142" y="147"/>
                    </a:lnTo>
                    <a:lnTo>
                      <a:pt x="0" y="0"/>
                    </a:lnTo>
                    <a:lnTo>
                      <a:pt x="22" y="0"/>
                    </a:lnTo>
                    <a:lnTo>
                      <a:pt x="143" y="127"/>
                    </a:lnTo>
                    <a:lnTo>
                      <a:pt x="264" y="0"/>
                    </a:lnTo>
                    <a:lnTo>
                      <a:pt x="286" y="0"/>
                    </a:lnTo>
                    <a:close/>
                  </a:path>
                </a:pathLst>
              </a:cu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410" name="Freeform 9"/>
              <p:cNvSpPr/>
              <p:nvPr/>
            </p:nvSpPr>
            <p:spPr bwMode="auto">
              <a:xfrm>
                <a:off x="26523" y="85465"/>
                <a:ext cx="512788" cy="735290"/>
              </a:xfrm>
              <a:custGeom>
                <a:avLst/>
                <a:gdLst>
                  <a:gd name="T0" fmla="*/ 92867 w 254"/>
                  <a:gd name="T1" fmla="*/ 0 h 364"/>
                  <a:gd name="T2" fmla="*/ 92867 w 254"/>
                  <a:gd name="T3" fmla="*/ 391885 h 364"/>
                  <a:gd name="T4" fmla="*/ 78735 w 254"/>
                  <a:gd name="T5" fmla="*/ 391885 h 364"/>
                  <a:gd name="T6" fmla="*/ 0 w 254"/>
                  <a:gd name="T7" fmla="*/ 472686 h 364"/>
                  <a:gd name="T8" fmla="*/ 78735 w 254"/>
                  <a:gd name="T9" fmla="*/ 551468 h 364"/>
                  <a:gd name="T10" fmla="*/ 92867 w 254"/>
                  <a:gd name="T11" fmla="*/ 551468 h 364"/>
                  <a:gd name="T12" fmla="*/ 92867 w 254"/>
                  <a:gd name="T13" fmla="*/ 735290 h 364"/>
                  <a:gd name="T14" fmla="*/ 512788 w 254"/>
                  <a:gd name="T15" fmla="*/ 735290 h 364"/>
                  <a:gd name="T16" fmla="*/ 512788 w 254"/>
                  <a:gd name="T17" fmla="*/ 551468 h 364"/>
                  <a:gd name="T18" fmla="*/ 512788 w 254"/>
                  <a:gd name="T19" fmla="*/ 391885 h 364"/>
                  <a:gd name="T20" fmla="*/ 512788 w 254"/>
                  <a:gd name="T21" fmla="*/ 0 h 364"/>
                  <a:gd name="T22" fmla="*/ 92867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411" name="Freeform 10"/>
              <p:cNvSpPr/>
              <p:nvPr/>
            </p:nvSpPr>
            <p:spPr bwMode="auto">
              <a:xfrm>
                <a:off x="539311" y="85465"/>
                <a:ext cx="512788" cy="735290"/>
              </a:xfrm>
              <a:custGeom>
                <a:avLst/>
                <a:gdLst>
                  <a:gd name="T0" fmla="*/ 434053 w 254"/>
                  <a:gd name="T1" fmla="*/ 391885 h 364"/>
                  <a:gd name="T2" fmla="*/ 419921 w 254"/>
                  <a:gd name="T3" fmla="*/ 391885 h 364"/>
                  <a:gd name="T4" fmla="*/ 419921 w 254"/>
                  <a:gd name="T5" fmla="*/ 0 h 364"/>
                  <a:gd name="T6" fmla="*/ 0 w 254"/>
                  <a:gd name="T7" fmla="*/ 0 h 364"/>
                  <a:gd name="T8" fmla="*/ 0 w 254"/>
                  <a:gd name="T9" fmla="*/ 391885 h 364"/>
                  <a:gd name="T10" fmla="*/ 0 w 254"/>
                  <a:gd name="T11" fmla="*/ 551468 h 364"/>
                  <a:gd name="T12" fmla="*/ 0 w 254"/>
                  <a:gd name="T13" fmla="*/ 735290 h 364"/>
                  <a:gd name="T14" fmla="*/ 419921 w 254"/>
                  <a:gd name="T15" fmla="*/ 735290 h 364"/>
                  <a:gd name="T16" fmla="*/ 419921 w 254"/>
                  <a:gd name="T17" fmla="*/ 551468 h 364"/>
                  <a:gd name="T18" fmla="*/ 434053 w 254"/>
                  <a:gd name="T19" fmla="*/ 551468 h 364"/>
                  <a:gd name="T20" fmla="*/ 512788 w 254"/>
                  <a:gd name="T21" fmla="*/ 472686 h 364"/>
                  <a:gd name="T22" fmla="*/ 434053 w 254"/>
                  <a:gd name="T23" fmla="*/ 391885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412" name="Oval 11"/>
              <p:cNvSpPr>
                <a:spLocks noChangeArrowheads="1"/>
              </p:cNvSpPr>
              <p:nvPr/>
            </p:nvSpPr>
            <p:spPr bwMode="auto">
              <a:xfrm>
                <a:off x="450899" y="1118407"/>
                <a:ext cx="67782" cy="69256"/>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413" name="Oval 12"/>
              <p:cNvSpPr>
                <a:spLocks noChangeArrowheads="1"/>
              </p:cNvSpPr>
              <p:nvPr/>
            </p:nvSpPr>
            <p:spPr bwMode="auto">
              <a:xfrm>
                <a:off x="450899" y="1259866"/>
                <a:ext cx="67782" cy="67782"/>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414" name="Oval 13"/>
              <p:cNvSpPr>
                <a:spLocks noChangeArrowheads="1"/>
              </p:cNvSpPr>
              <p:nvPr/>
            </p:nvSpPr>
            <p:spPr bwMode="auto">
              <a:xfrm>
                <a:off x="450899" y="1402798"/>
                <a:ext cx="67782" cy="69256"/>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415" name="Freeform 17"/>
              <p:cNvSpPr/>
              <p:nvPr/>
            </p:nvSpPr>
            <p:spPr bwMode="auto">
              <a:xfrm>
                <a:off x="0" y="0"/>
                <a:ext cx="540785" cy="500999"/>
              </a:xfrm>
              <a:custGeom>
                <a:avLst/>
                <a:gdLst>
                  <a:gd name="T0" fmla="*/ 0 w 367"/>
                  <a:gd name="T1" fmla="*/ 0 h 340"/>
                  <a:gd name="T2" fmla="*/ 48626 w 367"/>
                  <a:gd name="T3" fmla="*/ 500999 h 340"/>
                  <a:gd name="T4" fmla="*/ 119356 w 367"/>
                  <a:gd name="T5" fmla="*/ 477423 h 340"/>
                  <a:gd name="T6" fmla="*/ 129671 w 367"/>
                  <a:gd name="T7" fmla="*/ 172403 h 340"/>
                  <a:gd name="T8" fmla="*/ 184191 w 367"/>
                  <a:gd name="T9" fmla="*/ 209241 h 340"/>
                  <a:gd name="T10" fmla="*/ 249026 w 367"/>
                  <a:gd name="T11" fmla="*/ 132617 h 340"/>
                  <a:gd name="T12" fmla="*/ 328597 w 367"/>
                  <a:gd name="T13" fmla="*/ 221029 h 340"/>
                  <a:gd name="T14" fmla="*/ 393432 w 367"/>
                  <a:gd name="T15" fmla="*/ 132617 h 340"/>
                  <a:gd name="T16" fmla="*/ 539311 w 367"/>
                  <a:gd name="T17" fmla="*/ 193032 h 340"/>
                  <a:gd name="T18" fmla="*/ 540785 w 367"/>
                  <a:gd name="T19" fmla="*/ 193032 h 340"/>
                  <a:gd name="T20" fmla="*/ 540785 w 367"/>
                  <a:gd name="T21" fmla="*/ 0 h 340"/>
                  <a:gd name="T22" fmla="*/ 0 w 367"/>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7"/>
                  <a:gd name="T37" fmla="*/ 0 h 340"/>
                  <a:gd name="T38" fmla="*/ 367 w 367"/>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7" h="340">
                    <a:moveTo>
                      <a:pt x="0" y="0"/>
                    </a:moveTo>
                    <a:lnTo>
                      <a:pt x="33" y="340"/>
                    </a:lnTo>
                    <a:lnTo>
                      <a:pt x="81" y="324"/>
                    </a:lnTo>
                    <a:lnTo>
                      <a:pt x="88" y="117"/>
                    </a:lnTo>
                    <a:lnTo>
                      <a:pt x="125" y="142"/>
                    </a:lnTo>
                    <a:lnTo>
                      <a:pt x="169" y="90"/>
                    </a:lnTo>
                    <a:lnTo>
                      <a:pt x="223" y="150"/>
                    </a:lnTo>
                    <a:lnTo>
                      <a:pt x="267" y="90"/>
                    </a:lnTo>
                    <a:lnTo>
                      <a:pt x="366" y="131"/>
                    </a:lnTo>
                    <a:lnTo>
                      <a:pt x="367" y="131"/>
                    </a:lnTo>
                    <a:lnTo>
                      <a:pt x="36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416" name="Freeform 18"/>
              <p:cNvSpPr/>
              <p:nvPr/>
            </p:nvSpPr>
            <p:spPr bwMode="auto">
              <a:xfrm>
                <a:off x="540785" y="0"/>
                <a:ext cx="539311" cy="503946"/>
              </a:xfrm>
              <a:custGeom>
                <a:avLst/>
                <a:gdLst>
                  <a:gd name="T0" fmla="*/ 0 w 366"/>
                  <a:gd name="T1" fmla="*/ 0 h 342"/>
                  <a:gd name="T2" fmla="*/ 0 w 366"/>
                  <a:gd name="T3" fmla="*/ 193032 h 342"/>
                  <a:gd name="T4" fmla="*/ 106094 w 366"/>
                  <a:gd name="T5" fmla="*/ 132617 h 342"/>
                  <a:gd name="T6" fmla="*/ 209241 w 366"/>
                  <a:gd name="T7" fmla="*/ 193032 h 342"/>
                  <a:gd name="T8" fmla="*/ 299126 w 366"/>
                  <a:gd name="T9" fmla="*/ 132617 h 342"/>
                  <a:gd name="T10" fmla="*/ 347752 w 366"/>
                  <a:gd name="T11" fmla="*/ 193032 h 342"/>
                  <a:gd name="T12" fmla="*/ 418482 w 366"/>
                  <a:gd name="T13" fmla="*/ 162088 h 342"/>
                  <a:gd name="T14" fmla="*/ 418482 w 366"/>
                  <a:gd name="T15" fmla="*/ 477423 h 342"/>
                  <a:gd name="T16" fmla="*/ 490685 w 366"/>
                  <a:gd name="T17" fmla="*/ 503946 h 342"/>
                  <a:gd name="T18" fmla="*/ 539311 w 366"/>
                  <a:gd name="T19" fmla="*/ 0 h 342"/>
                  <a:gd name="T20" fmla="*/ 0 w 366"/>
                  <a:gd name="T21" fmla="*/ 0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6"/>
                  <a:gd name="T34" fmla="*/ 0 h 342"/>
                  <a:gd name="T35" fmla="*/ 366 w 366"/>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6" h="342">
                    <a:moveTo>
                      <a:pt x="0" y="0"/>
                    </a:moveTo>
                    <a:lnTo>
                      <a:pt x="0" y="131"/>
                    </a:lnTo>
                    <a:lnTo>
                      <a:pt x="72" y="90"/>
                    </a:lnTo>
                    <a:lnTo>
                      <a:pt x="142" y="131"/>
                    </a:lnTo>
                    <a:lnTo>
                      <a:pt x="203" y="90"/>
                    </a:lnTo>
                    <a:lnTo>
                      <a:pt x="236" y="131"/>
                    </a:lnTo>
                    <a:lnTo>
                      <a:pt x="284" y="110"/>
                    </a:lnTo>
                    <a:lnTo>
                      <a:pt x="284" y="324"/>
                    </a:lnTo>
                    <a:lnTo>
                      <a:pt x="333" y="342"/>
                    </a:lnTo>
                    <a:lnTo>
                      <a:pt x="366"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17425" name="组合 109"/>
          <p:cNvGrpSpPr/>
          <p:nvPr/>
        </p:nvGrpSpPr>
        <p:grpSpPr bwMode="auto">
          <a:xfrm>
            <a:off x="1898651" y="1907118"/>
            <a:ext cx="1551516" cy="2089149"/>
            <a:chOff x="0" y="0"/>
            <a:chExt cx="1237854" cy="1667480"/>
          </a:xfrm>
        </p:grpSpPr>
        <p:sp>
          <p:nvSpPr>
            <p:cNvPr id="14392" name="任意多边形 110"/>
            <p:cNvSpPr/>
            <p:nvPr/>
          </p:nvSpPr>
          <p:spPr bwMode="auto">
            <a:xfrm>
              <a:off x="35455" y="102137"/>
              <a:ext cx="1202399" cy="1565343"/>
            </a:xfrm>
            <a:custGeom>
              <a:avLst/>
              <a:gdLst>
                <a:gd name="T0" fmla="*/ 175350 w 1202399"/>
                <a:gd name="T1" fmla="*/ 840368 h 1565343"/>
                <a:gd name="T2" fmla="*/ 403747 w 1202399"/>
                <a:gd name="T3" fmla="*/ 840368 h 1565343"/>
                <a:gd name="T4" fmla="*/ 589412 w 1202399"/>
                <a:gd name="T5" fmla="*/ 840368 h 1565343"/>
                <a:gd name="T6" fmla="*/ 773603 w 1202399"/>
                <a:gd name="T7" fmla="*/ 840368 h 1565343"/>
                <a:gd name="T8" fmla="*/ 1003474 w 1202399"/>
                <a:gd name="T9" fmla="*/ 840368 h 1565343"/>
                <a:gd name="T10" fmla="*/ 1003474 w 1202399"/>
                <a:gd name="T11" fmla="*/ 1565343 h 1565343"/>
                <a:gd name="T12" fmla="*/ 589412 w 1202399"/>
                <a:gd name="T13" fmla="*/ 1565343 h 1565343"/>
                <a:gd name="T14" fmla="*/ 175350 w 1202399"/>
                <a:gd name="T15" fmla="*/ 1565343 h 1565343"/>
                <a:gd name="T16" fmla="*/ 175350 w 1202399"/>
                <a:gd name="T17" fmla="*/ 840368 h 1565343"/>
                <a:gd name="T18" fmla="*/ 790704 w 1202399"/>
                <a:gd name="T19" fmla="*/ 1584 h 1565343"/>
                <a:gd name="T20" fmla="*/ 1202399 w 1202399"/>
                <a:gd name="T21" fmla="*/ 333542 h 1565343"/>
                <a:gd name="T22" fmla="*/ 1045327 w 1202399"/>
                <a:gd name="T23" fmla="*/ 403119 h 1565343"/>
                <a:gd name="T24" fmla="*/ 1003299 w 1202399"/>
                <a:gd name="T25" fmla="*/ 411571 h 1565343"/>
                <a:gd name="T26" fmla="*/ 1003299 w 1202399"/>
                <a:gd name="T27" fmla="*/ 502467 h 1565343"/>
                <a:gd name="T28" fmla="*/ 1017228 w 1202399"/>
                <a:gd name="T29" fmla="*/ 502467 h 1565343"/>
                <a:gd name="T30" fmla="*/ 1094832 w 1202399"/>
                <a:gd name="T31" fmla="*/ 581973 h 1565343"/>
                <a:gd name="T32" fmla="*/ 1017228 w 1202399"/>
                <a:gd name="T33" fmla="*/ 659491 h 1565343"/>
                <a:gd name="T34" fmla="*/ 1003299 w 1202399"/>
                <a:gd name="T35" fmla="*/ 659491 h 1565343"/>
                <a:gd name="T36" fmla="*/ 1003299 w 1202399"/>
                <a:gd name="T37" fmla="*/ 840366 h 1565343"/>
                <a:gd name="T38" fmla="*/ 589412 w 1202399"/>
                <a:gd name="T39" fmla="*/ 840366 h 1565343"/>
                <a:gd name="T40" fmla="*/ 589412 w 1202399"/>
                <a:gd name="T41" fmla="*/ 659491 h 1565343"/>
                <a:gd name="T42" fmla="*/ 589412 w 1202399"/>
                <a:gd name="T43" fmla="*/ 502467 h 1565343"/>
                <a:gd name="T44" fmla="*/ 589412 w 1202399"/>
                <a:gd name="T45" fmla="*/ 339791 h 1565343"/>
                <a:gd name="T46" fmla="*/ 589412 w 1202399"/>
                <a:gd name="T47" fmla="*/ 279892 h 1565343"/>
                <a:gd name="T48" fmla="*/ 589412 w 1202399"/>
                <a:gd name="T49" fmla="*/ 276011 h 1565343"/>
                <a:gd name="T50" fmla="*/ 589412 w 1202399"/>
                <a:gd name="T51" fmla="*/ 266794 h 1565343"/>
                <a:gd name="T52" fmla="*/ 589412 w 1202399"/>
                <a:gd name="T53" fmla="*/ 248845 h 1565343"/>
                <a:gd name="T54" fmla="*/ 589412 w 1202399"/>
                <a:gd name="T55" fmla="*/ 244144 h 1565343"/>
                <a:gd name="T56" fmla="*/ 589412 w 1202399"/>
                <a:gd name="T57" fmla="*/ 219253 h 1565343"/>
                <a:gd name="T58" fmla="*/ 589412 w 1202399"/>
                <a:gd name="T59" fmla="*/ 175107 h 1565343"/>
                <a:gd name="T60" fmla="*/ 589412 w 1202399"/>
                <a:gd name="T61" fmla="*/ 116865 h 1565343"/>
                <a:gd name="T62" fmla="*/ 589412 w 1202399"/>
                <a:gd name="T63" fmla="*/ 113498 h 1565343"/>
                <a:gd name="T64" fmla="*/ 589412 w 1202399"/>
                <a:gd name="T65" fmla="*/ 31513 h 1565343"/>
                <a:gd name="T66" fmla="*/ 790704 w 1202399"/>
                <a:gd name="T67" fmla="*/ 1584 h 1565343"/>
                <a:gd name="T68" fmla="*/ 400989 w 1202399"/>
                <a:gd name="T69" fmla="*/ 557 h 1565343"/>
                <a:gd name="T70" fmla="*/ 589411 w 1202399"/>
                <a:gd name="T71" fmla="*/ 31647 h 1565343"/>
                <a:gd name="T72" fmla="*/ 589411 w 1202399"/>
                <a:gd name="T73" fmla="*/ 92370 h 1565343"/>
                <a:gd name="T74" fmla="*/ 589411 w 1202399"/>
                <a:gd name="T75" fmla="*/ 116865 h 1565343"/>
                <a:gd name="T76" fmla="*/ 589411 w 1202399"/>
                <a:gd name="T77" fmla="*/ 122890 h 1565343"/>
                <a:gd name="T78" fmla="*/ 589411 w 1202399"/>
                <a:gd name="T79" fmla="*/ 136576 h 1565343"/>
                <a:gd name="T80" fmla="*/ 589411 w 1202399"/>
                <a:gd name="T81" fmla="*/ 137199 h 1565343"/>
                <a:gd name="T82" fmla="*/ 589411 w 1202399"/>
                <a:gd name="T83" fmla="*/ 165065 h 1565343"/>
                <a:gd name="T84" fmla="*/ 589411 w 1202399"/>
                <a:gd name="T85" fmla="*/ 198270 h 1565343"/>
                <a:gd name="T86" fmla="*/ 589411 w 1202399"/>
                <a:gd name="T87" fmla="*/ 211006 h 1565343"/>
                <a:gd name="T88" fmla="*/ 589411 w 1202399"/>
                <a:gd name="T89" fmla="*/ 279541 h 1565343"/>
                <a:gd name="T90" fmla="*/ 589411 w 1202399"/>
                <a:gd name="T91" fmla="*/ 280367 h 1565343"/>
                <a:gd name="T92" fmla="*/ 589411 w 1202399"/>
                <a:gd name="T93" fmla="*/ 375188 h 1565343"/>
                <a:gd name="T94" fmla="*/ 589411 w 1202399"/>
                <a:gd name="T95" fmla="*/ 502467 h 1565343"/>
                <a:gd name="T96" fmla="*/ 589411 w 1202399"/>
                <a:gd name="T97" fmla="*/ 659491 h 1565343"/>
                <a:gd name="T98" fmla="*/ 589411 w 1202399"/>
                <a:gd name="T99" fmla="*/ 840366 h 1565343"/>
                <a:gd name="T100" fmla="*/ 174317 w 1202399"/>
                <a:gd name="T101" fmla="*/ 840366 h 1565343"/>
                <a:gd name="T102" fmla="*/ 174317 w 1202399"/>
                <a:gd name="T103" fmla="*/ 659491 h 1565343"/>
                <a:gd name="T104" fmla="*/ 160348 w 1202399"/>
                <a:gd name="T105" fmla="*/ 659491 h 1565343"/>
                <a:gd name="T106" fmla="*/ 82518 w 1202399"/>
                <a:gd name="T107" fmla="*/ 581973 h 1565343"/>
                <a:gd name="T108" fmla="*/ 160348 w 1202399"/>
                <a:gd name="T109" fmla="*/ 502467 h 1565343"/>
                <a:gd name="T110" fmla="*/ 174317 w 1202399"/>
                <a:gd name="T111" fmla="*/ 502467 h 1565343"/>
                <a:gd name="T112" fmla="*/ 174317 w 1202399"/>
                <a:gd name="T113" fmla="*/ 454267 h 1565343"/>
                <a:gd name="T114" fmla="*/ 174317 w 1202399"/>
                <a:gd name="T115" fmla="*/ 408937 h 1565343"/>
                <a:gd name="T116" fmla="*/ 139419 w 1202399"/>
                <a:gd name="T117" fmla="*/ 397888 h 1565343"/>
                <a:gd name="T118" fmla="*/ 0 w 1202399"/>
                <a:gd name="T119" fmla="*/ 334091 h 1565343"/>
                <a:gd name="T120" fmla="*/ 400989 w 1202399"/>
                <a:gd name="T121" fmla="*/ 557 h 15653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2399"/>
                <a:gd name="T184" fmla="*/ 0 h 1565343"/>
                <a:gd name="T185" fmla="*/ 1202399 w 1202399"/>
                <a:gd name="T186" fmla="*/ 1565343 h 15653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2399" h="1565343">
                  <a:moveTo>
                    <a:pt x="175350" y="840368"/>
                  </a:moveTo>
                  <a:lnTo>
                    <a:pt x="403747" y="840368"/>
                  </a:lnTo>
                  <a:lnTo>
                    <a:pt x="589412" y="840368"/>
                  </a:lnTo>
                  <a:lnTo>
                    <a:pt x="773603" y="840368"/>
                  </a:lnTo>
                  <a:lnTo>
                    <a:pt x="1003474" y="840368"/>
                  </a:lnTo>
                  <a:lnTo>
                    <a:pt x="1003474" y="1565343"/>
                  </a:lnTo>
                  <a:lnTo>
                    <a:pt x="589412" y="1565343"/>
                  </a:lnTo>
                  <a:lnTo>
                    <a:pt x="175350" y="1565343"/>
                  </a:lnTo>
                  <a:lnTo>
                    <a:pt x="175350" y="840368"/>
                  </a:lnTo>
                  <a:close/>
                  <a:moveTo>
                    <a:pt x="790704" y="1584"/>
                  </a:moveTo>
                  <a:cubicBezTo>
                    <a:pt x="973275" y="12761"/>
                    <a:pt x="1102391" y="141297"/>
                    <a:pt x="1202399" y="333542"/>
                  </a:cubicBezTo>
                  <a:cubicBezTo>
                    <a:pt x="1149658" y="364838"/>
                    <a:pt x="1097291" y="388310"/>
                    <a:pt x="1045327" y="403119"/>
                  </a:cubicBezTo>
                  <a:lnTo>
                    <a:pt x="1003299" y="411571"/>
                  </a:lnTo>
                  <a:lnTo>
                    <a:pt x="1003299" y="502467"/>
                  </a:lnTo>
                  <a:cubicBezTo>
                    <a:pt x="1003299" y="502467"/>
                    <a:pt x="1003299" y="502467"/>
                    <a:pt x="1017228" y="502467"/>
                  </a:cubicBezTo>
                  <a:cubicBezTo>
                    <a:pt x="1059015" y="502467"/>
                    <a:pt x="1094832" y="538245"/>
                    <a:pt x="1094832" y="581973"/>
                  </a:cubicBezTo>
                  <a:cubicBezTo>
                    <a:pt x="1094832" y="625701"/>
                    <a:pt x="1059015" y="659491"/>
                    <a:pt x="1017228" y="659491"/>
                  </a:cubicBezTo>
                  <a:cubicBezTo>
                    <a:pt x="1017228" y="659491"/>
                    <a:pt x="1017228" y="659491"/>
                    <a:pt x="1003299" y="659491"/>
                  </a:cubicBezTo>
                  <a:cubicBezTo>
                    <a:pt x="1003299" y="659491"/>
                    <a:pt x="1003299" y="659491"/>
                    <a:pt x="1003299" y="840366"/>
                  </a:cubicBezTo>
                  <a:cubicBezTo>
                    <a:pt x="1003299" y="840366"/>
                    <a:pt x="1003299" y="840366"/>
                    <a:pt x="589412" y="840366"/>
                  </a:cubicBezTo>
                  <a:cubicBezTo>
                    <a:pt x="589412" y="840366"/>
                    <a:pt x="589412" y="840366"/>
                    <a:pt x="589412" y="659491"/>
                  </a:cubicBezTo>
                  <a:cubicBezTo>
                    <a:pt x="589412" y="659491"/>
                    <a:pt x="589412" y="659491"/>
                    <a:pt x="589412" y="502467"/>
                  </a:cubicBezTo>
                  <a:cubicBezTo>
                    <a:pt x="589412" y="502467"/>
                    <a:pt x="589412" y="502467"/>
                    <a:pt x="589412" y="339791"/>
                  </a:cubicBezTo>
                  <a:lnTo>
                    <a:pt x="589412" y="279892"/>
                  </a:lnTo>
                  <a:lnTo>
                    <a:pt x="589412" y="276011"/>
                  </a:lnTo>
                  <a:lnTo>
                    <a:pt x="589412" y="266794"/>
                  </a:lnTo>
                  <a:lnTo>
                    <a:pt x="589412" y="248845"/>
                  </a:lnTo>
                  <a:lnTo>
                    <a:pt x="589412" y="244144"/>
                  </a:lnTo>
                  <a:lnTo>
                    <a:pt x="589412" y="219253"/>
                  </a:lnTo>
                  <a:lnTo>
                    <a:pt x="589412" y="175107"/>
                  </a:lnTo>
                  <a:lnTo>
                    <a:pt x="589412" y="116865"/>
                  </a:lnTo>
                  <a:lnTo>
                    <a:pt x="589412" y="113498"/>
                  </a:lnTo>
                  <a:cubicBezTo>
                    <a:pt x="589412" y="89727"/>
                    <a:pt x="589412" y="62561"/>
                    <a:pt x="589412" y="31513"/>
                  </a:cubicBezTo>
                  <a:cubicBezTo>
                    <a:pt x="663050" y="7172"/>
                    <a:pt x="729847" y="-2142"/>
                    <a:pt x="790704" y="1584"/>
                  </a:cubicBezTo>
                  <a:close/>
                  <a:moveTo>
                    <a:pt x="400989" y="557"/>
                  </a:moveTo>
                  <a:cubicBezTo>
                    <a:pt x="458610" y="-2552"/>
                    <a:pt x="521211" y="7273"/>
                    <a:pt x="589411" y="31647"/>
                  </a:cubicBezTo>
                  <a:cubicBezTo>
                    <a:pt x="589411" y="31647"/>
                    <a:pt x="589411" y="31647"/>
                    <a:pt x="589411" y="92370"/>
                  </a:cubicBezTo>
                  <a:lnTo>
                    <a:pt x="589411" y="116865"/>
                  </a:lnTo>
                  <a:cubicBezTo>
                    <a:pt x="589411" y="116865"/>
                    <a:pt x="589411" y="116865"/>
                    <a:pt x="589411" y="122890"/>
                  </a:cubicBezTo>
                  <a:lnTo>
                    <a:pt x="589411" y="136576"/>
                  </a:lnTo>
                  <a:lnTo>
                    <a:pt x="589411" y="137199"/>
                  </a:lnTo>
                  <a:cubicBezTo>
                    <a:pt x="589411" y="143978"/>
                    <a:pt x="589411" y="153015"/>
                    <a:pt x="589411" y="165065"/>
                  </a:cubicBezTo>
                  <a:lnTo>
                    <a:pt x="589411" y="198270"/>
                  </a:lnTo>
                  <a:lnTo>
                    <a:pt x="589411" y="211006"/>
                  </a:lnTo>
                  <a:cubicBezTo>
                    <a:pt x="589411" y="229834"/>
                    <a:pt x="589411" y="252428"/>
                    <a:pt x="589411" y="279541"/>
                  </a:cubicBezTo>
                  <a:lnTo>
                    <a:pt x="589411" y="280367"/>
                  </a:lnTo>
                  <a:lnTo>
                    <a:pt x="589411" y="375188"/>
                  </a:lnTo>
                  <a:cubicBezTo>
                    <a:pt x="589411" y="412092"/>
                    <a:pt x="589411" y="454267"/>
                    <a:pt x="589411" y="502467"/>
                  </a:cubicBezTo>
                  <a:cubicBezTo>
                    <a:pt x="589411" y="502467"/>
                    <a:pt x="589411" y="502467"/>
                    <a:pt x="589411" y="659491"/>
                  </a:cubicBezTo>
                  <a:cubicBezTo>
                    <a:pt x="589411" y="659491"/>
                    <a:pt x="589411" y="659491"/>
                    <a:pt x="589411" y="840366"/>
                  </a:cubicBezTo>
                  <a:cubicBezTo>
                    <a:pt x="589411" y="840366"/>
                    <a:pt x="589411" y="840366"/>
                    <a:pt x="174317" y="840366"/>
                  </a:cubicBezTo>
                  <a:cubicBezTo>
                    <a:pt x="174317" y="840366"/>
                    <a:pt x="174317" y="840366"/>
                    <a:pt x="174317" y="659491"/>
                  </a:cubicBezTo>
                  <a:cubicBezTo>
                    <a:pt x="174317" y="659491"/>
                    <a:pt x="174317" y="659491"/>
                    <a:pt x="160348" y="659491"/>
                  </a:cubicBezTo>
                  <a:cubicBezTo>
                    <a:pt x="118439" y="659491"/>
                    <a:pt x="82518" y="625701"/>
                    <a:pt x="82518" y="581973"/>
                  </a:cubicBezTo>
                  <a:cubicBezTo>
                    <a:pt x="82518" y="538245"/>
                    <a:pt x="118439" y="502467"/>
                    <a:pt x="160348" y="502467"/>
                  </a:cubicBezTo>
                  <a:cubicBezTo>
                    <a:pt x="160348" y="502467"/>
                    <a:pt x="160348" y="502467"/>
                    <a:pt x="174317" y="502467"/>
                  </a:cubicBezTo>
                  <a:cubicBezTo>
                    <a:pt x="174317" y="502467"/>
                    <a:pt x="174317" y="502467"/>
                    <a:pt x="174317" y="454267"/>
                  </a:cubicBezTo>
                  <a:lnTo>
                    <a:pt x="174317" y="408937"/>
                  </a:lnTo>
                  <a:lnTo>
                    <a:pt x="139419" y="397888"/>
                  </a:lnTo>
                  <a:cubicBezTo>
                    <a:pt x="92593" y="379980"/>
                    <a:pt x="46297" y="356973"/>
                    <a:pt x="0" y="334091"/>
                  </a:cubicBezTo>
                  <a:cubicBezTo>
                    <a:pt x="100060" y="135612"/>
                    <a:pt x="228123" y="9884"/>
                    <a:pt x="400989" y="557"/>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4393" name="组合 111"/>
            <p:cNvGrpSpPr/>
            <p:nvPr/>
          </p:nvGrpSpPr>
          <p:grpSpPr bwMode="auto">
            <a:xfrm>
              <a:off x="0" y="0"/>
              <a:ext cx="1202399" cy="1631194"/>
              <a:chOff x="0" y="0"/>
              <a:chExt cx="1202399" cy="1631194"/>
            </a:xfrm>
          </p:grpSpPr>
          <p:sp>
            <p:nvSpPr>
              <p:cNvPr id="14394" name="Rectangle 36"/>
              <p:cNvSpPr>
                <a:spLocks noChangeArrowheads="1"/>
              </p:cNvSpPr>
              <p:nvPr/>
            </p:nvSpPr>
            <p:spPr bwMode="auto">
              <a:xfrm>
                <a:off x="589412" y="906219"/>
                <a:ext cx="414062" cy="7249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395" name="Rectangle 37"/>
              <p:cNvSpPr>
                <a:spLocks noChangeArrowheads="1"/>
              </p:cNvSpPr>
              <p:nvPr/>
            </p:nvSpPr>
            <p:spPr bwMode="auto">
              <a:xfrm>
                <a:off x="175350" y="906219"/>
                <a:ext cx="414062" cy="72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396" name="Freeform 38"/>
              <p:cNvSpPr/>
              <p:nvPr/>
            </p:nvSpPr>
            <p:spPr bwMode="auto">
              <a:xfrm>
                <a:off x="82518" y="182716"/>
                <a:ext cx="506893" cy="723501"/>
              </a:xfrm>
              <a:custGeom>
                <a:avLst/>
                <a:gdLst>
                  <a:gd name="T0" fmla="*/ 91800 w 254"/>
                  <a:gd name="T1" fmla="*/ 0 h 364"/>
                  <a:gd name="T2" fmla="*/ 91800 w 254"/>
                  <a:gd name="T3" fmla="*/ 385602 h 364"/>
                  <a:gd name="T4" fmla="*/ 77830 w 254"/>
                  <a:gd name="T5" fmla="*/ 385602 h 364"/>
                  <a:gd name="T6" fmla="*/ 0 w 254"/>
                  <a:gd name="T7" fmla="*/ 465108 h 364"/>
                  <a:gd name="T8" fmla="*/ 77830 w 254"/>
                  <a:gd name="T9" fmla="*/ 542626 h 364"/>
                  <a:gd name="T10" fmla="*/ 91800 w 254"/>
                  <a:gd name="T11" fmla="*/ 542626 h 364"/>
                  <a:gd name="T12" fmla="*/ 91800 w 254"/>
                  <a:gd name="T13" fmla="*/ 723501 h 364"/>
                  <a:gd name="T14" fmla="*/ 506893 w 254"/>
                  <a:gd name="T15" fmla="*/ 723501 h 364"/>
                  <a:gd name="T16" fmla="*/ 506893 w 254"/>
                  <a:gd name="T17" fmla="*/ 542626 h 364"/>
                  <a:gd name="T18" fmla="*/ 506893 w 254"/>
                  <a:gd name="T19" fmla="*/ 385602 h 364"/>
                  <a:gd name="T20" fmla="*/ 506893 w 254"/>
                  <a:gd name="T21" fmla="*/ 0 h 364"/>
                  <a:gd name="T22" fmla="*/ 9180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97" name="Freeform 39"/>
              <p:cNvSpPr/>
              <p:nvPr/>
            </p:nvSpPr>
            <p:spPr bwMode="auto">
              <a:xfrm>
                <a:off x="589412" y="182716"/>
                <a:ext cx="505420" cy="723501"/>
              </a:xfrm>
              <a:custGeom>
                <a:avLst/>
                <a:gdLst>
                  <a:gd name="T0" fmla="*/ 427816 w 254"/>
                  <a:gd name="T1" fmla="*/ 385602 h 364"/>
                  <a:gd name="T2" fmla="*/ 413887 w 254"/>
                  <a:gd name="T3" fmla="*/ 385602 h 364"/>
                  <a:gd name="T4" fmla="*/ 413887 w 254"/>
                  <a:gd name="T5" fmla="*/ 0 h 364"/>
                  <a:gd name="T6" fmla="*/ 0 w 254"/>
                  <a:gd name="T7" fmla="*/ 0 h 364"/>
                  <a:gd name="T8" fmla="*/ 0 w 254"/>
                  <a:gd name="T9" fmla="*/ 385602 h 364"/>
                  <a:gd name="T10" fmla="*/ 0 w 254"/>
                  <a:gd name="T11" fmla="*/ 542626 h 364"/>
                  <a:gd name="T12" fmla="*/ 0 w 254"/>
                  <a:gd name="T13" fmla="*/ 723501 h 364"/>
                  <a:gd name="T14" fmla="*/ 413887 w 254"/>
                  <a:gd name="T15" fmla="*/ 723501 h 364"/>
                  <a:gd name="T16" fmla="*/ 413887 w 254"/>
                  <a:gd name="T17" fmla="*/ 542626 h 364"/>
                  <a:gd name="T18" fmla="*/ 427816 w 254"/>
                  <a:gd name="T19" fmla="*/ 542626 h 364"/>
                  <a:gd name="T20" fmla="*/ 505420 w 254"/>
                  <a:gd name="T21" fmla="*/ 465108 h 364"/>
                  <a:gd name="T22" fmla="*/ 427816 w 254"/>
                  <a:gd name="T23" fmla="*/ 38560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98" name="Freeform 42"/>
              <p:cNvSpPr/>
              <p:nvPr/>
            </p:nvSpPr>
            <p:spPr bwMode="auto">
              <a:xfrm>
                <a:off x="0" y="0"/>
                <a:ext cx="589411" cy="584990"/>
              </a:xfrm>
              <a:custGeom>
                <a:avLst/>
                <a:gdLst>
                  <a:gd name="T0" fmla="*/ 0 w 296"/>
                  <a:gd name="T1" fmla="*/ 399942 h 294"/>
                  <a:gd name="T2" fmla="*/ 589411 w 296"/>
                  <a:gd name="T3" fmla="*/ 346219 h 294"/>
                  <a:gd name="T4" fmla="*/ 589411 w 296"/>
                  <a:gd name="T5" fmla="*/ 97498 h 294"/>
                  <a:gd name="T6" fmla="*/ 0 w 296"/>
                  <a:gd name="T7" fmla="*/ 399942 h 294"/>
                  <a:gd name="T8" fmla="*/ 0 60000 65536"/>
                  <a:gd name="T9" fmla="*/ 0 60000 65536"/>
                  <a:gd name="T10" fmla="*/ 0 60000 65536"/>
                  <a:gd name="T11" fmla="*/ 0 60000 65536"/>
                  <a:gd name="T12" fmla="*/ 0 w 296"/>
                  <a:gd name="T13" fmla="*/ 0 h 294"/>
                  <a:gd name="T14" fmla="*/ 296 w 296"/>
                  <a:gd name="T15" fmla="*/ 294 h 294"/>
                </a:gdLst>
                <a:ahLst/>
                <a:cxnLst>
                  <a:cxn ang="T8">
                    <a:pos x="T0" y="T1"/>
                  </a:cxn>
                  <a:cxn ang="T9">
                    <a:pos x="T2" y="T3"/>
                  </a:cxn>
                  <a:cxn ang="T10">
                    <a:pos x="T4" y="T5"/>
                  </a:cxn>
                  <a:cxn ang="T11">
                    <a:pos x="T6" y="T7"/>
                  </a:cxn>
                </a:cxnLst>
                <a:rect l="T12" t="T13" r="T14" b="T15"/>
                <a:pathLst>
                  <a:path w="296" h="294">
                    <a:moveTo>
                      <a:pt x="0" y="201"/>
                    </a:moveTo>
                    <a:cubicBezTo>
                      <a:pt x="93" y="247"/>
                      <a:pt x="186" y="294"/>
                      <a:pt x="296" y="174"/>
                    </a:cubicBezTo>
                    <a:cubicBezTo>
                      <a:pt x="296" y="49"/>
                      <a:pt x="296" y="49"/>
                      <a:pt x="296" y="49"/>
                    </a:cubicBezTo>
                    <a:cubicBezTo>
                      <a:pt x="159" y="0"/>
                      <a:pt x="67" y="68"/>
                      <a:pt x="0" y="201"/>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99" name="Freeform 43"/>
              <p:cNvSpPr/>
              <p:nvPr/>
            </p:nvSpPr>
            <p:spPr bwMode="auto">
              <a:xfrm>
                <a:off x="589412" y="0"/>
                <a:ext cx="612987" cy="524576"/>
              </a:xfrm>
              <a:custGeom>
                <a:avLst/>
                <a:gdLst>
                  <a:gd name="T0" fmla="*/ 0 w 308"/>
                  <a:gd name="T1" fmla="*/ 97364 h 264"/>
                  <a:gd name="T2" fmla="*/ 0 w 308"/>
                  <a:gd name="T3" fmla="*/ 345743 h 264"/>
                  <a:gd name="T4" fmla="*/ 612987 w 308"/>
                  <a:gd name="T5" fmla="*/ 399393 h 264"/>
                  <a:gd name="T6" fmla="*/ 0 w 308"/>
                  <a:gd name="T7" fmla="*/ 97364 h 264"/>
                  <a:gd name="T8" fmla="*/ 0 60000 65536"/>
                  <a:gd name="T9" fmla="*/ 0 60000 65536"/>
                  <a:gd name="T10" fmla="*/ 0 60000 65536"/>
                  <a:gd name="T11" fmla="*/ 0 60000 65536"/>
                  <a:gd name="T12" fmla="*/ 0 w 308"/>
                  <a:gd name="T13" fmla="*/ 0 h 264"/>
                  <a:gd name="T14" fmla="*/ 308 w 308"/>
                  <a:gd name="T15" fmla="*/ 264 h 264"/>
                </a:gdLst>
                <a:ahLst/>
                <a:cxnLst>
                  <a:cxn ang="T8">
                    <a:pos x="T0" y="T1"/>
                  </a:cxn>
                  <a:cxn ang="T9">
                    <a:pos x="T2" y="T3"/>
                  </a:cxn>
                  <a:cxn ang="T10">
                    <a:pos x="T4" y="T5"/>
                  </a:cxn>
                  <a:cxn ang="T11">
                    <a:pos x="T6" y="T7"/>
                  </a:cxn>
                </a:cxnLst>
                <a:rect l="T12" t="T13" r="T14" b="T15"/>
                <a:pathLst>
                  <a:path w="308" h="264">
                    <a:moveTo>
                      <a:pt x="0" y="49"/>
                    </a:moveTo>
                    <a:cubicBezTo>
                      <a:pt x="0" y="174"/>
                      <a:pt x="0" y="174"/>
                      <a:pt x="0" y="174"/>
                    </a:cubicBezTo>
                    <a:cubicBezTo>
                      <a:pt x="99" y="264"/>
                      <a:pt x="202" y="264"/>
                      <a:pt x="308" y="201"/>
                    </a:cubicBezTo>
                    <a:cubicBezTo>
                      <a:pt x="241" y="72"/>
                      <a:pt x="148" y="0"/>
                      <a:pt x="0"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400" name="Freeform 44"/>
              <p:cNvSpPr/>
              <p:nvPr/>
            </p:nvSpPr>
            <p:spPr bwMode="auto">
              <a:xfrm>
                <a:off x="175350" y="906219"/>
                <a:ext cx="414062" cy="724975"/>
              </a:xfrm>
              <a:custGeom>
                <a:avLst/>
                <a:gdLst>
                  <a:gd name="T0" fmla="*/ 228397 w 281"/>
                  <a:gd name="T1" fmla="*/ 0 h 492"/>
                  <a:gd name="T2" fmla="*/ 0 w 281"/>
                  <a:gd name="T3" fmla="*/ 0 h 492"/>
                  <a:gd name="T4" fmla="*/ 0 w 281"/>
                  <a:gd name="T5" fmla="*/ 724975 h 492"/>
                  <a:gd name="T6" fmla="*/ 414062 w 281"/>
                  <a:gd name="T7" fmla="*/ 724975 h 492"/>
                  <a:gd name="T8" fmla="*/ 414062 w 281"/>
                  <a:gd name="T9" fmla="*/ 375749 h 492"/>
                  <a:gd name="T10" fmla="*/ 228397 w 281"/>
                  <a:gd name="T11" fmla="*/ 0 h 492"/>
                  <a:gd name="T12" fmla="*/ 0 60000 65536"/>
                  <a:gd name="T13" fmla="*/ 0 60000 65536"/>
                  <a:gd name="T14" fmla="*/ 0 60000 65536"/>
                  <a:gd name="T15" fmla="*/ 0 60000 65536"/>
                  <a:gd name="T16" fmla="*/ 0 60000 65536"/>
                  <a:gd name="T17" fmla="*/ 0 60000 65536"/>
                  <a:gd name="T18" fmla="*/ 0 w 281"/>
                  <a:gd name="T19" fmla="*/ 0 h 492"/>
                  <a:gd name="T20" fmla="*/ 281 w 281"/>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81" h="492">
                    <a:moveTo>
                      <a:pt x="155" y="0"/>
                    </a:moveTo>
                    <a:lnTo>
                      <a:pt x="0" y="0"/>
                    </a:lnTo>
                    <a:lnTo>
                      <a:pt x="0" y="492"/>
                    </a:lnTo>
                    <a:lnTo>
                      <a:pt x="281" y="492"/>
                    </a:lnTo>
                    <a:lnTo>
                      <a:pt x="281" y="255"/>
                    </a:lnTo>
                    <a:lnTo>
                      <a:pt x="155" y="0"/>
                    </a:lnTo>
                    <a:close/>
                  </a:path>
                </a:pathLst>
              </a:custGeom>
              <a:solidFill>
                <a:srgbClr val="575A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401" name="Freeform 45"/>
              <p:cNvSpPr/>
              <p:nvPr/>
            </p:nvSpPr>
            <p:spPr bwMode="auto">
              <a:xfrm>
                <a:off x="589412" y="906219"/>
                <a:ext cx="414062" cy="724975"/>
              </a:xfrm>
              <a:custGeom>
                <a:avLst/>
                <a:gdLst>
                  <a:gd name="T0" fmla="*/ 414062 w 281"/>
                  <a:gd name="T1" fmla="*/ 0 h 492"/>
                  <a:gd name="T2" fmla="*/ 184191 w 281"/>
                  <a:gd name="T3" fmla="*/ 0 h 492"/>
                  <a:gd name="T4" fmla="*/ 0 w 281"/>
                  <a:gd name="T5" fmla="*/ 375749 h 492"/>
                  <a:gd name="T6" fmla="*/ 0 w 281"/>
                  <a:gd name="T7" fmla="*/ 724975 h 492"/>
                  <a:gd name="T8" fmla="*/ 414062 w 281"/>
                  <a:gd name="T9" fmla="*/ 724975 h 492"/>
                  <a:gd name="T10" fmla="*/ 414062 w 281"/>
                  <a:gd name="T11" fmla="*/ 0 h 492"/>
                  <a:gd name="T12" fmla="*/ 0 60000 65536"/>
                  <a:gd name="T13" fmla="*/ 0 60000 65536"/>
                  <a:gd name="T14" fmla="*/ 0 60000 65536"/>
                  <a:gd name="T15" fmla="*/ 0 60000 65536"/>
                  <a:gd name="T16" fmla="*/ 0 60000 65536"/>
                  <a:gd name="T17" fmla="*/ 0 60000 65536"/>
                  <a:gd name="T18" fmla="*/ 0 w 281"/>
                  <a:gd name="T19" fmla="*/ 0 h 492"/>
                  <a:gd name="T20" fmla="*/ 281 w 281"/>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81" h="492">
                    <a:moveTo>
                      <a:pt x="281" y="0"/>
                    </a:moveTo>
                    <a:lnTo>
                      <a:pt x="125" y="0"/>
                    </a:lnTo>
                    <a:lnTo>
                      <a:pt x="0" y="255"/>
                    </a:lnTo>
                    <a:lnTo>
                      <a:pt x="0" y="492"/>
                    </a:lnTo>
                    <a:lnTo>
                      <a:pt x="281" y="492"/>
                    </a:lnTo>
                    <a:lnTo>
                      <a:pt x="281" y="0"/>
                    </a:lnTo>
                    <a:close/>
                  </a:path>
                </a:pathLst>
              </a:custGeom>
              <a:solidFill>
                <a:srgbClr val="494C5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402" name="Freeform 46"/>
              <p:cNvSpPr/>
              <p:nvPr/>
            </p:nvSpPr>
            <p:spPr bwMode="auto">
              <a:xfrm>
                <a:off x="589412" y="940109"/>
                <a:ext cx="85465" cy="88412"/>
              </a:xfrm>
              <a:custGeom>
                <a:avLst/>
                <a:gdLst>
                  <a:gd name="T0" fmla="*/ 0 w 58"/>
                  <a:gd name="T1" fmla="*/ 39785 h 60"/>
                  <a:gd name="T2" fmla="*/ 85465 w 58"/>
                  <a:gd name="T3" fmla="*/ 0 h 60"/>
                  <a:gd name="T4" fmla="*/ 85465 w 58"/>
                  <a:gd name="T5" fmla="*/ 88412 h 60"/>
                  <a:gd name="T6" fmla="*/ 0 w 58"/>
                  <a:gd name="T7" fmla="*/ 39785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0" y="27"/>
                    </a:moveTo>
                    <a:lnTo>
                      <a:pt x="58" y="0"/>
                    </a:lnTo>
                    <a:lnTo>
                      <a:pt x="58" y="60"/>
                    </a:lnTo>
                    <a:lnTo>
                      <a:pt x="0" y="27"/>
                    </a:lnTo>
                    <a:close/>
                  </a:path>
                </a:pathLst>
              </a:custGeom>
              <a:solidFill>
                <a:srgbClr val="6E505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403" name="Freeform 47"/>
              <p:cNvSpPr/>
              <p:nvPr/>
            </p:nvSpPr>
            <p:spPr bwMode="auto">
              <a:xfrm>
                <a:off x="503947" y="940109"/>
                <a:ext cx="85465" cy="88412"/>
              </a:xfrm>
              <a:custGeom>
                <a:avLst/>
                <a:gdLst>
                  <a:gd name="T0" fmla="*/ 85465 w 58"/>
                  <a:gd name="T1" fmla="*/ 39785 h 60"/>
                  <a:gd name="T2" fmla="*/ 0 w 58"/>
                  <a:gd name="T3" fmla="*/ 0 h 60"/>
                  <a:gd name="T4" fmla="*/ 0 w 58"/>
                  <a:gd name="T5" fmla="*/ 88412 h 60"/>
                  <a:gd name="T6" fmla="*/ 85465 w 58"/>
                  <a:gd name="T7" fmla="*/ 39785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58" y="27"/>
                    </a:moveTo>
                    <a:lnTo>
                      <a:pt x="0" y="0"/>
                    </a:lnTo>
                    <a:lnTo>
                      <a:pt x="0" y="60"/>
                    </a:lnTo>
                    <a:lnTo>
                      <a:pt x="58" y="27"/>
                    </a:lnTo>
                    <a:close/>
                  </a:path>
                </a:pathLst>
              </a:custGeom>
              <a:solidFill>
                <a:srgbClr val="825F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17438" name="组合 122"/>
          <p:cNvGrpSpPr/>
          <p:nvPr/>
        </p:nvGrpSpPr>
        <p:grpSpPr bwMode="auto">
          <a:xfrm>
            <a:off x="8682567" y="1943101"/>
            <a:ext cx="1509184" cy="2055284"/>
            <a:chOff x="0" y="0"/>
            <a:chExt cx="1204793" cy="1639931"/>
          </a:xfrm>
        </p:grpSpPr>
        <p:sp>
          <p:nvSpPr>
            <p:cNvPr id="14366" name="任意多边形 123"/>
            <p:cNvSpPr/>
            <p:nvPr/>
          </p:nvSpPr>
          <p:spPr bwMode="auto">
            <a:xfrm>
              <a:off x="36286" y="36732"/>
              <a:ext cx="1168507" cy="1603199"/>
            </a:xfrm>
            <a:custGeom>
              <a:avLst/>
              <a:gdLst>
                <a:gd name="T0" fmla="*/ 1105145 w 1168507"/>
                <a:gd name="T1" fmla="*/ 0 h 1603199"/>
                <a:gd name="T2" fmla="*/ 1113887 w 1168507"/>
                <a:gd name="T3" fmla="*/ 584260 h 1603199"/>
                <a:gd name="T4" fmla="*/ 1122471 w 1168507"/>
                <a:gd name="T5" fmla="*/ 586076 h 1603199"/>
                <a:gd name="T6" fmla="*/ 1168507 w 1168507"/>
                <a:gd name="T7" fmla="*/ 656773 h 1603199"/>
                <a:gd name="T8" fmla="*/ 1093844 w 1168507"/>
                <a:gd name="T9" fmla="*/ 731607 h 1603199"/>
                <a:gd name="T10" fmla="*/ 1080443 w 1168507"/>
                <a:gd name="T11" fmla="*/ 731607 h 1603199"/>
                <a:gd name="T12" fmla="*/ 1080443 w 1168507"/>
                <a:gd name="T13" fmla="*/ 906220 h 1603199"/>
                <a:gd name="T14" fmla="*/ 1080095 w 1168507"/>
                <a:gd name="T15" fmla="*/ 906220 h 1603199"/>
                <a:gd name="T16" fmla="*/ 1080095 w 1168507"/>
                <a:gd name="T17" fmla="*/ 985790 h 1603199"/>
                <a:gd name="T18" fmla="*/ 1080095 w 1168507"/>
                <a:gd name="T19" fmla="*/ 985791 h 1603199"/>
                <a:gd name="T20" fmla="*/ 1080095 w 1168507"/>
                <a:gd name="T21" fmla="*/ 1066835 h 1603199"/>
                <a:gd name="T22" fmla="*/ 1080095 w 1168507"/>
                <a:gd name="T23" fmla="*/ 1603199 h 1603199"/>
                <a:gd name="T24" fmla="*/ 682243 w 1168507"/>
                <a:gd name="T25" fmla="*/ 1603199 h 1603199"/>
                <a:gd name="T26" fmla="*/ 682243 w 1168507"/>
                <a:gd name="T27" fmla="*/ 1140511 h 1603199"/>
                <a:gd name="T28" fmla="*/ 682243 w 1168507"/>
                <a:gd name="T29" fmla="*/ 1066835 h 1603199"/>
                <a:gd name="T30" fmla="*/ 682243 w 1168507"/>
                <a:gd name="T31" fmla="*/ 985791 h 1603199"/>
                <a:gd name="T32" fmla="*/ 682243 w 1168507"/>
                <a:gd name="T33" fmla="*/ 985790 h 1603199"/>
                <a:gd name="T34" fmla="*/ 682243 w 1168507"/>
                <a:gd name="T35" fmla="*/ 906220 h 1603199"/>
                <a:gd name="T36" fmla="*/ 682242 w 1168507"/>
                <a:gd name="T37" fmla="*/ 906220 h 1603199"/>
                <a:gd name="T38" fmla="*/ 682242 w 1168507"/>
                <a:gd name="T39" fmla="*/ 985790 h 1603199"/>
                <a:gd name="T40" fmla="*/ 682242 w 1168507"/>
                <a:gd name="T41" fmla="*/ 985791 h 1603199"/>
                <a:gd name="T42" fmla="*/ 682242 w 1168507"/>
                <a:gd name="T43" fmla="*/ 1066835 h 1603199"/>
                <a:gd name="T44" fmla="*/ 682242 w 1168507"/>
                <a:gd name="T45" fmla="*/ 1140511 h 1603199"/>
                <a:gd name="T46" fmla="*/ 682242 w 1168507"/>
                <a:gd name="T47" fmla="*/ 1603199 h 1603199"/>
                <a:gd name="T48" fmla="*/ 282917 w 1168507"/>
                <a:gd name="T49" fmla="*/ 1603199 h 1603199"/>
                <a:gd name="T50" fmla="*/ 282917 w 1168507"/>
                <a:gd name="T51" fmla="*/ 1066835 h 1603199"/>
                <a:gd name="T52" fmla="*/ 282917 w 1168507"/>
                <a:gd name="T53" fmla="*/ 985791 h 1603199"/>
                <a:gd name="T54" fmla="*/ 282917 w 1168507"/>
                <a:gd name="T55" fmla="*/ 985790 h 1603199"/>
                <a:gd name="T56" fmla="*/ 282917 w 1168507"/>
                <a:gd name="T57" fmla="*/ 906220 h 1603199"/>
                <a:gd name="T58" fmla="*/ 282837 w 1168507"/>
                <a:gd name="T59" fmla="*/ 906220 h 1603199"/>
                <a:gd name="T60" fmla="*/ 282837 w 1168507"/>
                <a:gd name="T61" fmla="*/ 731607 h 1603199"/>
                <a:gd name="T62" fmla="*/ 269395 w 1168507"/>
                <a:gd name="T63" fmla="*/ 731607 h 1603199"/>
                <a:gd name="T64" fmla="*/ 194506 w 1168507"/>
                <a:gd name="T65" fmla="*/ 656773 h 1603199"/>
                <a:gd name="T66" fmla="*/ 269395 w 1168507"/>
                <a:gd name="T67" fmla="*/ 580020 h 1603199"/>
                <a:gd name="T68" fmla="*/ 282837 w 1168507"/>
                <a:gd name="T69" fmla="*/ 580020 h 1603199"/>
                <a:gd name="T70" fmla="*/ 282837 w 1168507"/>
                <a:gd name="T71" fmla="*/ 560389 h 1603199"/>
                <a:gd name="T72" fmla="*/ 282837 w 1168507"/>
                <a:gd name="T73" fmla="*/ 542403 h 1603199"/>
                <a:gd name="T74" fmla="*/ 67782 w 1168507"/>
                <a:gd name="T75" fmla="*/ 615935 h 1603199"/>
                <a:gd name="T76" fmla="*/ 215135 w 1168507"/>
                <a:gd name="T77" fmla="*/ 443532 h 1603199"/>
                <a:gd name="T78" fmla="*/ 38311 w 1168507"/>
                <a:gd name="T79" fmla="*/ 424376 h 1603199"/>
                <a:gd name="T80" fmla="*/ 194505 w 1168507"/>
                <a:gd name="T81" fmla="*/ 321229 h 1603199"/>
                <a:gd name="T82" fmla="*/ 0 w 1168507"/>
                <a:gd name="T83" fmla="*/ 251973 h 1603199"/>
                <a:gd name="T84" fmla="*/ 1105145 w 1168507"/>
                <a:gd name="T85" fmla="*/ 0 h 1603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8507"/>
                <a:gd name="T130" fmla="*/ 0 h 1603199"/>
                <a:gd name="T131" fmla="*/ 1168507 w 1168507"/>
                <a:gd name="T132" fmla="*/ 1603199 h 1603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8507" h="1603199">
                  <a:moveTo>
                    <a:pt x="1105145" y="0"/>
                  </a:moveTo>
                  <a:lnTo>
                    <a:pt x="1113887" y="584260"/>
                  </a:lnTo>
                  <a:lnTo>
                    <a:pt x="1122471" y="586076"/>
                  </a:lnTo>
                  <a:cubicBezTo>
                    <a:pt x="1149123" y="597769"/>
                    <a:pt x="1168507" y="625112"/>
                    <a:pt x="1168507" y="656773"/>
                  </a:cubicBezTo>
                  <a:cubicBezTo>
                    <a:pt x="1168507" y="698987"/>
                    <a:pt x="1134047" y="731607"/>
                    <a:pt x="1093844" y="731607"/>
                  </a:cubicBezTo>
                  <a:cubicBezTo>
                    <a:pt x="1093844" y="731607"/>
                    <a:pt x="1093844" y="731607"/>
                    <a:pt x="1080443" y="731607"/>
                  </a:cubicBezTo>
                  <a:cubicBezTo>
                    <a:pt x="1080443" y="731607"/>
                    <a:pt x="1080443" y="731607"/>
                    <a:pt x="1080443" y="906220"/>
                  </a:cubicBezTo>
                  <a:lnTo>
                    <a:pt x="1080095" y="906220"/>
                  </a:lnTo>
                  <a:lnTo>
                    <a:pt x="1080095" y="985790"/>
                  </a:lnTo>
                  <a:lnTo>
                    <a:pt x="1080095" y="985791"/>
                  </a:lnTo>
                  <a:lnTo>
                    <a:pt x="1080095" y="1066835"/>
                  </a:lnTo>
                  <a:lnTo>
                    <a:pt x="1080095" y="1603199"/>
                  </a:lnTo>
                  <a:lnTo>
                    <a:pt x="682243" y="1603199"/>
                  </a:lnTo>
                  <a:lnTo>
                    <a:pt x="682243" y="1140511"/>
                  </a:lnTo>
                  <a:lnTo>
                    <a:pt x="682243" y="1066835"/>
                  </a:lnTo>
                  <a:lnTo>
                    <a:pt x="682243" y="985791"/>
                  </a:lnTo>
                  <a:lnTo>
                    <a:pt x="682243" y="985790"/>
                  </a:lnTo>
                  <a:lnTo>
                    <a:pt x="682243" y="906220"/>
                  </a:lnTo>
                  <a:lnTo>
                    <a:pt x="682242" y="906220"/>
                  </a:lnTo>
                  <a:lnTo>
                    <a:pt x="682242" y="985790"/>
                  </a:lnTo>
                  <a:lnTo>
                    <a:pt x="682242" y="985791"/>
                  </a:lnTo>
                  <a:lnTo>
                    <a:pt x="682242" y="1066835"/>
                  </a:lnTo>
                  <a:lnTo>
                    <a:pt x="682242" y="1140511"/>
                  </a:lnTo>
                  <a:lnTo>
                    <a:pt x="682242" y="1603199"/>
                  </a:lnTo>
                  <a:lnTo>
                    <a:pt x="282917" y="1603199"/>
                  </a:lnTo>
                  <a:lnTo>
                    <a:pt x="282917" y="1066835"/>
                  </a:lnTo>
                  <a:lnTo>
                    <a:pt x="282917" y="985791"/>
                  </a:lnTo>
                  <a:lnTo>
                    <a:pt x="282917" y="985790"/>
                  </a:lnTo>
                  <a:lnTo>
                    <a:pt x="282917" y="906220"/>
                  </a:lnTo>
                  <a:lnTo>
                    <a:pt x="282837" y="906220"/>
                  </a:lnTo>
                  <a:cubicBezTo>
                    <a:pt x="282837" y="906220"/>
                    <a:pt x="282837" y="906220"/>
                    <a:pt x="282837" y="731607"/>
                  </a:cubicBezTo>
                  <a:cubicBezTo>
                    <a:pt x="282837" y="731607"/>
                    <a:pt x="282837" y="731607"/>
                    <a:pt x="269395" y="731607"/>
                  </a:cubicBezTo>
                  <a:cubicBezTo>
                    <a:pt x="229070" y="731607"/>
                    <a:pt x="194506" y="698987"/>
                    <a:pt x="194506" y="656773"/>
                  </a:cubicBezTo>
                  <a:cubicBezTo>
                    <a:pt x="194506" y="614558"/>
                    <a:pt x="229070" y="580020"/>
                    <a:pt x="269395" y="580020"/>
                  </a:cubicBezTo>
                  <a:cubicBezTo>
                    <a:pt x="269395" y="580020"/>
                    <a:pt x="269395" y="580020"/>
                    <a:pt x="282837" y="580020"/>
                  </a:cubicBezTo>
                  <a:cubicBezTo>
                    <a:pt x="282837" y="580020"/>
                    <a:pt x="282837" y="580020"/>
                    <a:pt x="282837" y="560389"/>
                  </a:cubicBezTo>
                  <a:lnTo>
                    <a:pt x="282837" y="542403"/>
                  </a:lnTo>
                  <a:lnTo>
                    <a:pt x="67782" y="615935"/>
                  </a:lnTo>
                  <a:lnTo>
                    <a:pt x="215135" y="443532"/>
                  </a:lnTo>
                  <a:lnTo>
                    <a:pt x="38311" y="424376"/>
                  </a:lnTo>
                  <a:lnTo>
                    <a:pt x="194505" y="321229"/>
                  </a:lnTo>
                  <a:lnTo>
                    <a:pt x="0" y="251973"/>
                  </a:lnTo>
                  <a:lnTo>
                    <a:pt x="1105145"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4367" name="组合 124"/>
            <p:cNvGrpSpPr/>
            <p:nvPr/>
          </p:nvGrpSpPr>
          <p:grpSpPr bwMode="auto">
            <a:xfrm>
              <a:off x="0" y="0"/>
              <a:ext cx="1168507" cy="1603199"/>
              <a:chOff x="0" y="0"/>
              <a:chExt cx="1168507" cy="1603199"/>
            </a:xfrm>
          </p:grpSpPr>
          <p:sp>
            <p:nvSpPr>
              <p:cNvPr id="14368" name="Freeform 57"/>
              <p:cNvSpPr/>
              <p:nvPr/>
            </p:nvSpPr>
            <p:spPr bwMode="auto">
              <a:xfrm>
                <a:off x="194506" y="207767"/>
                <a:ext cx="487737" cy="698453"/>
              </a:xfrm>
              <a:custGeom>
                <a:avLst/>
                <a:gdLst>
                  <a:gd name="T0" fmla="*/ 88330 w 254"/>
                  <a:gd name="T1" fmla="*/ 0 h 364"/>
                  <a:gd name="T2" fmla="*/ 88330 w 254"/>
                  <a:gd name="T3" fmla="*/ 372252 h 364"/>
                  <a:gd name="T4" fmla="*/ 74889 w 254"/>
                  <a:gd name="T5" fmla="*/ 372252 h 364"/>
                  <a:gd name="T6" fmla="*/ 0 w 254"/>
                  <a:gd name="T7" fmla="*/ 449006 h 364"/>
                  <a:gd name="T8" fmla="*/ 74889 w 254"/>
                  <a:gd name="T9" fmla="*/ 523840 h 364"/>
                  <a:gd name="T10" fmla="*/ 88330 w 254"/>
                  <a:gd name="T11" fmla="*/ 523840 h 364"/>
                  <a:gd name="T12" fmla="*/ 88330 w 254"/>
                  <a:gd name="T13" fmla="*/ 698453 h 364"/>
                  <a:gd name="T14" fmla="*/ 487737 w 254"/>
                  <a:gd name="T15" fmla="*/ 698453 h 364"/>
                  <a:gd name="T16" fmla="*/ 487737 w 254"/>
                  <a:gd name="T17" fmla="*/ 523840 h 364"/>
                  <a:gd name="T18" fmla="*/ 487737 w 254"/>
                  <a:gd name="T19" fmla="*/ 372252 h 364"/>
                  <a:gd name="T20" fmla="*/ 487737 w 254"/>
                  <a:gd name="T21" fmla="*/ 0 h 364"/>
                  <a:gd name="T22" fmla="*/ 8833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69" name="Freeform 58"/>
              <p:cNvSpPr/>
              <p:nvPr/>
            </p:nvSpPr>
            <p:spPr bwMode="auto">
              <a:xfrm>
                <a:off x="682243" y="207767"/>
                <a:ext cx="486264" cy="698453"/>
              </a:xfrm>
              <a:custGeom>
                <a:avLst/>
                <a:gdLst>
                  <a:gd name="T0" fmla="*/ 411601 w 254"/>
                  <a:gd name="T1" fmla="*/ 372252 h 364"/>
                  <a:gd name="T2" fmla="*/ 398200 w 254"/>
                  <a:gd name="T3" fmla="*/ 372252 h 364"/>
                  <a:gd name="T4" fmla="*/ 398200 w 254"/>
                  <a:gd name="T5" fmla="*/ 0 h 364"/>
                  <a:gd name="T6" fmla="*/ 0 w 254"/>
                  <a:gd name="T7" fmla="*/ 0 h 364"/>
                  <a:gd name="T8" fmla="*/ 0 w 254"/>
                  <a:gd name="T9" fmla="*/ 372252 h 364"/>
                  <a:gd name="T10" fmla="*/ 0 w 254"/>
                  <a:gd name="T11" fmla="*/ 523840 h 364"/>
                  <a:gd name="T12" fmla="*/ 0 w 254"/>
                  <a:gd name="T13" fmla="*/ 698453 h 364"/>
                  <a:gd name="T14" fmla="*/ 398200 w 254"/>
                  <a:gd name="T15" fmla="*/ 698453 h 364"/>
                  <a:gd name="T16" fmla="*/ 398200 w 254"/>
                  <a:gd name="T17" fmla="*/ 523840 h 364"/>
                  <a:gd name="T18" fmla="*/ 411601 w 254"/>
                  <a:gd name="T19" fmla="*/ 523840 h 364"/>
                  <a:gd name="T20" fmla="*/ 486264 w 254"/>
                  <a:gd name="T21" fmla="*/ 449006 h 364"/>
                  <a:gd name="T22" fmla="*/ 411601 w 254"/>
                  <a:gd name="T23" fmla="*/ 37225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70" name="Freeform 59"/>
              <p:cNvSpPr/>
              <p:nvPr/>
            </p:nvSpPr>
            <p:spPr bwMode="auto">
              <a:xfrm>
                <a:off x="0" y="0"/>
                <a:ext cx="1113986" cy="615935"/>
              </a:xfrm>
              <a:custGeom>
                <a:avLst/>
                <a:gdLst>
                  <a:gd name="T0" fmla="*/ 925375 w 756"/>
                  <a:gd name="T1" fmla="*/ 322703 h 418"/>
                  <a:gd name="T2" fmla="*/ 67782 w 756"/>
                  <a:gd name="T3" fmla="*/ 615935 h 418"/>
                  <a:gd name="T4" fmla="*/ 215135 w 756"/>
                  <a:gd name="T5" fmla="*/ 443532 h 418"/>
                  <a:gd name="T6" fmla="*/ 38312 w 756"/>
                  <a:gd name="T7" fmla="*/ 424376 h 418"/>
                  <a:gd name="T8" fmla="*/ 194505 w 756"/>
                  <a:gd name="T9" fmla="*/ 321229 h 418"/>
                  <a:gd name="T10" fmla="*/ 0 w 756"/>
                  <a:gd name="T11" fmla="*/ 251973 h 418"/>
                  <a:gd name="T12" fmla="*/ 1105145 w 756"/>
                  <a:gd name="T13" fmla="*/ 0 h 418"/>
                  <a:gd name="T14" fmla="*/ 1113986 w 756"/>
                  <a:gd name="T15" fmla="*/ 590885 h 418"/>
                  <a:gd name="T16" fmla="*/ 1080095 w 756"/>
                  <a:gd name="T17" fmla="*/ 580570 h 418"/>
                  <a:gd name="T18" fmla="*/ 925375 w 756"/>
                  <a:gd name="T19" fmla="*/ 322703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6"/>
                  <a:gd name="T31" fmla="*/ 0 h 418"/>
                  <a:gd name="T32" fmla="*/ 756 w 756"/>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6" h="418">
                    <a:moveTo>
                      <a:pt x="628" y="219"/>
                    </a:moveTo>
                    <a:lnTo>
                      <a:pt x="46" y="418"/>
                    </a:lnTo>
                    <a:lnTo>
                      <a:pt x="146" y="301"/>
                    </a:lnTo>
                    <a:lnTo>
                      <a:pt x="26" y="288"/>
                    </a:lnTo>
                    <a:lnTo>
                      <a:pt x="132" y="218"/>
                    </a:lnTo>
                    <a:lnTo>
                      <a:pt x="0" y="171"/>
                    </a:lnTo>
                    <a:lnTo>
                      <a:pt x="750" y="0"/>
                    </a:lnTo>
                    <a:lnTo>
                      <a:pt x="756" y="401"/>
                    </a:lnTo>
                    <a:lnTo>
                      <a:pt x="733" y="394"/>
                    </a:lnTo>
                    <a:lnTo>
                      <a:pt x="628" y="219"/>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71" name="Rectangle 60"/>
              <p:cNvSpPr>
                <a:spLocks noChangeArrowheads="1"/>
              </p:cNvSpPr>
              <p:nvPr/>
            </p:nvSpPr>
            <p:spPr bwMode="auto">
              <a:xfrm>
                <a:off x="682243" y="906220"/>
                <a:ext cx="397852" cy="79571"/>
              </a:xfrm>
              <a:prstGeom prst="rect">
                <a:avLst/>
              </a:prstGeom>
              <a:solidFill>
                <a:srgbClr val="E35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372" name="Rectangle 61"/>
              <p:cNvSpPr>
                <a:spLocks noChangeArrowheads="1"/>
              </p:cNvSpPr>
              <p:nvPr/>
            </p:nvSpPr>
            <p:spPr bwMode="auto">
              <a:xfrm>
                <a:off x="682243" y="1066835"/>
                <a:ext cx="397852" cy="536364"/>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373" name="Rectangle 62"/>
              <p:cNvSpPr>
                <a:spLocks noChangeArrowheads="1"/>
              </p:cNvSpPr>
              <p:nvPr/>
            </p:nvSpPr>
            <p:spPr bwMode="auto">
              <a:xfrm>
                <a:off x="682243" y="985790"/>
                <a:ext cx="397852" cy="81045"/>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374" name="Rectangle 63"/>
              <p:cNvSpPr>
                <a:spLocks noChangeArrowheads="1"/>
              </p:cNvSpPr>
              <p:nvPr/>
            </p:nvSpPr>
            <p:spPr bwMode="auto">
              <a:xfrm>
                <a:off x="282917" y="985790"/>
                <a:ext cx="399325" cy="81045"/>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375" name="Rectangle 64"/>
              <p:cNvSpPr>
                <a:spLocks noChangeArrowheads="1"/>
              </p:cNvSpPr>
              <p:nvPr/>
            </p:nvSpPr>
            <p:spPr bwMode="auto">
              <a:xfrm>
                <a:off x="282917" y="906220"/>
                <a:ext cx="399325" cy="79571"/>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376" name="Rectangle 65"/>
              <p:cNvSpPr>
                <a:spLocks noChangeArrowheads="1"/>
              </p:cNvSpPr>
              <p:nvPr/>
            </p:nvSpPr>
            <p:spPr bwMode="auto">
              <a:xfrm>
                <a:off x="282917" y="1066835"/>
                <a:ext cx="399325" cy="536364"/>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377" name="Freeform 66"/>
              <p:cNvSpPr/>
              <p:nvPr/>
            </p:nvSpPr>
            <p:spPr bwMode="auto">
              <a:xfrm>
                <a:off x="282917" y="906220"/>
                <a:ext cx="399325" cy="696979"/>
              </a:xfrm>
              <a:custGeom>
                <a:avLst/>
                <a:gdLst>
                  <a:gd name="T0" fmla="*/ 0 w 271"/>
                  <a:gd name="T1" fmla="*/ 0 h 473"/>
                  <a:gd name="T2" fmla="*/ 0 w 271"/>
                  <a:gd name="T3" fmla="*/ 696979 h 473"/>
                  <a:gd name="T4" fmla="*/ 399325 w 271"/>
                  <a:gd name="T5" fmla="*/ 696979 h 473"/>
                  <a:gd name="T6" fmla="*/ 399325 w 271"/>
                  <a:gd name="T7" fmla="*/ 234291 h 473"/>
                  <a:gd name="T8" fmla="*/ 0 w 271"/>
                  <a:gd name="T9" fmla="*/ 0 h 473"/>
                  <a:gd name="T10" fmla="*/ 0 60000 65536"/>
                  <a:gd name="T11" fmla="*/ 0 60000 65536"/>
                  <a:gd name="T12" fmla="*/ 0 60000 65536"/>
                  <a:gd name="T13" fmla="*/ 0 60000 65536"/>
                  <a:gd name="T14" fmla="*/ 0 60000 65536"/>
                  <a:gd name="T15" fmla="*/ 0 w 271"/>
                  <a:gd name="T16" fmla="*/ 0 h 473"/>
                  <a:gd name="T17" fmla="*/ 271 w 271"/>
                  <a:gd name="T18" fmla="*/ 473 h 473"/>
                </a:gdLst>
                <a:ahLst/>
                <a:cxnLst>
                  <a:cxn ang="T10">
                    <a:pos x="T0" y="T1"/>
                  </a:cxn>
                  <a:cxn ang="T11">
                    <a:pos x="T2" y="T3"/>
                  </a:cxn>
                  <a:cxn ang="T12">
                    <a:pos x="T4" y="T5"/>
                  </a:cxn>
                  <a:cxn ang="T13">
                    <a:pos x="T6" y="T7"/>
                  </a:cxn>
                  <a:cxn ang="T14">
                    <a:pos x="T8" y="T9"/>
                  </a:cxn>
                </a:cxnLst>
                <a:rect l="T15" t="T16" r="T17" b="T18"/>
                <a:pathLst>
                  <a:path w="271" h="473">
                    <a:moveTo>
                      <a:pt x="0" y="0"/>
                    </a:moveTo>
                    <a:lnTo>
                      <a:pt x="0" y="473"/>
                    </a:lnTo>
                    <a:lnTo>
                      <a:pt x="271" y="473"/>
                    </a:lnTo>
                    <a:lnTo>
                      <a:pt x="271" y="159"/>
                    </a:lnTo>
                    <a:lnTo>
                      <a:pt x="0" y="0"/>
                    </a:lnTo>
                    <a:close/>
                  </a:path>
                </a:pathLst>
              </a:custGeom>
              <a:solidFill>
                <a:srgbClr val="9AC9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78" name="Freeform 67"/>
              <p:cNvSpPr/>
              <p:nvPr/>
            </p:nvSpPr>
            <p:spPr bwMode="auto">
              <a:xfrm>
                <a:off x="682243" y="906220"/>
                <a:ext cx="397852" cy="696979"/>
              </a:xfrm>
              <a:custGeom>
                <a:avLst/>
                <a:gdLst>
                  <a:gd name="T0" fmla="*/ 397852 w 270"/>
                  <a:gd name="T1" fmla="*/ 0 h 473"/>
                  <a:gd name="T2" fmla="*/ 0 w 270"/>
                  <a:gd name="T3" fmla="*/ 234291 h 473"/>
                  <a:gd name="T4" fmla="*/ 0 w 270"/>
                  <a:gd name="T5" fmla="*/ 696979 h 473"/>
                  <a:gd name="T6" fmla="*/ 397852 w 270"/>
                  <a:gd name="T7" fmla="*/ 696979 h 473"/>
                  <a:gd name="T8" fmla="*/ 397852 w 270"/>
                  <a:gd name="T9" fmla="*/ 0 h 473"/>
                  <a:gd name="T10" fmla="*/ 0 60000 65536"/>
                  <a:gd name="T11" fmla="*/ 0 60000 65536"/>
                  <a:gd name="T12" fmla="*/ 0 60000 65536"/>
                  <a:gd name="T13" fmla="*/ 0 60000 65536"/>
                  <a:gd name="T14" fmla="*/ 0 60000 65536"/>
                  <a:gd name="T15" fmla="*/ 0 w 270"/>
                  <a:gd name="T16" fmla="*/ 0 h 473"/>
                  <a:gd name="T17" fmla="*/ 270 w 270"/>
                  <a:gd name="T18" fmla="*/ 473 h 473"/>
                </a:gdLst>
                <a:ahLst/>
                <a:cxnLst>
                  <a:cxn ang="T10">
                    <a:pos x="T0" y="T1"/>
                  </a:cxn>
                  <a:cxn ang="T11">
                    <a:pos x="T2" y="T3"/>
                  </a:cxn>
                  <a:cxn ang="T12">
                    <a:pos x="T4" y="T5"/>
                  </a:cxn>
                  <a:cxn ang="T13">
                    <a:pos x="T6" y="T7"/>
                  </a:cxn>
                  <a:cxn ang="T14">
                    <a:pos x="T8" y="T9"/>
                  </a:cxn>
                </a:cxnLst>
                <a:rect l="T15" t="T16" r="T17" b="T18"/>
                <a:pathLst>
                  <a:path w="270" h="473">
                    <a:moveTo>
                      <a:pt x="270" y="0"/>
                    </a:moveTo>
                    <a:lnTo>
                      <a:pt x="0" y="159"/>
                    </a:lnTo>
                    <a:lnTo>
                      <a:pt x="0" y="473"/>
                    </a:lnTo>
                    <a:lnTo>
                      <a:pt x="270" y="473"/>
                    </a:lnTo>
                    <a:lnTo>
                      <a:pt x="270" y="0"/>
                    </a:lnTo>
                    <a:close/>
                  </a:path>
                </a:pathLst>
              </a:custGeom>
              <a:solidFill>
                <a:srgbClr val="82B24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79" name="Freeform 68"/>
              <p:cNvSpPr/>
              <p:nvPr/>
            </p:nvSpPr>
            <p:spPr bwMode="auto">
              <a:xfrm>
                <a:off x="792757" y="1196505"/>
                <a:ext cx="203347" cy="256394"/>
              </a:xfrm>
              <a:custGeom>
                <a:avLst/>
                <a:gdLst>
                  <a:gd name="T0" fmla="*/ 203347 w 138"/>
                  <a:gd name="T1" fmla="*/ 203347 h 174"/>
                  <a:gd name="T2" fmla="*/ 101674 w 138"/>
                  <a:gd name="T3" fmla="*/ 256394 h 174"/>
                  <a:gd name="T4" fmla="*/ 0 w 138"/>
                  <a:gd name="T5" fmla="*/ 203347 h 174"/>
                  <a:gd name="T6" fmla="*/ 0 w 138"/>
                  <a:gd name="T7" fmla="*/ 0 h 174"/>
                  <a:gd name="T8" fmla="*/ 203347 w 138"/>
                  <a:gd name="T9" fmla="*/ 0 h 174"/>
                  <a:gd name="T10" fmla="*/ 203347 w 138"/>
                  <a:gd name="T11" fmla="*/ 203347 h 174"/>
                  <a:gd name="T12" fmla="*/ 0 60000 65536"/>
                  <a:gd name="T13" fmla="*/ 0 60000 65536"/>
                  <a:gd name="T14" fmla="*/ 0 60000 65536"/>
                  <a:gd name="T15" fmla="*/ 0 60000 65536"/>
                  <a:gd name="T16" fmla="*/ 0 60000 65536"/>
                  <a:gd name="T17" fmla="*/ 0 60000 65536"/>
                  <a:gd name="T18" fmla="*/ 0 w 138"/>
                  <a:gd name="T19" fmla="*/ 0 h 174"/>
                  <a:gd name="T20" fmla="*/ 138 w 138"/>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38" h="174">
                    <a:moveTo>
                      <a:pt x="138" y="138"/>
                    </a:moveTo>
                    <a:lnTo>
                      <a:pt x="69" y="174"/>
                    </a:lnTo>
                    <a:lnTo>
                      <a:pt x="0" y="138"/>
                    </a:lnTo>
                    <a:lnTo>
                      <a:pt x="0" y="0"/>
                    </a:lnTo>
                    <a:lnTo>
                      <a:pt x="138" y="0"/>
                    </a:lnTo>
                    <a:lnTo>
                      <a:pt x="138" y="138"/>
                    </a:lnTo>
                    <a:close/>
                  </a:path>
                </a:pathLst>
              </a:custGeom>
              <a:solidFill>
                <a:srgbClr val="FFC45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80" name="Freeform 69"/>
              <p:cNvSpPr/>
              <p:nvPr/>
            </p:nvSpPr>
            <p:spPr bwMode="auto">
              <a:xfrm>
                <a:off x="807493" y="1360066"/>
                <a:ext cx="33891" cy="41259"/>
              </a:xfrm>
              <a:custGeom>
                <a:avLst/>
                <a:gdLst>
                  <a:gd name="T0" fmla="*/ 25917 w 17"/>
                  <a:gd name="T1" fmla="*/ 41259 h 22"/>
                  <a:gd name="T2" fmla="*/ 21929 w 17"/>
                  <a:gd name="T3" fmla="*/ 41259 h 22"/>
                  <a:gd name="T4" fmla="*/ 0 w 17"/>
                  <a:gd name="T5" fmla="*/ 30007 h 22"/>
                  <a:gd name="T6" fmla="*/ 0 w 17"/>
                  <a:gd name="T7" fmla="*/ 7502 h 22"/>
                  <a:gd name="T8" fmla="*/ 7974 w 17"/>
                  <a:gd name="T9" fmla="*/ 0 h 22"/>
                  <a:gd name="T10" fmla="*/ 15949 w 17"/>
                  <a:gd name="T11" fmla="*/ 7502 h 22"/>
                  <a:gd name="T12" fmla="*/ 15949 w 17"/>
                  <a:gd name="T13" fmla="*/ 20630 h 22"/>
                  <a:gd name="T14" fmla="*/ 29904 w 17"/>
                  <a:gd name="T15" fmla="*/ 28131 h 22"/>
                  <a:gd name="T16" fmla="*/ 31897 w 17"/>
                  <a:gd name="T17" fmla="*/ 37508 h 22"/>
                  <a:gd name="T18" fmla="*/ 25917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3" y="22"/>
                    </a:moveTo>
                    <a:cubicBezTo>
                      <a:pt x="12" y="22"/>
                      <a:pt x="12" y="22"/>
                      <a:pt x="11" y="22"/>
                    </a:cubicBezTo>
                    <a:cubicBezTo>
                      <a:pt x="0" y="16"/>
                      <a:pt x="0" y="16"/>
                      <a:pt x="0" y="16"/>
                    </a:cubicBezTo>
                    <a:cubicBezTo>
                      <a:pt x="0" y="4"/>
                      <a:pt x="0" y="4"/>
                      <a:pt x="0" y="4"/>
                    </a:cubicBezTo>
                    <a:cubicBezTo>
                      <a:pt x="0" y="2"/>
                      <a:pt x="2" y="0"/>
                      <a:pt x="4" y="0"/>
                    </a:cubicBezTo>
                    <a:cubicBezTo>
                      <a:pt x="6" y="0"/>
                      <a:pt x="8" y="2"/>
                      <a:pt x="8" y="4"/>
                    </a:cubicBezTo>
                    <a:cubicBezTo>
                      <a:pt x="8" y="11"/>
                      <a:pt x="8" y="11"/>
                      <a:pt x="8" y="11"/>
                    </a:cubicBezTo>
                    <a:cubicBezTo>
                      <a:pt x="15" y="15"/>
                      <a:pt x="15" y="15"/>
                      <a:pt x="15" y="15"/>
                    </a:cubicBezTo>
                    <a:cubicBezTo>
                      <a:pt x="17" y="16"/>
                      <a:pt x="17" y="18"/>
                      <a:pt x="16" y="20"/>
                    </a:cubicBezTo>
                    <a:cubicBezTo>
                      <a:pt x="16" y="22"/>
                      <a:pt x="14" y="22"/>
                      <a:pt x="13"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81" name="Freeform 70"/>
              <p:cNvSpPr/>
              <p:nvPr/>
            </p:nvSpPr>
            <p:spPr bwMode="auto">
              <a:xfrm>
                <a:off x="807493"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82" name="Freeform 71"/>
              <p:cNvSpPr/>
              <p:nvPr/>
            </p:nvSpPr>
            <p:spPr bwMode="auto">
              <a:xfrm>
                <a:off x="807493" y="1212713"/>
                <a:ext cx="35365" cy="33892"/>
              </a:xfrm>
              <a:custGeom>
                <a:avLst/>
                <a:gdLst>
                  <a:gd name="T0" fmla="*/ 7859 w 18"/>
                  <a:gd name="T1" fmla="*/ 33892 h 18"/>
                  <a:gd name="T2" fmla="*/ 0 w 18"/>
                  <a:gd name="T3" fmla="*/ 26360 h 18"/>
                  <a:gd name="T4" fmla="*/ 0 w 18"/>
                  <a:gd name="T5" fmla="*/ 0 h 18"/>
                  <a:gd name="T6" fmla="*/ 27506 w 18"/>
                  <a:gd name="T7" fmla="*/ 0 h 18"/>
                  <a:gd name="T8" fmla="*/ 35365 w 18"/>
                  <a:gd name="T9" fmla="*/ 7532 h 18"/>
                  <a:gd name="T10" fmla="*/ 27506 w 18"/>
                  <a:gd name="T11" fmla="*/ 15063 h 18"/>
                  <a:gd name="T12" fmla="*/ 15718 w 18"/>
                  <a:gd name="T13" fmla="*/ 15063 h 18"/>
                  <a:gd name="T14" fmla="*/ 15718 w 18"/>
                  <a:gd name="T15" fmla="*/ 26360 h 18"/>
                  <a:gd name="T16" fmla="*/ 7859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4" y="18"/>
                    </a:moveTo>
                    <a:cubicBezTo>
                      <a:pt x="2" y="18"/>
                      <a:pt x="0" y="16"/>
                      <a:pt x="0" y="14"/>
                    </a:cubicBezTo>
                    <a:cubicBezTo>
                      <a:pt x="0" y="0"/>
                      <a:pt x="0" y="0"/>
                      <a:pt x="0" y="0"/>
                    </a:cubicBezTo>
                    <a:cubicBezTo>
                      <a:pt x="14" y="0"/>
                      <a:pt x="14" y="0"/>
                      <a:pt x="14" y="0"/>
                    </a:cubicBezTo>
                    <a:cubicBezTo>
                      <a:pt x="16" y="0"/>
                      <a:pt x="18" y="2"/>
                      <a:pt x="18" y="4"/>
                    </a:cubicBezTo>
                    <a:cubicBezTo>
                      <a:pt x="18" y="6"/>
                      <a:pt x="16" y="8"/>
                      <a:pt x="14" y="8"/>
                    </a:cubicBezTo>
                    <a:cubicBezTo>
                      <a:pt x="8" y="8"/>
                      <a:pt x="8" y="8"/>
                      <a:pt x="8" y="8"/>
                    </a:cubicBezTo>
                    <a:cubicBezTo>
                      <a:pt x="8" y="14"/>
                      <a:pt x="8" y="14"/>
                      <a:pt x="8" y="14"/>
                    </a:cubicBezTo>
                    <a:cubicBezTo>
                      <a:pt x="8" y="16"/>
                      <a:pt x="6" y="18"/>
                      <a:pt x="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83" name="Freeform 72"/>
              <p:cNvSpPr/>
              <p:nvPr/>
            </p:nvSpPr>
            <p:spPr bwMode="auto">
              <a:xfrm>
                <a:off x="867908" y="1212713"/>
                <a:ext cx="53047" cy="14735"/>
              </a:xfrm>
              <a:custGeom>
                <a:avLst/>
                <a:gdLst>
                  <a:gd name="T0" fmla="*/ 45469 w 28"/>
                  <a:gd name="T1" fmla="*/ 14735 h 8"/>
                  <a:gd name="T2" fmla="*/ 7578 w 28"/>
                  <a:gd name="T3" fmla="*/ 14735 h 8"/>
                  <a:gd name="T4" fmla="*/ 0 w 28"/>
                  <a:gd name="T5" fmla="*/ 7368 h 8"/>
                  <a:gd name="T6" fmla="*/ 7578 w 28"/>
                  <a:gd name="T7" fmla="*/ 0 h 8"/>
                  <a:gd name="T8" fmla="*/ 45469 w 28"/>
                  <a:gd name="T9" fmla="*/ 0 h 8"/>
                  <a:gd name="T10" fmla="*/ 53047 w 28"/>
                  <a:gd name="T11" fmla="*/ 7368 h 8"/>
                  <a:gd name="T12" fmla="*/ 45469 w 28"/>
                  <a:gd name="T13" fmla="*/ 14735 h 8"/>
                  <a:gd name="T14" fmla="*/ 0 60000 65536"/>
                  <a:gd name="T15" fmla="*/ 0 60000 65536"/>
                  <a:gd name="T16" fmla="*/ 0 60000 65536"/>
                  <a:gd name="T17" fmla="*/ 0 60000 65536"/>
                  <a:gd name="T18" fmla="*/ 0 60000 65536"/>
                  <a:gd name="T19" fmla="*/ 0 60000 65536"/>
                  <a:gd name="T20" fmla="*/ 0 60000 65536"/>
                  <a:gd name="T21" fmla="*/ 0 w 28"/>
                  <a:gd name="T22" fmla="*/ 0 h 8"/>
                  <a:gd name="T23" fmla="*/ 28 w 2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8">
                    <a:moveTo>
                      <a:pt x="24" y="8"/>
                    </a:moveTo>
                    <a:cubicBezTo>
                      <a:pt x="4" y="8"/>
                      <a:pt x="4" y="8"/>
                      <a:pt x="4" y="8"/>
                    </a:cubicBezTo>
                    <a:cubicBezTo>
                      <a:pt x="1" y="8"/>
                      <a:pt x="0" y="6"/>
                      <a:pt x="0" y="4"/>
                    </a:cubicBezTo>
                    <a:cubicBezTo>
                      <a:pt x="0" y="2"/>
                      <a:pt x="1" y="0"/>
                      <a:pt x="4" y="0"/>
                    </a:cubicBezTo>
                    <a:cubicBezTo>
                      <a:pt x="24" y="0"/>
                      <a:pt x="24" y="0"/>
                      <a:pt x="24" y="0"/>
                    </a:cubicBezTo>
                    <a:cubicBezTo>
                      <a:pt x="27" y="0"/>
                      <a:pt x="28" y="2"/>
                      <a:pt x="28" y="4"/>
                    </a:cubicBezTo>
                    <a:cubicBezTo>
                      <a:pt x="28" y="6"/>
                      <a:pt x="27" y="8"/>
                      <a:pt x="24" y="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84" name="Freeform 73"/>
              <p:cNvSpPr/>
              <p:nvPr/>
            </p:nvSpPr>
            <p:spPr bwMode="auto">
              <a:xfrm>
                <a:off x="946004" y="1212713"/>
                <a:ext cx="35365" cy="33892"/>
              </a:xfrm>
              <a:custGeom>
                <a:avLst/>
                <a:gdLst>
                  <a:gd name="T0" fmla="*/ 27506 w 18"/>
                  <a:gd name="T1" fmla="*/ 33892 h 18"/>
                  <a:gd name="T2" fmla="*/ 19647 w 18"/>
                  <a:gd name="T3" fmla="*/ 26360 h 18"/>
                  <a:gd name="T4" fmla="*/ 19647 w 18"/>
                  <a:gd name="T5" fmla="*/ 15063 h 18"/>
                  <a:gd name="T6" fmla="*/ 7859 w 18"/>
                  <a:gd name="T7" fmla="*/ 15063 h 18"/>
                  <a:gd name="T8" fmla="*/ 0 w 18"/>
                  <a:gd name="T9" fmla="*/ 7532 h 18"/>
                  <a:gd name="T10" fmla="*/ 7859 w 18"/>
                  <a:gd name="T11" fmla="*/ 0 h 18"/>
                  <a:gd name="T12" fmla="*/ 35365 w 18"/>
                  <a:gd name="T13" fmla="*/ 0 h 18"/>
                  <a:gd name="T14" fmla="*/ 35365 w 18"/>
                  <a:gd name="T15" fmla="*/ 26360 h 18"/>
                  <a:gd name="T16" fmla="*/ 27506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14" y="18"/>
                    </a:moveTo>
                    <a:cubicBezTo>
                      <a:pt x="12" y="18"/>
                      <a:pt x="10" y="16"/>
                      <a:pt x="10" y="14"/>
                    </a:cubicBezTo>
                    <a:cubicBezTo>
                      <a:pt x="10" y="8"/>
                      <a:pt x="10" y="8"/>
                      <a:pt x="10" y="8"/>
                    </a:cubicBezTo>
                    <a:cubicBezTo>
                      <a:pt x="4" y="8"/>
                      <a:pt x="4" y="8"/>
                      <a:pt x="4" y="8"/>
                    </a:cubicBezTo>
                    <a:cubicBezTo>
                      <a:pt x="2" y="8"/>
                      <a:pt x="0" y="6"/>
                      <a:pt x="0" y="4"/>
                    </a:cubicBezTo>
                    <a:cubicBezTo>
                      <a:pt x="0" y="2"/>
                      <a:pt x="2" y="0"/>
                      <a:pt x="4" y="0"/>
                    </a:cubicBezTo>
                    <a:cubicBezTo>
                      <a:pt x="18" y="0"/>
                      <a:pt x="18" y="0"/>
                      <a:pt x="18" y="0"/>
                    </a:cubicBezTo>
                    <a:cubicBezTo>
                      <a:pt x="18" y="14"/>
                      <a:pt x="18" y="14"/>
                      <a:pt x="18" y="14"/>
                    </a:cubicBezTo>
                    <a:cubicBezTo>
                      <a:pt x="18" y="16"/>
                      <a:pt x="16" y="18"/>
                      <a:pt x="1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85" name="Freeform 74"/>
              <p:cNvSpPr/>
              <p:nvPr/>
            </p:nvSpPr>
            <p:spPr bwMode="auto">
              <a:xfrm>
                <a:off x="965160"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86" name="Freeform 75"/>
              <p:cNvSpPr/>
              <p:nvPr/>
            </p:nvSpPr>
            <p:spPr bwMode="auto">
              <a:xfrm>
                <a:off x="948951" y="1360066"/>
                <a:ext cx="32418" cy="41259"/>
              </a:xfrm>
              <a:custGeom>
                <a:avLst/>
                <a:gdLst>
                  <a:gd name="T0" fmla="*/ 7628 w 17"/>
                  <a:gd name="T1" fmla="*/ 41259 h 22"/>
                  <a:gd name="T2" fmla="*/ 1907 w 17"/>
                  <a:gd name="T3" fmla="*/ 37508 h 22"/>
                  <a:gd name="T4" fmla="*/ 3814 w 17"/>
                  <a:gd name="T5" fmla="*/ 28131 h 22"/>
                  <a:gd name="T6" fmla="*/ 17162 w 17"/>
                  <a:gd name="T7" fmla="*/ 20630 h 22"/>
                  <a:gd name="T8" fmla="*/ 17162 w 17"/>
                  <a:gd name="T9" fmla="*/ 7502 h 22"/>
                  <a:gd name="T10" fmla="*/ 24790 w 17"/>
                  <a:gd name="T11" fmla="*/ 0 h 22"/>
                  <a:gd name="T12" fmla="*/ 32418 w 17"/>
                  <a:gd name="T13" fmla="*/ 7502 h 22"/>
                  <a:gd name="T14" fmla="*/ 32418 w 17"/>
                  <a:gd name="T15" fmla="*/ 30007 h 22"/>
                  <a:gd name="T16" fmla="*/ 11442 w 17"/>
                  <a:gd name="T17" fmla="*/ 41259 h 22"/>
                  <a:gd name="T18" fmla="*/ 7628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4" y="22"/>
                    </a:moveTo>
                    <a:cubicBezTo>
                      <a:pt x="3" y="22"/>
                      <a:pt x="1" y="22"/>
                      <a:pt x="1" y="20"/>
                    </a:cubicBezTo>
                    <a:cubicBezTo>
                      <a:pt x="0" y="18"/>
                      <a:pt x="0" y="16"/>
                      <a:pt x="2" y="15"/>
                    </a:cubicBezTo>
                    <a:cubicBezTo>
                      <a:pt x="9" y="11"/>
                      <a:pt x="9" y="11"/>
                      <a:pt x="9" y="11"/>
                    </a:cubicBezTo>
                    <a:cubicBezTo>
                      <a:pt x="9" y="4"/>
                      <a:pt x="9" y="4"/>
                      <a:pt x="9" y="4"/>
                    </a:cubicBezTo>
                    <a:cubicBezTo>
                      <a:pt x="9" y="2"/>
                      <a:pt x="11" y="0"/>
                      <a:pt x="13" y="0"/>
                    </a:cubicBezTo>
                    <a:cubicBezTo>
                      <a:pt x="15" y="0"/>
                      <a:pt x="17" y="2"/>
                      <a:pt x="17" y="4"/>
                    </a:cubicBezTo>
                    <a:cubicBezTo>
                      <a:pt x="17" y="16"/>
                      <a:pt x="17" y="16"/>
                      <a:pt x="17" y="16"/>
                    </a:cubicBezTo>
                    <a:cubicBezTo>
                      <a:pt x="6" y="22"/>
                      <a:pt x="6" y="22"/>
                      <a:pt x="6" y="22"/>
                    </a:cubicBezTo>
                    <a:cubicBezTo>
                      <a:pt x="5" y="22"/>
                      <a:pt x="5" y="22"/>
                      <a:pt x="4"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87" name="Freeform 76"/>
              <p:cNvSpPr/>
              <p:nvPr/>
            </p:nvSpPr>
            <p:spPr bwMode="auto">
              <a:xfrm>
                <a:off x="869381" y="1408693"/>
                <a:ext cx="50100" cy="27998"/>
              </a:xfrm>
              <a:custGeom>
                <a:avLst/>
                <a:gdLst>
                  <a:gd name="T0" fmla="*/ 25050 w 26"/>
                  <a:gd name="T1" fmla="*/ 27998 h 14"/>
                  <a:gd name="T2" fmla="*/ 3854 w 26"/>
                  <a:gd name="T3" fmla="*/ 15999 h 14"/>
                  <a:gd name="T4" fmla="*/ 1927 w 26"/>
                  <a:gd name="T5" fmla="*/ 6000 h 14"/>
                  <a:gd name="T6" fmla="*/ 11562 w 26"/>
                  <a:gd name="T7" fmla="*/ 2000 h 14"/>
                  <a:gd name="T8" fmla="*/ 25050 w 26"/>
                  <a:gd name="T9" fmla="*/ 9999 h 14"/>
                  <a:gd name="T10" fmla="*/ 38538 w 26"/>
                  <a:gd name="T11" fmla="*/ 2000 h 14"/>
                  <a:gd name="T12" fmla="*/ 48173 w 26"/>
                  <a:gd name="T13" fmla="*/ 6000 h 14"/>
                  <a:gd name="T14" fmla="*/ 46246 w 26"/>
                  <a:gd name="T15" fmla="*/ 15999 h 14"/>
                  <a:gd name="T16" fmla="*/ 25050 w 26"/>
                  <a:gd name="T17" fmla="*/ 2799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4"/>
                  <a:gd name="T29" fmla="*/ 26 w 2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4">
                    <a:moveTo>
                      <a:pt x="13" y="14"/>
                    </a:moveTo>
                    <a:cubicBezTo>
                      <a:pt x="2" y="8"/>
                      <a:pt x="2" y="8"/>
                      <a:pt x="2" y="8"/>
                    </a:cubicBezTo>
                    <a:cubicBezTo>
                      <a:pt x="0" y="7"/>
                      <a:pt x="0" y="5"/>
                      <a:pt x="1" y="3"/>
                    </a:cubicBezTo>
                    <a:cubicBezTo>
                      <a:pt x="2" y="1"/>
                      <a:pt x="4" y="0"/>
                      <a:pt x="6" y="1"/>
                    </a:cubicBezTo>
                    <a:cubicBezTo>
                      <a:pt x="13" y="5"/>
                      <a:pt x="13" y="5"/>
                      <a:pt x="13" y="5"/>
                    </a:cubicBezTo>
                    <a:cubicBezTo>
                      <a:pt x="20" y="1"/>
                      <a:pt x="20" y="1"/>
                      <a:pt x="20" y="1"/>
                    </a:cubicBezTo>
                    <a:cubicBezTo>
                      <a:pt x="22" y="0"/>
                      <a:pt x="24" y="1"/>
                      <a:pt x="25" y="3"/>
                    </a:cubicBezTo>
                    <a:cubicBezTo>
                      <a:pt x="26" y="5"/>
                      <a:pt x="26" y="7"/>
                      <a:pt x="24" y="8"/>
                    </a:cubicBezTo>
                    <a:lnTo>
                      <a:pt x="13" y="14"/>
                    </a:ln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4388" name="组合 146"/>
              <p:cNvGrpSpPr/>
              <p:nvPr/>
            </p:nvGrpSpPr>
            <p:grpSpPr bwMode="auto">
              <a:xfrm>
                <a:off x="428907" y="503946"/>
                <a:ext cx="488988" cy="151480"/>
                <a:chOff x="0" y="0"/>
                <a:chExt cx="584200" cy="180975"/>
              </a:xfrm>
            </p:grpSpPr>
            <p:sp>
              <p:nvSpPr>
                <p:cNvPr id="14389"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90"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91" name="Rectangle 53"/>
                <p:cNvSpPr>
                  <a:spLocks noChangeArrowheads="1"/>
                </p:cNvSpPr>
                <p:nvPr/>
              </p:nvSpPr>
              <p:spPr bwMode="auto">
                <a:xfrm>
                  <a:off x="215900" y="76200"/>
                  <a:ext cx="152400" cy="28575"/>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grpSp>
      </p:grpSp>
      <p:grpSp>
        <p:nvGrpSpPr>
          <p:cNvPr id="17465" name="组合 150"/>
          <p:cNvGrpSpPr/>
          <p:nvPr/>
        </p:nvGrpSpPr>
        <p:grpSpPr bwMode="auto">
          <a:xfrm>
            <a:off x="4000500" y="1900767"/>
            <a:ext cx="1500717" cy="2095500"/>
            <a:chOff x="0" y="0"/>
            <a:chExt cx="1197808" cy="1673603"/>
          </a:xfrm>
        </p:grpSpPr>
        <p:sp>
          <p:nvSpPr>
            <p:cNvPr id="14350" name="任意多边形 151"/>
            <p:cNvSpPr/>
            <p:nvPr/>
          </p:nvSpPr>
          <p:spPr bwMode="auto">
            <a:xfrm>
              <a:off x="33615" y="36513"/>
              <a:ext cx="1164193" cy="1637090"/>
            </a:xfrm>
            <a:custGeom>
              <a:avLst/>
              <a:gdLst>
                <a:gd name="T0" fmla="*/ 1077463 w 1164193"/>
                <a:gd name="T1" fmla="*/ 630003 h 1637090"/>
                <a:gd name="T2" fmla="*/ 1077463 w 1164193"/>
                <a:gd name="T3" fmla="*/ 631893 h 1637090"/>
                <a:gd name="T4" fmla="*/ 1079113 w 1164193"/>
                <a:gd name="T5" fmla="*/ 631893 h 1637090"/>
                <a:gd name="T6" fmla="*/ 1081320 w 1164193"/>
                <a:gd name="T7" fmla="*/ 631893 h 1637090"/>
                <a:gd name="T8" fmla="*/ 1077463 w 1164193"/>
                <a:gd name="T9" fmla="*/ 630003 h 1637090"/>
                <a:gd name="T10" fmla="*/ 754131 w 1164193"/>
                <a:gd name="T11" fmla="*/ 0 h 1637090"/>
                <a:gd name="T12" fmla="*/ 1157626 w 1164193"/>
                <a:gd name="T13" fmla="*/ 419439 h 1637090"/>
                <a:gd name="T14" fmla="*/ 1119221 w 1164193"/>
                <a:gd name="T15" fmla="*/ 631481 h 1637090"/>
                <a:gd name="T16" fmla="*/ 1115631 w 1164193"/>
                <a:gd name="T17" fmla="*/ 637155 h 1637090"/>
                <a:gd name="T18" fmla="*/ 1118854 w 1164193"/>
                <a:gd name="T19" fmla="*/ 637835 h 1637090"/>
                <a:gd name="T20" fmla="*/ 1164192 w 1164193"/>
                <a:gd name="T21" fmla="*/ 707189 h 1637090"/>
                <a:gd name="T22" fmla="*/ 1142274 w 1164193"/>
                <a:gd name="T23" fmla="*/ 759425 h 1637090"/>
                <a:gd name="T24" fmla="*/ 1126318 w 1164193"/>
                <a:gd name="T25" fmla="*/ 770005 h 1637090"/>
                <a:gd name="T26" fmla="*/ 1130174 w 1164193"/>
                <a:gd name="T27" fmla="*/ 769182 h 1637090"/>
                <a:gd name="T28" fmla="*/ 1164193 w 1164193"/>
                <a:gd name="T29" fmla="*/ 951899 h 1637090"/>
                <a:gd name="T30" fmla="*/ 1078613 w 1164193"/>
                <a:gd name="T31" fmla="*/ 951899 h 1637090"/>
                <a:gd name="T32" fmla="*/ 1077463 w 1164193"/>
                <a:gd name="T33" fmla="*/ 951899 h 1637090"/>
                <a:gd name="T34" fmla="*/ 1077463 w 1164193"/>
                <a:gd name="T35" fmla="*/ 951900 h 1637090"/>
                <a:gd name="T36" fmla="*/ 1077253 w 1164193"/>
                <a:gd name="T37" fmla="*/ 951900 h 1637090"/>
                <a:gd name="T38" fmla="*/ 1077253 w 1164193"/>
                <a:gd name="T39" fmla="*/ 1305546 h 1637090"/>
                <a:gd name="T40" fmla="*/ 1077253 w 1164193"/>
                <a:gd name="T41" fmla="*/ 1637090 h 1637090"/>
                <a:gd name="T42" fmla="*/ 990315 w 1164193"/>
                <a:gd name="T43" fmla="*/ 1637090 h 1637090"/>
                <a:gd name="T44" fmla="*/ 685296 w 1164193"/>
                <a:gd name="T45" fmla="*/ 1637090 h 1637090"/>
                <a:gd name="T46" fmla="*/ 685295 w 1164193"/>
                <a:gd name="T47" fmla="*/ 1637090 h 1637090"/>
                <a:gd name="T48" fmla="*/ 378802 w 1164193"/>
                <a:gd name="T49" fmla="*/ 1637090 h 1637090"/>
                <a:gd name="T50" fmla="*/ 291864 w 1164193"/>
                <a:gd name="T51" fmla="*/ 1637090 h 1637090"/>
                <a:gd name="T52" fmla="*/ 291864 w 1164193"/>
                <a:gd name="T53" fmla="*/ 1305546 h 1637090"/>
                <a:gd name="T54" fmla="*/ 291864 w 1164193"/>
                <a:gd name="T55" fmla="*/ 951899 h 1637090"/>
                <a:gd name="T56" fmla="*/ 291922 w 1164193"/>
                <a:gd name="T57" fmla="*/ 951899 h 1637090"/>
                <a:gd name="T58" fmla="*/ 291922 w 1164193"/>
                <a:gd name="T59" fmla="*/ 949224 h 1637090"/>
                <a:gd name="T60" fmla="*/ 291922 w 1164193"/>
                <a:gd name="T61" fmla="*/ 780602 h 1637090"/>
                <a:gd name="T62" fmla="*/ 278683 w 1164193"/>
                <a:gd name="T63" fmla="*/ 780602 h 1637090"/>
                <a:gd name="T64" fmla="*/ 204926 w 1164193"/>
                <a:gd name="T65" fmla="*/ 707189 h 1637090"/>
                <a:gd name="T66" fmla="*/ 278683 w 1164193"/>
                <a:gd name="T67" fmla="*/ 631893 h 1637090"/>
                <a:gd name="T68" fmla="*/ 291922 w 1164193"/>
                <a:gd name="T69" fmla="*/ 631893 h 1637090"/>
                <a:gd name="T70" fmla="*/ 291922 w 1164193"/>
                <a:gd name="T71" fmla="*/ 586245 h 1637090"/>
                <a:gd name="T72" fmla="*/ 291922 w 1164193"/>
                <a:gd name="T73" fmla="*/ 561328 h 1637090"/>
                <a:gd name="T74" fmla="*/ 291574 w 1164193"/>
                <a:gd name="T75" fmla="*/ 561378 h 1637090"/>
                <a:gd name="T76" fmla="*/ 0 w 1164193"/>
                <a:gd name="T77" fmla="*/ 458374 h 1637090"/>
                <a:gd name="T78" fmla="*/ 754131 w 1164193"/>
                <a:gd name="T79" fmla="*/ 0 h 16370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4193"/>
                <a:gd name="T121" fmla="*/ 0 h 1637090"/>
                <a:gd name="T122" fmla="*/ 1164193 w 1164193"/>
                <a:gd name="T123" fmla="*/ 1637090 h 16370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4193" h="1637090">
                  <a:moveTo>
                    <a:pt x="1077463" y="630003"/>
                  </a:moveTo>
                  <a:lnTo>
                    <a:pt x="1077463" y="631893"/>
                  </a:lnTo>
                  <a:cubicBezTo>
                    <a:pt x="1077463" y="631893"/>
                    <a:pt x="1077463" y="631893"/>
                    <a:pt x="1079113" y="631893"/>
                  </a:cubicBezTo>
                  <a:lnTo>
                    <a:pt x="1081320" y="631893"/>
                  </a:lnTo>
                  <a:lnTo>
                    <a:pt x="1077463" y="630003"/>
                  </a:lnTo>
                  <a:close/>
                  <a:moveTo>
                    <a:pt x="754131" y="0"/>
                  </a:moveTo>
                  <a:cubicBezTo>
                    <a:pt x="1058955" y="0"/>
                    <a:pt x="1145292" y="267237"/>
                    <a:pt x="1157626" y="419439"/>
                  </a:cubicBezTo>
                  <a:cubicBezTo>
                    <a:pt x="1166877" y="530935"/>
                    <a:pt x="1135491" y="602611"/>
                    <a:pt x="1119221" y="631481"/>
                  </a:cubicBezTo>
                  <a:lnTo>
                    <a:pt x="1115631" y="637155"/>
                  </a:lnTo>
                  <a:lnTo>
                    <a:pt x="1118854" y="637835"/>
                  </a:lnTo>
                  <a:cubicBezTo>
                    <a:pt x="1145102" y="649305"/>
                    <a:pt x="1164192" y="676129"/>
                    <a:pt x="1164192" y="707189"/>
                  </a:cubicBezTo>
                  <a:cubicBezTo>
                    <a:pt x="1164192" y="727895"/>
                    <a:pt x="1155708" y="746249"/>
                    <a:pt x="1142274" y="759425"/>
                  </a:cubicBezTo>
                  <a:lnTo>
                    <a:pt x="1126318" y="770005"/>
                  </a:lnTo>
                  <a:lnTo>
                    <a:pt x="1130174" y="769182"/>
                  </a:lnTo>
                  <a:cubicBezTo>
                    <a:pt x="1096154" y="855831"/>
                    <a:pt x="1094264" y="925528"/>
                    <a:pt x="1164193" y="951899"/>
                  </a:cubicBezTo>
                  <a:cubicBezTo>
                    <a:pt x="1098989" y="951899"/>
                    <a:pt x="1082688" y="951899"/>
                    <a:pt x="1078613" y="951899"/>
                  </a:cubicBezTo>
                  <a:lnTo>
                    <a:pt x="1077463" y="951899"/>
                  </a:lnTo>
                  <a:lnTo>
                    <a:pt x="1077463" y="951900"/>
                  </a:lnTo>
                  <a:lnTo>
                    <a:pt x="1077253" y="951900"/>
                  </a:lnTo>
                  <a:lnTo>
                    <a:pt x="1077253" y="1305546"/>
                  </a:lnTo>
                  <a:lnTo>
                    <a:pt x="1077253" y="1637090"/>
                  </a:lnTo>
                  <a:lnTo>
                    <a:pt x="990315" y="1637090"/>
                  </a:lnTo>
                  <a:lnTo>
                    <a:pt x="685296" y="1637090"/>
                  </a:lnTo>
                  <a:lnTo>
                    <a:pt x="685295" y="1637090"/>
                  </a:lnTo>
                  <a:lnTo>
                    <a:pt x="378802" y="1637090"/>
                  </a:lnTo>
                  <a:lnTo>
                    <a:pt x="291864" y="1637090"/>
                  </a:lnTo>
                  <a:lnTo>
                    <a:pt x="291864" y="1305546"/>
                  </a:lnTo>
                  <a:lnTo>
                    <a:pt x="291864" y="951899"/>
                  </a:lnTo>
                  <a:lnTo>
                    <a:pt x="291922" y="951899"/>
                  </a:lnTo>
                  <a:lnTo>
                    <a:pt x="291922" y="949224"/>
                  </a:lnTo>
                  <a:cubicBezTo>
                    <a:pt x="291922" y="941194"/>
                    <a:pt x="291922" y="909076"/>
                    <a:pt x="291922" y="780602"/>
                  </a:cubicBezTo>
                  <a:cubicBezTo>
                    <a:pt x="291922" y="780602"/>
                    <a:pt x="291922" y="780602"/>
                    <a:pt x="278683" y="780602"/>
                  </a:cubicBezTo>
                  <a:cubicBezTo>
                    <a:pt x="238968" y="780602"/>
                    <a:pt x="204926" y="748601"/>
                    <a:pt x="204926" y="707189"/>
                  </a:cubicBezTo>
                  <a:cubicBezTo>
                    <a:pt x="204926" y="665776"/>
                    <a:pt x="238968" y="631893"/>
                    <a:pt x="278683" y="631893"/>
                  </a:cubicBezTo>
                  <a:cubicBezTo>
                    <a:pt x="278683" y="631893"/>
                    <a:pt x="278683" y="631893"/>
                    <a:pt x="291922" y="631893"/>
                  </a:cubicBezTo>
                  <a:cubicBezTo>
                    <a:pt x="291922" y="631893"/>
                    <a:pt x="291922" y="631893"/>
                    <a:pt x="291922" y="586245"/>
                  </a:cubicBezTo>
                  <a:lnTo>
                    <a:pt x="291922" y="561328"/>
                  </a:lnTo>
                  <a:lnTo>
                    <a:pt x="291574" y="561378"/>
                  </a:lnTo>
                  <a:cubicBezTo>
                    <a:pt x="193268" y="564810"/>
                    <a:pt x="93165" y="535360"/>
                    <a:pt x="0" y="458374"/>
                  </a:cubicBezTo>
                  <a:cubicBezTo>
                    <a:pt x="304824" y="422978"/>
                    <a:pt x="329492" y="0"/>
                    <a:pt x="754131" y="0"/>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4351" name="组合 152"/>
            <p:cNvGrpSpPr/>
            <p:nvPr/>
          </p:nvGrpSpPr>
          <p:grpSpPr bwMode="auto">
            <a:xfrm>
              <a:off x="0" y="0"/>
              <a:ext cx="1169960" cy="1637090"/>
              <a:chOff x="0" y="0"/>
              <a:chExt cx="1169960" cy="1637090"/>
            </a:xfrm>
          </p:grpSpPr>
          <p:sp>
            <p:nvSpPr>
              <p:cNvPr id="14352" name="Freeform 23"/>
              <p:cNvSpPr/>
              <p:nvPr/>
            </p:nvSpPr>
            <p:spPr bwMode="auto">
              <a:xfrm>
                <a:off x="1077254" y="769182"/>
                <a:ext cx="86939" cy="182717"/>
              </a:xfrm>
              <a:custGeom>
                <a:avLst/>
                <a:gdLst>
                  <a:gd name="T0" fmla="*/ 52919 w 46"/>
                  <a:gd name="T1" fmla="*/ 0 h 97"/>
                  <a:gd name="T2" fmla="*/ 86939 w 46"/>
                  <a:gd name="T3" fmla="*/ 182717 h 97"/>
                  <a:gd name="T4" fmla="*/ 0 w 46"/>
                  <a:gd name="T5" fmla="*/ 182717 h 97"/>
                  <a:gd name="T6" fmla="*/ 0 w 46"/>
                  <a:gd name="T7" fmla="*/ 11302 h 97"/>
                  <a:gd name="T8" fmla="*/ 52919 w 46"/>
                  <a:gd name="T9" fmla="*/ 0 h 97"/>
                  <a:gd name="T10" fmla="*/ 0 60000 65536"/>
                  <a:gd name="T11" fmla="*/ 0 60000 65536"/>
                  <a:gd name="T12" fmla="*/ 0 60000 65536"/>
                  <a:gd name="T13" fmla="*/ 0 60000 65536"/>
                  <a:gd name="T14" fmla="*/ 0 60000 65536"/>
                  <a:gd name="T15" fmla="*/ 0 w 46"/>
                  <a:gd name="T16" fmla="*/ 0 h 97"/>
                  <a:gd name="T17" fmla="*/ 46 w 46"/>
                  <a:gd name="T18" fmla="*/ 97 h 97"/>
                </a:gdLst>
                <a:ahLst/>
                <a:cxnLst>
                  <a:cxn ang="T10">
                    <a:pos x="T0" y="T1"/>
                  </a:cxn>
                  <a:cxn ang="T11">
                    <a:pos x="T2" y="T3"/>
                  </a:cxn>
                  <a:cxn ang="T12">
                    <a:pos x="T4" y="T5"/>
                  </a:cxn>
                  <a:cxn ang="T13">
                    <a:pos x="T6" y="T7"/>
                  </a:cxn>
                  <a:cxn ang="T14">
                    <a:pos x="T8" y="T9"/>
                  </a:cxn>
                </a:cxnLst>
                <a:rect l="T15" t="T16" r="T17" b="T18"/>
                <a:pathLst>
                  <a:path w="46" h="97">
                    <a:moveTo>
                      <a:pt x="28" y="0"/>
                    </a:moveTo>
                    <a:cubicBezTo>
                      <a:pt x="10" y="46"/>
                      <a:pt x="9" y="83"/>
                      <a:pt x="46" y="97"/>
                    </a:cubicBezTo>
                    <a:cubicBezTo>
                      <a:pt x="0" y="97"/>
                      <a:pt x="0" y="97"/>
                      <a:pt x="0" y="97"/>
                    </a:cubicBezTo>
                    <a:cubicBezTo>
                      <a:pt x="0" y="6"/>
                      <a:pt x="0" y="6"/>
                      <a:pt x="0" y="6"/>
                    </a:cubicBezTo>
                    <a:lnTo>
                      <a:pt x="28" y="0"/>
                    </a:ln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53" name="Rectangle 24"/>
              <p:cNvSpPr>
                <a:spLocks noChangeArrowheads="1"/>
              </p:cNvSpPr>
              <p:nvPr/>
            </p:nvSpPr>
            <p:spPr bwMode="auto">
              <a:xfrm>
                <a:off x="685295" y="951899"/>
                <a:ext cx="391958" cy="68519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354" name="Rectangle 25"/>
              <p:cNvSpPr>
                <a:spLocks noChangeArrowheads="1"/>
              </p:cNvSpPr>
              <p:nvPr/>
            </p:nvSpPr>
            <p:spPr bwMode="auto">
              <a:xfrm>
                <a:off x="291864" y="951899"/>
                <a:ext cx="393432" cy="685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4355" name="Freeform 26"/>
              <p:cNvSpPr/>
              <p:nvPr/>
            </p:nvSpPr>
            <p:spPr bwMode="auto">
              <a:xfrm>
                <a:off x="204926" y="266709"/>
                <a:ext cx="480370" cy="685191"/>
              </a:xfrm>
              <a:custGeom>
                <a:avLst/>
                <a:gdLst>
                  <a:gd name="T0" fmla="*/ 86996 w 254"/>
                  <a:gd name="T1" fmla="*/ 0 h 364"/>
                  <a:gd name="T2" fmla="*/ 86996 w 254"/>
                  <a:gd name="T3" fmla="*/ 365184 h 364"/>
                  <a:gd name="T4" fmla="*/ 73758 w 254"/>
                  <a:gd name="T5" fmla="*/ 365184 h 364"/>
                  <a:gd name="T6" fmla="*/ 0 w 254"/>
                  <a:gd name="T7" fmla="*/ 440480 h 364"/>
                  <a:gd name="T8" fmla="*/ 73758 w 254"/>
                  <a:gd name="T9" fmla="*/ 513893 h 364"/>
                  <a:gd name="T10" fmla="*/ 86996 w 254"/>
                  <a:gd name="T11" fmla="*/ 513893 h 364"/>
                  <a:gd name="T12" fmla="*/ 86996 w 254"/>
                  <a:gd name="T13" fmla="*/ 685191 h 364"/>
                  <a:gd name="T14" fmla="*/ 480370 w 254"/>
                  <a:gd name="T15" fmla="*/ 685191 h 364"/>
                  <a:gd name="T16" fmla="*/ 480370 w 254"/>
                  <a:gd name="T17" fmla="*/ 513893 h 364"/>
                  <a:gd name="T18" fmla="*/ 480370 w 254"/>
                  <a:gd name="T19" fmla="*/ 365184 h 364"/>
                  <a:gd name="T20" fmla="*/ 480370 w 254"/>
                  <a:gd name="T21" fmla="*/ 0 h 364"/>
                  <a:gd name="T22" fmla="*/ 86996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56" name="Freeform 27"/>
              <p:cNvSpPr/>
              <p:nvPr/>
            </p:nvSpPr>
            <p:spPr bwMode="auto">
              <a:xfrm>
                <a:off x="685295" y="266709"/>
                <a:ext cx="478897" cy="685191"/>
              </a:xfrm>
              <a:custGeom>
                <a:avLst/>
                <a:gdLst>
                  <a:gd name="T0" fmla="*/ 405366 w 254"/>
                  <a:gd name="T1" fmla="*/ 365184 h 364"/>
                  <a:gd name="T2" fmla="*/ 392168 w 254"/>
                  <a:gd name="T3" fmla="*/ 365184 h 364"/>
                  <a:gd name="T4" fmla="*/ 392168 w 254"/>
                  <a:gd name="T5" fmla="*/ 0 h 364"/>
                  <a:gd name="T6" fmla="*/ 0 w 254"/>
                  <a:gd name="T7" fmla="*/ 0 h 364"/>
                  <a:gd name="T8" fmla="*/ 0 w 254"/>
                  <a:gd name="T9" fmla="*/ 365184 h 364"/>
                  <a:gd name="T10" fmla="*/ 0 w 254"/>
                  <a:gd name="T11" fmla="*/ 513893 h 364"/>
                  <a:gd name="T12" fmla="*/ 0 w 254"/>
                  <a:gd name="T13" fmla="*/ 685191 h 364"/>
                  <a:gd name="T14" fmla="*/ 392168 w 254"/>
                  <a:gd name="T15" fmla="*/ 685191 h 364"/>
                  <a:gd name="T16" fmla="*/ 392168 w 254"/>
                  <a:gd name="T17" fmla="*/ 513893 h 364"/>
                  <a:gd name="T18" fmla="*/ 405366 w 254"/>
                  <a:gd name="T19" fmla="*/ 513893 h 364"/>
                  <a:gd name="T20" fmla="*/ 478897 w 254"/>
                  <a:gd name="T21" fmla="*/ 440480 h 364"/>
                  <a:gd name="T22" fmla="*/ 405366 w 254"/>
                  <a:gd name="T23" fmla="*/ 365184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57" name="Freeform 29"/>
              <p:cNvSpPr/>
              <p:nvPr/>
            </p:nvSpPr>
            <p:spPr bwMode="auto">
              <a:xfrm>
                <a:off x="685295" y="951899"/>
                <a:ext cx="391958" cy="685191"/>
              </a:xfrm>
              <a:custGeom>
                <a:avLst/>
                <a:gdLst>
                  <a:gd name="T0" fmla="*/ 305020 w 266"/>
                  <a:gd name="T1" fmla="*/ 0 h 465"/>
                  <a:gd name="T2" fmla="*/ 305020 w 266"/>
                  <a:gd name="T3" fmla="*/ 353647 h 465"/>
                  <a:gd name="T4" fmla="*/ 0 w 266"/>
                  <a:gd name="T5" fmla="*/ 353647 h 465"/>
                  <a:gd name="T6" fmla="*/ 0 w 266"/>
                  <a:gd name="T7" fmla="*/ 685191 h 465"/>
                  <a:gd name="T8" fmla="*/ 305020 w 266"/>
                  <a:gd name="T9" fmla="*/ 685191 h 465"/>
                  <a:gd name="T10" fmla="*/ 391958 w 266"/>
                  <a:gd name="T11" fmla="*/ 685191 h 465"/>
                  <a:gd name="T12" fmla="*/ 391958 w 266"/>
                  <a:gd name="T13" fmla="*/ 353647 h 465"/>
                  <a:gd name="T14" fmla="*/ 391958 w 266"/>
                  <a:gd name="T15" fmla="*/ 0 h 465"/>
                  <a:gd name="T16" fmla="*/ 305020 w 266"/>
                  <a:gd name="T17" fmla="*/ 0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465"/>
                  <a:gd name="T29" fmla="*/ 266 w 266"/>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465">
                    <a:moveTo>
                      <a:pt x="207" y="0"/>
                    </a:moveTo>
                    <a:lnTo>
                      <a:pt x="207" y="240"/>
                    </a:lnTo>
                    <a:lnTo>
                      <a:pt x="0" y="240"/>
                    </a:lnTo>
                    <a:lnTo>
                      <a:pt x="0" y="465"/>
                    </a:lnTo>
                    <a:lnTo>
                      <a:pt x="207" y="465"/>
                    </a:lnTo>
                    <a:lnTo>
                      <a:pt x="266" y="465"/>
                    </a:lnTo>
                    <a:lnTo>
                      <a:pt x="266" y="240"/>
                    </a:lnTo>
                    <a:lnTo>
                      <a:pt x="266" y="0"/>
                    </a:lnTo>
                    <a:lnTo>
                      <a:pt x="207" y="0"/>
                    </a:lnTo>
                    <a:close/>
                  </a:path>
                </a:pathLst>
              </a:custGeom>
              <a:solidFill>
                <a:srgbClr val="FFA04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58" name="Freeform 30"/>
              <p:cNvSpPr/>
              <p:nvPr/>
            </p:nvSpPr>
            <p:spPr bwMode="auto">
              <a:xfrm>
                <a:off x="291864" y="951899"/>
                <a:ext cx="393432" cy="685191"/>
              </a:xfrm>
              <a:custGeom>
                <a:avLst/>
                <a:gdLst>
                  <a:gd name="T0" fmla="*/ 86938 w 267"/>
                  <a:gd name="T1" fmla="*/ 353647 h 465"/>
                  <a:gd name="T2" fmla="*/ 86938 w 267"/>
                  <a:gd name="T3" fmla="*/ 0 h 465"/>
                  <a:gd name="T4" fmla="*/ 0 w 267"/>
                  <a:gd name="T5" fmla="*/ 0 h 465"/>
                  <a:gd name="T6" fmla="*/ 0 w 267"/>
                  <a:gd name="T7" fmla="*/ 353647 h 465"/>
                  <a:gd name="T8" fmla="*/ 0 w 267"/>
                  <a:gd name="T9" fmla="*/ 685191 h 465"/>
                  <a:gd name="T10" fmla="*/ 86938 w 267"/>
                  <a:gd name="T11" fmla="*/ 685191 h 465"/>
                  <a:gd name="T12" fmla="*/ 393432 w 267"/>
                  <a:gd name="T13" fmla="*/ 685191 h 465"/>
                  <a:gd name="T14" fmla="*/ 393432 w 267"/>
                  <a:gd name="T15" fmla="*/ 353647 h 465"/>
                  <a:gd name="T16" fmla="*/ 86938 w 267"/>
                  <a:gd name="T17" fmla="*/ 353647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465"/>
                  <a:gd name="T29" fmla="*/ 267 w 267"/>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465">
                    <a:moveTo>
                      <a:pt x="59" y="240"/>
                    </a:moveTo>
                    <a:lnTo>
                      <a:pt x="59" y="0"/>
                    </a:lnTo>
                    <a:lnTo>
                      <a:pt x="0" y="0"/>
                    </a:lnTo>
                    <a:lnTo>
                      <a:pt x="0" y="240"/>
                    </a:lnTo>
                    <a:lnTo>
                      <a:pt x="0" y="465"/>
                    </a:lnTo>
                    <a:lnTo>
                      <a:pt x="59" y="465"/>
                    </a:lnTo>
                    <a:lnTo>
                      <a:pt x="267" y="465"/>
                    </a:lnTo>
                    <a:lnTo>
                      <a:pt x="267" y="240"/>
                    </a:lnTo>
                    <a:lnTo>
                      <a:pt x="59" y="240"/>
                    </a:lnTo>
                    <a:close/>
                  </a:path>
                </a:pathLst>
              </a:custGeom>
              <a:solidFill>
                <a:srgbClr val="FFC9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59" name="Freeform 31"/>
              <p:cNvSpPr/>
              <p:nvPr/>
            </p:nvSpPr>
            <p:spPr bwMode="auto">
              <a:xfrm>
                <a:off x="685295" y="951899"/>
                <a:ext cx="82518" cy="113462"/>
              </a:xfrm>
              <a:custGeom>
                <a:avLst/>
                <a:gdLst>
                  <a:gd name="T0" fmla="*/ 0 w 56"/>
                  <a:gd name="T1" fmla="*/ 60415 h 77"/>
                  <a:gd name="T2" fmla="*/ 82518 w 56"/>
                  <a:gd name="T3" fmla="*/ 0 h 77"/>
                  <a:gd name="T4" fmla="*/ 82518 w 56"/>
                  <a:gd name="T5" fmla="*/ 113462 h 77"/>
                  <a:gd name="T6" fmla="*/ 0 w 56"/>
                  <a:gd name="T7" fmla="*/ 60415 h 77"/>
                  <a:gd name="T8" fmla="*/ 0 60000 65536"/>
                  <a:gd name="T9" fmla="*/ 0 60000 65536"/>
                  <a:gd name="T10" fmla="*/ 0 60000 65536"/>
                  <a:gd name="T11" fmla="*/ 0 60000 65536"/>
                  <a:gd name="T12" fmla="*/ 0 w 56"/>
                  <a:gd name="T13" fmla="*/ 0 h 77"/>
                  <a:gd name="T14" fmla="*/ 56 w 56"/>
                  <a:gd name="T15" fmla="*/ 77 h 77"/>
                </a:gdLst>
                <a:ahLst/>
                <a:cxnLst>
                  <a:cxn ang="T8">
                    <a:pos x="T0" y="T1"/>
                  </a:cxn>
                  <a:cxn ang="T9">
                    <a:pos x="T2" y="T3"/>
                  </a:cxn>
                  <a:cxn ang="T10">
                    <a:pos x="T4" y="T5"/>
                  </a:cxn>
                  <a:cxn ang="T11">
                    <a:pos x="T6" y="T7"/>
                  </a:cxn>
                </a:cxnLst>
                <a:rect l="T12" t="T13" r="T14" b="T15"/>
                <a:pathLst>
                  <a:path w="56" h="77">
                    <a:moveTo>
                      <a:pt x="0" y="41"/>
                    </a:moveTo>
                    <a:lnTo>
                      <a:pt x="56" y="0"/>
                    </a:lnTo>
                    <a:lnTo>
                      <a:pt x="56" y="77"/>
                    </a:lnTo>
                    <a:lnTo>
                      <a:pt x="0"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60" name="Freeform 32"/>
              <p:cNvSpPr/>
              <p:nvPr/>
            </p:nvSpPr>
            <p:spPr bwMode="auto">
              <a:xfrm>
                <a:off x="593937" y="951899"/>
                <a:ext cx="91359" cy="113462"/>
              </a:xfrm>
              <a:custGeom>
                <a:avLst/>
                <a:gdLst>
                  <a:gd name="T0" fmla="*/ 91359 w 62"/>
                  <a:gd name="T1" fmla="*/ 60415 h 77"/>
                  <a:gd name="T2" fmla="*/ 0 w 62"/>
                  <a:gd name="T3" fmla="*/ 0 h 77"/>
                  <a:gd name="T4" fmla="*/ 0 w 62"/>
                  <a:gd name="T5" fmla="*/ 113462 h 77"/>
                  <a:gd name="T6" fmla="*/ 91359 w 62"/>
                  <a:gd name="T7" fmla="*/ 60415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62" y="41"/>
                    </a:moveTo>
                    <a:lnTo>
                      <a:pt x="0" y="0"/>
                    </a:lnTo>
                    <a:lnTo>
                      <a:pt x="0" y="77"/>
                    </a:lnTo>
                    <a:lnTo>
                      <a:pt x="62"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4361" name="组合 162"/>
              <p:cNvGrpSpPr/>
              <p:nvPr/>
            </p:nvGrpSpPr>
            <p:grpSpPr bwMode="auto">
              <a:xfrm>
                <a:off x="439327" y="536364"/>
                <a:ext cx="488988" cy="151480"/>
                <a:chOff x="0" y="0"/>
                <a:chExt cx="584200" cy="180975"/>
              </a:xfrm>
            </p:grpSpPr>
            <p:sp>
              <p:nvSpPr>
                <p:cNvPr id="14363"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64"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65" name="Rectangle 53"/>
                <p:cNvSpPr>
                  <a:spLocks noChangeArrowheads="1"/>
                </p:cNvSpPr>
                <p:nvPr/>
              </p:nvSpPr>
              <p:spPr bwMode="auto">
                <a:xfrm>
                  <a:off x="215900" y="76200"/>
                  <a:ext cx="152400" cy="28575"/>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sp>
            <p:nvSpPr>
              <p:cNvPr id="14362" name="Freeform 80"/>
              <p:cNvSpPr/>
              <p:nvPr/>
            </p:nvSpPr>
            <p:spPr bwMode="auto">
              <a:xfrm>
                <a:off x="0" y="0"/>
                <a:ext cx="1169960" cy="663669"/>
              </a:xfrm>
              <a:custGeom>
                <a:avLst/>
                <a:gdLst>
                  <a:gd name="T0" fmla="*/ 727701 w 664"/>
                  <a:gd name="T1" fmla="*/ 338029 h 375"/>
                  <a:gd name="T2" fmla="*/ 0 w 664"/>
                  <a:gd name="T3" fmla="*/ 458374 h 375"/>
                  <a:gd name="T4" fmla="*/ 754131 w 664"/>
                  <a:gd name="T5" fmla="*/ 0 h 375"/>
                  <a:gd name="T6" fmla="*/ 1157626 w 664"/>
                  <a:gd name="T7" fmla="*/ 419439 h 375"/>
                  <a:gd name="T8" fmla="*/ 1110052 w 664"/>
                  <a:gd name="T9" fmla="*/ 645971 h 375"/>
                  <a:gd name="T10" fmla="*/ 1037811 w 664"/>
                  <a:gd name="T11" fmla="*/ 610575 h 375"/>
                  <a:gd name="T12" fmla="*/ 1037811 w 664"/>
                  <a:gd name="T13" fmla="*/ 428288 h 375"/>
                  <a:gd name="T14" fmla="*/ 727701 w 664"/>
                  <a:gd name="T15" fmla="*/ 338029 h 375"/>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375"/>
                  <a:gd name="T26" fmla="*/ 664 w 664"/>
                  <a:gd name="T27" fmla="*/ 375 h 3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375">
                    <a:moveTo>
                      <a:pt x="413" y="191"/>
                    </a:moveTo>
                    <a:cubicBezTo>
                      <a:pt x="310" y="300"/>
                      <a:pt x="141" y="375"/>
                      <a:pt x="0" y="259"/>
                    </a:cubicBezTo>
                    <a:cubicBezTo>
                      <a:pt x="173" y="239"/>
                      <a:pt x="187" y="0"/>
                      <a:pt x="428" y="0"/>
                    </a:cubicBezTo>
                    <a:cubicBezTo>
                      <a:pt x="601" y="0"/>
                      <a:pt x="650" y="151"/>
                      <a:pt x="657" y="237"/>
                    </a:cubicBezTo>
                    <a:cubicBezTo>
                      <a:pt x="664" y="321"/>
                      <a:pt x="630" y="365"/>
                      <a:pt x="630" y="365"/>
                    </a:cubicBezTo>
                    <a:cubicBezTo>
                      <a:pt x="589" y="345"/>
                      <a:pt x="589" y="345"/>
                      <a:pt x="589" y="345"/>
                    </a:cubicBezTo>
                    <a:cubicBezTo>
                      <a:pt x="589" y="242"/>
                      <a:pt x="589" y="242"/>
                      <a:pt x="589" y="242"/>
                    </a:cubicBezTo>
                    <a:cubicBezTo>
                      <a:pt x="560" y="249"/>
                      <a:pt x="442" y="216"/>
                      <a:pt x="413" y="191"/>
                    </a:cubicBez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sp>
        <p:nvSpPr>
          <p:cNvPr id="14343" name="椭圆 63"/>
          <p:cNvSpPr>
            <a:spLocks noChangeArrowheads="1"/>
          </p:cNvSpPr>
          <p:nvPr/>
        </p:nvSpPr>
        <p:spPr bwMode="auto">
          <a:xfrm>
            <a:off x="2381251" y="5238751"/>
            <a:ext cx="165100" cy="1651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14344" name="直接连接符 167"/>
          <p:cNvSpPr>
            <a:spLocks noChangeShapeType="1"/>
          </p:cNvSpPr>
          <p:nvPr/>
        </p:nvSpPr>
        <p:spPr bwMode="auto">
          <a:xfrm>
            <a:off x="1" y="5331885"/>
            <a:ext cx="2495551" cy="2116"/>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45" name="直接连接符 167"/>
          <p:cNvSpPr>
            <a:spLocks noChangeShapeType="1"/>
          </p:cNvSpPr>
          <p:nvPr/>
        </p:nvSpPr>
        <p:spPr bwMode="auto">
          <a:xfrm>
            <a:off x="9525001" y="5334000"/>
            <a:ext cx="2688167" cy="2117"/>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4346" name="椭圆 63"/>
          <p:cNvSpPr>
            <a:spLocks noChangeArrowheads="1"/>
          </p:cNvSpPr>
          <p:nvPr/>
        </p:nvSpPr>
        <p:spPr bwMode="auto">
          <a:xfrm>
            <a:off x="9429751" y="5238751"/>
            <a:ext cx="165100" cy="165100"/>
          </a:xfrm>
          <a:prstGeom prst="ellipse">
            <a:avLst/>
          </a:prstGeom>
          <a:solidFill>
            <a:schemeClr val="bg1"/>
          </a:solidFill>
          <a:ln w="12700">
            <a:solidFill>
              <a:schemeClr val="bg1"/>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14347" name="矩形 77"/>
          <p:cNvSpPr>
            <a:spLocks noChangeArrowheads="1"/>
          </p:cNvSpPr>
          <p:nvPr/>
        </p:nvSpPr>
        <p:spPr bwMode="auto">
          <a:xfrm>
            <a:off x="4000501" y="4953001"/>
            <a:ext cx="55245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265">
                <a:solidFill>
                  <a:srgbClr val="FFFFFF"/>
                </a:solidFill>
                <a:latin typeface="微软雅黑" panose="020B0503020204020204" pitchFamily="34" charset="-122"/>
                <a:ea typeface="微软雅黑" panose="020B0503020204020204" pitchFamily="34" charset="-122"/>
              </a:rPr>
              <a:t>请在此添加您的标题</a:t>
            </a:r>
            <a:endParaRPr lang="zh-CN" altLang="en-US" sz="4265">
              <a:solidFill>
                <a:srgbClr val="FFFFFF"/>
              </a:solidFill>
              <a:latin typeface="微软雅黑" panose="020B0503020204020204" pitchFamily="34" charset="-122"/>
              <a:ea typeface="微软雅黑" panose="020B0503020204020204" pitchFamily="34" charset="-122"/>
            </a:endParaRPr>
          </a:p>
        </p:txBody>
      </p:sp>
      <p:sp>
        <p:nvSpPr>
          <p:cNvPr id="14348" name="椭圆 80"/>
          <p:cNvSpPr>
            <a:spLocks noChangeArrowheads="1"/>
          </p:cNvSpPr>
          <p:nvPr/>
        </p:nvSpPr>
        <p:spPr bwMode="auto">
          <a:xfrm>
            <a:off x="2857501" y="4857751"/>
            <a:ext cx="952500" cy="9525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14349" name="矩形 81"/>
          <p:cNvSpPr>
            <a:spLocks noChangeArrowheads="1"/>
          </p:cNvSpPr>
          <p:nvPr/>
        </p:nvSpPr>
        <p:spPr bwMode="auto">
          <a:xfrm>
            <a:off x="2952752" y="4358217"/>
            <a:ext cx="947695" cy="189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1735" b="1">
                <a:solidFill>
                  <a:srgbClr val="699B9A"/>
                </a:solidFill>
              </a:rPr>
              <a:t>3</a:t>
            </a:r>
            <a:endParaRPr lang="zh-CN" altLang="en-US" sz="11735" b="1">
              <a:solidFill>
                <a:srgbClr val="699B9A"/>
              </a:solidFill>
            </a:endParaRPr>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fill="hold" nodeType="withEffect">
                                  <p:stCondLst>
                                    <p:cond delay="1100"/>
                                  </p:stCondLst>
                                  <p:childTnLst>
                                    <p:set>
                                      <p:cBhvr>
                                        <p:cTn id="6" dur="1" fill="hold">
                                          <p:stCondLst>
                                            <p:cond delay="0"/>
                                          </p:stCondLst>
                                        </p:cTn>
                                        <p:tgtEl>
                                          <p:spTgt spid="17425"/>
                                        </p:tgtEl>
                                        <p:attrNameLst>
                                          <p:attrName>style.visibility</p:attrName>
                                        </p:attrNameLst>
                                      </p:cBhvr>
                                      <p:to>
                                        <p:strVal val="visible"/>
                                      </p:to>
                                    </p:set>
                                    <p:anim calcmode="lin" valueType="num">
                                      <p:cBhvr>
                                        <p:cTn id="7" dur="750" fill="hold"/>
                                        <p:tgtEl>
                                          <p:spTgt spid="17425"/>
                                        </p:tgtEl>
                                        <p:attrNameLst>
                                          <p:attrName>ppt_x</p:attrName>
                                        </p:attrNameLst>
                                      </p:cBhvr>
                                      <p:tavLst>
                                        <p:tav tm="0">
                                          <p:val>
                                            <p:strVal val="#ppt_x"/>
                                          </p:val>
                                        </p:tav>
                                        <p:tav tm="100000">
                                          <p:val>
                                            <p:strVal val="#ppt_x"/>
                                          </p:val>
                                        </p:tav>
                                      </p:tavLst>
                                    </p:anim>
                                    <p:anim calcmode="lin" valueType="num">
                                      <p:cBhvr>
                                        <p:cTn id="8" dur="750" fill="hold"/>
                                        <p:tgtEl>
                                          <p:spTgt spid="17425"/>
                                        </p:tgtEl>
                                        <p:attrNameLst>
                                          <p:attrName>ppt_y</p:attrName>
                                        </p:attrNameLst>
                                      </p:cBhvr>
                                      <p:tavLst>
                                        <p:tav tm="0">
                                          <p:val>
                                            <p:strVal val="1+#ppt_h/2"/>
                                          </p:val>
                                        </p:tav>
                                        <p:tav tm="100000">
                                          <p:val>
                                            <p:strVal val="#ppt_y"/>
                                          </p:val>
                                        </p:tav>
                                      </p:tavLst>
                                    </p:anim>
                                  </p:childTnLst>
                                </p:cTn>
                              </p:par>
                              <p:par>
                                <p:cTn id="9" presetID="2" presetClass="entr" presetSubtype="4" accel="44000" fill="hold" nodeType="withEffect">
                                  <p:stCondLst>
                                    <p:cond delay="1200"/>
                                  </p:stCondLst>
                                  <p:childTnLst>
                                    <p:set>
                                      <p:cBhvr>
                                        <p:cTn id="10" dur="1" fill="hold">
                                          <p:stCondLst>
                                            <p:cond delay="0"/>
                                          </p:stCondLst>
                                        </p:cTn>
                                        <p:tgtEl>
                                          <p:spTgt spid="17465"/>
                                        </p:tgtEl>
                                        <p:attrNameLst>
                                          <p:attrName>style.visibility</p:attrName>
                                        </p:attrNameLst>
                                      </p:cBhvr>
                                      <p:to>
                                        <p:strVal val="visible"/>
                                      </p:to>
                                    </p:set>
                                    <p:anim calcmode="lin" valueType="num">
                                      <p:cBhvr>
                                        <p:cTn id="11" dur="750" fill="hold"/>
                                        <p:tgtEl>
                                          <p:spTgt spid="17465"/>
                                        </p:tgtEl>
                                        <p:attrNameLst>
                                          <p:attrName>ppt_x</p:attrName>
                                        </p:attrNameLst>
                                      </p:cBhvr>
                                      <p:tavLst>
                                        <p:tav tm="0">
                                          <p:val>
                                            <p:strVal val="#ppt_x"/>
                                          </p:val>
                                        </p:tav>
                                        <p:tav tm="100000">
                                          <p:val>
                                            <p:strVal val="#ppt_x"/>
                                          </p:val>
                                        </p:tav>
                                      </p:tavLst>
                                    </p:anim>
                                    <p:anim calcmode="lin" valueType="num">
                                      <p:cBhvr>
                                        <p:cTn id="12" dur="750" fill="hold"/>
                                        <p:tgtEl>
                                          <p:spTgt spid="17465"/>
                                        </p:tgtEl>
                                        <p:attrNameLst>
                                          <p:attrName>ppt_y</p:attrName>
                                        </p:attrNameLst>
                                      </p:cBhvr>
                                      <p:tavLst>
                                        <p:tav tm="0">
                                          <p:val>
                                            <p:strVal val="1+#ppt_h/2"/>
                                          </p:val>
                                        </p:tav>
                                        <p:tav tm="100000">
                                          <p:val>
                                            <p:strVal val="#ppt_y"/>
                                          </p:val>
                                        </p:tav>
                                      </p:tavLst>
                                    </p:anim>
                                  </p:childTnLst>
                                </p:cTn>
                              </p:par>
                              <p:par>
                                <p:cTn id="13" presetID="2" presetClass="entr" presetSubtype="4" accel="44000" fill="hold" nodeType="withEffect">
                                  <p:stCondLst>
                                    <p:cond delay="1300"/>
                                  </p:stCondLst>
                                  <p:childTnLst>
                                    <p:set>
                                      <p:cBhvr>
                                        <p:cTn id="14" dur="1" fill="hold">
                                          <p:stCondLst>
                                            <p:cond delay="0"/>
                                          </p:stCondLst>
                                        </p:cTn>
                                        <p:tgtEl>
                                          <p:spTgt spid="17411"/>
                                        </p:tgtEl>
                                        <p:attrNameLst>
                                          <p:attrName>style.visibility</p:attrName>
                                        </p:attrNameLst>
                                      </p:cBhvr>
                                      <p:to>
                                        <p:strVal val="visible"/>
                                      </p:to>
                                    </p:set>
                                    <p:anim calcmode="lin" valueType="num">
                                      <p:cBhvr>
                                        <p:cTn id="15" dur="750" fill="hold"/>
                                        <p:tgtEl>
                                          <p:spTgt spid="17411"/>
                                        </p:tgtEl>
                                        <p:attrNameLst>
                                          <p:attrName>ppt_x</p:attrName>
                                        </p:attrNameLst>
                                      </p:cBhvr>
                                      <p:tavLst>
                                        <p:tav tm="0">
                                          <p:val>
                                            <p:strVal val="#ppt_x"/>
                                          </p:val>
                                        </p:tav>
                                        <p:tav tm="100000">
                                          <p:val>
                                            <p:strVal val="#ppt_x"/>
                                          </p:val>
                                        </p:tav>
                                      </p:tavLst>
                                    </p:anim>
                                    <p:anim calcmode="lin" valueType="num">
                                      <p:cBhvr>
                                        <p:cTn id="16" dur="750" fill="hold"/>
                                        <p:tgtEl>
                                          <p:spTgt spid="17411"/>
                                        </p:tgtEl>
                                        <p:attrNameLst>
                                          <p:attrName>ppt_y</p:attrName>
                                        </p:attrNameLst>
                                      </p:cBhvr>
                                      <p:tavLst>
                                        <p:tav tm="0">
                                          <p:val>
                                            <p:strVal val="1+#ppt_h/2"/>
                                          </p:val>
                                        </p:tav>
                                        <p:tav tm="100000">
                                          <p:val>
                                            <p:strVal val="#ppt_y"/>
                                          </p:val>
                                        </p:tav>
                                      </p:tavLst>
                                    </p:anim>
                                  </p:childTnLst>
                                </p:cTn>
                              </p:par>
                              <p:par>
                                <p:cTn id="17" presetID="2" presetClass="entr" presetSubtype="4" accel="44000" fill="hold" nodeType="withEffect">
                                  <p:stCondLst>
                                    <p:cond delay="1400"/>
                                  </p:stCondLst>
                                  <p:childTnLst>
                                    <p:set>
                                      <p:cBhvr>
                                        <p:cTn id="18" dur="1" fill="hold">
                                          <p:stCondLst>
                                            <p:cond delay="0"/>
                                          </p:stCondLst>
                                        </p:cTn>
                                        <p:tgtEl>
                                          <p:spTgt spid="17438"/>
                                        </p:tgtEl>
                                        <p:attrNameLst>
                                          <p:attrName>style.visibility</p:attrName>
                                        </p:attrNameLst>
                                      </p:cBhvr>
                                      <p:to>
                                        <p:strVal val="visible"/>
                                      </p:to>
                                    </p:set>
                                    <p:anim calcmode="lin" valueType="num">
                                      <p:cBhvr>
                                        <p:cTn id="19" dur="750" fill="hold"/>
                                        <p:tgtEl>
                                          <p:spTgt spid="17438"/>
                                        </p:tgtEl>
                                        <p:attrNameLst>
                                          <p:attrName>ppt_x</p:attrName>
                                        </p:attrNameLst>
                                      </p:cBhvr>
                                      <p:tavLst>
                                        <p:tav tm="0">
                                          <p:val>
                                            <p:strVal val="#ppt_x"/>
                                          </p:val>
                                        </p:tav>
                                        <p:tav tm="100000">
                                          <p:val>
                                            <p:strVal val="#ppt_x"/>
                                          </p:val>
                                        </p:tav>
                                      </p:tavLst>
                                    </p:anim>
                                    <p:anim calcmode="lin" valueType="num">
                                      <p:cBhvr>
                                        <p:cTn id="20" dur="750" fill="hold"/>
                                        <p:tgtEl>
                                          <p:spTgt spid="17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4"/>
          <p:cNvSpPr/>
          <p:nvPr/>
        </p:nvSpPr>
        <p:spPr bwMode="auto">
          <a:xfrm>
            <a:off x="3107268" y="1310218"/>
            <a:ext cx="1488017" cy="1172633"/>
          </a:xfrm>
          <a:custGeom>
            <a:avLst/>
            <a:gdLst>
              <a:gd name="T0" fmla="*/ 1116013 w 864"/>
              <a:gd name="T1" fmla="*/ 463086 h 678"/>
              <a:gd name="T2" fmla="*/ 1116013 w 864"/>
              <a:gd name="T3" fmla="*/ 463086 h 678"/>
              <a:gd name="T4" fmla="*/ 1055304 w 864"/>
              <a:gd name="T5" fmla="*/ 411200 h 678"/>
              <a:gd name="T6" fmla="*/ 994595 w 864"/>
              <a:gd name="T7" fmla="*/ 359314 h 678"/>
              <a:gd name="T8" fmla="*/ 930011 w 864"/>
              <a:gd name="T9" fmla="*/ 311319 h 678"/>
              <a:gd name="T10" fmla="*/ 865427 w 864"/>
              <a:gd name="T11" fmla="*/ 268512 h 678"/>
              <a:gd name="T12" fmla="*/ 796968 w 864"/>
              <a:gd name="T13" fmla="*/ 229597 h 678"/>
              <a:gd name="T14" fmla="*/ 732384 w 864"/>
              <a:gd name="T15" fmla="*/ 190683 h 678"/>
              <a:gd name="T16" fmla="*/ 658758 w 864"/>
              <a:gd name="T17" fmla="*/ 160848 h 678"/>
              <a:gd name="T18" fmla="*/ 590299 w 864"/>
              <a:gd name="T19" fmla="*/ 125825 h 678"/>
              <a:gd name="T20" fmla="*/ 516673 w 864"/>
              <a:gd name="T21" fmla="*/ 99881 h 678"/>
              <a:gd name="T22" fmla="*/ 448214 w 864"/>
              <a:gd name="T23" fmla="*/ 77830 h 678"/>
              <a:gd name="T24" fmla="*/ 374588 w 864"/>
              <a:gd name="T25" fmla="*/ 55778 h 678"/>
              <a:gd name="T26" fmla="*/ 300962 w 864"/>
              <a:gd name="T27" fmla="*/ 38915 h 678"/>
              <a:gd name="T28" fmla="*/ 223461 w 864"/>
              <a:gd name="T29" fmla="*/ 22052 h 678"/>
              <a:gd name="T30" fmla="*/ 149835 w 864"/>
              <a:gd name="T31" fmla="*/ 12972 h 678"/>
              <a:gd name="T32" fmla="*/ 72334 w 864"/>
              <a:gd name="T33" fmla="*/ 3891 h 678"/>
              <a:gd name="T34" fmla="*/ 0 w 864"/>
              <a:gd name="T35" fmla="*/ 0 h 678"/>
              <a:gd name="T36" fmla="*/ 0 w 864"/>
              <a:gd name="T37" fmla="*/ 588911 h 678"/>
              <a:gd name="T38" fmla="*/ 94293 w 864"/>
              <a:gd name="T39" fmla="*/ 597991 h 678"/>
              <a:gd name="T40" fmla="*/ 188586 w 864"/>
              <a:gd name="T41" fmla="*/ 614854 h 678"/>
              <a:gd name="T42" fmla="*/ 280295 w 864"/>
              <a:gd name="T43" fmla="*/ 640797 h 678"/>
              <a:gd name="T44" fmla="*/ 370713 w 864"/>
              <a:gd name="T45" fmla="*/ 675821 h 678"/>
              <a:gd name="T46" fmla="*/ 455964 w 864"/>
              <a:gd name="T47" fmla="*/ 714736 h 678"/>
              <a:gd name="T48" fmla="*/ 542506 w 864"/>
              <a:gd name="T49" fmla="*/ 762731 h 678"/>
              <a:gd name="T50" fmla="*/ 623882 w 864"/>
              <a:gd name="T51" fmla="*/ 818508 h 678"/>
              <a:gd name="T52" fmla="*/ 701383 w 864"/>
              <a:gd name="T53" fmla="*/ 879475 h 678"/>
              <a:gd name="T54" fmla="*/ 1116013 w 864"/>
              <a:gd name="T55" fmla="*/ 463086 h 6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64"/>
              <a:gd name="T85" fmla="*/ 0 h 678"/>
              <a:gd name="T86" fmla="*/ 864 w 864"/>
              <a:gd name="T87" fmla="*/ 678 h 6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64" h="678">
                <a:moveTo>
                  <a:pt x="864" y="357"/>
                </a:moveTo>
                <a:lnTo>
                  <a:pt x="864" y="357"/>
                </a:lnTo>
                <a:lnTo>
                  <a:pt x="817" y="317"/>
                </a:lnTo>
                <a:lnTo>
                  <a:pt x="770" y="277"/>
                </a:lnTo>
                <a:lnTo>
                  <a:pt x="720" y="240"/>
                </a:lnTo>
                <a:lnTo>
                  <a:pt x="670" y="207"/>
                </a:lnTo>
                <a:lnTo>
                  <a:pt x="617" y="177"/>
                </a:lnTo>
                <a:lnTo>
                  <a:pt x="567" y="147"/>
                </a:lnTo>
                <a:lnTo>
                  <a:pt x="510" y="124"/>
                </a:lnTo>
                <a:lnTo>
                  <a:pt x="457" y="97"/>
                </a:lnTo>
                <a:lnTo>
                  <a:pt x="400" y="77"/>
                </a:lnTo>
                <a:lnTo>
                  <a:pt x="347" y="60"/>
                </a:lnTo>
                <a:lnTo>
                  <a:pt x="290" y="43"/>
                </a:lnTo>
                <a:lnTo>
                  <a:pt x="233" y="30"/>
                </a:lnTo>
                <a:lnTo>
                  <a:pt x="173" y="17"/>
                </a:lnTo>
                <a:lnTo>
                  <a:pt x="116" y="10"/>
                </a:lnTo>
                <a:lnTo>
                  <a:pt x="56" y="3"/>
                </a:lnTo>
                <a:lnTo>
                  <a:pt x="0" y="0"/>
                </a:lnTo>
                <a:lnTo>
                  <a:pt x="0" y="454"/>
                </a:lnTo>
                <a:lnTo>
                  <a:pt x="73" y="461"/>
                </a:lnTo>
                <a:lnTo>
                  <a:pt x="146" y="474"/>
                </a:lnTo>
                <a:lnTo>
                  <a:pt x="217" y="494"/>
                </a:lnTo>
                <a:lnTo>
                  <a:pt x="287" y="521"/>
                </a:lnTo>
                <a:lnTo>
                  <a:pt x="353" y="551"/>
                </a:lnTo>
                <a:lnTo>
                  <a:pt x="420" y="588"/>
                </a:lnTo>
                <a:lnTo>
                  <a:pt x="483" y="631"/>
                </a:lnTo>
                <a:lnTo>
                  <a:pt x="543" y="678"/>
                </a:lnTo>
                <a:lnTo>
                  <a:pt x="864" y="357"/>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63" name="Freeform 5"/>
          <p:cNvSpPr/>
          <p:nvPr/>
        </p:nvSpPr>
        <p:spPr bwMode="auto">
          <a:xfrm>
            <a:off x="4182534" y="2065867"/>
            <a:ext cx="1170517" cy="1498600"/>
          </a:xfrm>
          <a:custGeom>
            <a:avLst/>
            <a:gdLst>
              <a:gd name="T0" fmla="*/ 0 w 680"/>
              <a:gd name="T1" fmla="*/ 417096 h 865"/>
              <a:gd name="T2" fmla="*/ 0 w 680"/>
              <a:gd name="T3" fmla="*/ 417096 h 865"/>
              <a:gd name="T4" fmla="*/ 64551 w 680"/>
              <a:gd name="T5" fmla="*/ 498956 h 865"/>
              <a:gd name="T6" fmla="*/ 116191 w 680"/>
              <a:gd name="T7" fmla="*/ 576918 h 865"/>
              <a:gd name="T8" fmla="*/ 167832 w 680"/>
              <a:gd name="T9" fmla="*/ 663975 h 865"/>
              <a:gd name="T10" fmla="*/ 206562 w 680"/>
              <a:gd name="T11" fmla="*/ 754931 h 865"/>
              <a:gd name="T12" fmla="*/ 236255 w 680"/>
              <a:gd name="T13" fmla="*/ 845886 h 865"/>
              <a:gd name="T14" fmla="*/ 262075 w 680"/>
              <a:gd name="T15" fmla="*/ 938141 h 865"/>
              <a:gd name="T16" fmla="*/ 278859 w 680"/>
              <a:gd name="T17" fmla="*/ 1032995 h 865"/>
              <a:gd name="T18" fmla="*/ 287896 w 680"/>
              <a:gd name="T19" fmla="*/ 1123950 h 865"/>
              <a:gd name="T20" fmla="*/ 877888 w 680"/>
              <a:gd name="T21" fmla="*/ 1123950 h 865"/>
              <a:gd name="T22" fmla="*/ 874015 w 680"/>
              <a:gd name="T23" fmla="*/ 1049886 h 865"/>
              <a:gd name="T24" fmla="*/ 864978 w 680"/>
              <a:gd name="T25" fmla="*/ 977122 h 865"/>
              <a:gd name="T26" fmla="*/ 852068 w 680"/>
              <a:gd name="T27" fmla="*/ 897861 h 865"/>
              <a:gd name="T28" fmla="*/ 839158 w 680"/>
              <a:gd name="T29" fmla="*/ 825096 h 865"/>
              <a:gd name="T30" fmla="*/ 822374 w 680"/>
              <a:gd name="T31" fmla="*/ 751032 h 865"/>
              <a:gd name="T32" fmla="*/ 800427 w 680"/>
              <a:gd name="T33" fmla="*/ 676969 h 865"/>
              <a:gd name="T34" fmla="*/ 774607 w 680"/>
              <a:gd name="T35" fmla="*/ 602905 h 865"/>
              <a:gd name="T36" fmla="*/ 748787 w 680"/>
              <a:gd name="T37" fmla="*/ 530141 h 865"/>
              <a:gd name="T38" fmla="*/ 719094 w 680"/>
              <a:gd name="T39" fmla="*/ 459975 h 865"/>
              <a:gd name="T40" fmla="*/ 684236 w 680"/>
              <a:gd name="T41" fmla="*/ 391109 h 865"/>
              <a:gd name="T42" fmla="*/ 645506 w 680"/>
              <a:gd name="T43" fmla="*/ 320943 h 865"/>
              <a:gd name="T44" fmla="*/ 606776 w 680"/>
              <a:gd name="T45" fmla="*/ 255975 h 865"/>
              <a:gd name="T46" fmla="*/ 562881 w 680"/>
              <a:gd name="T47" fmla="*/ 187108 h 865"/>
              <a:gd name="T48" fmla="*/ 516405 w 680"/>
              <a:gd name="T49" fmla="*/ 126038 h 865"/>
              <a:gd name="T50" fmla="*/ 468637 w 680"/>
              <a:gd name="T51" fmla="*/ 61070 h 865"/>
              <a:gd name="T52" fmla="*/ 413124 w 680"/>
              <a:gd name="T53" fmla="*/ 0 h 865"/>
              <a:gd name="T54" fmla="*/ 0 w 680"/>
              <a:gd name="T55" fmla="*/ 417096 h 8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0"/>
              <a:gd name="T85" fmla="*/ 0 h 865"/>
              <a:gd name="T86" fmla="*/ 680 w 680"/>
              <a:gd name="T87" fmla="*/ 865 h 8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0" h="865">
                <a:moveTo>
                  <a:pt x="0" y="321"/>
                </a:moveTo>
                <a:lnTo>
                  <a:pt x="0" y="321"/>
                </a:lnTo>
                <a:lnTo>
                  <a:pt x="50" y="384"/>
                </a:lnTo>
                <a:lnTo>
                  <a:pt x="90" y="444"/>
                </a:lnTo>
                <a:lnTo>
                  <a:pt x="130" y="511"/>
                </a:lnTo>
                <a:lnTo>
                  <a:pt x="160" y="581"/>
                </a:lnTo>
                <a:lnTo>
                  <a:pt x="183" y="651"/>
                </a:lnTo>
                <a:lnTo>
                  <a:pt x="203" y="722"/>
                </a:lnTo>
                <a:lnTo>
                  <a:pt x="216" y="795"/>
                </a:lnTo>
                <a:lnTo>
                  <a:pt x="223" y="865"/>
                </a:lnTo>
                <a:lnTo>
                  <a:pt x="680" y="865"/>
                </a:lnTo>
                <a:lnTo>
                  <a:pt x="677" y="808"/>
                </a:lnTo>
                <a:lnTo>
                  <a:pt x="670" y="752"/>
                </a:lnTo>
                <a:lnTo>
                  <a:pt x="660" y="691"/>
                </a:lnTo>
                <a:lnTo>
                  <a:pt x="650" y="635"/>
                </a:lnTo>
                <a:lnTo>
                  <a:pt x="637" y="578"/>
                </a:lnTo>
                <a:lnTo>
                  <a:pt x="620" y="521"/>
                </a:lnTo>
                <a:lnTo>
                  <a:pt x="600" y="464"/>
                </a:lnTo>
                <a:lnTo>
                  <a:pt x="580" y="408"/>
                </a:lnTo>
                <a:lnTo>
                  <a:pt x="557" y="354"/>
                </a:lnTo>
                <a:lnTo>
                  <a:pt x="530" y="301"/>
                </a:lnTo>
                <a:lnTo>
                  <a:pt x="500" y="247"/>
                </a:lnTo>
                <a:lnTo>
                  <a:pt x="470" y="197"/>
                </a:lnTo>
                <a:lnTo>
                  <a:pt x="436" y="144"/>
                </a:lnTo>
                <a:lnTo>
                  <a:pt x="400" y="97"/>
                </a:lnTo>
                <a:lnTo>
                  <a:pt x="363" y="47"/>
                </a:lnTo>
                <a:lnTo>
                  <a:pt x="320" y="0"/>
                </a:lnTo>
                <a:lnTo>
                  <a:pt x="0" y="321"/>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64" name="Freeform 6"/>
          <p:cNvSpPr/>
          <p:nvPr/>
        </p:nvSpPr>
        <p:spPr bwMode="auto">
          <a:xfrm>
            <a:off x="4182534" y="3761318"/>
            <a:ext cx="1170517" cy="1502833"/>
          </a:xfrm>
          <a:custGeom>
            <a:avLst/>
            <a:gdLst>
              <a:gd name="T0" fmla="*/ 287896 w 680"/>
              <a:gd name="T1" fmla="*/ 0 h 868"/>
              <a:gd name="T2" fmla="*/ 287896 w 680"/>
              <a:gd name="T3" fmla="*/ 0 h 868"/>
              <a:gd name="T4" fmla="*/ 278859 w 680"/>
              <a:gd name="T5" fmla="*/ 94793 h 868"/>
              <a:gd name="T6" fmla="*/ 262075 w 680"/>
              <a:gd name="T7" fmla="*/ 189586 h 868"/>
              <a:gd name="T8" fmla="*/ 236255 w 680"/>
              <a:gd name="T9" fmla="*/ 281781 h 868"/>
              <a:gd name="T10" fmla="*/ 206562 w 680"/>
              <a:gd name="T11" fmla="*/ 372678 h 868"/>
              <a:gd name="T12" fmla="*/ 167832 w 680"/>
              <a:gd name="T13" fmla="*/ 463576 h 868"/>
              <a:gd name="T14" fmla="*/ 116191 w 680"/>
              <a:gd name="T15" fmla="*/ 545383 h 868"/>
              <a:gd name="T16" fmla="*/ 64551 w 680"/>
              <a:gd name="T17" fmla="*/ 628489 h 868"/>
              <a:gd name="T18" fmla="*/ 0 w 680"/>
              <a:gd name="T19" fmla="*/ 706401 h 868"/>
              <a:gd name="T20" fmla="*/ 413124 w 680"/>
              <a:gd name="T21" fmla="*/ 1127125 h 868"/>
              <a:gd name="T22" fmla="*/ 468637 w 680"/>
              <a:gd name="T23" fmla="*/ 1066094 h 868"/>
              <a:gd name="T24" fmla="*/ 516405 w 680"/>
              <a:gd name="T25" fmla="*/ 1001167 h 868"/>
              <a:gd name="T26" fmla="*/ 562881 w 680"/>
              <a:gd name="T27" fmla="*/ 940137 h 868"/>
              <a:gd name="T28" fmla="*/ 606776 w 680"/>
              <a:gd name="T29" fmla="*/ 871314 h 868"/>
              <a:gd name="T30" fmla="*/ 645506 w 680"/>
              <a:gd name="T31" fmla="*/ 806388 h 868"/>
              <a:gd name="T32" fmla="*/ 684236 w 680"/>
              <a:gd name="T33" fmla="*/ 736267 h 868"/>
              <a:gd name="T34" fmla="*/ 719094 w 680"/>
              <a:gd name="T35" fmla="*/ 667445 h 868"/>
              <a:gd name="T36" fmla="*/ 748787 w 680"/>
              <a:gd name="T37" fmla="*/ 597324 h 868"/>
              <a:gd name="T38" fmla="*/ 774607 w 680"/>
              <a:gd name="T39" fmla="*/ 524607 h 868"/>
              <a:gd name="T40" fmla="*/ 800427 w 680"/>
              <a:gd name="T41" fmla="*/ 450590 h 868"/>
              <a:gd name="T42" fmla="*/ 822374 w 680"/>
              <a:gd name="T43" fmla="*/ 376574 h 868"/>
              <a:gd name="T44" fmla="*/ 839158 w 680"/>
              <a:gd name="T45" fmla="*/ 302558 h 868"/>
              <a:gd name="T46" fmla="*/ 852068 w 680"/>
              <a:gd name="T47" fmla="*/ 229840 h 868"/>
              <a:gd name="T48" fmla="*/ 864978 w 680"/>
              <a:gd name="T49" fmla="*/ 150630 h 868"/>
              <a:gd name="T50" fmla="*/ 874015 w 680"/>
              <a:gd name="T51" fmla="*/ 77912 h 868"/>
              <a:gd name="T52" fmla="*/ 877888 w 680"/>
              <a:gd name="T53" fmla="*/ 0 h 868"/>
              <a:gd name="T54" fmla="*/ 287896 w 680"/>
              <a:gd name="T55" fmla="*/ 0 h 8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0"/>
              <a:gd name="T85" fmla="*/ 0 h 868"/>
              <a:gd name="T86" fmla="*/ 680 w 680"/>
              <a:gd name="T87" fmla="*/ 868 h 8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0" h="868">
                <a:moveTo>
                  <a:pt x="223" y="0"/>
                </a:moveTo>
                <a:lnTo>
                  <a:pt x="223" y="0"/>
                </a:lnTo>
                <a:lnTo>
                  <a:pt x="216" y="73"/>
                </a:lnTo>
                <a:lnTo>
                  <a:pt x="203" y="146"/>
                </a:lnTo>
                <a:lnTo>
                  <a:pt x="183" y="217"/>
                </a:lnTo>
                <a:lnTo>
                  <a:pt x="160" y="287"/>
                </a:lnTo>
                <a:lnTo>
                  <a:pt x="130" y="357"/>
                </a:lnTo>
                <a:lnTo>
                  <a:pt x="90" y="420"/>
                </a:lnTo>
                <a:lnTo>
                  <a:pt x="50" y="484"/>
                </a:lnTo>
                <a:lnTo>
                  <a:pt x="0" y="544"/>
                </a:lnTo>
                <a:lnTo>
                  <a:pt x="320" y="868"/>
                </a:lnTo>
                <a:lnTo>
                  <a:pt x="363" y="821"/>
                </a:lnTo>
                <a:lnTo>
                  <a:pt x="400" y="771"/>
                </a:lnTo>
                <a:lnTo>
                  <a:pt x="436" y="724"/>
                </a:lnTo>
                <a:lnTo>
                  <a:pt x="470" y="671"/>
                </a:lnTo>
                <a:lnTo>
                  <a:pt x="500" y="621"/>
                </a:lnTo>
                <a:lnTo>
                  <a:pt x="530" y="567"/>
                </a:lnTo>
                <a:lnTo>
                  <a:pt x="557" y="514"/>
                </a:lnTo>
                <a:lnTo>
                  <a:pt x="580" y="460"/>
                </a:lnTo>
                <a:lnTo>
                  <a:pt x="600" y="404"/>
                </a:lnTo>
                <a:lnTo>
                  <a:pt x="620" y="347"/>
                </a:lnTo>
                <a:lnTo>
                  <a:pt x="637" y="290"/>
                </a:lnTo>
                <a:lnTo>
                  <a:pt x="650" y="233"/>
                </a:lnTo>
                <a:lnTo>
                  <a:pt x="660" y="177"/>
                </a:lnTo>
                <a:lnTo>
                  <a:pt x="670" y="116"/>
                </a:lnTo>
                <a:lnTo>
                  <a:pt x="677" y="60"/>
                </a:lnTo>
                <a:lnTo>
                  <a:pt x="680" y="0"/>
                </a:lnTo>
                <a:lnTo>
                  <a:pt x="223" y="0"/>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65" name="Freeform 7"/>
          <p:cNvSpPr/>
          <p:nvPr/>
        </p:nvSpPr>
        <p:spPr bwMode="auto">
          <a:xfrm>
            <a:off x="3107268" y="4847167"/>
            <a:ext cx="1488017" cy="1174751"/>
          </a:xfrm>
          <a:custGeom>
            <a:avLst/>
            <a:gdLst>
              <a:gd name="T0" fmla="*/ 701383 w 864"/>
              <a:gd name="T1" fmla="*/ 0 h 678"/>
              <a:gd name="T2" fmla="*/ 701383 w 864"/>
              <a:gd name="T3" fmla="*/ 0 h 678"/>
              <a:gd name="T4" fmla="*/ 623882 w 864"/>
              <a:gd name="T5" fmla="*/ 61077 h 678"/>
              <a:gd name="T6" fmla="*/ 542506 w 864"/>
              <a:gd name="T7" fmla="*/ 116955 h 678"/>
              <a:gd name="T8" fmla="*/ 455964 w 864"/>
              <a:gd name="T9" fmla="*/ 165037 h 678"/>
              <a:gd name="T10" fmla="*/ 370713 w 864"/>
              <a:gd name="T11" fmla="*/ 204022 h 678"/>
              <a:gd name="T12" fmla="*/ 280295 w 864"/>
              <a:gd name="T13" fmla="*/ 239109 h 678"/>
              <a:gd name="T14" fmla="*/ 188586 w 864"/>
              <a:gd name="T15" fmla="*/ 265099 h 678"/>
              <a:gd name="T16" fmla="*/ 94293 w 864"/>
              <a:gd name="T17" fmla="*/ 281992 h 678"/>
              <a:gd name="T18" fmla="*/ 0 w 864"/>
              <a:gd name="T19" fmla="*/ 291089 h 678"/>
              <a:gd name="T20" fmla="*/ 0 w 864"/>
              <a:gd name="T21" fmla="*/ 881063 h 678"/>
              <a:gd name="T22" fmla="*/ 72334 w 864"/>
              <a:gd name="T23" fmla="*/ 877164 h 678"/>
              <a:gd name="T24" fmla="*/ 149835 w 864"/>
              <a:gd name="T25" fmla="*/ 868068 h 678"/>
              <a:gd name="T26" fmla="*/ 223461 w 864"/>
              <a:gd name="T27" fmla="*/ 858971 h 678"/>
              <a:gd name="T28" fmla="*/ 300962 w 864"/>
              <a:gd name="T29" fmla="*/ 842078 h 678"/>
              <a:gd name="T30" fmla="*/ 374588 w 864"/>
              <a:gd name="T31" fmla="*/ 825184 h 678"/>
              <a:gd name="T32" fmla="*/ 448214 w 864"/>
              <a:gd name="T33" fmla="*/ 803093 h 678"/>
              <a:gd name="T34" fmla="*/ 516673 w 864"/>
              <a:gd name="T35" fmla="*/ 781001 h 678"/>
              <a:gd name="T36" fmla="*/ 590299 w 864"/>
              <a:gd name="T37" fmla="*/ 755011 h 678"/>
              <a:gd name="T38" fmla="*/ 658758 w 864"/>
              <a:gd name="T39" fmla="*/ 719925 h 678"/>
              <a:gd name="T40" fmla="*/ 732384 w 864"/>
              <a:gd name="T41" fmla="*/ 690036 h 678"/>
              <a:gd name="T42" fmla="*/ 796968 w 864"/>
              <a:gd name="T43" fmla="*/ 651051 h 678"/>
              <a:gd name="T44" fmla="*/ 865427 w 864"/>
              <a:gd name="T45" fmla="*/ 612066 h 678"/>
              <a:gd name="T46" fmla="*/ 930011 w 864"/>
              <a:gd name="T47" fmla="*/ 569182 h 678"/>
              <a:gd name="T48" fmla="*/ 994595 w 864"/>
              <a:gd name="T49" fmla="*/ 521101 h 678"/>
              <a:gd name="T50" fmla="*/ 1055304 w 864"/>
              <a:gd name="T51" fmla="*/ 469121 h 678"/>
              <a:gd name="T52" fmla="*/ 1116013 w 864"/>
              <a:gd name="T53" fmla="*/ 417140 h 678"/>
              <a:gd name="T54" fmla="*/ 701383 w 864"/>
              <a:gd name="T55" fmla="*/ 0 h 6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64"/>
              <a:gd name="T85" fmla="*/ 0 h 678"/>
              <a:gd name="T86" fmla="*/ 864 w 864"/>
              <a:gd name="T87" fmla="*/ 678 h 6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64" h="678">
                <a:moveTo>
                  <a:pt x="543" y="0"/>
                </a:moveTo>
                <a:lnTo>
                  <a:pt x="543" y="0"/>
                </a:lnTo>
                <a:lnTo>
                  <a:pt x="483" y="47"/>
                </a:lnTo>
                <a:lnTo>
                  <a:pt x="420" y="90"/>
                </a:lnTo>
                <a:lnTo>
                  <a:pt x="353" y="127"/>
                </a:lnTo>
                <a:lnTo>
                  <a:pt x="287" y="157"/>
                </a:lnTo>
                <a:lnTo>
                  <a:pt x="217" y="184"/>
                </a:lnTo>
                <a:lnTo>
                  <a:pt x="146" y="204"/>
                </a:lnTo>
                <a:lnTo>
                  <a:pt x="73" y="217"/>
                </a:lnTo>
                <a:lnTo>
                  <a:pt x="0" y="224"/>
                </a:lnTo>
                <a:lnTo>
                  <a:pt x="0" y="678"/>
                </a:lnTo>
                <a:lnTo>
                  <a:pt x="56" y="675"/>
                </a:lnTo>
                <a:lnTo>
                  <a:pt x="116" y="668"/>
                </a:lnTo>
                <a:lnTo>
                  <a:pt x="173" y="661"/>
                </a:lnTo>
                <a:lnTo>
                  <a:pt x="233" y="648"/>
                </a:lnTo>
                <a:lnTo>
                  <a:pt x="290" y="635"/>
                </a:lnTo>
                <a:lnTo>
                  <a:pt x="347" y="618"/>
                </a:lnTo>
                <a:lnTo>
                  <a:pt x="400" y="601"/>
                </a:lnTo>
                <a:lnTo>
                  <a:pt x="457" y="581"/>
                </a:lnTo>
                <a:lnTo>
                  <a:pt x="510" y="554"/>
                </a:lnTo>
                <a:lnTo>
                  <a:pt x="567" y="531"/>
                </a:lnTo>
                <a:lnTo>
                  <a:pt x="617" y="501"/>
                </a:lnTo>
                <a:lnTo>
                  <a:pt x="670" y="471"/>
                </a:lnTo>
                <a:lnTo>
                  <a:pt x="720" y="438"/>
                </a:lnTo>
                <a:lnTo>
                  <a:pt x="770" y="401"/>
                </a:lnTo>
                <a:lnTo>
                  <a:pt x="817" y="361"/>
                </a:lnTo>
                <a:lnTo>
                  <a:pt x="864" y="321"/>
                </a:lnTo>
                <a:lnTo>
                  <a:pt x="543" y="0"/>
                </a:lnTo>
                <a:close/>
              </a:path>
            </a:pathLst>
          </a:custGeom>
          <a:solidFill>
            <a:srgbClr val="699B9A"/>
          </a:solidFill>
          <a:ln w="19050" cap="rnd" cmpd="sng">
            <a:solidFill>
              <a:srgbClr val="9E9E9E"/>
            </a:solidFill>
            <a:prstDash val="sysDot"/>
            <a:bevel/>
          </a:ln>
        </p:spPr>
        <p:txBody>
          <a:bodyPr wrap="none"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66" name="Freeform 8"/>
          <p:cNvSpPr/>
          <p:nvPr/>
        </p:nvSpPr>
        <p:spPr bwMode="auto">
          <a:xfrm>
            <a:off x="1424517" y="4847167"/>
            <a:ext cx="1488016" cy="1174751"/>
          </a:xfrm>
          <a:custGeom>
            <a:avLst/>
            <a:gdLst>
              <a:gd name="T0" fmla="*/ 0 w 864"/>
              <a:gd name="T1" fmla="*/ 417140 h 678"/>
              <a:gd name="T2" fmla="*/ 0 w 864"/>
              <a:gd name="T3" fmla="*/ 417140 h 678"/>
              <a:gd name="T4" fmla="*/ 60709 w 864"/>
              <a:gd name="T5" fmla="*/ 469121 h 678"/>
              <a:gd name="T6" fmla="*/ 121418 w 864"/>
              <a:gd name="T7" fmla="*/ 521101 h 678"/>
              <a:gd name="T8" fmla="*/ 186002 w 864"/>
              <a:gd name="T9" fmla="*/ 569182 h 678"/>
              <a:gd name="T10" fmla="*/ 250586 w 864"/>
              <a:gd name="T11" fmla="*/ 612066 h 678"/>
              <a:gd name="T12" fmla="*/ 315170 w 864"/>
              <a:gd name="T13" fmla="*/ 651051 h 678"/>
              <a:gd name="T14" fmla="*/ 383629 w 864"/>
              <a:gd name="T15" fmla="*/ 690036 h 678"/>
              <a:gd name="T16" fmla="*/ 453380 w 864"/>
              <a:gd name="T17" fmla="*/ 719925 h 678"/>
              <a:gd name="T18" fmla="*/ 525714 w 864"/>
              <a:gd name="T19" fmla="*/ 755011 h 678"/>
              <a:gd name="T20" fmla="*/ 595465 w 864"/>
              <a:gd name="T21" fmla="*/ 781001 h 678"/>
              <a:gd name="T22" fmla="*/ 667799 w 864"/>
              <a:gd name="T23" fmla="*/ 803093 h 678"/>
              <a:gd name="T24" fmla="*/ 741425 w 864"/>
              <a:gd name="T25" fmla="*/ 825184 h 678"/>
              <a:gd name="T26" fmla="*/ 815050 w 864"/>
              <a:gd name="T27" fmla="*/ 842078 h 678"/>
              <a:gd name="T28" fmla="*/ 892551 w 864"/>
              <a:gd name="T29" fmla="*/ 858971 h 678"/>
              <a:gd name="T30" fmla="*/ 966177 w 864"/>
              <a:gd name="T31" fmla="*/ 868068 h 678"/>
              <a:gd name="T32" fmla="*/ 1038511 w 864"/>
              <a:gd name="T33" fmla="*/ 877164 h 678"/>
              <a:gd name="T34" fmla="*/ 1116012 w 864"/>
              <a:gd name="T35" fmla="*/ 881063 h 678"/>
              <a:gd name="T36" fmla="*/ 1116012 w 864"/>
              <a:gd name="T37" fmla="*/ 291089 h 678"/>
              <a:gd name="T38" fmla="*/ 1021719 w 864"/>
              <a:gd name="T39" fmla="*/ 281992 h 678"/>
              <a:gd name="T40" fmla="*/ 927427 w 864"/>
              <a:gd name="T41" fmla="*/ 265099 h 678"/>
              <a:gd name="T42" fmla="*/ 835717 w 864"/>
              <a:gd name="T43" fmla="*/ 239109 h 678"/>
              <a:gd name="T44" fmla="*/ 745300 w 864"/>
              <a:gd name="T45" fmla="*/ 204022 h 678"/>
              <a:gd name="T46" fmla="*/ 660049 w 864"/>
              <a:gd name="T47" fmla="*/ 165037 h 678"/>
              <a:gd name="T48" fmla="*/ 573506 w 864"/>
              <a:gd name="T49" fmla="*/ 116955 h 678"/>
              <a:gd name="T50" fmla="*/ 492130 w 864"/>
              <a:gd name="T51" fmla="*/ 61077 h 678"/>
              <a:gd name="T52" fmla="*/ 414629 w 864"/>
              <a:gd name="T53" fmla="*/ 0 h 678"/>
              <a:gd name="T54" fmla="*/ 0 w 864"/>
              <a:gd name="T55" fmla="*/ 417140 h 6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64"/>
              <a:gd name="T85" fmla="*/ 0 h 678"/>
              <a:gd name="T86" fmla="*/ 864 w 864"/>
              <a:gd name="T87" fmla="*/ 678 h 6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64" h="678">
                <a:moveTo>
                  <a:pt x="0" y="321"/>
                </a:moveTo>
                <a:lnTo>
                  <a:pt x="0" y="321"/>
                </a:lnTo>
                <a:lnTo>
                  <a:pt x="47" y="361"/>
                </a:lnTo>
                <a:lnTo>
                  <a:pt x="94" y="401"/>
                </a:lnTo>
                <a:lnTo>
                  <a:pt x="144" y="438"/>
                </a:lnTo>
                <a:lnTo>
                  <a:pt x="194" y="471"/>
                </a:lnTo>
                <a:lnTo>
                  <a:pt x="244" y="501"/>
                </a:lnTo>
                <a:lnTo>
                  <a:pt x="297" y="531"/>
                </a:lnTo>
                <a:lnTo>
                  <a:pt x="351" y="554"/>
                </a:lnTo>
                <a:lnTo>
                  <a:pt x="407" y="581"/>
                </a:lnTo>
                <a:lnTo>
                  <a:pt x="461" y="601"/>
                </a:lnTo>
                <a:lnTo>
                  <a:pt x="517" y="618"/>
                </a:lnTo>
                <a:lnTo>
                  <a:pt x="574" y="635"/>
                </a:lnTo>
                <a:lnTo>
                  <a:pt x="631" y="648"/>
                </a:lnTo>
                <a:lnTo>
                  <a:pt x="691" y="661"/>
                </a:lnTo>
                <a:lnTo>
                  <a:pt x="748" y="668"/>
                </a:lnTo>
                <a:lnTo>
                  <a:pt x="804" y="675"/>
                </a:lnTo>
                <a:lnTo>
                  <a:pt x="864" y="678"/>
                </a:lnTo>
                <a:lnTo>
                  <a:pt x="864" y="224"/>
                </a:lnTo>
                <a:lnTo>
                  <a:pt x="791" y="217"/>
                </a:lnTo>
                <a:lnTo>
                  <a:pt x="718" y="204"/>
                </a:lnTo>
                <a:lnTo>
                  <a:pt x="647" y="184"/>
                </a:lnTo>
                <a:lnTo>
                  <a:pt x="577" y="157"/>
                </a:lnTo>
                <a:lnTo>
                  <a:pt x="511" y="127"/>
                </a:lnTo>
                <a:lnTo>
                  <a:pt x="444" y="90"/>
                </a:lnTo>
                <a:lnTo>
                  <a:pt x="381" y="47"/>
                </a:lnTo>
                <a:lnTo>
                  <a:pt x="321" y="0"/>
                </a:lnTo>
                <a:lnTo>
                  <a:pt x="0" y="321"/>
                </a:lnTo>
                <a:close/>
              </a:path>
            </a:pathLst>
          </a:custGeom>
          <a:solidFill>
            <a:srgbClr val="699B9A"/>
          </a:solidFill>
          <a:ln w="19050" cap="rnd" cmpd="sng">
            <a:solidFill>
              <a:srgbClr val="9E9E9E"/>
            </a:solidFill>
            <a:prstDash val="sysDot"/>
            <a:bevel/>
          </a:ln>
        </p:spPr>
        <p:txBody>
          <a:bodyPr wrap="none"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67" name="Freeform 9"/>
          <p:cNvSpPr/>
          <p:nvPr/>
        </p:nvSpPr>
        <p:spPr bwMode="auto">
          <a:xfrm>
            <a:off x="666752" y="3761318"/>
            <a:ext cx="1172633" cy="1502833"/>
          </a:xfrm>
          <a:custGeom>
            <a:avLst/>
            <a:gdLst>
              <a:gd name="T0" fmla="*/ 586317 w 681"/>
              <a:gd name="T1" fmla="*/ 0 h 868"/>
              <a:gd name="T2" fmla="*/ 0 w 681"/>
              <a:gd name="T3" fmla="*/ 0 h 868"/>
              <a:gd name="T4" fmla="*/ 3874 w 681"/>
              <a:gd name="T5" fmla="*/ 77912 h 868"/>
              <a:gd name="T6" fmla="*/ 12914 w 681"/>
              <a:gd name="T7" fmla="*/ 150630 h 868"/>
              <a:gd name="T8" fmla="*/ 25829 w 681"/>
              <a:gd name="T9" fmla="*/ 229840 h 868"/>
              <a:gd name="T10" fmla="*/ 38743 w 681"/>
              <a:gd name="T11" fmla="*/ 302558 h 868"/>
              <a:gd name="T12" fmla="*/ 55532 w 681"/>
              <a:gd name="T13" fmla="*/ 376574 h 868"/>
              <a:gd name="T14" fmla="*/ 77487 w 681"/>
              <a:gd name="T15" fmla="*/ 450590 h 868"/>
              <a:gd name="T16" fmla="*/ 103316 w 681"/>
              <a:gd name="T17" fmla="*/ 524607 h 868"/>
              <a:gd name="T18" fmla="*/ 129145 w 681"/>
              <a:gd name="T19" fmla="*/ 597324 h 868"/>
              <a:gd name="T20" fmla="*/ 158848 w 681"/>
              <a:gd name="T21" fmla="*/ 667445 h 868"/>
              <a:gd name="T22" fmla="*/ 193717 w 681"/>
              <a:gd name="T23" fmla="*/ 736267 h 868"/>
              <a:gd name="T24" fmla="*/ 228586 w 681"/>
              <a:gd name="T25" fmla="*/ 806388 h 868"/>
              <a:gd name="T26" fmla="*/ 271204 w 681"/>
              <a:gd name="T27" fmla="*/ 871314 h 868"/>
              <a:gd name="T28" fmla="*/ 315113 w 681"/>
              <a:gd name="T29" fmla="*/ 940137 h 868"/>
              <a:gd name="T30" fmla="*/ 361605 w 681"/>
              <a:gd name="T31" fmla="*/ 1001167 h 868"/>
              <a:gd name="T32" fmla="*/ 409389 w 681"/>
              <a:gd name="T33" fmla="*/ 1066094 h 868"/>
              <a:gd name="T34" fmla="*/ 464921 w 681"/>
              <a:gd name="T35" fmla="*/ 1127125 h 868"/>
              <a:gd name="T36" fmla="*/ 879475 w 681"/>
              <a:gd name="T37" fmla="*/ 706401 h 868"/>
              <a:gd name="T38" fmla="*/ 813611 w 681"/>
              <a:gd name="T39" fmla="*/ 628489 h 868"/>
              <a:gd name="T40" fmla="*/ 758079 w 681"/>
              <a:gd name="T41" fmla="*/ 545383 h 868"/>
              <a:gd name="T42" fmla="*/ 710296 w 681"/>
              <a:gd name="T43" fmla="*/ 463576 h 868"/>
              <a:gd name="T44" fmla="*/ 671552 w 681"/>
              <a:gd name="T45" fmla="*/ 372678 h 868"/>
              <a:gd name="T46" fmla="*/ 637975 w 681"/>
              <a:gd name="T47" fmla="*/ 281781 h 868"/>
              <a:gd name="T48" fmla="*/ 616020 w 681"/>
              <a:gd name="T49" fmla="*/ 189586 h 868"/>
              <a:gd name="T50" fmla="*/ 599231 w 681"/>
              <a:gd name="T51" fmla="*/ 94793 h 868"/>
              <a:gd name="T52" fmla="*/ 586317 w 681"/>
              <a:gd name="T53" fmla="*/ 0 h 8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81"/>
              <a:gd name="T82" fmla="*/ 0 h 868"/>
              <a:gd name="T83" fmla="*/ 681 w 681"/>
              <a:gd name="T84" fmla="*/ 868 h 8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81" h="868">
                <a:moveTo>
                  <a:pt x="454" y="0"/>
                </a:moveTo>
                <a:lnTo>
                  <a:pt x="0" y="0"/>
                </a:lnTo>
                <a:lnTo>
                  <a:pt x="3" y="60"/>
                </a:lnTo>
                <a:lnTo>
                  <a:pt x="10" y="116"/>
                </a:lnTo>
                <a:lnTo>
                  <a:pt x="20" y="177"/>
                </a:lnTo>
                <a:lnTo>
                  <a:pt x="30" y="233"/>
                </a:lnTo>
                <a:lnTo>
                  <a:pt x="43" y="290"/>
                </a:lnTo>
                <a:lnTo>
                  <a:pt x="60" y="347"/>
                </a:lnTo>
                <a:lnTo>
                  <a:pt x="80" y="404"/>
                </a:lnTo>
                <a:lnTo>
                  <a:pt x="100" y="460"/>
                </a:lnTo>
                <a:lnTo>
                  <a:pt x="123" y="514"/>
                </a:lnTo>
                <a:lnTo>
                  <a:pt x="150" y="567"/>
                </a:lnTo>
                <a:lnTo>
                  <a:pt x="177" y="621"/>
                </a:lnTo>
                <a:lnTo>
                  <a:pt x="210" y="671"/>
                </a:lnTo>
                <a:lnTo>
                  <a:pt x="244" y="724"/>
                </a:lnTo>
                <a:lnTo>
                  <a:pt x="280" y="771"/>
                </a:lnTo>
                <a:lnTo>
                  <a:pt x="317" y="821"/>
                </a:lnTo>
                <a:lnTo>
                  <a:pt x="360" y="868"/>
                </a:lnTo>
                <a:lnTo>
                  <a:pt x="681" y="544"/>
                </a:lnTo>
                <a:lnTo>
                  <a:pt x="630" y="484"/>
                </a:lnTo>
                <a:lnTo>
                  <a:pt x="587" y="420"/>
                </a:lnTo>
                <a:lnTo>
                  <a:pt x="550" y="357"/>
                </a:lnTo>
                <a:lnTo>
                  <a:pt x="520" y="287"/>
                </a:lnTo>
                <a:lnTo>
                  <a:pt x="494" y="217"/>
                </a:lnTo>
                <a:lnTo>
                  <a:pt x="477" y="146"/>
                </a:lnTo>
                <a:lnTo>
                  <a:pt x="464" y="73"/>
                </a:lnTo>
                <a:lnTo>
                  <a:pt x="454" y="0"/>
                </a:lnTo>
                <a:close/>
              </a:path>
            </a:pathLst>
          </a:custGeom>
          <a:solidFill>
            <a:srgbClr val="699B9A"/>
          </a:solidFill>
          <a:ln w="19050" cap="rnd" cmpd="sng">
            <a:solidFill>
              <a:srgbClr val="9E9E9E"/>
            </a:solidFill>
            <a:prstDash val="sysDot"/>
            <a:bevel/>
          </a:ln>
        </p:spPr>
        <p:txBody>
          <a:bodyPr wrap="none"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68" name="Freeform 10"/>
          <p:cNvSpPr/>
          <p:nvPr/>
        </p:nvSpPr>
        <p:spPr bwMode="auto">
          <a:xfrm>
            <a:off x="666752" y="2065867"/>
            <a:ext cx="1172633" cy="1498600"/>
          </a:xfrm>
          <a:custGeom>
            <a:avLst/>
            <a:gdLst>
              <a:gd name="T0" fmla="*/ 586317 w 681"/>
              <a:gd name="T1" fmla="*/ 1123950 h 865"/>
              <a:gd name="T2" fmla="*/ 586317 w 681"/>
              <a:gd name="T3" fmla="*/ 1123950 h 865"/>
              <a:gd name="T4" fmla="*/ 599231 w 681"/>
              <a:gd name="T5" fmla="*/ 1032995 h 865"/>
              <a:gd name="T6" fmla="*/ 616020 w 681"/>
              <a:gd name="T7" fmla="*/ 938141 h 865"/>
              <a:gd name="T8" fmla="*/ 637975 w 681"/>
              <a:gd name="T9" fmla="*/ 845886 h 865"/>
              <a:gd name="T10" fmla="*/ 671552 w 681"/>
              <a:gd name="T11" fmla="*/ 754931 h 865"/>
              <a:gd name="T12" fmla="*/ 710296 w 681"/>
              <a:gd name="T13" fmla="*/ 663975 h 865"/>
              <a:gd name="T14" fmla="*/ 758079 w 681"/>
              <a:gd name="T15" fmla="*/ 576918 h 865"/>
              <a:gd name="T16" fmla="*/ 813611 w 681"/>
              <a:gd name="T17" fmla="*/ 498956 h 865"/>
              <a:gd name="T18" fmla="*/ 879475 w 681"/>
              <a:gd name="T19" fmla="*/ 417096 h 865"/>
              <a:gd name="T20" fmla="*/ 464921 w 681"/>
              <a:gd name="T21" fmla="*/ 0 h 865"/>
              <a:gd name="T22" fmla="*/ 409389 w 681"/>
              <a:gd name="T23" fmla="*/ 61070 h 865"/>
              <a:gd name="T24" fmla="*/ 361605 w 681"/>
              <a:gd name="T25" fmla="*/ 126038 h 865"/>
              <a:gd name="T26" fmla="*/ 315113 w 681"/>
              <a:gd name="T27" fmla="*/ 187108 h 865"/>
              <a:gd name="T28" fmla="*/ 271204 w 681"/>
              <a:gd name="T29" fmla="*/ 255975 h 865"/>
              <a:gd name="T30" fmla="*/ 228586 w 681"/>
              <a:gd name="T31" fmla="*/ 320943 h 865"/>
              <a:gd name="T32" fmla="*/ 193717 w 681"/>
              <a:gd name="T33" fmla="*/ 391109 h 865"/>
              <a:gd name="T34" fmla="*/ 158848 w 681"/>
              <a:gd name="T35" fmla="*/ 459975 h 865"/>
              <a:gd name="T36" fmla="*/ 129145 w 681"/>
              <a:gd name="T37" fmla="*/ 530141 h 865"/>
              <a:gd name="T38" fmla="*/ 103316 w 681"/>
              <a:gd name="T39" fmla="*/ 602905 h 865"/>
              <a:gd name="T40" fmla="*/ 77487 w 681"/>
              <a:gd name="T41" fmla="*/ 676969 h 865"/>
              <a:gd name="T42" fmla="*/ 55532 w 681"/>
              <a:gd name="T43" fmla="*/ 751032 h 865"/>
              <a:gd name="T44" fmla="*/ 38743 w 681"/>
              <a:gd name="T45" fmla="*/ 825096 h 865"/>
              <a:gd name="T46" fmla="*/ 25829 w 681"/>
              <a:gd name="T47" fmla="*/ 897861 h 865"/>
              <a:gd name="T48" fmla="*/ 12914 w 681"/>
              <a:gd name="T49" fmla="*/ 977122 h 865"/>
              <a:gd name="T50" fmla="*/ 3874 w 681"/>
              <a:gd name="T51" fmla="*/ 1049886 h 865"/>
              <a:gd name="T52" fmla="*/ 0 w 681"/>
              <a:gd name="T53" fmla="*/ 1123950 h 865"/>
              <a:gd name="T54" fmla="*/ 586317 w 681"/>
              <a:gd name="T55" fmla="*/ 1123950 h 8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1"/>
              <a:gd name="T85" fmla="*/ 0 h 865"/>
              <a:gd name="T86" fmla="*/ 681 w 681"/>
              <a:gd name="T87" fmla="*/ 865 h 8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1" h="865">
                <a:moveTo>
                  <a:pt x="454" y="865"/>
                </a:moveTo>
                <a:lnTo>
                  <a:pt x="454" y="865"/>
                </a:lnTo>
                <a:lnTo>
                  <a:pt x="464" y="795"/>
                </a:lnTo>
                <a:lnTo>
                  <a:pt x="477" y="722"/>
                </a:lnTo>
                <a:lnTo>
                  <a:pt x="494" y="651"/>
                </a:lnTo>
                <a:lnTo>
                  <a:pt x="520" y="581"/>
                </a:lnTo>
                <a:lnTo>
                  <a:pt x="550" y="511"/>
                </a:lnTo>
                <a:lnTo>
                  <a:pt x="587" y="444"/>
                </a:lnTo>
                <a:lnTo>
                  <a:pt x="630" y="384"/>
                </a:lnTo>
                <a:lnTo>
                  <a:pt x="681" y="321"/>
                </a:lnTo>
                <a:lnTo>
                  <a:pt x="360" y="0"/>
                </a:lnTo>
                <a:lnTo>
                  <a:pt x="317" y="47"/>
                </a:lnTo>
                <a:lnTo>
                  <a:pt x="280" y="97"/>
                </a:lnTo>
                <a:lnTo>
                  <a:pt x="244" y="144"/>
                </a:lnTo>
                <a:lnTo>
                  <a:pt x="210" y="197"/>
                </a:lnTo>
                <a:lnTo>
                  <a:pt x="177" y="247"/>
                </a:lnTo>
                <a:lnTo>
                  <a:pt x="150" y="301"/>
                </a:lnTo>
                <a:lnTo>
                  <a:pt x="123" y="354"/>
                </a:lnTo>
                <a:lnTo>
                  <a:pt x="100" y="408"/>
                </a:lnTo>
                <a:lnTo>
                  <a:pt x="80" y="464"/>
                </a:lnTo>
                <a:lnTo>
                  <a:pt x="60" y="521"/>
                </a:lnTo>
                <a:lnTo>
                  <a:pt x="43" y="578"/>
                </a:lnTo>
                <a:lnTo>
                  <a:pt x="30" y="635"/>
                </a:lnTo>
                <a:lnTo>
                  <a:pt x="20" y="691"/>
                </a:lnTo>
                <a:lnTo>
                  <a:pt x="10" y="752"/>
                </a:lnTo>
                <a:lnTo>
                  <a:pt x="3" y="808"/>
                </a:lnTo>
                <a:lnTo>
                  <a:pt x="0" y="865"/>
                </a:lnTo>
                <a:lnTo>
                  <a:pt x="454" y="865"/>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69" name="Freeform 11"/>
          <p:cNvSpPr/>
          <p:nvPr/>
        </p:nvSpPr>
        <p:spPr bwMode="auto">
          <a:xfrm>
            <a:off x="1424517" y="1310218"/>
            <a:ext cx="1488016" cy="1172633"/>
          </a:xfrm>
          <a:custGeom>
            <a:avLst/>
            <a:gdLst>
              <a:gd name="T0" fmla="*/ 414629 w 864"/>
              <a:gd name="T1" fmla="*/ 879475 h 678"/>
              <a:gd name="T2" fmla="*/ 414629 w 864"/>
              <a:gd name="T3" fmla="*/ 879475 h 678"/>
              <a:gd name="T4" fmla="*/ 492130 w 864"/>
              <a:gd name="T5" fmla="*/ 818508 h 678"/>
              <a:gd name="T6" fmla="*/ 573506 w 864"/>
              <a:gd name="T7" fmla="*/ 762731 h 678"/>
              <a:gd name="T8" fmla="*/ 660049 w 864"/>
              <a:gd name="T9" fmla="*/ 714736 h 678"/>
              <a:gd name="T10" fmla="*/ 745300 w 864"/>
              <a:gd name="T11" fmla="*/ 675821 h 678"/>
              <a:gd name="T12" fmla="*/ 835717 w 864"/>
              <a:gd name="T13" fmla="*/ 640797 h 678"/>
              <a:gd name="T14" fmla="*/ 927427 w 864"/>
              <a:gd name="T15" fmla="*/ 614854 h 678"/>
              <a:gd name="T16" fmla="*/ 1021719 w 864"/>
              <a:gd name="T17" fmla="*/ 597991 h 678"/>
              <a:gd name="T18" fmla="*/ 1116012 w 864"/>
              <a:gd name="T19" fmla="*/ 588911 h 678"/>
              <a:gd name="T20" fmla="*/ 1116012 w 864"/>
              <a:gd name="T21" fmla="*/ 0 h 678"/>
              <a:gd name="T22" fmla="*/ 1038511 w 864"/>
              <a:gd name="T23" fmla="*/ 3891 h 678"/>
              <a:gd name="T24" fmla="*/ 966177 w 864"/>
              <a:gd name="T25" fmla="*/ 12972 h 678"/>
              <a:gd name="T26" fmla="*/ 892551 w 864"/>
              <a:gd name="T27" fmla="*/ 22052 h 678"/>
              <a:gd name="T28" fmla="*/ 815050 w 864"/>
              <a:gd name="T29" fmla="*/ 38915 h 678"/>
              <a:gd name="T30" fmla="*/ 741425 w 864"/>
              <a:gd name="T31" fmla="*/ 55778 h 678"/>
              <a:gd name="T32" fmla="*/ 667799 w 864"/>
              <a:gd name="T33" fmla="*/ 77830 h 678"/>
              <a:gd name="T34" fmla="*/ 595465 w 864"/>
              <a:gd name="T35" fmla="*/ 99881 h 678"/>
              <a:gd name="T36" fmla="*/ 525714 w 864"/>
              <a:gd name="T37" fmla="*/ 125825 h 678"/>
              <a:gd name="T38" fmla="*/ 453380 w 864"/>
              <a:gd name="T39" fmla="*/ 160848 h 678"/>
              <a:gd name="T40" fmla="*/ 383629 w 864"/>
              <a:gd name="T41" fmla="*/ 190683 h 678"/>
              <a:gd name="T42" fmla="*/ 315170 w 864"/>
              <a:gd name="T43" fmla="*/ 229597 h 678"/>
              <a:gd name="T44" fmla="*/ 250586 w 864"/>
              <a:gd name="T45" fmla="*/ 268512 h 678"/>
              <a:gd name="T46" fmla="*/ 186002 w 864"/>
              <a:gd name="T47" fmla="*/ 311319 h 678"/>
              <a:gd name="T48" fmla="*/ 121418 w 864"/>
              <a:gd name="T49" fmla="*/ 359314 h 678"/>
              <a:gd name="T50" fmla="*/ 60709 w 864"/>
              <a:gd name="T51" fmla="*/ 411200 h 678"/>
              <a:gd name="T52" fmla="*/ 0 w 864"/>
              <a:gd name="T53" fmla="*/ 463086 h 678"/>
              <a:gd name="T54" fmla="*/ 414629 w 864"/>
              <a:gd name="T55" fmla="*/ 879475 h 6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64"/>
              <a:gd name="T85" fmla="*/ 0 h 678"/>
              <a:gd name="T86" fmla="*/ 864 w 864"/>
              <a:gd name="T87" fmla="*/ 678 h 6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64" h="678">
                <a:moveTo>
                  <a:pt x="321" y="678"/>
                </a:moveTo>
                <a:lnTo>
                  <a:pt x="321" y="678"/>
                </a:lnTo>
                <a:lnTo>
                  <a:pt x="381" y="631"/>
                </a:lnTo>
                <a:lnTo>
                  <a:pt x="444" y="588"/>
                </a:lnTo>
                <a:lnTo>
                  <a:pt x="511" y="551"/>
                </a:lnTo>
                <a:lnTo>
                  <a:pt x="577" y="521"/>
                </a:lnTo>
                <a:lnTo>
                  <a:pt x="647" y="494"/>
                </a:lnTo>
                <a:lnTo>
                  <a:pt x="718" y="474"/>
                </a:lnTo>
                <a:lnTo>
                  <a:pt x="791" y="461"/>
                </a:lnTo>
                <a:lnTo>
                  <a:pt x="864" y="454"/>
                </a:lnTo>
                <a:lnTo>
                  <a:pt x="864" y="0"/>
                </a:lnTo>
                <a:lnTo>
                  <a:pt x="804" y="3"/>
                </a:lnTo>
                <a:lnTo>
                  <a:pt x="748" y="10"/>
                </a:lnTo>
                <a:lnTo>
                  <a:pt x="691" y="17"/>
                </a:lnTo>
                <a:lnTo>
                  <a:pt x="631" y="30"/>
                </a:lnTo>
                <a:lnTo>
                  <a:pt x="574" y="43"/>
                </a:lnTo>
                <a:lnTo>
                  <a:pt x="517" y="60"/>
                </a:lnTo>
                <a:lnTo>
                  <a:pt x="461" y="77"/>
                </a:lnTo>
                <a:lnTo>
                  <a:pt x="407" y="97"/>
                </a:lnTo>
                <a:lnTo>
                  <a:pt x="351" y="124"/>
                </a:lnTo>
                <a:lnTo>
                  <a:pt x="297" y="147"/>
                </a:lnTo>
                <a:lnTo>
                  <a:pt x="244" y="177"/>
                </a:lnTo>
                <a:lnTo>
                  <a:pt x="194" y="207"/>
                </a:lnTo>
                <a:lnTo>
                  <a:pt x="144" y="240"/>
                </a:lnTo>
                <a:lnTo>
                  <a:pt x="94" y="277"/>
                </a:lnTo>
                <a:lnTo>
                  <a:pt x="47" y="317"/>
                </a:lnTo>
                <a:lnTo>
                  <a:pt x="0" y="357"/>
                </a:lnTo>
                <a:lnTo>
                  <a:pt x="321" y="678"/>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70" name="Text Box 22"/>
          <p:cNvSpPr>
            <a:spLocks noChangeArrowheads="1"/>
          </p:cNvSpPr>
          <p:nvPr/>
        </p:nvSpPr>
        <p:spPr bwMode="auto">
          <a:xfrm>
            <a:off x="3314065" y="1663700"/>
            <a:ext cx="80983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FFFFFF"/>
                </a:solidFill>
                <a:latin typeface="微软雅黑" panose="020B0503020204020204" pitchFamily="34" charset="-122"/>
                <a:ea typeface="微软雅黑" panose="020B0503020204020204" pitchFamily="34" charset="-122"/>
              </a:rPr>
              <a:t>标题</a:t>
            </a:r>
            <a:r>
              <a:rPr lang="en-US" altLang="zh-CN" sz="1865" b="1">
                <a:solidFill>
                  <a:srgbClr val="FFFFFF"/>
                </a:solidFill>
                <a:latin typeface="微软雅黑" panose="020B0503020204020204" pitchFamily="34" charset="-122"/>
                <a:ea typeface="微软雅黑" panose="020B0503020204020204" pitchFamily="34" charset="-122"/>
              </a:rPr>
              <a:t>1</a:t>
            </a:r>
            <a:endParaRPr lang="zh-CN" altLang="en-US" sz="1865" b="1">
              <a:solidFill>
                <a:srgbClr val="FFFFFF"/>
              </a:solidFill>
              <a:latin typeface="微软雅黑" panose="020B0503020204020204" pitchFamily="34" charset="-122"/>
              <a:ea typeface="微软雅黑" panose="020B0503020204020204" pitchFamily="34" charset="-122"/>
            </a:endParaRPr>
          </a:p>
        </p:txBody>
      </p:sp>
      <p:sp>
        <p:nvSpPr>
          <p:cNvPr id="15371" name="Freeform 25"/>
          <p:cNvSpPr/>
          <p:nvPr/>
        </p:nvSpPr>
        <p:spPr bwMode="auto">
          <a:xfrm>
            <a:off x="5353051" y="2851151"/>
            <a:ext cx="3278716" cy="234949"/>
          </a:xfrm>
          <a:custGeom>
            <a:avLst/>
            <a:gdLst>
              <a:gd name="T0" fmla="*/ 0 w 1905"/>
              <a:gd name="T1" fmla="*/ 176212 h 136"/>
              <a:gd name="T2" fmla="*/ 409194 w 1905"/>
              <a:gd name="T3" fmla="*/ 0 h 136"/>
              <a:gd name="T4" fmla="*/ 245903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rgbClr val="B58A36"/>
            </a:solidFill>
            <a:prstDash val="sysDot"/>
            <a:bevel/>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72" name="矩形 47"/>
          <p:cNvSpPr>
            <a:spLocks noChangeArrowheads="1"/>
          </p:cNvSpPr>
          <p:nvPr/>
        </p:nvSpPr>
        <p:spPr bwMode="auto">
          <a:xfrm>
            <a:off x="6000752" y="3617384"/>
            <a:ext cx="2762249" cy="179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a:p>
            <a:pPr fontAlgn="base">
              <a:spcBef>
                <a:spcPct val="0"/>
              </a:spcBef>
              <a:spcAft>
                <a:spcPct val="0"/>
              </a:spcAft>
              <a:buFont typeface="Arial" panose="020B0604020202020204" pitchFamily="34" charset="0"/>
              <a:buNone/>
            </a:pPr>
            <a:endParaRPr lang="zh-CN" altLang="en-US" sz="1465" dirty="0">
              <a:solidFill>
                <a:srgbClr val="B58A36"/>
              </a:solidFill>
              <a:sym typeface="宋体" panose="02010600030101010101" pitchFamily="2" charset="-122"/>
            </a:endParaRPr>
          </a:p>
        </p:txBody>
      </p:sp>
      <p:sp>
        <p:nvSpPr>
          <p:cNvPr id="15373" name="文本框 48"/>
          <p:cNvSpPr>
            <a:spLocks noChangeArrowheads="1"/>
          </p:cNvSpPr>
          <p:nvPr/>
        </p:nvSpPr>
        <p:spPr bwMode="auto">
          <a:xfrm>
            <a:off x="5962651" y="3005668"/>
            <a:ext cx="3896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400" b="1">
                <a:solidFill>
                  <a:srgbClr val="B58A36"/>
                </a:solidFill>
                <a:latin typeface="微软雅黑" panose="020B0503020204020204" pitchFamily="34" charset="-122"/>
                <a:ea typeface="微软雅黑" panose="020B0503020204020204" pitchFamily="34" charset="-122"/>
                <a:sym typeface="宋体" panose="02010600030101010101" pitchFamily="2" charset="-122"/>
              </a:rPr>
              <a:t>在此添加您的标题</a:t>
            </a:r>
            <a:endParaRPr lang="zh-CN" altLang="en-US" sz="2400" b="1">
              <a:solidFill>
                <a:srgbClr val="B58A3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374" name="Text Box 22"/>
          <p:cNvSpPr>
            <a:spLocks noChangeArrowheads="1"/>
          </p:cNvSpPr>
          <p:nvPr/>
        </p:nvSpPr>
        <p:spPr bwMode="auto">
          <a:xfrm>
            <a:off x="4412614" y="2738967"/>
            <a:ext cx="80983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FFFFFF"/>
                </a:solidFill>
                <a:latin typeface="微软雅黑" panose="020B0503020204020204" pitchFamily="34" charset="-122"/>
                <a:ea typeface="微软雅黑" panose="020B0503020204020204" pitchFamily="34" charset="-122"/>
              </a:rPr>
              <a:t>标题</a:t>
            </a:r>
            <a:r>
              <a:rPr lang="en-US" altLang="zh-CN" sz="1865" b="1">
                <a:solidFill>
                  <a:srgbClr val="FFFFFF"/>
                </a:solidFill>
                <a:latin typeface="微软雅黑" panose="020B0503020204020204" pitchFamily="34" charset="-122"/>
                <a:ea typeface="微软雅黑" panose="020B0503020204020204" pitchFamily="34" charset="-122"/>
              </a:rPr>
              <a:t>1</a:t>
            </a:r>
            <a:endParaRPr lang="zh-CN" altLang="en-US" sz="1865" b="1">
              <a:solidFill>
                <a:srgbClr val="FFFFFF"/>
              </a:solidFill>
              <a:latin typeface="微软雅黑" panose="020B0503020204020204" pitchFamily="34" charset="-122"/>
              <a:ea typeface="微软雅黑" panose="020B0503020204020204" pitchFamily="34" charset="-122"/>
            </a:endParaRPr>
          </a:p>
        </p:txBody>
      </p:sp>
      <p:sp>
        <p:nvSpPr>
          <p:cNvPr id="15375" name="Text Box 22"/>
          <p:cNvSpPr>
            <a:spLocks noChangeArrowheads="1"/>
          </p:cNvSpPr>
          <p:nvPr/>
        </p:nvSpPr>
        <p:spPr bwMode="auto">
          <a:xfrm>
            <a:off x="4493048" y="4233333"/>
            <a:ext cx="80983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FFFFFF"/>
                </a:solidFill>
                <a:latin typeface="微软雅黑" panose="020B0503020204020204" pitchFamily="34" charset="-122"/>
                <a:ea typeface="微软雅黑" panose="020B0503020204020204" pitchFamily="34" charset="-122"/>
              </a:rPr>
              <a:t>标题</a:t>
            </a:r>
            <a:r>
              <a:rPr lang="en-US" altLang="zh-CN" sz="1865" b="1">
                <a:solidFill>
                  <a:srgbClr val="FFFFFF"/>
                </a:solidFill>
                <a:latin typeface="微软雅黑" panose="020B0503020204020204" pitchFamily="34" charset="-122"/>
                <a:ea typeface="微软雅黑" panose="020B0503020204020204" pitchFamily="34" charset="-122"/>
              </a:rPr>
              <a:t>1</a:t>
            </a:r>
            <a:endParaRPr lang="zh-CN" altLang="en-US" sz="1865" b="1">
              <a:solidFill>
                <a:srgbClr val="FFFFFF"/>
              </a:solidFill>
              <a:latin typeface="微软雅黑" panose="020B0503020204020204" pitchFamily="34" charset="-122"/>
              <a:ea typeface="微软雅黑" panose="020B0503020204020204" pitchFamily="34" charset="-122"/>
            </a:endParaRPr>
          </a:p>
        </p:txBody>
      </p:sp>
      <p:sp>
        <p:nvSpPr>
          <p:cNvPr id="15376" name="Text Box 22"/>
          <p:cNvSpPr>
            <a:spLocks noChangeArrowheads="1"/>
          </p:cNvSpPr>
          <p:nvPr/>
        </p:nvSpPr>
        <p:spPr bwMode="auto">
          <a:xfrm>
            <a:off x="3364865" y="5215467"/>
            <a:ext cx="80983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FFFFFF"/>
                </a:solidFill>
                <a:latin typeface="微软雅黑" panose="020B0503020204020204" pitchFamily="34" charset="-122"/>
                <a:ea typeface="微软雅黑" panose="020B0503020204020204" pitchFamily="34" charset="-122"/>
              </a:rPr>
              <a:t>标题</a:t>
            </a:r>
            <a:r>
              <a:rPr lang="en-US" altLang="zh-CN" sz="1865" b="1">
                <a:solidFill>
                  <a:srgbClr val="FFFFFF"/>
                </a:solidFill>
                <a:latin typeface="微软雅黑" panose="020B0503020204020204" pitchFamily="34" charset="-122"/>
                <a:ea typeface="微软雅黑" panose="020B0503020204020204" pitchFamily="34" charset="-122"/>
              </a:rPr>
              <a:t>1</a:t>
            </a:r>
            <a:endParaRPr lang="zh-CN" altLang="en-US" sz="1865" b="1">
              <a:solidFill>
                <a:srgbClr val="FFFFFF"/>
              </a:solidFill>
              <a:latin typeface="微软雅黑" panose="020B0503020204020204" pitchFamily="34" charset="-122"/>
              <a:ea typeface="微软雅黑" panose="020B0503020204020204" pitchFamily="34" charset="-122"/>
            </a:endParaRPr>
          </a:p>
        </p:txBody>
      </p:sp>
      <p:sp>
        <p:nvSpPr>
          <p:cNvPr id="15377" name="Text Box 22"/>
          <p:cNvSpPr>
            <a:spLocks noChangeArrowheads="1"/>
          </p:cNvSpPr>
          <p:nvPr/>
        </p:nvSpPr>
        <p:spPr bwMode="auto">
          <a:xfrm>
            <a:off x="1840865" y="1691217"/>
            <a:ext cx="80983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FFFFFF"/>
                </a:solidFill>
                <a:latin typeface="微软雅黑" panose="020B0503020204020204" pitchFamily="34" charset="-122"/>
                <a:ea typeface="微软雅黑" panose="020B0503020204020204" pitchFamily="34" charset="-122"/>
              </a:rPr>
              <a:t>标题</a:t>
            </a:r>
            <a:r>
              <a:rPr lang="en-US" altLang="zh-CN" sz="1865" b="1">
                <a:solidFill>
                  <a:srgbClr val="FFFFFF"/>
                </a:solidFill>
                <a:latin typeface="微软雅黑" panose="020B0503020204020204" pitchFamily="34" charset="-122"/>
                <a:ea typeface="微软雅黑" panose="020B0503020204020204" pitchFamily="34" charset="-122"/>
              </a:rPr>
              <a:t>1</a:t>
            </a:r>
            <a:endParaRPr lang="zh-CN" altLang="en-US" sz="1865" b="1">
              <a:solidFill>
                <a:srgbClr val="FFFFFF"/>
              </a:solidFill>
              <a:latin typeface="微软雅黑" panose="020B0503020204020204" pitchFamily="34" charset="-122"/>
              <a:ea typeface="微软雅黑" panose="020B0503020204020204" pitchFamily="34" charset="-122"/>
            </a:endParaRPr>
          </a:p>
        </p:txBody>
      </p:sp>
      <p:sp>
        <p:nvSpPr>
          <p:cNvPr id="15378" name="Text Box 22"/>
          <p:cNvSpPr>
            <a:spLocks noChangeArrowheads="1"/>
          </p:cNvSpPr>
          <p:nvPr/>
        </p:nvSpPr>
        <p:spPr bwMode="auto">
          <a:xfrm>
            <a:off x="793114" y="2738967"/>
            <a:ext cx="80983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FFFFFF"/>
                </a:solidFill>
                <a:latin typeface="微软雅黑" panose="020B0503020204020204" pitchFamily="34" charset="-122"/>
                <a:ea typeface="微软雅黑" panose="020B0503020204020204" pitchFamily="34" charset="-122"/>
              </a:rPr>
              <a:t>标题</a:t>
            </a:r>
            <a:r>
              <a:rPr lang="en-US" altLang="zh-CN" sz="1865" b="1">
                <a:solidFill>
                  <a:srgbClr val="FFFFFF"/>
                </a:solidFill>
                <a:latin typeface="微软雅黑" panose="020B0503020204020204" pitchFamily="34" charset="-122"/>
                <a:ea typeface="微软雅黑" panose="020B0503020204020204" pitchFamily="34" charset="-122"/>
              </a:rPr>
              <a:t>1</a:t>
            </a:r>
            <a:endParaRPr lang="zh-CN" altLang="en-US" sz="1865" b="1">
              <a:solidFill>
                <a:srgbClr val="FFFFFF"/>
              </a:solidFill>
              <a:latin typeface="微软雅黑" panose="020B0503020204020204" pitchFamily="34" charset="-122"/>
              <a:ea typeface="微软雅黑" panose="020B0503020204020204" pitchFamily="34" charset="-122"/>
            </a:endParaRPr>
          </a:p>
        </p:txBody>
      </p:sp>
      <p:sp>
        <p:nvSpPr>
          <p:cNvPr id="15379" name="Text Box 22"/>
          <p:cNvSpPr>
            <a:spLocks noChangeArrowheads="1"/>
          </p:cNvSpPr>
          <p:nvPr/>
        </p:nvSpPr>
        <p:spPr bwMode="auto">
          <a:xfrm>
            <a:off x="793114" y="4167717"/>
            <a:ext cx="80983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FFFFFF"/>
                </a:solidFill>
                <a:latin typeface="微软雅黑" panose="020B0503020204020204" pitchFamily="34" charset="-122"/>
                <a:ea typeface="微软雅黑" panose="020B0503020204020204" pitchFamily="34" charset="-122"/>
              </a:rPr>
              <a:t>标题</a:t>
            </a:r>
            <a:r>
              <a:rPr lang="en-US" altLang="zh-CN" sz="1865" b="1">
                <a:solidFill>
                  <a:srgbClr val="FFFFFF"/>
                </a:solidFill>
                <a:latin typeface="微软雅黑" panose="020B0503020204020204" pitchFamily="34" charset="-122"/>
                <a:ea typeface="微软雅黑" panose="020B0503020204020204" pitchFamily="34" charset="-122"/>
              </a:rPr>
              <a:t>1</a:t>
            </a:r>
            <a:endParaRPr lang="zh-CN" altLang="en-US" sz="1865" b="1">
              <a:solidFill>
                <a:srgbClr val="FFFFFF"/>
              </a:solidFill>
              <a:latin typeface="微软雅黑" panose="020B0503020204020204" pitchFamily="34" charset="-122"/>
              <a:ea typeface="微软雅黑" panose="020B0503020204020204" pitchFamily="34" charset="-122"/>
            </a:endParaRPr>
          </a:p>
        </p:txBody>
      </p:sp>
      <p:sp>
        <p:nvSpPr>
          <p:cNvPr id="15380" name="Text Box 22"/>
          <p:cNvSpPr>
            <a:spLocks noChangeArrowheads="1"/>
          </p:cNvSpPr>
          <p:nvPr/>
        </p:nvSpPr>
        <p:spPr bwMode="auto">
          <a:xfrm>
            <a:off x="1745614" y="5281084"/>
            <a:ext cx="80983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FFFFFF"/>
                </a:solidFill>
                <a:latin typeface="微软雅黑" panose="020B0503020204020204" pitchFamily="34" charset="-122"/>
                <a:ea typeface="微软雅黑" panose="020B0503020204020204" pitchFamily="34" charset="-122"/>
              </a:rPr>
              <a:t>标题</a:t>
            </a:r>
            <a:r>
              <a:rPr lang="en-US" altLang="zh-CN" sz="1865" b="1">
                <a:solidFill>
                  <a:srgbClr val="FFFFFF"/>
                </a:solidFill>
                <a:latin typeface="微软雅黑" panose="020B0503020204020204" pitchFamily="34" charset="-122"/>
                <a:ea typeface="微软雅黑" panose="020B0503020204020204" pitchFamily="34" charset="-122"/>
              </a:rPr>
              <a:t>1</a:t>
            </a:r>
            <a:endParaRPr lang="zh-CN" altLang="en-US" sz="1865" b="1">
              <a:solidFill>
                <a:srgbClr val="FFFFFF"/>
              </a:solidFill>
              <a:latin typeface="微软雅黑" panose="020B0503020204020204" pitchFamily="34" charset="-122"/>
              <a:ea typeface="微软雅黑" panose="020B0503020204020204" pitchFamily="34" charset="-122"/>
            </a:endParaRPr>
          </a:p>
        </p:txBody>
      </p:sp>
      <p:grpSp>
        <p:nvGrpSpPr>
          <p:cNvPr id="15381" name="组合 73"/>
          <p:cNvGrpSpPr/>
          <p:nvPr/>
        </p:nvGrpSpPr>
        <p:grpSpPr bwMode="auto">
          <a:xfrm>
            <a:off x="8858251" y="1786467"/>
            <a:ext cx="2667000" cy="4091517"/>
            <a:chOff x="0" y="0"/>
            <a:chExt cx="3841750" cy="6140450"/>
          </a:xfrm>
        </p:grpSpPr>
        <p:grpSp>
          <p:nvGrpSpPr>
            <p:cNvPr id="15383" name="组合 1"/>
            <p:cNvGrpSpPr/>
            <p:nvPr/>
          </p:nvGrpSpPr>
          <p:grpSpPr bwMode="auto">
            <a:xfrm>
              <a:off x="1706563" y="3629025"/>
              <a:ext cx="1050925" cy="2511425"/>
              <a:chOff x="0" y="0"/>
              <a:chExt cx="1051679" cy="2510171"/>
            </a:xfrm>
          </p:grpSpPr>
          <p:sp>
            <p:nvSpPr>
              <p:cNvPr id="15392" name="Freeform 5"/>
              <p:cNvSpPr/>
              <p:nvPr/>
            </p:nvSpPr>
            <p:spPr bwMode="auto">
              <a:xfrm>
                <a:off x="897125" y="1753389"/>
                <a:ext cx="142119" cy="151001"/>
              </a:xfrm>
              <a:custGeom>
                <a:avLst/>
                <a:gdLst>
                  <a:gd name="T0" fmla="*/ 0 w 80"/>
                  <a:gd name="T1" fmla="*/ 30200 h 85"/>
                  <a:gd name="T2" fmla="*/ 33753 w 80"/>
                  <a:gd name="T3" fmla="*/ 0 h 85"/>
                  <a:gd name="T4" fmla="*/ 142119 w 80"/>
                  <a:gd name="T5" fmla="*/ 126130 h 85"/>
                  <a:gd name="T6" fmla="*/ 113695 w 80"/>
                  <a:gd name="T7" fmla="*/ 151001 h 85"/>
                  <a:gd name="T8" fmla="*/ 0 w 80"/>
                  <a:gd name="T9" fmla="*/ 30200 h 85"/>
                  <a:gd name="T10" fmla="*/ 0 60000 65536"/>
                  <a:gd name="T11" fmla="*/ 0 60000 65536"/>
                  <a:gd name="T12" fmla="*/ 0 60000 65536"/>
                  <a:gd name="T13" fmla="*/ 0 60000 65536"/>
                  <a:gd name="T14" fmla="*/ 0 60000 65536"/>
                  <a:gd name="T15" fmla="*/ 0 w 80"/>
                  <a:gd name="T16" fmla="*/ 0 h 85"/>
                  <a:gd name="T17" fmla="*/ 80 w 80"/>
                  <a:gd name="T18" fmla="*/ 85 h 85"/>
                </a:gdLst>
                <a:ahLst/>
                <a:cxnLst>
                  <a:cxn ang="T10">
                    <a:pos x="T0" y="T1"/>
                  </a:cxn>
                  <a:cxn ang="T11">
                    <a:pos x="T2" y="T3"/>
                  </a:cxn>
                  <a:cxn ang="T12">
                    <a:pos x="T4" y="T5"/>
                  </a:cxn>
                  <a:cxn ang="T13">
                    <a:pos x="T6" y="T7"/>
                  </a:cxn>
                  <a:cxn ang="T14">
                    <a:pos x="T8" y="T9"/>
                  </a:cxn>
                </a:cxnLst>
                <a:rect l="T15" t="T16" r="T17" b="T18"/>
                <a:pathLst>
                  <a:path w="80" h="85">
                    <a:moveTo>
                      <a:pt x="0" y="17"/>
                    </a:moveTo>
                    <a:lnTo>
                      <a:pt x="19" y="0"/>
                    </a:lnTo>
                    <a:lnTo>
                      <a:pt x="80" y="71"/>
                    </a:lnTo>
                    <a:lnTo>
                      <a:pt x="64" y="85"/>
                    </a:lnTo>
                    <a:lnTo>
                      <a:pt x="0" y="17"/>
                    </a:ln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93" name="Freeform 6"/>
              <p:cNvSpPr/>
              <p:nvPr/>
            </p:nvSpPr>
            <p:spPr bwMode="auto">
              <a:xfrm>
                <a:off x="630652" y="925548"/>
                <a:ext cx="328650" cy="895348"/>
              </a:xfrm>
              <a:custGeom>
                <a:avLst/>
                <a:gdLst>
                  <a:gd name="T0" fmla="*/ 58624 w 185"/>
                  <a:gd name="T1" fmla="*/ 0 h 504"/>
                  <a:gd name="T2" fmla="*/ 0 w 185"/>
                  <a:gd name="T3" fmla="*/ 461886 h 504"/>
                  <a:gd name="T4" fmla="*/ 135013 w 185"/>
                  <a:gd name="T5" fmla="*/ 895348 h 504"/>
                  <a:gd name="T6" fmla="*/ 328650 w 185"/>
                  <a:gd name="T7" fmla="*/ 831395 h 504"/>
                  <a:gd name="T8" fmla="*/ 202519 w 185"/>
                  <a:gd name="T9" fmla="*/ 445898 h 504"/>
                  <a:gd name="T10" fmla="*/ 261144 w 185"/>
                  <a:gd name="T11" fmla="*/ 28424 h 504"/>
                  <a:gd name="T12" fmla="*/ 58624 w 185"/>
                  <a:gd name="T13" fmla="*/ 0 h 504"/>
                  <a:gd name="T14" fmla="*/ 0 60000 65536"/>
                  <a:gd name="T15" fmla="*/ 0 60000 65536"/>
                  <a:gd name="T16" fmla="*/ 0 60000 65536"/>
                  <a:gd name="T17" fmla="*/ 0 60000 65536"/>
                  <a:gd name="T18" fmla="*/ 0 60000 65536"/>
                  <a:gd name="T19" fmla="*/ 0 60000 65536"/>
                  <a:gd name="T20" fmla="*/ 0 60000 65536"/>
                  <a:gd name="T21" fmla="*/ 0 w 185"/>
                  <a:gd name="T22" fmla="*/ 0 h 504"/>
                  <a:gd name="T23" fmla="*/ 185 w 185"/>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504">
                    <a:moveTo>
                      <a:pt x="33" y="0"/>
                    </a:moveTo>
                    <a:lnTo>
                      <a:pt x="0" y="260"/>
                    </a:lnTo>
                    <a:lnTo>
                      <a:pt x="76" y="504"/>
                    </a:lnTo>
                    <a:lnTo>
                      <a:pt x="185" y="468"/>
                    </a:lnTo>
                    <a:lnTo>
                      <a:pt x="114" y="251"/>
                    </a:lnTo>
                    <a:lnTo>
                      <a:pt x="147" y="16"/>
                    </a:lnTo>
                    <a:lnTo>
                      <a:pt x="33" y="0"/>
                    </a:lnTo>
                    <a:close/>
                  </a:path>
                </a:pathLst>
              </a:custGeom>
              <a:solidFill>
                <a:srgbClr val="D34A2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94" name="Freeform 7"/>
              <p:cNvSpPr/>
              <p:nvPr/>
            </p:nvSpPr>
            <p:spPr bwMode="auto">
              <a:xfrm>
                <a:off x="630652" y="925548"/>
                <a:ext cx="328650" cy="895348"/>
              </a:xfrm>
              <a:custGeom>
                <a:avLst/>
                <a:gdLst>
                  <a:gd name="T0" fmla="*/ 58624 w 185"/>
                  <a:gd name="T1" fmla="*/ 0 h 504"/>
                  <a:gd name="T2" fmla="*/ 0 w 185"/>
                  <a:gd name="T3" fmla="*/ 461886 h 504"/>
                  <a:gd name="T4" fmla="*/ 135013 w 185"/>
                  <a:gd name="T5" fmla="*/ 895348 h 504"/>
                  <a:gd name="T6" fmla="*/ 328650 w 185"/>
                  <a:gd name="T7" fmla="*/ 831395 h 504"/>
                  <a:gd name="T8" fmla="*/ 202519 w 185"/>
                  <a:gd name="T9" fmla="*/ 445898 h 504"/>
                  <a:gd name="T10" fmla="*/ 261144 w 185"/>
                  <a:gd name="T11" fmla="*/ 28424 h 504"/>
                  <a:gd name="T12" fmla="*/ 58624 w 185"/>
                  <a:gd name="T13" fmla="*/ 0 h 504"/>
                  <a:gd name="T14" fmla="*/ 0 60000 65536"/>
                  <a:gd name="T15" fmla="*/ 0 60000 65536"/>
                  <a:gd name="T16" fmla="*/ 0 60000 65536"/>
                  <a:gd name="T17" fmla="*/ 0 60000 65536"/>
                  <a:gd name="T18" fmla="*/ 0 60000 65536"/>
                  <a:gd name="T19" fmla="*/ 0 60000 65536"/>
                  <a:gd name="T20" fmla="*/ 0 60000 65536"/>
                  <a:gd name="T21" fmla="*/ 0 w 185"/>
                  <a:gd name="T22" fmla="*/ 0 h 504"/>
                  <a:gd name="T23" fmla="*/ 185 w 185"/>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504">
                    <a:moveTo>
                      <a:pt x="33" y="0"/>
                    </a:moveTo>
                    <a:lnTo>
                      <a:pt x="0" y="260"/>
                    </a:lnTo>
                    <a:lnTo>
                      <a:pt x="76" y="504"/>
                    </a:lnTo>
                    <a:lnTo>
                      <a:pt x="185" y="468"/>
                    </a:lnTo>
                    <a:lnTo>
                      <a:pt x="114" y="251"/>
                    </a:lnTo>
                    <a:lnTo>
                      <a:pt x="147" y="16"/>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95" name="Freeform 8"/>
              <p:cNvSpPr/>
              <p:nvPr/>
            </p:nvSpPr>
            <p:spPr bwMode="auto">
              <a:xfrm>
                <a:off x="774547" y="1728518"/>
                <a:ext cx="218508" cy="248708"/>
              </a:xfrm>
              <a:custGeom>
                <a:avLst/>
                <a:gdLst>
                  <a:gd name="T0" fmla="*/ 0 w 123"/>
                  <a:gd name="T1" fmla="*/ 58624 h 140"/>
                  <a:gd name="T2" fmla="*/ 147448 w 123"/>
                  <a:gd name="T3" fmla="*/ 0 h 140"/>
                  <a:gd name="T4" fmla="*/ 218508 w 123"/>
                  <a:gd name="T5" fmla="*/ 188307 h 140"/>
                  <a:gd name="T6" fmla="*/ 71060 w 123"/>
                  <a:gd name="T7" fmla="*/ 248708 h 140"/>
                  <a:gd name="T8" fmla="*/ 0 w 123"/>
                  <a:gd name="T9" fmla="*/ 58624 h 140"/>
                  <a:gd name="T10" fmla="*/ 0 60000 65536"/>
                  <a:gd name="T11" fmla="*/ 0 60000 65536"/>
                  <a:gd name="T12" fmla="*/ 0 60000 65536"/>
                  <a:gd name="T13" fmla="*/ 0 60000 65536"/>
                  <a:gd name="T14" fmla="*/ 0 60000 65536"/>
                  <a:gd name="T15" fmla="*/ 0 w 123"/>
                  <a:gd name="T16" fmla="*/ 0 h 140"/>
                  <a:gd name="T17" fmla="*/ 123 w 123"/>
                  <a:gd name="T18" fmla="*/ 140 h 140"/>
                </a:gdLst>
                <a:ahLst/>
                <a:cxnLst>
                  <a:cxn ang="T10">
                    <a:pos x="T0" y="T1"/>
                  </a:cxn>
                  <a:cxn ang="T11">
                    <a:pos x="T2" y="T3"/>
                  </a:cxn>
                  <a:cxn ang="T12">
                    <a:pos x="T4" y="T5"/>
                  </a:cxn>
                  <a:cxn ang="T13">
                    <a:pos x="T6" y="T7"/>
                  </a:cxn>
                  <a:cxn ang="T14">
                    <a:pos x="T8" y="T9"/>
                  </a:cxn>
                </a:cxnLst>
                <a:rect l="T15" t="T16" r="T17" b="T18"/>
                <a:pathLst>
                  <a:path w="123" h="140">
                    <a:moveTo>
                      <a:pt x="0" y="33"/>
                    </a:moveTo>
                    <a:lnTo>
                      <a:pt x="83" y="0"/>
                    </a:lnTo>
                    <a:lnTo>
                      <a:pt x="123" y="106"/>
                    </a:lnTo>
                    <a:lnTo>
                      <a:pt x="40" y="140"/>
                    </a:lnTo>
                    <a:lnTo>
                      <a:pt x="0" y="33"/>
                    </a:ln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96" name="Freeform 9"/>
              <p:cNvSpPr/>
              <p:nvPr/>
            </p:nvSpPr>
            <p:spPr bwMode="auto">
              <a:xfrm>
                <a:off x="946866" y="1891955"/>
                <a:ext cx="92377" cy="165213"/>
              </a:xfrm>
              <a:custGeom>
                <a:avLst/>
                <a:gdLst>
                  <a:gd name="T0" fmla="*/ 0 w 52"/>
                  <a:gd name="T1" fmla="*/ 12435 h 93"/>
                  <a:gd name="T2" fmla="*/ 33753 w 52"/>
                  <a:gd name="T3" fmla="*/ 0 h 93"/>
                  <a:gd name="T4" fmla="*/ 92377 w 52"/>
                  <a:gd name="T5" fmla="*/ 151001 h 93"/>
                  <a:gd name="T6" fmla="*/ 58624 w 52"/>
                  <a:gd name="T7" fmla="*/ 165213 h 93"/>
                  <a:gd name="T8" fmla="*/ 0 w 52"/>
                  <a:gd name="T9" fmla="*/ 12435 h 93"/>
                  <a:gd name="T10" fmla="*/ 0 60000 65536"/>
                  <a:gd name="T11" fmla="*/ 0 60000 65536"/>
                  <a:gd name="T12" fmla="*/ 0 60000 65536"/>
                  <a:gd name="T13" fmla="*/ 0 60000 65536"/>
                  <a:gd name="T14" fmla="*/ 0 60000 65536"/>
                  <a:gd name="T15" fmla="*/ 0 w 52"/>
                  <a:gd name="T16" fmla="*/ 0 h 93"/>
                  <a:gd name="T17" fmla="*/ 52 w 52"/>
                  <a:gd name="T18" fmla="*/ 93 h 93"/>
                </a:gdLst>
                <a:ahLst/>
                <a:cxnLst>
                  <a:cxn ang="T10">
                    <a:pos x="T0" y="T1"/>
                  </a:cxn>
                  <a:cxn ang="T11">
                    <a:pos x="T2" y="T3"/>
                  </a:cxn>
                  <a:cxn ang="T12">
                    <a:pos x="T4" y="T5"/>
                  </a:cxn>
                  <a:cxn ang="T13">
                    <a:pos x="T6" y="T7"/>
                  </a:cxn>
                  <a:cxn ang="T14">
                    <a:pos x="T8" y="T9"/>
                  </a:cxn>
                </a:cxnLst>
                <a:rect l="T15" t="T16" r="T17" b="T18"/>
                <a:pathLst>
                  <a:path w="52" h="93">
                    <a:moveTo>
                      <a:pt x="0" y="7"/>
                    </a:moveTo>
                    <a:lnTo>
                      <a:pt x="19" y="0"/>
                    </a:lnTo>
                    <a:lnTo>
                      <a:pt x="52" y="85"/>
                    </a:lnTo>
                    <a:lnTo>
                      <a:pt x="33" y="93"/>
                    </a:lnTo>
                    <a:lnTo>
                      <a:pt x="0" y="7"/>
                    </a:ln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97" name="Freeform 10"/>
              <p:cNvSpPr/>
              <p:nvPr/>
            </p:nvSpPr>
            <p:spPr bwMode="auto">
              <a:xfrm>
                <a:off x="909560" y="1916826"/>
                <a:ext cx="92377" cy="168766"/>
              </a:xfrm>
              <a:custGeom>
                <a:avLst/>
                <a:gdLst>
                  <a:gd name="T0" fmla="*/ 0 w 52"/>
                  <a:gd name="T1" fmla="*/ 14212 h 95"/>
                  <a:gd name="T2" fmla="*/ 33753 w 52"/>
                  <a:gd name="T3" fmla="*/ 0 h 95"/>
                  <a:gd name="T4" fmla="*/ 92377 w 52"/>
                  <a:gd name="T5" fmla="*/ 156331 h 95"/>
                  <a:gd name="T6" fmla="*/ 62177 w 52"/>
                  <a:gd name="T7" fmla="*/ 168766 h 95"/>
                  <a:gd name="T8" fmla="*/ 0 w 52"/>
                  <a:gd name="T9" fmla="*/ 14212 h 95"/>
                  <a:gd name="T10" fmla="*/ 0 60000 65536"/>
                  <a:gd name="T11" fmla="*/ 0 60000 65536"/>
                  <a:gd name="T12" fmla="*/ 0 60000 65536"/>
                  <a:gd name="T13" fmla="*/ 0 60000 65536"/>
                  <a:gd name="T14" fmla="*/ 0 60000 65536"/>
                  <a:gd name="T15" fmla="*/ 0 w 52"/>
                  <a:gd name="T16" fmla="*/ 0 h 95"/>
                  <a:gd name="T17" fmla="*/ 52 w 52"/>
                  <a:gd name="T18" fmla="*/ 95 h 95"/>
                </a:gdLst>
                <a:ahLst/>
                <a:cxnLst>
                  <a:cxn ang="T10">
                    <a:pos x="T0" y="T1"/>
                  </a:cxn>
                  <a:cxn ang="T11">
                    <a:pos x="T2" y="T3"/>
                  </a:cxn>
                  <a:cxn ang="T12">
                    <a:pos x="T4" y="T5"/>
                  </a:cxn>
                  <a:cxn ang="T13">
                    <a:pos x="T6" y="T7"/>
                  </a:cxn>
                  <a:cxn ang="T14">
                    <a:pos x="T8" y="T9"/>
                  </a:cxn>
                </a:cxnLst>
                <a:rect l="T15" t="T16" r="T17" b="T18"/>
                <a:pathLst>
                  <a:path w="52" h="95">
                    <a:moveTo>
                      <a:pt x="0" y="8"/>
                    </a:moveTo>
                    <a:lnTo>
                      <a:pt x="19" y="0"/>
                    </a:lnTo>
                    <a:lnTo>
                      <a:pt x="52" y="88"/>
                    </a:lnTo>
                    <a:lnTo>
                      <a:pt x="35" y="95"/>
                    </a:lnTo>
                    <a:lnTo>
                      <a:pt x="0" y="8"/>
                    </a:ln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98" name="Freeform 11"/>
              <p:cNvSpPr/>
              <p:nvPr/>
            </p:nvSpPr>
            <p:spPr bwMode="auto">
              <a:xfrm>
                <a:off x="870478" y="1925708"/>
                <a:ext cx="88824" cy="168766"/>
              </a:xfrm>
              <a:custGeom>
                <a:avLst/>
                <a:gdLst>
                  <a:gd name="T0" fmla="*/ 0 w 50"/>
                  <a:gd name="T1" fmla="*/ 8882 h 95"/>
                  <a:gd name="T2" fmla="*/ 30200 w 50"/>
                  <a:gd name="T3" fmla="*/ 0 h 95"/>
                  <a:gd name="T4" fmla="*/ 88824 w 50"/>
                  <a:gd name="T5" fmla="*/ 156331 h 95"/>
                  <a:gd name="T6" fmla="*/ 60400 w 50"/>
                  <a:gd name="T7" fmla="*/ 168766 h 95"/>
                  <a:gd name="T8" fmla="*/ 0 w 50"/>
                  <a:gd name="T9" fmla="*/ 8882 h 95"/>
                  <a:gd name="T10" fmla="*/ 0 60000 65536"/>
                  <a:gd name="T11" fmla="*/ 0 60000 65536"/>
                  <a:gd name="T12" fmla="*/ 0 60000 65536"/>
                  <a:gd name="T13" fmla="*/ 0 60000 65536"/>
                  <a:gd name="T14" fmla="*/ 0 60000 65536"/>
                  <a:gd name="T15" fmla="*/ 0 w 50"/>
                  <a:gd name="T16" fmla="*/ 0 h 95"/>
                  <a:gd name="T17" fmla="*/ 50 w 50"/>
                  <a:gd name="T18" fmla="*/ 95 h 95"/>
                </a:gdLst>
                <a:ahLst/>
                <a:cxnLst>
                  <a:cxn ang="T10">
                    <a:pos x="T0" y="T1"/>
                  </a:cxn>
                  <a:cxn ang="T11">
                    <a:pos x="T2" y="T3"/>
                  </a:cxn>
                  <a:cxn ang="T12">
                    <a:pos x="T4" y="T5"/>
                  </a:cxn>
                  <a:cxn ang="T13">
                    <a:pos x="T6" y="T7"/>
                  </a:cxn>
                  <a:cxn ang="T14">
                    <a:pos x="T8" y="T9"/>
                  </a:cxn>
                </a:cxnLst>
                <a:rect l="T15" t="T16" r="T17" b="T18"/>
                <a:pathLst>
                  <a:path w="50" h="95">
                    <a:moveTo>
                      <a:pt x="0" y="5"/>
                    </a:moveTo>
                    <a:lnTo>
                      <a:pt x="17" y="0"/>
                    </a:lnTo>
                    <a:lnTo>
                      <a:pt x="50" y="88"/>
                    </a:lnTo>
                    <a:lnTo>
                      <a:pt x="34" y="95"/>
                    </a:lnTo>
                    <a:lnTo>
                      <a:pt x="0" y="5"/>
                    </a:ln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99" name="Freeform 12"/>
              <p:cNvSpPr/>
              <p:nvPr/>
            </p:nvSpPr>
            <p:spPr bwMode="auto">
              <a:xfrm>
                <a:off x="833171" y="1925708"/>
                <a:ext cx="76389" cy="147448"/>
              </a:xfrm>
              <a:custGeom>
                <a:avLst/>
                <a:gdLst>
                  <a:gd name="T0" fmla="*/ 0 w 43"/>
                  <a:gd name="T1" fmla="*/ 12435 h 83"/>
                  <a:gd name="T2" fmla="*/ 24871 w 43"/>
                  <a:gd name="T3" fmla="*/ 0 h 83"/>
                  <a:gd name="T4" fmla="*/ 76389 w 43"/>
                  <a:gd name="T5" fmla="*/ 138566 h 83"/>
                  <a:gd name="T6" fmla="*/ 46189 w 43"/>
                  <a:gd name="T7" fmla="*/ 147448 h 83"/>
                  <a:gd name="T8" fmla="*/ 0 w 43"/>
                  <a:gd name="T9" fmla="*/ 12435 h 83"/>
                  <a:gd name="T10" fmla="*/ 0 60000 65536"/>
                  <a:gd name="T11" fmla="*/ 0 60000 65536"/>
                  <a:gd name="T12" fmla="*/ 0 60000 65536"/>
                  <a:gd name="T13" fmla="*/ 0 60000 65536"/>
                  <a:gd name="T14" fmla="*/ 0 60000 65536"/>
                  <a:gd name="T15" fmla="*/ 0 w 43"/>
                  <a:gd name="T16" fmla="*/ 0 h 83"/>
                  <a:gd name="T17" fmla="*/ 43 w 43"/>
                  <a:gd name="T18" fmla="*/ 83 h 83"/>
                </a:gdLst>
                <a:ahLst/>
                <a:cxnLst>
                  <a:cxn ang="T10">
                    <a:pos x="T0" y="T1"/>
                  </a:cxn>
                  <a:cxn ang="T11">
                    <a:pos x="T2" y="T3"/>
                  </a:cxn>
                  <a:cxn ang="T12">
                    <a:pos x="T4" y="T5"/>
                  </a:cxn>
                  <a:cxn ang="T13">
                    <a:pos x="T6" y="T7"/>
                  </a:cxn>
                  <a:cxn ang="T14">
                    <a:pos x="T8" y="T9"/>
                  </a:cxn>
                </a:cxnLst>
                <a:rect l="T15" t="T16" r="T17" b="T18"/>
                <a:pathLst>
                  <a:path w="43" h="83">
                    <a:moveTo>
                      <a:pt x="0" y="7"/>
                    </a:moveTo>
                    <a:lnTo>
                      <a:pt x="14" y="0"/>
                    </a:lnTo>
                    <a:lnTo>
                      <a:pt x="43" y="78"/>
                    </a:lnTo>
                    <a:lnTo>
                      <a:pt x="26" y="83"/>
                    </a:lnTo>
                    <a:lnTo>
                      <a:pt x="0" y="7"/>
                    </a:ln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00" name="Freeform 13"/>
              <p:cNvSpPr/>
              <p:nvPr/>
            </p:nvSpPr>
            <p:spPr bwMode="auto">
              <a:xfrm>
                <a:off x="740794" y="1707201"/>
                <a:ext cx="236272" cy="138566"/>
              </a:xfrm>
              <a:custGeom>
                <a:avLst/>
                <a:gdLst>
                  <a:gd name="T0" fmla="*/ 209625 w 133"/>
                  <a:gd name="T1" fmla="*/ 0 h 78"/>
                  <a:gd name="T2" fmla="*/ 0 w 133"/>
                  <a:gd name="T3" fmla="*/ 67507 h 78"/>
                  <a:gd name="T4" fmla="*/ 21318 w 133"/>
                  <a:gd name="T5" fmla="*/ 138566 h 78"/>
                  <a:gd name="T6" fmla="*/ 236272 w 133"/>
                  <a:gd name="T7" fmla="*/ 71059 h 78"/>
                  <a:gd name="T8" fmla="*/ 209625 w 133"/>
                  <a:gd name="T9" fmla="*/ 0 h 78"/>
                  <a:gd name="T10" fmla="*/ 0 60000 65536"/>
                  <a:gd name="T11" fmla="*/ 0 60000 65536"/>
                  <a:gd name="T12" fmla="*/ 0 60000 65536"/>
                  <a:gd name="T13" fmla="*/ 0 60000 65536"/>
                  <a:gd name="T14" fmla="*/ 0 60000 65536"/>
                  <a:gd name="T15" fmla="*/ 0 w 133"/>
                  <a:gd name="T16" fmla="*/ 0 h 78"/>
                  <a:gd name="T17" fmla="*/ 133 w 133"/>
                  <a:gd name="T18" fmla="*/ 78 h 78"/>
                </a:gdLst>
                <a:ahLst/>
                <a:cxnLst>
                  <a:cxn ang="T10">
                    <a:pos x="T0" y="T1"/>
                  </a:cxn>
                  <a:cxn ang="T11">
                    <a:pos x="T2" y="T3"/>
                  </a:cxn>
                  <a:cxn ang="T12">
                    <a:pos x="T4" y="T5"/>
                  </a:cxn>
                  <a:cxn ang="T13">
                    <a:pos x="T6" y="T7"/>
                  </a:cxn>
                  <a:cxn ang="T14">
                    <a:pos x="T8" y="T9"/>
                  </a:cxn>
                </a:cxnLst>
                <a:rect l="T15" t="T16" r="T17" b="T18"/>
                <a:pathLst>
                  <a:path w="133" h="78">
                    <a:moveTo>
                      <a:pt x="118" y="0"/>
                    </a:moveTo>
                    <a:lnTo>
                      <a:pt x="0" y="38"/>
                    </a:lnTo>
                    <a:lnTo>
                      <a:pt x="12" y="78"/>
                    </a:lnTo>
                    <a:lnTo>
                      <a:pt x="133" y="40"/>
                    </a:lnTo>
                    <a:lnTo>
                      <a:pt x="118" y="0"/>
                    </a:lnTo>
                    <a:close/>
                  </a:path>
                </a:pathLst>
              </a:custGeom>
              <a:solidFill>
                <a:srgbClr val="DFE2E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01" name="Freeform 14"/>
              <p:cNvSpPr/>
              <p:nvPr/>
            </p:nvSpPr>
            <p:spPr bwMode="auto">
              <a:xfrm>
                <a:off x="230943" y="218508"/>
                <a:ext cx="820736" cy="790535"/>
              </a:xfrm>
              <a:custGeom>
                <a:avLst/>
                <a:gdLst>
                  <a:gd name="T0" fmla="*/ 446144 w 195"/>
                  <a:gd name="T1" fmla="*/ 571876 h 188"/>
                  <a:gd name="T2" fmla="*/ 420890 w 195"/>
                  <a:gd name="T3" fmla="*/ 538237 h 188"/>
                  <a:gd name="T4" fmla="*/ 454561 w 195"/>
                  <a:gd name="T5" fmla="*/ 508802 h 188"/>
                  <a:gd name="T6" fmla="*/ 681842 w 195"/>
                  <a:gd name="T7" fmla="*/ 542442 h 188"/>
                  <a:gd name="T8" fmla="*/ 702887 w 195"/>
                  <a:gd name="T9" fmla="*/ 412087 h 188"/>
                  <a:gd name="T10" fmla="*/ 795483 w 195"/>
                  <a:gd name="T11" fmla="*/ 424702 h 188"/>
                  <a:gd name="T12" fmla="*/ 429308 w 195"/>
                  <a:gd name="T13" fmla="*/ 21025 h 188"/>
                  <a:gd name="T14" fmla="*/ 58925 w 195"/>
                  <a:gd name="T15" fmla="*/ 298553 h 188"/>
                  <a:gd name="T16" fmla="*/ 0 w 195"/>
                  <a:gd name="T17" fmla="*/ 693821 h 188"/>
                  <a:gd name="T18" fmla="*/ 648171 w 195"/>
                  <a:gd name="T19" fmla="*/ 790535 h 188"/>
                  <a:gd name="T20" fmla="*/ 673424 w 195"/>
                  <a:gd name="T21" fmla="*/ 605516 h 188"/>
                  <a:gd name="T22" fmla="*/ 446144 w 195"/>
                  <a:gd name="T23" fmla="*/ 571876 h 1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5"/>
                  <a:gd name="T37" fmla="*/ 0 h 188"/>
                  <a:gd name="T38" fmla="*/ 195 w 195"/>
                  <a:gd name="T39" fmla="*/ 188 h 1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5" h="188">
                    <a:moveTo>
                      <a:pt x="106" y="136"/>
                    </a:moveTo>
                    <a:cubicBezTo>
                      <a:pt x="102" y="136"/>
                      <a:pt x="99" y="132"/>
                      <a:pt x="100" y="128"/>
                    </a:cubicBezTo>
                    <a:cubicBezTo>
                      <a:pt x="100" y="124"/>
                      <a:pt x="104" y="121"/>
                      <a:pt x="108" y="121"/>
                    </a:cubicBezTo>
                    <a:cubicBezTo>
                      <a:pt x="162" y="129"/>
                      <a:pt x="162" y="129"/>
                      <a:pt x="162" y="129"/>
                    </a:cubicBezTo>
                    <a:cubicBezTo>
                      <a:pt x="167" y="98"/>
                      <a:pt x="167" y="98"/>
                      <a:pt x="167" y="98"/>
                    </a:cubicBezTo>
                    <a:cubicBezTo>
                      <a:pt x="189" y="101"/>
                      <a:pt x="189" y="101"/>
                      <a:pt x="189" y="101"/>
                    </a:cubicBezTo>
                    <a:cubicBezTo>
                      <a:pt x="195" y="59"/>
                      <a:pt x="157" y="12"/>
                      <a:pt x="102" y="5"/>
                    </a:cubicBezTo>
                    <a:cubicBezTo>
                      <a:pt x="59" y="0"/>
                      <a:pt x="20" y="29"/>
                      <a:pt x="14" y="71"/>
                    </a:cubicBezTo>
                    <a:cubicBezTo>
                      <a:pt x="0" y="165"/>
                      <a:pt x="0" y="165"/>
                      <a:pt x="0" y="165"/>
                    </a:cubicBezTo>
                    <a:cubicBezTo>
                      <a:pt x="154" y="188"/>
                      <a:pt x="154" y="188"/>
                      <a:pt x="154" y="188"/>
                    </a:cubicBezTo>
                    <a:cubicBezTo>
                      <a:pt x="160" y="144"/>
                      <a:pt x="160" y="144"/>
                      <a:pt x="160" y="144"/>
                    </a:cubicBezTo>
                    <a:lnTo>
                      <a:pt x="106" y="136"/>
                    </a:ln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02" name="Freeform 15"/>
              <p:cNvSpPr/>
              <p:nvPr/>
            </p:nvSpPr>
            <p:spPr bwMode="auto">
              <a:xfrm>
                <a:off x="756783" y="495639"/>
                <a:ext cx="60400" cy="58624"/>
              </a:xfrm>
              <a:custGeom>
                <a:avLst/>
                <a:gdLst>
                  <a:gd name="T0" fmla="*/ 56086 w 14"/>
                  <a:gd name="T1" fmla="*/ 33499 h 14"/>
                  <a:gd name="T2" fmla="*/ 25886 w 14"/>
                  <a:gd name="T3" fmla="*/ 54437 h 14"/>
                  <a:gd name="T4" fmla="*/ 0 w 14"/>
                  <a:gd name="T5" fmla="*/ 25125 h 14"/>
                  <a:gd name="T6" fmla="*/ 34514 w 14"/>
                  <a:gd name="T7" fmla="*/ 0 h 14"/>
                  <a:gd name="T8" fmla="*/ 56086 w 14"/>
                  <a:gd name="T9" fmla="*/ 33499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3" y="8"/>
                    </a:moveTo>
                    <a:cubicBezTo>
                      <a:pt x="13" y="11"/>
                      <a:pt x="9" y="14"/>
                      <a:pt x="6" y="13"/>
                    </a:cubicBezTo>
                    <a:cubicBezTo>
                      <a:pt x="2" y="13"/>
                      <a:pt x="0" y="9"/>
                      <a:pt x="0" y="6"/>
                    </a:cubicBezTo>
                    <a:cubicBezTo>
                      <a:pt x="1" y="2"/>
                      <a:pt x="4" y="0"/>
                      <a:pt x="8" y="0"/>
                    </a:cubicBezTo>
                    <a:cubicBezTo>
                      <a:pt x="11" y="1"/>
                      <a:pt x="14" y="4"/>
                      <a:pt x="13" y="8"/>
                    </a:cubicBezTo>
                    <a:close/>
                  </a:path>
                </a:pathLst>
              </a:custGeom>
              <a:solidFill>
                <a:srgbClr val="30163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03" name="Freeform 16"/>
              <p:cNvSpPr/>
              <p:nvPr/>
            </p:nvSpPr>
            <p:spPr bwMode="auto">
              <a:xfrm>
                <a:off x="264697" y="147448"/>
                <a:ext cx="593346" cy="540051"/>
              </a:xfrm>
              <a:custGeom>
                <a:avLst/>
                <a:gdLst>
                  <a:gd name="T0" fmla="*/ 25277 w 10000"/>
                  <a:gd name="T1" fmla="*/ 369360 h 11485"/>
                  <a:gd name="T2" fmla="*/ 0 w 10000"/>
                  <a:gd name="T3" fmla="*/ 537324 h 11485"/>
                  <a:gd name="T4" fmla="*/ 75770 w 10000"/>
                  <a:gd name="T5" fmla="*/ 533092 h 11485"/>
                  <a:gd name="T6" fmla="*/ 100987 w 10000"/>
                  <a:gd name="T7" fmla="*/ 524722 h 11485"/>
                  <a:gd name="T8" fmla="*/ 113626 w 10000"/>
                  <a:gd name="T9" fmla="*/ 482731 h 11485"/>
                  <a:gd name="T10" fmla="*/ 155694 w 10000"/>
                  <a:gd name="T11" fmla="*/ 394564 h 11485"/>
                  <a:gd name="T12" fmla="*/ 223039 w 10000"/>
                  <a:gd name="T13" fmla="*/ 356758 h 11485"/>
                  <a:gd name="T14" fmla="*/ 336665 w 10000"/>
                  <a:gd name="T15" fmla="*/ 314814 h 11485"/>
                  <a:gd name="T16" fmla="*/ 504997 w 10000"/>
                  <a:gd name="T17" fmla="*/ 251804 h 11485"/>
                  <a:gd name="T18" fmla="*/ 593346 w 10000"/>
                  <a:gd name="T19" fmla="*/ 167870 h 11485"/>
                  <a:gd name="T20" fmla="*/ 580352 w 10000"/>
                  <a:gd name="T21" fmla="*/ 0 h 11485"/>
                  <a:gd name="T22" fmla="*/ 25277 w 10000"/>
                  <a:gd name="T23" fmla="*/ 369360 h 114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00"/>
                  <a:gd name="T37" fmla="*/ 0 h 11485"/>
                  <a:gd name="T38" fmla="*/ 10000 w 10000"/>
                  <a:gd name="T39" fmla="*/ 11485 h 114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00" h="11485">
                    <a:moveTo>
                      <a:pt x="426" y="7855"/>
                    </a:moveTo>
                    <a:lnTo>
                      <a:pt x="0" y="11427"/>
                    </a:lnTo>
                    <a:cubicBezTo>
                      <a:pt x="426" y="11516"/>
                      <a:pt x="851" y="11516"/>
                      <a:pt x="1277" y="11337"/>
                    </a:cubicBezTo>
                    <a:cubicBezTo>
                      <a:pt x="1489" y="11337"/>
                      <a:pt x="1560" y="11337"/>
                      <a:pt x="1702" y="11159"/>
                    </a:cubicBezTo>
                    <a:cubicBezTo>
                      <a:pt x="1844" y="10891"/>
                      <a:pt x="1844" y="10534"/>
                      <a:pt x="1915" y="10266"/>
                    </a:cubicBezTo>
                    <a:cubicBezTo>
                      <a:pt x="2057" y="9730"/>
                      <a:pt x="2270" y="8837"/>
                      <a:pt x="2624" y="8391"/>
                    </a:cubicBezTo>
                    <a:cubicBezTo>
                      <a:pt x="2908" y="8034"/>
                      <a:pt x="3404" y="7766"/>
                      <a:pt x="3759" y="7587"/>
                    </a:cubicBezTo>
                    <a:cubicBezTo>
                      <a:pt x="4397" y="7230"/>
                      <a:pt x="4965" y="6962"/>
                      <a:pt x="5674" y="6695"/>
                    </a:cubicBezTo>
                    <a:cubicBezTo>
                      <a:pt x="6667" y="6337"/>
                      <a:pt x="7589" y="5891"/>
                      <a:pt x="8511" y="5355"/>
                    </a:cubicBezTo>
                    <a:cubicBezTo>
                      <a:pt x="9078" y="4909"/>
                      <a:pt x="9787" y="4373"/>
                      <a:pt x="10000" y="3570"/>
                    </a:cubicBezTo>
                    <a:cubicBezTo>
                      <a:pt x="9078" y="2766"/>
                      <a:pt x="9918" y="481"/>
                      <a:pt x="9781" y="0"/>
                    </a:cubicBezTo>
                    <a:cubicBezTo>
                      <a:pt x="2953" y="83"/>
                      <a:pt x="851" y="4105"/>
                      <a:pt x="426" y="7855"/>
                    </a:cubicBez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04" name="Rectangle 17"/>
              <p:cNvSpPr>
                <a:spLocks noChangeArrowheads="1"/>
              </p:cNvSpPr>
              <p:nvPr/>
            </p:nvSpPr>
            <p:spPr bwMode="auto">
              <a:xfrm>
                <a:off x="648417" y="1749836"/>
                <a:ext cx="227390" cy="701711"/>
              </a:xfrm>
              <a:prstGeom prst="rect">
                <a:avLst/>
              </a:prstGeom>
              <a:solidFill>
                <a:srgbClr val="2942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5405" name="Rectangle 18"/>
              <p:cNvSpPr>
                <a:spLocks noChangeArrowheads="1"/>
              </p:cNvSpPr>
              <p:nvPr/>
            </p:nvSpPr>
            <p:spPr bwMode="auto">
              <a:xfrm>
                <a:off x="639535" y="2439112"/>
                <a:ext cx="362403" cy="71059"/>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5406" name="Rectangle 19"/>
              <p:cNvSpPr>
                <a:spLocks noChangeArrowheads="1"/>
              </p:cNvSpPr>
              <p:nvPr/>
            </p:nvSpPr>
            <p:spPr bwMode="auto">
              <a:xfrm>
                <a:off x="218508" y="1749836"/>
                <a:ext cx="227390" cy="701711"/>
              </a:xfrm>
              <a:prstGeom prst="rect">
                <a:avLst/>
              </a:prstGeom>
              <a:solidFill>
                <a:srgbClr val="2942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5407" name="Rectangle 20"/>
              <p:cNvSpPr>
                <a:spLocks noChangeArrowheads="1"/>
              </p:cNvSpPr>
              <p:nvPr/>
            </p:nvSpPr>
            <p:spPr bwMode="auto">
              <a:xfrm>
                <a:off x="209626" y="2439112"/>
                <a:ext cx="362403" cy="71059"/>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5408" name="Rectangle 21"/>
              <p:cNvSpPr>
                <a:spLocks noChangeArrowheads="1"/>
              </p:cNvSpPr>
              <p:nvPr/>
            </p:nvSpPr>
            <p:spPr bwMode="auto">
              <a:xfrm>
                <a:off x="175872" y="913113"/>
                <a:ext cx="762112" cy="9415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5409" name="Rectangle 22"/>
              <p:cNvSpPr>
                <a:spLocks noChangeArrowheads="1"/>
              </p:cNvSpPr>
              <p:nvPr/>
            </p:nvSpPr>
            <p:spPr bwMode="auto">
              <a:xfrm>
                <a:off x="175872" y="913113"/>
                <a:ext cx="762112" cy="9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5410" name="Freeform 23"/>
              <p:cNvSpPr/>
              <p:nvPr/>
            </p:nvSpPr>
            <p:spPr bwMode="auto">
              <a:xfrm>
                <a:off x="163437" y="866924"/>
                <a:ext cx="826065" cy="197190"/>
              </a:xfrm>
              <a:custGeom>
                <a:avLst/>
                <a:gdLst>
                  <a:gd name="T0" fmla="*/ 826065 w 465"/>
                  <a:gd name="T1" fmla="*/ 197190 h 111"/>
                  <a:gd name="T2" fmla="*/ 0 w 465"/>
                  <a:gd name="T3" fmla="*/ 129684 h 111"/>
                  <a:gd name="T4" fmla="*/ 0 w 465"/>
                  <a:gd name="T5" fmla="*/ 0 h 111"/>
                  <a:gd name="T6" fmla="*/ 783429 w 465"/>
                  <a:gd name="T7" fmla="*/ 0 h 111"/>
                  <a:gd name="T8" fmla="*/ 826065 w 465"/>
                  <a:gd name="T9" fmla="*/ 197190 h 111"/>
                  <a:gd name="T10" fmla="*/ 0 60000 65536"/>
                  <a:gd name="T11" fmla="*/ 0 60000 65536"/>
                  <a:gd name="T12" fmla="*/ 0 60000 65536"/>
                  <a:gd name="T13" fmla="*/ 0 60000 65536"/>
                  <a:gd name="T14" fmla="*/ 0 60000 65536"/>
                  <a:gd name="T15" fmla="*/ 0 w 465"/>
                  <a:gd name="T16" fmla="*/ 0 h 111"/>
                  <a:gd name="T17" fmla="*/ 465 w 465"/>
                  <a:gd name="T18" fmla="*/ 111 h 111"/>
                </a:gdLst>
                <a:ahLst/>
                <a:cxnLst>
                  <a:cxn ang="T10">
                    <a:pos x="T0" y="T1"/>
                  </a:cxn>
                  <a:cxn ang="T11">
                    <a:pos x="T2" y="T3"/>
                  </a:cxn>
                  <a:cxn ang="T12">
                    <a:pos x="T4" y="T5"/>
                  </a:cxn>
                  <a:cxn ang="T13">
                    <a:pos x="T6" y="T7"/>
                  </a:cxn>
                  <a:cxn ang="T14">
                    <a:pos x="T8" y="T9"/>
                  </a:cxn>
                </a:cxnLst>
                <a:rect l="T15" t="T16" r="T17" b="T18"/>
                <a:pathLst>
                  <a:path w="465" h="111">
                    <a:moveTo>
                      <a:pt x="465" y="111"/>
                    </a:moveTo>
                    <a:lnTo>
                      <a:pt x="0" y="73"/>
                    </a:lnTo>
                    <a:lnTo>
                      <a:pt x="0" y="0"/>
                    </a:lnTo>
                    <a:lnTo>
                      <a:pt x="441" y="0"/>
                    </a:lnTo>
                    <a:lnTo>
                      <a:pt x="465" y="111"/>
                    </a:lnTo>
                    <a:close/>
                  </a:path>
                </a:pathLst>
              </a:custGeom>
              <a:solidFill>
                <a:srgbClr val="C2C7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11" name="Freeform 24"/>
              <p:cNvSpPr/>
              <p:nvPr/>
            </p:nvSpPr>
            <p:spPr bwMode="auto">
              <a:xfrm>
                <a:off x="163437" y="866924"/>
                <a:ext cx="783429" cy="225613"/>
              </a:xfrm>
              <a:custGeom>
                <a:avLst/>
                <a:gdLst>
                  <a:gd name="T0" fmla="*/ 707040 w 441"/>
                  <a:gd name="T1" fmla="*/ 225613 h 127"/>
                  <a:gd name="T2" fmla="*/ 0 w 441"/>
                  <a:gd name="T3" fmla="*/ 142118 h 127"/>
                  <a:gd name="T4" fmla="*/ 0 w 441"/>
                  <a:gd name="T5" fmla="*/ 0 h 127"/>
                  <a:gd name="T6" fmla="*/ 783429 w 441"/>
                  <a:gd name="T7" fmla="*/ 0 h 127"/>
                  <a:gd name="T8" fmla="*/ 707040 w 441"/>
                  <a:gd name="T9" fmla="*/ 225613 h 127"/>
                  <a:gd name="T10" fmla="*/ 0 60000 65536"/>
                  <a:gd name="T11" fmla="*/ 0 60000 65536"/>
                  <a:gd name="T12" fmla="*/ 0 60000 65536"/>
                  <a:gd name="T13" fmla="*/ 0 60000 65536"/>
                  <a:gd name="T14" fmla="*/ 0 60000 65536"/>
                  <a:gd name="T15" fmla="*/ 0 w 441"/>
                  <a:gd name="T16" fmla="*/ 0 h 127"/>
                  <a:gd name="T17" fmla="*/ 441 w 441"/>
                  <a:gd name="T18" fmla="*/ 127 h 127"/>
                </a:gdLst>
                <a:ahLst/>
                <a:cxnLst>
                  <a:cxn ang="T10">
                    <a:pos x="T0" y="T1"/>
                  </a:cxn>
                  <a:cxn ang="T11">
                    <a:pos x="T2" y="T3"/>
                  </a:cxn>
                  <a:cxn ang="T12">
                    <a:pos x="T4" y="T5"/>
                  </a:cxn>
                  <a:cxn ang="T13">
                    <a:pos x="T6" y="T7"/>
                  </a:cxn>
                  <a:cxn ang="T14">
                    <a:pos x="T8" y="T9"/>
                  </a:cxn>
                </a:cxnLst>
                <a:rect l="T15" t="T16" r="T17" b="T18"/>
                <a:pathLst>
                  <a:path w="441" h="127">
                    <a:moveTo>
                      <a:pt x="398" y="127"/>
                    </a:moveTo>
                    <a:lnTo>
                      <a:pt x="0" y="80"/>
                    </a:lnTo>
                    <a:lnTo>
                      <a:pt x="0" y="0"/>
                    </a:lnTo>
                    <a:lnTo>
                      <a:pt x="441" y="0"/>
                    </a:lnTo>
                    <a:lnTo>
                      <a:pt x="398" y="127"/>
                    </a:lnTo>
                    <a:close/>
                  </a:path>
                </a:pathLst>
              </a:custGeom>
              <a:solidFill>
                <a:srgbClr val="DFE2E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12" name="Oval 25"/>
              <p:cNvSpPr>
                <a:spLocks noChangeArrowheads="1"/>
              </p:cNvSpPr>
              <p:nvPr/>
            </p:nvSpPr>
            <p:spPr bwMode="auto">
              <a:xfrm>
                <a:off x="842054" y="946866"/>
                <a:ext cx="24871" cy="24871"/>
              </a:xfrm>
              <a:prstGeom prst="ellipse">
                <a:avLst/>
              </a:prstGeom>
              <a:solidFill>
                <a:srgbClr val="C2C7C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5413" name="Rectangle 26"/>
              <p:cNvSpPr>
                <a:spLocks noChangeArrowheads="1"/>
              </p:cNvSpPr>
              <p:nvPr/>
            </p:nvSpPr>
            <p:spPr bwMode="auto">
              <a:xfrm>
                <a:off x="175872" y="1618376"/>
                <a:ext cx="762112" cy="236272"/>
              </a:xfrm>
              <a:prstGeom prst="rect">
                <a:avLst/>
              </a:prstGeom>
              <a:solidFill>
                <a:srgbClr val="2942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5414" name="Rectangle 27"/>
              <p:cNvSpPr>
                <a:spLocks noChangeArrowheads="1"/>
              </p:cNvSpPr>
              <p:nvPr/>
            </p:nvSpPr>
            <p:spPr bwMode="auto">
              <a:xfrm>
                <a:off x="175872" y="1593506"/>
                <a:ext cx="762112" cy="63953"/>
              </a:xfrm>
              <a:prstGeom prst="rect">
                <a:avLst/>
              </a:prstGeom>
              <a:solidFill>
                <a:srgbClr val="DFE2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5415" name="Rectangle 28"/>
              <p:cNvSpPr>
                <a:spLocks noChangeArrowheads="1"/>
              </p:cNvSpPr>
              <p:nvPr/>
            </p:nvSpPr>
            <p:spPr bwMode="auto">
              <a:xfrm>
                <a:off x="550710" y="1152938"/>
                <a:ext cx="165213" cy="209625"/>
              </a:xfrm>
              <a:prstGeom prst="rect">
                <a:avLst/>
              </a:prstGeom>
              <a:solidFill>
                <a:srgbClr val="DFE2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5416" name="Rectangle 29"/>
              <p:cNvSpPr>
                <a:spLocks noChangeArrowheads="1"/>
              </p:cNvSpPr>
              <p:nvPr/>
            </p:nvSpPr>
            <p:spPr bwMode="auto">
              <a:xfrm>
                <a:off x="550710" y="1152938"/>
                <a:ext cx="165213" cy="2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5417" name="Freeform 30"/>
              <p:cNvSpPr/>
              <p:nvPr/>
            </p:nvSpPr>
            <p:spPr bwMode="auto">
              <a:xfrm>
                <a:off x="580911" y="1092537"/>
                <a:ext cx="117248" cy="60400"/>
              </a:xfrm>
              <a:custGeom>
                <a:avLst/>
                <a:gdLst>
                  <a:gd name="T0" fmla="*/ 117248 w 66"/>
                  <a:gd name="T1" fmla="*/ 60400 h 34"/>
                  <a:gd name="T2" fmla="*/ 58624 w 66"/>
                  <a:gd name="T3" fmla="*/ 0 h 34"/>
                  <a:gd name="T4" fmla="*/ 0 w 66"/>
                  <a:gd name="T5" fmla="*/ 60400 h 34"/>
                  <a:gd name="T6" fmla="*/ 117248 w 66"/>
                  <a:gd name="T7" fmla="*/ 60400 h 34"/>
                  <a:gd name="T8" fmla="*/ 0 60000 65536"/>
                  <a:gd name="T9" fmla="*/ 0 60000 65536"/>
                  <a:gd name="T10" fmla="*/ 0 60000 65536"/>
                  <a:gd name="T11" fmla="*/ 0 60000 65536"/>
                  <a:gd name="T12" fmla="*/ 0 w 66"/>
                  <a:gd name="T13" fmla="*/ 0 h 34"/>
                  <a:gd name="T14" fmla="*/ 66 w 66"/>
                  <a:gd name="T15" fmla="*/ 34 h 34"/>
                </a:gdLst>
                <a:ahLst/>
                <a:cxnLst>
                  <a:cxn ang="T8">
                    <a:pos x="T0" y="T1"/>
                  </a:cxn>
                  <a:cxn ang="T9">
                    <a:pos x="T2" y="T3"/>
                  </a:cxn>
                  <a:cxn ang="T10">
                    <a:pos x="T4" y="T5"/>
                  </a:cxn>
                  <a:cxn ang="T11">
                    <a:pos x="T6" y="T7"/>
                  </a:cxn>
                </a:cxnLst>
                <a:rect l="T12" t="T13" r="T14" b="T15"/>
                <a:pathLst>
                  <a:path w="66" h="34">
                    <a:moveTo>
                      <a:pt x="66" y="34"/>
                    </a:moveTo>
                    <a:lnTo>
                      <a:pt x="33" y="0"/>
                    </a:lnTo>
                    <a:lnTo>
                      <a:pt x="0" y="34"/>
                    </a:lnTo>
                    <a:lnTo>
                      <a:pt x="66"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18" name="Freeform 31"/>
              <p:cNvSpPr/>
              <p:nvPr/>
            </p:nvSpPr>
            <p:spPr bwMode="auto">
              <a:xfrm>
                <a:off x="0" y="28424"/>
                <a:ext cx="120801" cy="190084"/>
              </a:xfrm>
              <a:custGeom>
                <a:avLst/>
                <a:gdLst>
                  <a:gd name="T0" fmla="*/ 120801 w 68"/>
                  <a:gd name="T1" fmla="*/ 168766 h 107"/>
                  <a:gd name="T2" fmla="*/ 67506 w 68"/>
                  <a:gd name="T3" fmla="*/ 190084 h 107"/>
                  <a:gd name="T4" fmla="*/ 0 w 68"/>
                  <a:gd name="T5" fmla="*/ 21318 h 107"/>
                  <a:gd name="T6" fmla="*/ 55071 w 68"/>
                  <a:gd name="T7" fmla="*/ 0 h 107"/>
                  <a:gd name="T8" fmla="*/ 120801 w 68"/>
                  <a:gd name="T9" fmla="*/ 168766 h 107"/>
                  <a:gd name="T10" fmla="*/ 0 60000 65536"/>
                  <a:gd name="T11" fmla="*/ 0 60000 65536"/>
                  <a:gd name="T12" fmla="*/ 0 60000 65536"/>
                  <a:gd name="T13" fmla="*/ 0 60000 65536"/>
                  <a:gd name="T14" fmla="*/ 0 60000 65536"/>
                  <a:gd name="T15" fmla="*/ 0 w 68"/>
                  <a:gd name="T16" fmla="*/ 0 h 107"/>
                  <a:gd name="T17" fmla="*/ 68 w 68"/>
                  <a:gd name="T18" fmla="*/ 107 h 107"/>
                </a:gdLst>
                <a:ahLst/>
                <a:cxnLst>
                  <a:cxn ang="T10">
                    <a:pos x="T0" y="T1"/>
                  </a:cxn>
                  <a:cxn ang="T11">
                    <a:pos x="T2" y="T3"/>
                  </a:cxn>
                  <a:cxn ang="T12">
                    <a:pos x="T4" y="T5"/>
                  </a:cxn>
                  <a:cxn ang="T13">
                    <a:pos x="T6" y="T7"/>
                  </a:cxn>
                  <a:cxn ang="T14">
                    <a:pos x="T8" y="T9"/>
                  </a:cxn>
                </a:cxnLst>
                <a:rect l="T15" t="T16" r="T17" b="T18"/>
                <a:pathLst>
                  <a:path w="68" h="107">
                    <a:moveTo>
                      <a:pt x="68" y="95"/>
                    </a:moveTo>
                    <a:lnTo>
                      <a:pt x="38" y="107"/>
                    </a:lnTo>
                    <a:lnTo>
                      <a:pt x="0" y="12"/>
                    </a:lnTo>
                    <a:lnTo>
                      <a:pt x="31" y="0"/>
                    </a:lnTo>
                    <a:lnTo>
                      <a:pt x="68" y="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19" name="Freeform 32"/>
              <p:cNvSpPr/>
              <p:nvPr/>
            </p:nvSpPr>
            <p:spPr bwMode="auto">
              <a:xfrm>
                <a:off x="0" y="28424"/>
                <a:ext cx="120801" cy="190084"/>
              </a:xfrm>
              <a:custGeom>
                <a:avLst/>
                <a:gdLst>
                  <a:gd name="T0" fmla="*/ 120801 w 68"/>
                  <a:gd name="T1" fmla="*/ 168766 h 107"/>
                  <a:gd name="T2" fmla="*/ 67506 w 68"/>
                  <a:gd name="T3" fmla="*/ 190084 h 107"/>
                  <a:gd name="T4" fmla="*/ 0 w 68"/>
                  <a:gd name="T5" fmla="*/ 21318 h 107"/>
                  <a:gd name="T6" fmla="*/ 55071 w 68"/>
                  <a:gd name="T7" fmla="*/ 0 h 107"/>
                  <a:gd name="T8" fmla="*/ 120801 w 68"/>
                  <a:gd name="T9" fmla="*/ 168766 h 107"/>
                  <a:gd name="T10" fmla="*/ 0 60000 65536"/>
                  <a:gd name="T11" fmla="*/ 0 60000 65536"/>
                  <a:gd name="T12" fmla="*/ 0 60000 65536"/>
                  <a:gd name="T13" fmla="*/ 0 60000 65536"/>
                  <a:gd name="T14" fmla="*/ 0 60000 65536"/>
                  <a:gd name="T15" fmla="*/ 0 w 68"/>
                  <a:gd name="T16" fmla="*/ 0 h 107"/>
                  <a:gd name="T17" fmla="*/ 68 w 68"/>
                  <a:gd name="T18" fmla="*/ 107 h 107"/>
                </a:gdLst>
                <a:ahLst/>
                <a:cxnLst>
                  <a:cxn ang="T10">
                    <a:pos x="T0" y="T1"/>
                  </a:cxn>
                  <a:cxn ang="T11">
                    <a:pos x="T2" y="T3"/>
                  </a:cxn>
                  <a:cxn ang="T12">
                    <a:pos x="T4" y="T5"/>
                  </a:cxn>
                  <a:cxn ang="T13">
                    <a:pos x="T6" y="T7"/>
                  </a:cxn>
                  <a:cxn ang="T14">
                    <a:pos x="T8" y="T9"/>
                  </a:cxn>
                </a:cxnLst>
                <a:rect l="T15" t="T16" r="T17" b="T18"/>
                <a:pathLst>
                  <a:path w="68" h="107">
                    <a:moveTo>
                      <a:pt x="68" y="95"/>
                    </a:moveTo>
                    <a:lnTo>
                      <a:pt x="38" y="107"/>
                    </a:lnTo>
                    <a:lnTo>
                      <a:pt x="0" y="12"/>
                    </a:lnTo>
                    <a:lnTo>
                      <a:pt x="31" y="0"/>
                    </a:lnTo>
                    <a:lnTo>
                      <a:pt x="68"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20" name="Freeform 33"/>
              <p:cNvSpPr/>
              <p:nvPr/>
            </p:nvSpPr>
            <p:spPr bwMode="auto">
              <a:xfrm>
                <a:off x="79942" y="62177"/>
                <a:ext cx="188307" cy="181201"/>
              </a:xfrm>
              <a:custGeom>
                <a:avLst/>
                <a:gdLst>
                  <a:gd name="T0" fmla="*/ 175872 w 106"/>
                  <a:gd name="T1" fmla="*/ 177648 h 102"/>
                  <a:gd name="T2" fmla="*/ 0 w 106"/>
                  <a:gd name="T3" fmla="*/ 181201 h 102"/>
                  <a:gd name="T4" fmla="*/ 7106 w 106"/>
                  <a:gd name="T5" fmla="*/ 5329 h 102"/>
                  <a:gd name="T6" fmla="*/ 188307 w 106"/>
                  <a:gd name="T7" fmla="*/ 0 h 102"/>
                  <a:gd name="T8" fmla="*/ 175872 w 106"/>
                  <a:gd name="T9" fmla="*/ 177648 h 102"/>
                  <a:gd name="T10" fmla="*/ 0 60000 65536"/>
                  <a:gd name="T11" fmla="*/ 0 60000 65536"/>
                  <a:gd name="T12" fmla="*/ 0 60000 65536"/>
                  <a:gd name="T13" fmla="*/ 0 60000 65536"/>
                  <a:gd name="T14" fmla="*/ 0 60000 65536"/>
                  <a:gd name="T15" fmla="*/ 0 w 106"/>
                  <a:gd name="T16" fmla="*/ 0 h 102"/>
                  <a:gd name="T17" fmla="*/ 106 w 106"/>
                  <a:gd name="T18" fmla="*/ 102 h 102"/>
                </a:gdLst>
                <a:ahLst/>
                <a:cxnLst>
                  <a:cxn ang="T10">
                    <a:pos x="T0" y="T1"/>
                  </a:cxn>
                  <a:cxn ang="T11">
                    <a:pos x="T2" y="T3"/>
                  </a:cxn>
                  <a:cxn ang="T12">
                    <a:pos x="T4" y="T5"/>
                  </a:cxn>
                  <a:cxn ang="T13">
                    <a:pos x="T6" y="T7"/>
                  </a:cxn>
                  <a:cxn ang="T14">
                    <a:pos x="T8" y="T9"/>
                  </a:cxn>
                </a:cxnLst>
                <a:rect l="T15" t="T16" r="T17" b="T18"/>
                <a:pathLst>
                  <a:path w="106" h="102">
                    <a:moveTo>
                      <a:pt x="99" y="100"/>
                    </a:moveTo>
                    <a:lnTo>
                      <a:pt x="0" y="102"/>
                    </a:lnTo>
                    <a:lnTo>
                      <a:pt x="4" y="3"/>
                    </a:lnTo>
                    <a:lnTo>
                      <a:pt x="106" y="0"/>
                    </a:lnTo>
                    <a:lnTo>
                      <a:pt x="99" y="1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21" name="Freeform 34"/>
              <p:cNvSpPr/>
              <p:nvPr/>
            </p:nvSpPr>
            <p:spPr bwMode="auto">
              <a:xfrm>
                <a:off x="79942" y="62177"/>
                <a:ext cx="188307" cy="181201"/>
              </a:xfrm>
              <a:custGeom>
                <a:avLst/>
                <a:gdLst>
                  <a:gd name="T0" fmla="*/ 175872 w 106"/>
                  <a:gd name="T1" fmla="*/ 177648 h 102"/>
                  <a:gd name="T2" fmla="*/ 0 w 106"/>
                  <a:gd name="T3" fmla="*/ 181201 h 102"/>
                  <a:gd name="T4" fmla="*/ 7106 w 106"/>
                  <a:gd name="T5" fmla="*/ 5329 h 102"/>
                  <a:gd name="T6" fmla="*/ 188307 w 106"/>
                  <a:gd name="T7" fmla="*/ 0 h 102"/>
                  <a:gd name="T8" fmla="*/ 175872 w 106"/>
                  <a:gd name="T9" fmla="*/ 177648 h 102"/>
                  <a:gd name="T10" fmla="*/ 0 60000 65536"/>
                  <a:gd name="T11" fmla="*/ 0 60000 65536"/>
                  <a:gd name="T12" fmla="*/ 0 60000 65536"/>
                  <a:gd name="T13" fmla="*/ 0 60000 65536"/>
                  <a:gd name="T14" fmla="*/ 0 60000 65536"/>
                  <a:gd name="T15" fmla="*/ 0 w 106"/>
                  <a:gd name="T16" fmla="*/ 0 h 102"/>
                  <a:gd name="T17" fmla="*/ 106 w 106"/>
                  <a:gd name="T18" fmla="*/ 102 h 102"/>
                </a:gdLst>
                <a:ahLst/>
                <a:cxnLst>
                  <a:cxn ang="T10">
                    <a:pos x="T0" y="T1"/>
                  </a:cxn>
                  <a:cxn ang="T11">
                    <a:pos x="T2" y="T3"/>
                  </a:cxn>
                  <a:cxn ang="T12">
                    <a:pos x="T4" y="T5"/>
                  </a:cxn>
                  <a:cxn ang="T13">
                    <a:pos x="T6" y="T7"/>
                  </a:cxn>
                  <a:cxn ang="T14">
                    <a:pos x="T8" y="T9"/>
                  </a:cxn>
                </a:cxnLst>
                <a:rect l="T15" t="T16" r="T17" b="T18"/>
                <a:pathLst>
                  <a:path w="106" h="102">
                    <a:moveTo>
                      <a:pt x="99" y="100"/>
                    </a:moveTo>
                    <a:lnTo>
                      <a:pt x="0" y="102"/>
                    </a:lnTo>
                    <a:lnTo>
                      <a:pt x="4" y="3"/>
                    </a:lnTo>
                    <a:lnTo>
                      <a:pt x="106" y="0"/>
                    </a:lnTo>
                    <a:lnTo>
                      <a:pt x="99"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22" name="Freeform 35"/>
              <p:cNvSpPr/>
              <p:nvPr/>
            </p:nvSpPr>
            <p:spPr bwMode="auto">
              <a:xfrm>
                <a:off x="62177" y="0"/>
                <a:ext cx="239825" cy="122577"/>
              </a:xfrm>
              <a:custGeom>
                <a:avLst/>
                <a:gdLst>
                  <a:gd name="T0" fmla="*/ 17765 w 135"/>
                  <a:gd name="T1" fmla="*/ 122577 h 69"/>
                  <a:gd name="T2" fmla="*/ 239825 w 135"/>
                  <a:gd name="T3" fmla="*/ 58624 h 69"/>
                  <a:gd name="T4" fmla="*/ 223837 w 135"/>
                  <a:gd name="T5" fmla="*/ 0 h 69"/>
                  <a:gd name="T6" fmla="*/ 0 w 135"/>
                  <a:gd name="T7" fmla="*/ 62177 h 69"/>
                  <a:gd name="T8" fmla="*/ 17765 w 135"/>
                  <a:gd name="T9" fmla="*/ 122577 h 69"/>
                  <a:gd name="T10" fmla="*/ 0 60000 65536"/>
                  <a:gd name="T11" fmla="*/ 0 60000 65536"/>
                  <a:gd name="T12" fmla="*/ 0 60000 65536"/>
                  <a:gd name="T13" fmla="*/ 0 60000 65536"/>
                  <a:gd name="T14" fmla="*/ 0 60000 65536"/>
                  <a:gd name="T15" fmla="*/ 0 w 135"/>
                  <a:gd name="T16" fmla="*/ 0 h 69"/>
                  <a:gd name="T17" fmla="*/ 135 w 135"/>
                  <a:gd name="T18" fmla="*/ 69 h 69"/>
                </a:gdLst>
                <a:ahLst/>
                <a:cxnLst>
                  <a:cxn ang="T10">
                    <a:pos x="T0" y="T1"/>
                  </a:cxn>
                  <a:cxn ang="T11">
                    <a:pos x="T2" y="T3"/>
                  </a:cxn>
                  <a:cxn ang="T12">
                    <a:pos x="T4" y="T5"/>
                  </a:cxn>
                  <a:cxn ang="T13">
                    <a:pos x="T6" y="T7"/>
                  </a:cxn>
                  <a:cxn ang="T14">
                    <a:pos x="T8" y="T9"/>
                  </a:cxn>
                </a:cxnLst>
                <a:rect l="T15" t="T16" r="T17" b="T18"/>
                <a:pathLst>
                  <a:path w="135" h="69">
                    <a:moveTo>
                      <a:pt x="10" y="69"/>
                    </a:moveTo>
                    <a:lnTo>
                      <a:pt x="135" y="33"/>
                    </a:lnTo>
                    <a:lnTo>
                      <a:pt x="126" y="0"/>
                    </a:lnTo>
                    <a:lnTo>
                      <a:pt x="0" y="35"/>
                    </a:lnTo>
                    <a:lnTo>
                      <a:pt x="10"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23" name="Freeform 36"/>
              <p:cNvSpPr/>
              <p:nvPr/>
            </p:nvSpPr>
            <p:spPr bwMode="auto">
              <a:xfrm>
                <a:off x="62177" y="0"/>
                <a:ext cx="239825" cy="122577"/>
              </a:xfrm>
              <a:custGeom>
                <a:avLst/>
                <a:gdLst>
                  <a:gd name="T0" fmla="*/ 17765 w 135"/>
                  <a:gd name="T1" fmla="*/ 122577 h 69"/>
                  <a:gd name="T2" fmla="*/ 239825 w 135"/>
                  <a:gd name="T3" fmla="*/ 58624 h 69"/>
                  <a:gd name="T4" fmla="*/ 223837 w 135"/>
                  <a:gd name="T5" fmla="*/ 0 h 69"/>
                  <a:gd name="T6" fmla="*/ 0 w 135"/>
                  <a:gd name="T7" fmla="*/ 62177 h 69"/>
                  <a:gd name="T8" fmla="*/ 17765 w 135"/>
                  <a:gd name="T9" fmla="*/ 122577 h 69"/>
                  <a:gd name="T10" fmla="*/ 0 60000 65536"/>
                  <a:gd name="T11" fmla="*/ 0 60000 65536"/>
                  <a:gd name="T12" fmla="*/ 0 60000 65536"/>
                  <a:gd name="T13" fmla="*/ 0 60000 65536"/>
                  <a:gd name="T14" fmla="*/ 0 60000 65536"/>
                  <a:gd name="T15" fmla="*/ 0 w 135"/>
                  <a:gd name="T16" fmla="*/ 0 h 69"/>
                  <a:gd name="T17" fmla="*/ 135 w 135"/>
                  <a:gd name="T18" fmla="*/ 69 h 69"/>
                </a:gdLst>
                <a:ahLst/>
                <a:cxnLst>
                  <a:cxn ang="T10">
                    <a:pos x="T0" y="T1"/>
                  </a:cxn>
                  <a:cxn ang="T11">
                    <a:pos x="T2" y="T3"/>
                  </a:cxn>
                  <a:cxn ang="T12">
                    <a:pos x="T4" y="T5"/>
                  </a:cxn>
                  <a:cxn ang="T13">
                    <a:pos x="T6" y="T7"/>
                  </a:cxn>
                  <a:cxn ang="T14">
                    <a:pos x="T8" y="T9"/>
                  </a:cxn>
                </a:cxnLst>
                <a:rect l="T15" t="T16" r="T17" b="T18"/>
                <a:pathLst>
                  <a:path w="135" h="69">
                    <a:moveTo>
                      <a:pt x="10" y="69"/>
                    </a:moveTo>
                    <a:lnTo>
                      <a:pt x="135" y="33"/>
                    </a:lnTo>
                    <a:lnTo>
                      <a:pt x="126" y="0"/>
                    </a:lnTo>
                    <a:lnTo>
                      <a:pt x="0" y="35"/>
                    </a:lnTo>
                    <a:lnTo>
                      <a:pt x="10"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24" name="Freeform 37"/>
              <p:cNvSpPr/>
              <p:nvPr/>
            </p:nvSpPr>
            <p:spPr bwMode="auto">
              <a:xfrm>
                <a:off x="49742" y="184754"/>
                <a:ext cx="358850" cy="1009042"/>
              </a:xfrm>
              <a:custGeom>
                <a:avLst/>
                <a:gdLst>
                  <a:gd name="T0" fmla="*/ 358850 w 202"/>
                  <a:gd name="T1" fmla="*/ 980618 h 568"/>
                  <a:gd name="T2" fmla="*/ 131460 w 202"/>
                  <a:gd name="T3" fmla="*/ 1009042 h 568"/>
                  <a:gd name="T4" fmla="*/ 0 w 202"/>
                  <a:gd name="T5" fmla="*/ 33753 h 568"/>
                  <a:gd name="T6" fmla="*/ 223837 w 202"/>
                  <a:gd name="T7" fmla="*/ 0 h 568"/>
                  <a:gd name="T8" fmla="*/ 358850 w 202"/>
                  <a:gd name="T9" fmla="*/ 980618 h 568"/>
                  <a:gd name="T10" fmla="*/ 0 60000 65536"/>
                  <a:gd name="T11" fmla="*/ 0 60000 65536"/>
                  <a:gd name="T12" fmla="*/ 0 60000 65536"/>
                  <a:gd name="T13" fmla="*/ 0 60000 65536"/>
                  <a:gd name="T14" fmla="*/ 0 60000 65536"/>
                  <a:gd name="T15" fmla="*/ 0 w 202"/>
                  <a:gd name="T16" fmla="*/ 0 h 568"/>
                  <a:gd name="T17" fmla="*/ 202 w 202"/>
                  <a:gd name="T18" fmla="*/ 568 h 568"/>
                </a:gdLst>
                <a:ahLst/>
                <a:cxnLst>
                  <a:cxn ang="T10">
                    <a:pos x="T0" y="T1"/>
                  </a:cxn>
                  <a:cxn ang="T11">
                    <a:pos x="T2" y="T3"/>
                  </a:cxn>
                  <a:cxn ang="T12">
                    <a:pos x="T4" y="T5"/>
                  </a:cxn>
                  <a:cxn ang="T13">
                    <a:pos x="T6" y="T7"/>
                  </a:cxn>
                  <a:cxn ang="T14">
                    <a:pos x="T8" y="T9"/>
                  </a:cxn>
                </a:cxnLst>
                <a:rect l="T15" t="T16" r="T17" b="T18"/>
                <a:pathLst>
                  <a:path w="202" h="568">
                    <a:moveTo>
                      <a:pt x="202" y="552"/>
                    </a:moveTo>
                    <a:lnTo>
                      <a:pt x="74" y="568"/>
                    </a:lnTo>
                    <a:lnTo>
                      <a:pt x="0" y="19"/>
                    </a:lnTo>
                    <a:lnTo>
                      <a:pt x="126" y="0"/>
                    </a:lnTo>
                    <a:lnTo>
                      <a:pt x="202" y="5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25" name="Freeform 38"/>
              <p:cNvSpPr/>
              <p:nvPr/>
            </p:nvSpPr>
            <p:spPr bwMode="auto">
              <a:xfrm>
                <a:off x="49742" y="184754"/>
                <a:ext cx="358850" cy="1009042"/>
              </a:xfrm>
              <a:custGeom>
                <a:avLst/>
                <a:gdLst>
                  <a:gd name="T0" fmla="*/ 358850 w 202"/>
                  <a:gd name="T1" fmla="*/ 980618 h 568"/>
                  <a:gd name="T2" fmla="*/ 131460 w 202"/>
                  <a:gd name="T3" fmla="*/ 1009042 h 568"/>
                  <a:gd name="T4" fmla="*/ 0 w 202"/>
                  <a:gd name="T5" fmla="*/ 33753 h 568"/>
                  <a:gd name="T6" fmla="*/ 223837 w 202"/>
                  <a:gd name="T7" fmla="*/ 0 h 568"/>
                  <a:gd name="T8" fmla="*/ 358850 w 202"/>
                  <a:gd name="T9" fmla="*/ 980618 h 568"/>
                  <a:gd name="T10" fmla="*/ 0 60000 65536"/>
                  <a:gd name="T11" fmla="*/ 0 60000 65536"/>
                  <a:gd name="T12" fmla="*/ 0 60000 65536"/>
                  <a:gd name="T13" fmla="*/ 0 60000 65536"/>
                  <a:gd name="T14" fmla="*/ 0 60000 65536"/>
                  <a:gd name="T15" fmla="*/ 0 w 202"/>
                  <a:gd name="T16" fmla="*/ 0 h 568"/>
                  <a:gd name="T17" fmla="*/ 202 w 202"/>
                  <a:gd name="T18" fmla="*/ 568 h 568"/>
                </a:gdLst>
                <a:ahLst/>
                <a:cxnLst>
                  <a:cxn ang="T10">
                    <a:pos x="T0" y="T1"/>
                  </a:cxn>
                  <a:cxn ang="T11">
                    <a:pos x="T2" y="T3"/>
                  </a:cxn>
                  <a:cxn ang="T12">
                    <a:pos x="T4" y="T5"/>
                  </a:cxn>
                  <a:cxn ang="T13">
                    <a:pos x="T6" y="T7"/>
                  </a:cxn>
                  <a:cxn ang="T14">
                    <a:pos x="T8" y="T9"/>
                  </a:cxn>
                </a:cxnLst>
                <a:rect l="T15" t="T16" r="T17" b="T18"/>
                <a:pathLst>
                  <a:path w="202" h="568">
                    <a:moveTo>
                      <a:pt x="202" y="552"/>
                    </a:moveTo>
                    <a:lnTo>
                      <a:pt x="74" y="568"/>
                    </a:lnTo>
                    <a:lnTo>
                      <a:pt x="0" y="19"/>
                    </a:lnTo>
                    <a:lnTo>
                      <a:pt x="126" y="0"/>
                    </a:lnTo>
                    <a:lnTo>
                      <a:pt x="202" y="5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26" name="Freeform 39"/>
              <p:cNvSpPr/>
              <p:nvPr/>
            </p:nvSpPr>
            <p:spPr bwMode="auto">
              <a:xfrm>
                <a:off x="37307" y="163437"/>
                <a:ext cx="257590" cy="113695"/>
              </a:xfrm>
              <a:custGeom>
                <a:avLst/>
                <a:gdLst>
                  <a:gd name="T0" fmla="*/ 257590 w 145"/>
                  <a:gd name="T1" fmla="*/ 85271 h 64"/>
                  <a:gd name="T2" fmla="*/ 8882 w 145"/>
                  <a:gd name="T3" fmla="*/ 113695 h 64"/>
                  <a:gd name="T4" fmla="*/ 0 w 145"/>
                  <a:gd name="T5" fmla="*/ 30200 h 64"/>
                  <a:gd name="T6" fmla="*/ 248708 w 145"/>
                  <a:gd name="T7" fmla="*/ 0 h 64"/>
                  <a:gd name="T8" fmla="*/ 257590 w 145"/>
                  <a:gd name="T9" fmla="*/ 85271 h 64"/>
                  <a:gd name="T10" fmla="*/ 0 60000 65536"/>
                  <a:gd name="T11" fmla="*/ 0 60000 65536"/>
                  <a:gd name="T12" fmla="*/ 0 60000 65536"/>
                  <a:gd name="T13" fmla="*/ 0 60000 65536"/>
                  <a:gd name="T14" fmla="*/ 0 60000 65536"/>
                  <a:gd name="T15" fmla="*/ 0 w 145"/>
                  <a:gd name="T16" fmla="*/ 0 h 64"/>
                  <a:gd name="T17" fmla="*/ 145 w 145"/>
                  <a:gd name="T18" fmla="*/ 64 h 64"/>
                </a:gdLst>
                <a:ahLst/>
                <a:cxnLst>
                  <a:cxn ang="T10">
                    <a:pos x="T0" y="T1"/>
                  </a:cxn>
                  <a:cxn ang="T11">
                    <a:pos x="T2" y="T3"/>
                  </a:cxn>
                  <a:cxn ang="T12">
                    <a:pos x="T4" y="T5"/>
                  </a:cxn>
                  <a:cxn ang="T13">
                    <a:pos x="T6" y="T7"/>
                  </a:cxn>
                  <a:cxn ang="T14">
                    <a:pos x="T8" y="T9"/>
                  </a:cxn>
                </a:cxnLst>
                <a:rect l="T15" t="T16" r="T17" b="T18"/>
                <a:pathLst>
                  <a:path w="145" h="64">
                    <a:moveTo>
                      <a:pt x="145" y="48"/>
                    </a:moveTo>
                    <a:lnTo>
                      <a:pt x="5" y="64"/>
                    </a:lnTo>
                    <a:lnTo>
                      <a:pt x="0" y="17"/>
                    </a:lnTo>
                    <a:lnTo>
                      <a:pt x="140" y="0"/>
                    </a:lnTo>
                    <a:lnTo>
                      <a:pt x="145" y="48"/>
                    </a:lnTo>
                    <a:close/>
                  </a:path>
                </a:pathLst>
              </a:custGeom>
              <a:solidFill>
                <a:srgbClr val="DFE2E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427" name="Freeform 40"/>
              <p:cNvSpPr/>
              <p:nvPr/>
            </p:nvSpPr>
            <p:spPr bwMode="auto">
              <a:xfrm>
                <a:off x="37307" y="163437"/>
                <a:ext cx="257590" cy="113695"/>
              </a:xfrm>
              <a:custGeom>
                <a:avLst/>
                <a:gdLst>
                  <a:gd name="T0" fmla="*/ 257590 w 145"/>
                  <a:gd name="T1" fmla="*/ 85271 h 64"/>
                  <a:gd name="T2" fmla="*/ 8882 w 145"/>
                  <a:gd name="T3" fmla="*/ 113695 h 64"/>
                  <a:gd name="T4" fmla="*/ 0 w 145"/>
                  <a:gd name="T5" fmla="*/ 30200 h 64"/>
                  <a:gd name="T6" fmla="*/ 248708 w 145"/>
                  <a:gd name="T7" fmla="*/ 0 h 64"/>
                  <a:gd name="T8" fmla="*/ 257590 w 145"/>
                  <a:gd name="T9" fmla="*/ 85271 h 64"/>
                  <a:gd name="T10" fmla="*/ 0 60000 65536"/>
                  <a:gd name="T11" fmla="*/ 0 60000 65536"/>
                  <a:gd name="T12" fmla="*/ 0 60000 65536"/>
                  <a:gd name="T13" fmla="*/ 0 60000 65536"/>
                  <a:gd name="T14" fmla="*/ 0 60000 65536"/>
                  <a:gd name="T15" fmla="*/ 0 w 145"/>
                  <a:gd name="T16" fmla="*/ 0 h 64"/>
                  <a:gd name="T17" fmla="*/ 145 w 145"/>
                  <a:gd name="T18" fmla="*/ 64 h 64"/>
                </a:gdLst>
                <a:ahLst/>
                <a:cxnLst>
                  <a:cxn ang="T10">
                    <a:pos x="T0" y="T1"/>
                  </a:cxn>
                  <a:cxn ang="T11">
                    <a:pos x="T2" y="T3"/>
                  </a:cxn>
                  <a:cxn ang="T12">
                    <a:pos x="T4" y="T5"/>
                  </a:cxn>
                  <a:cxn ang="T13">
                    <a:pos x="T6" y="T7"/>
                  </a:cxn>
                  <a:cxn ang="T14">
                    <a:pos x="T8" y="T9"/>
                  </a:cxn>
                </a:cxnLst>
                <a:rect l="T15" t="T16" r="T17" b="T18"/>
                <a:pathLst>
                  <a:path w="145" h="64">
                    <a:moveTo>
                      <a:pt x="145" y="48"/>
                    </a:moveTo>
                    <a:lnTo>
                      <a:pt x="5" y="64"/>
                    </a:lnTo>
                    <a:lnTo>
                      <a:pt x="0" y="17"/>
                    </a:lnTo>
                    <a:lnTo>
                      <a:pt x="140" y="0"/>
                    </a:lnTo>
                    <a:lnTo>
                      <a:pt x="145"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15384" name="组合 3"/>
            <p:cNvGrpSpPr/>
            <p:nvPr/>
          </p:nvGrpSpPr>
          <p:grpSpPr bwMode="auto">
            <a:xfrm>
              <a:off x="0" y="0"/>
              <a:ext cx="3841750" cy="3835400"/>
              <a:chOff x="0" y="0"/>
              <a:chExt cx="3840758" cy="3835427"/>
            </a:xfrm>
          </p:grpSpPr>
          <p:sp>
            <p:nvSpPr>
              <p:cNvPr id="15385" name="Oval 41"/>
              <p:cNvSpPr>
                <a:spLocks noChangeArrowheads="1"/>
              </p:cNvSpPr>
              <p:nvPr/>
            </p:nvSpPr>
            <p:spPr bwMode="auto">
              <a:xfrm>
                <a:off x="0" y="0"/>
                <a:ext cx="3840758" cy="3835427"/>
              </a:xfrm>
              <a:prstGeom prst="ellipse">
                <a:avLst/>
              </a:prstGeom>
              <a:solidFill>
                <a:srgbClr val="F3AC1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5386" name="Freeform 42"/>
              <p:cNvSpPr>
                <a:spLocks noEditPoints="1"/>
              </p:cNvSpPr>
              <p:nvPr/>
            </p:nvSpPr>
            <p:spPr bwMode="auto">
              <a:xfrm>
                <a:off x="1177809" y="415697"/>
                <a:ext cx="1499352" cy="3016469"/>
              </a:xfrm>
              <a:custGeom>
                <a:avLst/>
                <a:gdLst>
                  <a:gd name="T0" fmla="*/ 568574 w 356"/>
                  <a:gd name="T1" fmla="*/ 2726181 h 717"/>
                  <a:gd name="T2" fmla="*/ 231641 w 356"/>
                  <a:gd name="T3" fmla="*/ 2684110 h 717"/>
                  <a:gd name="T4" fmla="*/ 8423 w 356"/>
                  <a:gd name="T5" fmla="*/ 2604176 h 717"/>
                  <a:gd name="T6" fmla="*/ 138985 w 356"/>
                  <a:gd name="T7" fmla="*/ 2221333 h 717"/>
                  <a:gd name="T8" fmla="*/ 307451 w 356"/>
                  <a:gd name="T9" fmla="*/ 2292853 h 717"/>
                  <a:gd name="T10" fmla="*/ 568574 w 356"/>
                  <a:gd name="T11" fmla="*/ 2339131 h 717"/>
                  <a:gd name="T12" fmla="*/ 568574 w 356"/>
                  <a:gd name="T13" fmla="*/ 1657585 h 717"/>
                  <a:gd name="T14" fmla="*/ 362203 w 356"/>
                  <a:gd name="T15" fmla="*/ 1556616 h 717"/>
                  <a:gd name="T16" fmla="*/ 176890 w 356"/>
                  <a:gd name="T17" fmla="*/ 1417783 h 717"/>
                  <a:gd name="T18" fmla="*/ 50540 w 356"/>
                  <a:gd name="T19" fmla="*/ 1224257 h 717"/>
                  <a:gd name="T20" fmla="*/ 0 w 356"/>
                  <a:gd name="T21" fmla="*/ 959212 h 717"/>
                  <a:gd name="T22" fmla="*/ 155832 w 356"/>
                  <a:gd name="T23" fmla="*/ 513263 h 717"/>
                  <a:gd name="T24" fmla="*/ 568574 w 356"/>
                  <a:gd name="T25" fmla="*/ 307116 h 717"/>
                  <a:gd name="T26" fmla="*/ 568574 w 356"/>
                  <a:gd name="T27" fmla="*/ 0 h 717"/>
                  <a:gd name="T28" fmla="*/ 918143 w 356"/>
                  <a:gd name="T29" fmla="*/ 0 h 717"/>
                  <a:gd name="T30" fmla="*/ 918143 w 356"/>
                  <a:gd name="T31" fmla="*/ 294495 h 717"/>
                  <a:gd name="T32" fmla="*/ 1175054 w 356"/>
                  <a:gd name="T33" fmla="*/ 332359 h 717"/>
                  <a:gd name="T34" fmla="*/ 1381425 w 356"/>
                  <a:gd name="T35" fmla="*/ 403879 h 717"/>
                  <a:gd name="T36" fmla="*/ 1259287 w 356"/>
                  <a:gd name="T37" fmla="*/ 769894 h 717"/>
                  <a:gd name="T38" fmla="*/ 1116091 w 356"/>
                  <a:gd name="T39" fmla="*/ 719409 h 717"/>
                  <a:gd name="T40" fmla="*/ 918143 w 356"/>
                  <a:gd name="T41" fmla="*/ 677338 h 717"/>
                  <a:gd name="T42" fmla="*/ 918143 w 356"/>
                  <a:gd name="T43" fmla="*/ 1308399 h 717"/>
                  <a:gd name="T44" fmla="*/ 1124514 w 356"/>
                  <a:gd name="T45" fmla="*/ 1413575 h 717"/>
                  <a:gd name="T46" fmla="*/ 1314039 w 356"/>
                  <a:gd name="T47" fmla="*/ 1552409 h 717"/>
                  <a:gd name="T48" fmla="*/ 1448812 w 356"/>
                  <a:gd name="T49" fmla="*/ 1741727 h 717"/>
                  <a:gd name="T50" fmla="*/ 1499352 w 356"/>
                  <a:gd name="T51" fmla="*/ 2002565 h 717"/>
                  <a:gd name="T52" fmla="*/ 1343520 w 356"/>
                  <a:gd name="T53" fmla="*/ 2482171 h 717"/>
                  <a:gd name="T54" fmla="*/ 918143 w 356"/>
                  <a:gd name="T55" fmla="*/ 2705146 h 717"/>
                  <a:gd name="T56" fmla="*/ 918143 w 356"/>
                  <a:gd name="T57" fmla="*/ 3016469 h 717"/>
                  <a:gd name="T58" fmla="*/ 568574 w 356"/>
                  <a:gd name="T59" fmla="*/ 3016469 h 717"/>
                  <a:gd name="T60" fmla="*/ 568574 w 356"/>
                  <a:gd name="T61" fmla="*/ 2726181 h 717"/>
                  <a:gd name="T62" fmla="*/ 438013 w 356"/>
                  <a:gd name="T63" fmla="*/ 921348 h 717"/>
                  <a:gd name="T64" fmla="*/ 518035 w 356"/>
                  <a:gd name="T65" fmla="*/ 1089631 h 717"/>
                  <a:gd name="T66" fmla="*/ 711771 w 356"/>
                  <a:gd name="T67" fmla="*/ 1211636 h 717"/>
                  <a:gd name="T68" fmla="*/ 711771 w 356"/>
                  <a:gd name="T69" fmla="*/ 668924 h 717"/>
                  <a:gd name="T70" fmla="*/ 496976 w 356"/>
                  <a:gd name="T71" fmla="*/ 744651 h 717"/>
                  <a:gd name="T72" fmla="*/ 438013 w 356"/>
                  <a:gd name="T73" fmla="*/ 921348 h 717"/>
                  <a:gd name="T74" fmla="*/ 1065551 w 356"/>
                  <a:gd name="T75" fmla="*/ 2048843 h 717"/>
                  <a:gd name="T76" fmla="*/ 977106 w 356"/>
                  <a:gd name="T77" fmla="*/ 1872146 h 717"/>
                  <a:gd name="T78" fmla="*/ 770734 w 356"/>
                  <a:gd name="T79" fmla="*/ 1750141 h 717"/>
                  <a:gd name="T80" fmla="*/ 770734 w 356"/>
                  <a:gd name="T81" fmla="*/ 2339131 h 717"/>
                  <a:gd name="T82" fmla="*/ 993952 w 356"/>
                  <a:gd name="T83" fmla="*/ 2246575 h 717"/>
                  <a:gd name="T84" fmla="*/ 1065551 w 356"/>
                  <a:gd name="T85" fmla="*/ 2048843 h 7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6"/>
                  <a:gd name="T130" fmla="*/ 0 h 717"/>
                  <a:gd name="T131" fmla="*/ 356 w 356"/>
                  <a:gd name="T132" fmla="*/ 717 h 7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6" h="717">
                    <a:moveTo>
                      <a:pt x="135" y="648"/>
                    </a:moveTo>
                    <a:cubicBezTo>
                      <a:pt x="105" y="647"/>
                      <a:pt x="78" y="643"/>
                      <a:pt x="55" y="638"/>
                    </a:cubicBezTo>
                    <a:cubicBezTo>
                      <a:pt x="32" y="632"/>
                      <a:pt x="15" y="626"/>
                      <a:pt x="2" y="619"/>
                    </a:cubicBezTo>
                    <a:cubicBezTo>
                      <a:pt x="33" y="528"/>
                      <a:pt x="33" y="528"/>
                      <a:pt x="33" y="528"/>
                    </a:cubicBezTo>
                    <a:cubicBezTo>
                      <a:pt x="42" y="534"/>
                      <a:pt x="56" y="540"/>
                      <a:pt x="73" y="545"/>
                    </a:cubicBezTo>
                    <a:cubicBezTo>
                      <a:pt x="90" y="550"/>
                      <a:pt x="111" y="554"/>
                      <a:pt x="135" y="556"/>
                    </a:cubicBezTo>
                    <a:cubicBezTo>
                      <a:pt x="135" y="394"/>
                      <a:pt x="135" y="394"/>
                      <a:pt x="135" y="394"/>
                    </a:cubicBezTo>
                    <a:cubicBezTo>
                      <a:pt x="118" y="387"/>
                      <a:pt x="102" y="379"/>
                      <a:pt x="86" y="370"/>
                    </a:cubicBezTo>
                    <a:cubicBezTo>
                      <a:pt x="70" y="361"/>
                      <a:pt x="55" y="350"/>
                      <a:pt x="42" y="337"/>
                    </a:cubicBezTo>
                    <a:cubicBezTo>
                      <a:pt x="30" y="324"/>
                      <a:pt x="20" y="309"/>
                      <a:pt x="12" y="291"/>
                    </a:cubicBezTo>
                    <a:cubicBezTo>
                      <a:pt x="4" y="273"/>
                      <a:pt x="0" y="252"/>
                      <a:pt x="0" y="228"/>
                    </a:cubicBezTo>
                    <a:cubicBezTo>
                      <a:pt x="0" y="182"/>
                      <a:pt x="12" y="147"/>
                      <a:pt x="37" y="122"/>
                    </a:cubicBezTo>
                    <a:cubicBezTo>
                      <a:pt x="61" y="96"/>
                      <a:pt x="93" y="80"/>
                      <a:pt x="135" y="73"/>
                    </a:cubicBezTo>
                    <a:cubicBezTo>
                      <a:pt x="135" y="0"/>
                      <a:pt x="135" y="0"/>
                      <a:pt x="135" y="0"/>
                    </a:cubicBezTo>
                    <a:cubicBezTo>
                      <a:pt x="218" y="0"/>
                      <a:pt x="218" y="0"/>
                      <a:pt x="218" y="0"/>
                    </a:cubicBezTo>
                    <a:cubicBezTo>
                      <a:pt x="218" y="70"/>
                      <a:pt x="218" y="70"/>
                      <a:pt x="218" y="70"/>
                    </a:cubicBezTo>
                    <a:cubicBezTo>
                      <a:pt x="241" y="71"/>
                      <a:pt x="261" y="74"/>
                      <a:pt x="279" y="79"/>
                    </a:cubicBezTo>
                    <a:cubicBezTo>
                      <a:pt x="297" y="84"/>
                      <a:pt x="313" y="89"/>
                      <a:pt x="328" y="96"/>
                    </a:cubicBezTo>
                    <a:cubicBezTo>
                      <a:pt x="299" y="183"/>
                      <a:pt x="299" y="183"/>
                      <a:pt x="299" y="183"/>
                    </a:cubicBezTo>
                    <a:cubicBezTo>
                      <a:pt x="290" y="179"/>
                      <a:pt x="278" y="175"/>
                      <a:pt x="265" y="171"/>
                    </a:cubicBezTo>
                    <a:cubicBezTo>
                      <a:pt x="251" y="166"/>
                      <a:pt x="235" y="163"/>
                      <a:pt x="218" y="161"/>
                    </a:cubicBezTo>
                    <a:cubicBezTo>
                      <a:pt x="218" y="311"/>
                      <a:pt x="218" y="311"/>
                      <a:pt x="218" y="311"/>
                    </a:cubicBezTo>
                    <a:cubicBezTo>
                      <a:pt x="234" y="318"/>
                      <a:pt x="251" y="327"/>
                      <a:pt x="267" y="336"/>
                    </a:cubicBezTo>
                    <a:cubicBezTo>
                      <a:pt x="284" y="345"/>
                      <a:pt x="299" y="356"/>
                      <a:pt x="312" y="369"/>
                    </a:cubicBezTo>
                    <a:cubicBezTo>
                      <a:pt x="325" y="382"/>
                      <a:pt x="336" y="397"/>
                      <a:pt x="344" y="414"/>
                    </a:cubicBezTo>
                    <a:cubicBezTo>
                      <a:pt x="352" y="431"/>
                      <a:pt x="356" y="452"/>
                      <a:pt x="356" y="476"/>
                    </a:cubicBezTo>
                    <a:cubicBezTo>
                      <a:pt x="356" y="524"/>
                      <a:pt x="344" y="563"/>
                      <a:pt x="319" y="590"/>
                    </a:cubicBezTo>
                    <a:cubicBezTo>
                      <a:pt x="295" y="617"/>
                      <a:pt x="261" y="635"/>
                      <a:pt x="218" y="643"/>
                    </a:cubicBezTo>
                    <a:cubicBezTo>
                      <a:pt x="218" y="717"/>
                      <a:pt x="218" y="717"/>
                      <a:pt x="218" y="717"/>
                    </a:cubicBezTo>
                    <a:cubicBezTo>
                      <a:pt x="135" y="717"/>
                      <a:pt x="135" y="717"/>
                      <a:pt x="135" y="717"/>
                    </a:cubicBezTo>
                    <a:cubicBezTo>
                      <a:pt x="135" y="648"/>
                      <a:pt x="135" y="648"/>
                      <a:pt x="135" y="648"/>
                    </a:cubicBezTo>
                    <a:moveTo>
                      <a:pt x="104" y="219"/>
                    </a:moveTo>
                    <a:cubicBezTo>
                      <a:pt x="104" y="235"/>
                      <a:pt x="110" y="248"/>
                      <a:pt x="123" y="259"/>
                    </a:cubicBezTo>
                    <a:cubicBezTo>
                      <a:pt x="135" y="269"/>
                      <a:pt x="151" y="279"/>
                      <a:pt x="169" y="288"/>
                    </a:cubicBezTo>
                    <a:cubicBezTo>
                      <a:pt x="169" y="159"/>
                      <a:pt x="169" y="159"/>
                      <a:pt x="169" y="159"/>
                    </a:cubicBezTo>
                    <a:cubicBezTo>
                      <a:pt x="144" y="160"/>
                      <a:pt x="127" y="166"/>
                      <a:pt x="118" y="177"/>
                    </a:cubicBezTo>
                    <a:cubicBezTo>
                      <a:pt x="108" y="188"/>
                      <a:pt x="104" y="202"/>
                      <a:pt x="104" y="219"/>
                    </a:cubicBezTo>
                    <a:moveTo>
                      <a:pt x="253" y="487"/>
                    </a:moveTo>
                    <a:cubicBezTo>
                      <a:pt x="253" y="470"/>
                      <a:pt x="246" y="456"/>
                      <a:pt x="232" y="445"/>
                    </a:cubicBezTo>
                    <a:cubicBezTo>
                      <a:pt x="219" y="435"/>
                      <a:pt x="203" y="425"/>
                      <a:pt x="183" y="416"/>
                    </a:cubicBezTo>
                    <a:cubicBezTo>
                      <a:pt x="183" y="556"/>
                      <a:pt x="183" y="556"/>
                      <a:pt x="183" y="556"/>
                    </a:cubicBezTo>
                    <a:cubicBezTo>
                      <a:pt x="207" y="553"/>
                      <a:pt x="224" y="546"/>
                      <a:pt x="236" y="534"/>
                    </a:cubicBezTo>
                    <a:cubicBezTo>
                      <a:pt x="247" y="522"/>
                      <a:pt x="253" y="506"/>
                      <a:pt x="253" y="48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87" name="Freeform 43"/>
              <p:cNvSpPr/>
              <p:nvPr/>
            </p:nvSpPr>
            <p:spPr bwMode="auto">
              <a:xfrm>
                <a:off x="0" y="0"/>
                <a:ext cx="1877743" cy="1916825"/>
              </a:xfrm>
              <a:custGeom>
                <a:avLst/>
                <a:gdLst>
                  <a:gd name="T0" fmla="*/ 1877743 w 446"/>
                  <a:gd name="T1" fmla="*/ 0 h 456"/>
                  <a:gd name="T2" fmla="*/ 0 w 446"/>
                  <a:gd name="T3" fmla="*/ 1916825 h 456"/>
                  <a:gd name="T4" fmla="*/ 0 w 446"/>
                  <a:gd name="T5" fmla="*/ 1916825 h 456"/>
                  <a:gd name="T6" fmla="*/ 1877743 w 446"/>
                  <a:gd name="T7" fmla="*/ 4204 h 456"/>
                  <a:gd name="T8" fmla="*/ 1877743 w 446"/>
                  <a:gd name="T9" fmla="*/ 0 h 456"/>
                  <a:gd name="T10" fmla="*/ 0 60000 65536"/>
                  <a:gd name="T11" fmla="*/ 0 60000 65536"/>
                  <a:gd name="T12" fmla="*/ 0 60000 65536"/>
                  <a:gd name="T13" fmla="*/ 0 60000 65536"/>
                  <a:gd name="T14" fmla="*/ 0 60000 65536"/>
                  <a:gd name="T15" fmla="*/ 0 w 446"/>
                  <a:gd name="T16" fmla="*/ 0 h 456"/>
                  <a:gd name="T17" fmla="*/ 446 w 446"/>
                  <a:gd name="T18" fmla="*/ 456 h 456"/>
                </a:gdLst>
                <a:ahLst/>
                <a:cxnLst>
                  <a:cxn ang="T10">
                    <a:pos x="T0" y="T1"/>
                  </a:cxn>
                  <a:cxn ang="T11">
                    <a:pos x="T2" y="T3"/>
                  </a:cxn>
                  <a:cxn ang="T12">
                    <a:pos x="T4" y="T5"/>
                  </a:cxn>
                  <a:cxn ang="T13">
                    <a:pos x="T6" y="T7"/>
                  </a:cxn>
                  <a:cxn ang="T14">
                    <a:pos x="T8" y="T9"/>
                  </a:cxn>
                </a:cxnLst>
                <a:rect l="T15" t="T16" r="T17" b="T18"/>
                <a:pathLst>
                  <a:path w="446" h="456">
                    <a:moveTo>
                      <a:pt x="446" y="0"/>
                    </a:moveTo>
                    <a:cubicBezTo>
                      <a:pt x="199" y="6"/>
                      <a:pt x="0" y="208"/>
                      <a:pt x="0" y="456"/>
                    </a:cubicBezTo>
                    <a:cubicBezTo>
                      <a:pt x="0" y="456"/>
                      <a:pt x="0" y="456"/>
                      <a:pt x="0" y="456"/>
                    </a:cubicBezTo>
                    <a:cubicBezTo>
                      <a:pt x="0" y="208"/>
                      <a:pt x="199" y="6"/>
                      <a:pt x="446" y="1"/>
                    </a:cubicBezTo>
                    <a:cubicBezTo>
                      <a:pt x="446" y="0"/>
                      <a:pt x="446" y="0"/>
                      <a:pt x="446"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88" name="Freeform 44"/>
              <p:cNvSpPr>
                <a:spLocks noEditPoints="1"/>
              </p:cNvSpPr>
              <p:nvPr/>
            </p:nvSpPr>
            <p:spPr bwMode="auto">
              <a:xfrm>
                <a:off x="0" y="3553"/>
                <a:ext cx="1877743" cy="3831874"/>
              </a:xfrm>
              <a:custGeom>
                <a:avLst/>
                <a:gdLst>
                  <a:gd name="T0" fmla="*/ 1877743 w 446"/>
                  <a:gd name="T1" fmla="*/ 1081001 h 911"/>
                  <a:gd name="T2" fmla="*/ 1675654 w 446"/>
                  <a:gd name="T3" fmla="*/ 1156713 h 911"/>
                  <a:gd name="T4" fmla="*/ 1616711 w 446"/>
                  <a:gd name="T5" fmla="*/ 1333374 h 911"/>
                  <a:gd name="T6" fmla="*/ 1696705 w 446"/>
                  <a:gd name="T7" fmla="*/ 1501624 h 911"/>
                  <a:gd name="T8" fmla="*/ 1877743 w 446"/>
                  <a:gd name="T9" fmla="*/ 1619398 h 911"/>
                  <a:gd name="T10" fmla="*/ 1877743 w 446"/>
                  <a:gd name="T11" fmla="*/ 1081001 h 911"/>
                  <a:gd name="T12" fmla="*/ 1877743 w 446"/>
                  <a:gd name="T13" fmla="*/ 319673 h 911"/>
                  <a:gd name="T14" fmla="*/ 324184 w 446"/>
                  <a:gd name="T15" fmla="*/ 1913834 h 911"/>
                  <a:gd name="T16" fmla="*/ 1877743 w 446"/>
                  <a:gd name="T17" fmla="*/ 3507994 h 911"/>
                  <a:gd name="T18" fmla="*/ 1877743 w 446"/>
                  <a:gd name="T19" fmla="*/ 3428076 h 911"/>
                  <a:gd name="T20" fmla="*/ 1747227 w 446"/>
                  <a:gd name="T21" fmla="*/ 3428076 h 911"/>
                  <a:gd name="T22" fmla="*/ 1747227 w 446"/>
                  <a:gd name="T23" fmla="*/ 3137846 h 911"/>
                  <a:gd name="T24" fmla="*/ 1410412 w 446"/>
                  <a:gd name="T25" fmla="*/ 3095784 h 911"/>
                  <a:gd name="T26" fmla="*/ 1187272 w 446"/>
                  <a:gd name="T27" fmla="*/ 3015866 h 911"/>
                  <a:gd name="T28" fmla="*/ 1317788 w 446"/>
                  <a:gd name="T29" fmla="*/ 2633099 h 911"/>
                  <a:gd name="T30" fmla="*/ 1486196 w 446"/>
                  <a:gd name="T31" fmla="*/ 2704605 h 911"/>
                  <a:gd name="T32" fmla="*/ 1747227 w 446"/>
                  <a:gd name="T33" fmla="*/ 2750873 h 911"/>
                  <a:gd name="T34" fmla="*/ 1747227 w 446"/>
                  <a:gd name="T35" fmla="*/ 2069464 h 911"/>
                  <a:gd name="T36" fmla="*/ 1540928 w 446"/>
                  <a:gd name="T37" fmla="*/ 1968515 h 911"/>
                  <a:gd name="T38" fmla="*/ 1355680 w 446"/>
                  <a:gd name="T39" fmla="*/ 1829709 h 911"/>
                  <a:gd name="T40" fmla="*/ 1229374 w 446"/>
                  <a:gd name="T41" fmla="*/ 1636223 h 911"/>
                  <a:gd name="T42" fmla="*/ 1178852 w 446"/>
                  <a:gd name="T43" fmla="*/ 1371230 h 911"/>
                  <a:gd name="T44" fmla="*/ 1334629 w 446"/>
                  <a:gd name="T45" fmla="*/ 925370 h 911"/>
                  <a:gd name="T46" fmla="*/ 1747227 w 446"/>
                  <a:gd name="T47" fmla="*/ 719265 h 911"/>
                  <a:gd name="T48" fmla="*/ 1747227 w 446"/>
                  <a:gd name="T49" fmla="*/ 412210 h 911"/>
                  <a:gd name="T50" fmla="*/ 1877743 w 446"/>
                  <a:gd name="T51" fmla="*/ 412210 h 911"/>
                  <a:gd name="T52" fmla="*/ 1877743 w 446"/>
                  <a:gd name="T53" fmla="*/ 319673 h 911"/>
                  <a:gd name="T54" fmla="*/ 1877743 w 446"/>
                  <a:gd name="T55" fmla="*/ 0 h 911"/>
                  <a:gd name="T56" fmla="*/ 0 w 446"/>
                  <a:gd name="T57" fmla="*/ 1913834 h 911"/>
                  <a:gd name="T58" fmla="*/ 1877743 w 446"/>
                  <a:gd name="T59" fmla="*/ 3831874 h 911"/>
                  <a:gd name="T60" fmla="*/ 1877743 w 446"/>
                  <a:gd name="T61" fmla="*/ 3617356 h 911"/>
                  <a:gd name="T62" fmla="*/ 214719 w 446"/>
                  <a:gd name="T63" fmla="*/ 1913834 h 911"/>
                  <a:gd name="T64" fmla="*/ 1877743 w 446"/>
                  <a:gd name="T65" fmla="*/ 210311 h 911"/>
                  <a:gd name="T66" fmla="*/ 1877743 w 446"/>
                  <a:gd name="T67" fmla="*/ 0 h 9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6"/>
                  <a:gd name="T103" fmla="*/ 0 h 911"/>
                  <a:gd name="T104" fmla="*/ 446 w 446"/>
                  <a:gd name="T105" fmla="*/ 911 h 9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6" h="911">
                    <a:moveTo>
                      <a:pt x="446" y="257"/>
                    </a:moveTo>
                    <a:cubicBezTo>
                      <a:pt x="423" y="258"/>
                      <a:pt x="407" y="264"/>
                      <a:pt x="398" y="275"/>
                    </a:cubicBezTo>
                    <a:cubicBezTo>
                      <a:pt x="388" y="286"/>
                      <a:pt x="384" y="300"/>
                      <a:pt x="384" y="317"/>
                    </a:cubicBezTo>
                    <a:cubicBezTo>
                      <a:pt x="384" y="333"/>
                      <a:pt x="390" y="346"/>
                      <a:pt x="403" y="357"/>
                    </a:cubicBezTo>
                    <a:cubicBezTo>
                      <a:pt x="414" y="367"/>
                      <a:pt x="429" y="376"/>
                      <a:pt x="446" y="385"/>
                    </a:cubicBezTo>
                    <a:cubicBezTo>
                      <a:pt x="446" y="257"/>
                      <a:pt x="446" y="257"/>
                      <a:pt x="446" y="257"/>
                    </a:cubicBezTo>
                    <a:moveTo>
                      <a:pt x="446" y="76"/>
                    </a:moveTo>
                    <a:cubicBezTo>
                      <a:pt x="242" y="81"/>
                      <a:pt x="77" y="249"/>
                      <a:pt x="77" y="455"/>
                    </a:cubicBezTo>
                    <a:cubicBezTo>
                      <a:pt x="77" y="661"/>
                      <a:pt x="242" y="829"/>
                      <a:pt x="446" y="834"/>
                    </a:cubicBezTo>
                    <a:cubicBezTo>
                      <a:pt x="446" y="815"/>
                      <a:pt x="446" y="815"/>
                      <a:pt x="446" y="815"/>
                    </a:cubicBezTo>
                    <a:cubicBezTo>
                      <a:pt x="415" y="815"/>
                      <a:pt x="415" y="815"/>
                      <a:pt x="415" y="815"/>
                    </a:cubicBezTo>
                    <a:cubicBezTo>
                      <a:pt x="415" y="746"/>
                      <a:pt x="415" y="746"/>
                      <a:pt x="415" y="746"/>
                    </a:cubicBezTo>
                    <a:cubicBezTo>
                      <a:pt x="385" y="745"/>
                      <a:pt x="358" y="741"/>
                      <a:pt x="335" y="736"/>
                    </a:cubicBezTo>
                    <a:cubicBezTo>
                      <a:pt x="312" y="730"/>
                      <a:pt x="295" y="724"/>
                      <a:pt x="282" y="717"/>
                    </a:cubicBezTo>
                    <a:cubicBezTo>
                      <a:pt x="313" y="626"/>
                      <a:pt x="313" y="626"/>
                      <a:pt x="313" y="626"/>
                    </a:cubicBezTo>
                    <a:cubicBezTo>
                      <a:pt x="322" y="632"/>
                      <a:pt x="336" y="638"/>
                      <a:pt x="353" y="643"/>
                    </a:cubicBezTo>
                    <a:cubicBezTo>
                      <a:pt x="370" y="648"/>
                      <a:pt x="391" y="652"/>
                      <a:pt x="415" y="654"/>
                    </a:cubicBezTo>
                    <a:cubicBezTo>
                      <a:pt x="415" y="492"/>
                      <a:pt x="415" y="492"/>
                      <a:pt x="415" y="492"/>
                    </a:cubicBezTo>
                    <a:cubicBezTo>
                      <a:pt x="398" y="485"/>
                      <a:pt x="382" y="477"/>
                      <a:pt x="366" y="468"/>
                    </a:cubicBezTo>
                    <a:cubicBezTo>
                      <a:pt x="350" y="459"/>
                      <a:pt x="335" y="448"/>
                      <a:pt x="322" y="435"/>
                    </a:cubicBezTo>
                    <a:cubicBezTo>
                      <a:pt x="310" y="422"/>
                      <a:pt x="300" y="407"/>
                      <a:pt x="292" y="389"/>
                    </a:cubicBezTo>
                    <a:cubicBezTo>
                      <a:pt x="284" y="371"/>
                      <a:pt x="280" y="350"/>
                      <a:pt x="280" y="326"/>
                    </a:cubicBezTo>
                    <a:cubicBezTo>
                      <a:pt x="280" y="280"/>
                      <a:pt x="292" y="245"/>
                      <a:pt x="317" y="220"/>
                    </a:cubicBezTo>
                    <a:cubicBezTo>
                      <a:pt x="341" y="194"/>
                      <a:pt x="373" y="178"/>
                      <a:pt x="415" y="171"/>
                    </a:cubicBezTo>
                    <a:cubicBezTo>
                      <a:pt x="415" y="98"/>
                      <a:pt x="415" y="98"/>
                      <a:pt x="415" y="98"/>
                    </a:cubicBezTo>
                    <a:cubicBezTo>
                      <a:pt x="446" y="98"/>
                      <a:pt x="446" y="98"/>
                      <a:pt x="446" y="98"/>
                    </a:cubicBezTo>
                    <a:cubicBezTo>
                      <a:pt x="446" y="76"/>
                      <a:pt x="446" y="76"/>
                      <a:pt x="446" y="76"/>
                    </a:cubicBezTo>
                    <a:moveTo>
                      <a:pt x="446" y="0"/>
                    </a:moveTo>
                    <a:cubicBezTo>
                      <a:pt x="199" y="5"/>
                      <a:pt x="0" y="207"/>
                      <a:pt x="0" y="455"/>
                    </a:cubicBezTo>
                    <a:cubicBezTo>
                      <a:pt x="0" y="704"/>
                      <a:pt x="199" y="906"/>
                      <a:pt x="446" y="911"/>
                    </a:cubicBezTo>
                    <a:cubicBezTo>
                      <a:pt x="446" y="860"/>
                      <a:pt x="446" y="860"/>
                      <a:pt x="446" y="860"/>
                    </a:cubicBezTo>
                    <a:cubicBezTo>
                      <a:pt x="227" y="855"/>
                      <a:pt x="51" y="675"/>
                      <a:pt x="51" y="455"/>
                    </a:cubicBezTo>
                    <a:cubicBezTo>
                      <a:pt x="51" y="235"/>
                      <a:pt x="227" y="55"/>
                      <a:pt x="446" y="50"/>
                    </a:cubicBezTo>
                    <a:cubicBezTo>
                      <a:pt x="446" y="0"/>
                      <a:pt x="446" y="0"/>
                      <a:pt x="446" y="0"/>
                    </a:cubicBezTo>
                  </a:path>
                </a:pathLst>
              </a:custGeom>
              <a:solidFill>
                <a:srgbClr val="E4A21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89" name="Freeform 45"/>
              <p:cNvSpPr/>
              <p:nvPr/>
            </p:nvSpPr>
            <p:spPr bwMode="auto">
              <a:xfrm>
                <a:off x="1177809" y="415697"/>
                <a:ext cx="699935" cy="3016469"/>
              </a:xfrm>
              <a:custGeom>
                <a:avLst/>
                <a:gdLst>
                  <a:gd name="T0" fmla="*/ 699935 w 166"/>
                  <a:gd name="T1" fmla="*/ 0 h 717"/>
                  <a:gd name="T2" fmla="*/ 569224 w 166"/>
                  <a:gd name="T3" fmla="*/ 0 h 717"/>
                  <a:gd name="T4" fmla="*/ 569224 w 166"/>
                  <a:gd name="T5" fmla="*/ 307116 h 717"/>
                  <a:gd name="T6" fmla="*/ 156010 w 166"/>
                  <a:gd name="T7" fmla="*/ 513263 h 717"/>
                  <a:gd name="T8" fmla="*/ 0 w 166"/>
                  <a:gd name="T9" fmla="*/ 959212 h 717"/>
                  <a:gd name="T10" fmla="*/ 50598 w 166"/>
                  <a:gd name="T11" fmla="*/ 1224257 h 717"/>
                  <a:gd name="T12" fmla="*/ 177092 w 166"/>
                  <a:gd name="T13" fmla="*/ 1417783 h 717"/>
                  <a:gd name="T14" fmla="*/ 362617 w 166"/>
                  <a:gd name="T15" fmla="*/ 1556616 h 717"/>
                  <a:gd name="T16" fmla="*/ 569224 w 166"/>
                  <a:gd name="T17" fmla="*/ 1657585 h 717"/>
                  <a:gd name="T18" fmla="*/ 569224 w 166"/>
                  <a:gd name="T19" fmla="*/ 2339131 h 717"/>
                  <a:gd name="T20" fmla="*/ 307803 w 166"/>
                  <a:gd name="T21" fmla="*/ 2292853 h 717"/>
                  <a:gd name="T22" fmla="*/ 139144 w 166"/>
                  <a:gd name="T23" fmla="*/ 2221333 h 717"/>
                  <a:gd name="T24" fmla="*/ 8433 w 166"/>
                  <a:gd name="T25" fmla="*/ 2604176 h 717"/>
                  <a:gd name="T26" fmla="*/ 231906 w 166"/>
                  <a:gd name="T27" fmla="*/ 2684110 h 717"/>
                  <a:gd name="T28" fmla="*/ 569224 w 166"/>
                  <a:gd name="T29" fmla="*/ 2726181 h 717"/>
                  <a:gd name="T30" fmla="*/ 569224 w 166"/>
                  <a:gd name="T31" fmla="*/ 3016469 h 717"/>
                  <a:gd name="T32" fmla="*/ 699935 w 166"/>
                  <a:gd name="T33" fmla="*/ 3016469 h 717"/>
                  <a:gd name="T34" fmla="*/ 699935 w 166"/>
                  <a:gd name="T35" fmla="*/ 1207429 h 717"/>
                  <a:gd name="T36" fmla="*/ 518627 w 166"/>
                  <a:gd name="T37" fmla="*/ 1089631 h 717"/>
                  <a:gd name="T38" fmla="*/ 438513 w 166"/>
                  <a:gd name="T39" fmla="*/ 921348 h 717"/>
                  <a:gd name="T40" fmla="*/ 497544 w 166"/>
                  <a:gd name="T41" fmla="*/ 744651 h 717"/>
                  <a:gd name="T42" fmla="*/ 699935 w 166"/>
                  <a:gd name="T43" fmla="*/ 668924 h 717"/>
                  <a:gd name="T44" fmla="*/ 699935 w 166"/>
                  <a:gd name="T45" fmla="*/ 0 h 7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717"/>
                  <a:gd name="T71" fmla="*/ 166 w 166"/>
                  <a:gd name="T72" fmla="*/ 717 h 7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717">
                    <a:moveTo>
                      <a:pt x="166" y="0"/>
                    </a:moveTo>
                    <a:cubicBezTo>
                      <a:pt x="135" y="0"/>
                      <a:pt x="135" y="0"/>
                      <a:pt x="135" y="0"/>
                    </a:cubicBezTo>
                    <a:cubicBezTo>
                      <a:pt x="135" y="73"/>
                      <a:pt x="135" y="73"/>
                      <a:pt x="135" y="73"/>
                    </a:cubicBezTo>
                    <a:cubicBezTo>
                      <a:pt x="93" y="80"/>
                      <a:pt x="61" y="96"/>
                      <a:pt x="37" y="122"/>
                    </a:cubicBezTo>
                    <a:cubicBezTo>
                      <a:pt x="12" y="147"/>
                      <a:pt x="0" y="182"/>
                      <a:pt x="0" y="228"/>
                    </a:cubicBezTo>
                    <a:cubicBezTo>
                      <a:pt x="0" y="252"/>
                      <a:pt x="4" y="273"/>
                      <a:pt x="12" y="291"/>
                    </a:cubicBezTo>
                    <a:cubicBezTo>
                      <a:pt x="20" y="309"/>
                      <a:pt x="30" y="324"/>
                      <a:pt x="42" y="337"/>
                    </a:cubicBezTo>
                    <a:cubicBezTo>
                      <a:pt x="55" y="350"/>
                      <a:pt x="70" y="361"/>
                      <a:pt x="86" y="370"/>
                    </a:cubicBezTo>
                    <a:cubicBezTo>
                      <a:pt x="102" y="379"/>
                      <a:pt x="118" y="387"/>
                      <a:pt x="135" y="394"/>
                    </a:cubicBezTo>
                    <a:cubicBezTo>
                      <a:pt x="135" y="556"/>
                      <a:pt x="135" y="556"/>
                      <a:pt x="135" y="556"/>
                    </a:cubicBezTo>
                    <a:cubicBezTo>
                      <a:pt x="111" y="554"/>
                      <a:pt x="90" y="550"/>
                      <a:pt x="73" y="545"/>
                    </a:cubicBezTo>
                    <a:cubicBezTo>
                      <a:pt x="56" y="540"/>
                      <a:pt x="42" y="534"/>
                      <a:pt x="33" y="528"/>
                    </a:cubicBezTo>
                    <a:cubicBezTo>
                      <a:pt x="2" y="619"/>
                      <a:pt x="2" y="619"/>
                      <a:pt x="2" y="619"/>
                    </a:cubicBezTo>
                    <a:cubicBezTo>
                      <a:pt x="15" y="626"/>
                      <a:pt x="32" y="632"/>
                      <a:pt x="55" y="638"/>
                    </a:cubicBezTo>
                    <a:cubicBezTo>
                      <a:pt x="78" y="643"/>
                      <a:pt x="105" y="647"/>
                      <a:pt x="135" y="648"/>
                    </a:cubicBezTo>
                    <a:cubicBezTo>
                      <a:pt x="135" y="717"/>
                      <a:pt x="135" y="717"/>
                      <a:pt x="135" y="717"/>
                    </a:cubicBezTo>
                    <a:cubicBezTo>
                      <a:pt x="166" y="717"/>
                      <a:pt x="166" y="717"/>
                      <a:pt x="166" y="717"/>
                    </a:cubicBezTo>
                    <a:cubicBezTo>
                      <a:pt x="166" y="287"/>
                      <a:pt x="166" y="287"/>
                      <a:pt x="166" y="287"/>
                    </a:cubicBezTo>
                    <a:cubicBezTo>
                      <a:pt x="149" y="278"/>
                      <a:pt x="134" y="269"/>
                      <a:pt x="123" y="259"/>
                    </a:cubicBezTo>
                    <a:cubicBezTo>
                      <a:pt x="110" y="248"/>
                      <a:pt x="104" y="235"/>
                      <a:pt x="104" y="219"/>
                    </a:cubicBezTo>
                    <a:cubicBezTo>
                      <a:pt x="104" y="202"/>
                      <a:pt x="108" y="188"/>
                      <a:pt x="118" y="177"/>
                    </a:cubicBezTo>
                    <a:cubicBezTo>
                      <a:pt x="127" y="166"/>
                      <a:pt x="143" y="160"/>
                      <a:pt x="166" y="159"/>
                    </a:cubicBezTo>
                    <a:cubicBezTo>
                      <a:pt x="166" y="0"/>
                      <a:pt x="166" y="0"/>
                      <a:pt x="166"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90" name="Freeform 46"/>
              <p:cNvSpPr/>
              <p:nvPr/>
            </p:nvSpPr>
            <p:spPr bwMode="auto">
              <a:xfrm>
                <a:off x="1877743" y="213178"/>
                <a:ext cx="1748060" cy="3407295"/>
              </a:xfrm>
              <a:custGeom>
                <a:avLst/>
                <a:gdLst>
                  <a:gd name="T0" fmla="*/ 42122 w 415"/>
                  <a:gd name="T1" fmla="*/ 0 h 810"/>
                  <a:gd name="T2" fmla="*/ 0 w 415"/>
                  <a:gd name="T3" fmla="*/ 0 h 810"/>
                  <a:gd name="T4" fmla="*/ 0 w 415"/>
                  <a:gd name="T5" fmla="*/ 109370 h 810"/>
                  <a:gd name="T6" fmla="*/ 42122 w 415"/>
                  <a:gd name="T7" fmla="*/ 109370 h 810"/>
                  <a:gd name="T8" fmla="*/ 1638543 w 415"/>
                  <a:gd name="T9" fmla="*/ 1703648 h 810"/>
                  <a:gd name="T10" fmla="*/ 42122 w 415"/>
                  <a:gd name="T11" fmla="*/ 3297925 h 810"/>
                  <a:gd name="T12" fmla="*/ 0 w 415"/>
                  <a:gd name="T13" fmla="*/ 3297925 h 810"/>
                  <a:gd name="T14" fmla="*/ 0 w 415"/>
                  <a:gd name="T15" fmla="*/ 3407295 h 810"/>
                  <a:gd name="T16" fmla="*/ 42122 w 415"/>
                  <a:gd name="T17" fmla="*/ 3407295 h 810"/>
                  <a:gd name="T18" fmla="*/ 1748060 w 415"/>
                  <a:gd name="T19" fmla="*/ 1703648 h 810"/>
                  <a:gd name="T20" fmla="*/ 42122 w 415"/>
                  <a:gd name="T21" fmla="*/ 0 h 8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5"/>
                  <a:gd name="T34" fmla="*/ 0 h 810"/>
                  <a:gd name="T35" fmla="*/ 415 w 415"/>
                  <a:gd name="T36" fmla="*/ 810 h 8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5" h="810">
                    <a:moveTo>
                      <a:pt x="10" y="0"/>
                    </a:moveTo>
                    <a:cubicBezTo>
                      <a:pt x="7" y="0"/>
                      <a:pt x="4" y="0"/>
                      <a:pt x="0" y="0"/>
                    </a:cubicBezTo>
                    <a:cubicBezTo>
                      <a:pt x="0" y="26"/>
                      <a:pt x="0" y="26"/>
                      <a:pt x="0" y="26"/>
                    </a:cubicBezTo>
                    <a:cubicBezTo>
                      <a:pt x="4" y="26"/>
                      <a:pt x="7" y="26"/>
                      <a:pt x="10" y="26"/>
                    </a:cubicBezTo>
                    <a:cubicBezTo>
                      <a:pt x="219" y="26"/>
                      <a:pt x="389" y="196"/>
                      <a:pt x="389" y="405"/>
                    </a:cubicBezTo>
                    <a:cubicBezTo>
                      <a:pt x="389" y="614"/>
                      <a:pt x="219" y="784"/>
                      <a:pt x="10" y="784"/>
                    </a:cubicBezTo>
                    <a:cubicBezTo>
                      <a:pt x="7" y="784"/>
                      <a:pt x="4" y="784"/>
                      <a:pt x="0" y="784"/>
                    </a:cubicBezTo>
                    <a:cubicBezTo>
                      <a:pt x="0" y="810"/>
                      <a:pt x="0" y="810"/>
                      <a:pt x="0" y="810"/>
                    </a:cubicBezTo>
                    <a:cubicBezTo>
                      <a:pt x="4" y="810"/>
                      <a:pt x="7" y="810"/>
                      <a:pt x="10" y="810"/>
                    </a:cubicBezTo>
                    <a:cubicBezTo>
                      <a:pt x="233" y="810"/>
                      <a:pt x="415" y="629"/>
                      <a:pt x="415" y="405"/>
                    </a:cubicBezTo>
                    <a:cubicBezTo>
                      <a:pt x="415" y="182"/>
                      <a:pt x="233" y="0"/>
                      <a:pt x="10" y="0"/>
                    </a:cubicBezTo>
                  </a:path>
                </a:pathLst>
              </a:custGeom>
              <a:solidFill>
                <a:srgbClr val="E4A21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5391" name="Freeform 47"/>
              <p:cNvSpPr/>
              <p:nvPr/>
            </p:nvSpPr>
            <p:spPr bwMode="auto">
              <a:xfrm>
                <a:off x="213178" y="213178"/>
                <a:ext cx="1664565" cy="3407295"/>
              </a:xfrm>
              <a:custGeom>
                <a:avLst/>
                <a:gdLst>
                  <a:gd name="T0" fmla="*/ 1664565 w 395"/>
                  <a:gd name="T1" fmla="*/ 0 h 810"/>
                  <a:gd name="T2" fmla="*/ 0 w 395"/>
                  <a:gd name="T3" fmla="*/ 1703648 h 810"/>
                  <a:gd name="T4" fmla="*/ 1664565 w 395"/>
                  <a:gd name="T5" fmla="*/ 3407295 h 810"/>
                  <a:gd name="T6" fmla="*/ 1664565 w 395"/>
                  <a:gd name="T7" fmla="*/ 3297925 h 810"/>
                  <a:gd name="T8" fmla="*/ 109566 w 395"/>
                  <a:gd name="T9" fmla="*/ 1703648 h 810"/>
                  <a:gd name="T10" fmla="*/ 1664565 w 395"/>
                  <a:gd name="T11" fmla="*/ 109370 h 810"/>
                  <a:gd name="T12" fmla="*/ 1664565 w 395"/>
                  <a:gd name="T13" fmla="*/ 0 h 810"/>
                  <a:gd name="T14" fmla="*/ 0 60000 65536"/>
                  <a:gd name="T15" fmla="*/ 0 60000 65536"/>
                  <a:gd name="T16" fmla="*/ 0 60000 65536"/>
                  <a:gd name="T17" fmla="*/ 0 60000 65536"/>
                  <a:gd name="T18" fmla="*/ 0 60000 65536"/>
                  <a:gd name="T19" fmla="*/ 0 60000 65536"/>
                  <a:gd name="T20" fmla="*/ 0 60000 65536"/>
                  <a:gd name="T21" fmla="*/ 0 w 395"/>
                  <a:gd name="T22" fmla="*/ 0 h 810"/>
                  <a:gd name="T23" fmla="*/ 395 w 395"/>
                  <a:gd name="T24" fmla="*/ 810 h 8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5" h="810">
                    <a:moveTo>
                      <a:pt x="395" y="0"/>
                    </a:moveTo>
                    <a:cubicBezTo>
                      <a:pt x="176" y="5"/>
                      <a:pt x="0" y="185"/>
                      <a:pt x="0" y="405"/>
                    </a:cubicBezTo>
                    <a:cubicBezTo>
                      <a:pt x="0" y="625"/>
                      <a:pt x="176" y="805"/>
                      <a:pt x="395" y="810"/>
                    </a:cubicBezTo>
                    <a:cubicBezTo>
                      <a:pt x="395" y="784"/>
                      <a:pt x="395" y="784"/>
                      <a:pt x="395" y="784"/>
                    </a:cubicBezTo>
                    <a:cubicBezTo>
                      <a:pt x="191" y="779"/>
                      <a:pt x="26" y="611"/>
                      <a:pt x="26" y="405"/>
                    </a:cubicBezTo>
                    <a:cubicBezTo>
                      <a:pt x="26" y="199"/>
                      <a:pt x="191" y="31"/>
                      <a:pt x="395" y="26"/>
                    </a:cubicBezTo>
                    <a:cubicBezTo>
                      <a:pt x="395" y="0"/>
                      <a:pt x="395" y="0"/>
                      <a:pt x="395" y="0"/>
                    </a:cubicBezTo>
                  </a:path>
                </a:pathLst>
              </a:custGeom>
              <a:solidFill>
                <a:srgbClr val="D6981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pic>
        <p:nvPicPr>
          <p:cNvPr id="15382" name="Picture 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54718" y="2559051"/>
            <a:ext cx="2499783" cy="247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六边形 1"/>
          <p:cNvSpPr>
            <a:spLocks noChangeArrowheads="1"/>
          </p:cNvSpPr>
          <p:nvPr/>
        </p:nvSpPr>
        <p:spPr bwMode="auto">
          <a:xfrm rot="-5400000">
            <a:off x="3981450" y="1240368"/>
            <a:ext cx="1714500" cy="1524000"/>
          </a:xfrm>
          <a:prstGeom prst="hexagon">
            <a:avLst>
              <a:gd name="adj" fmla="val 25000"/>
              <a:gd name="vf" fmla="val 115470"/>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735">
              <a:solidFill>
                <a:srgbClr val="FFFFFF"/>
              </a:solidFill>
            </a:endParaRPr>
          </a:p>
        </p:txBody>
      </p:sp>
      <p:sp>
        <p:nvSpPr>
          <p:cNvPr id="16387" name="六边形 2"/>
          <p:cNvSpPr>
            <a:spLocks noChangeArrowheads="1"/>
          </p:cNvSpPr>
          <p:nvPr/>
        </p:nvSpPr>
        <p:spPr bwMode="auto">
          <a:xfrm rot="-5400000">
            <a:off x="5695950" y="1240368"/>
            <a:ext cx="1714500" cy="1524000"/>
          </a:xfrm>
          <a:prstGeom prst="hexagon">
            <a:avLst>
              <a:gd name="adj" fmla="val 25000"/>
              <a:gd name="vf" fmla="val 115470"/>
            </a:avLst>
          </a:prstGeom>
          <a:noFill/>
          <a:ln w="12700">
            <a:solidFill>
              <a:srgbClr val="699B9A"/>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735">
              <a:solidFill>
                <a:srgbClr val="FFFFFF"/>
              </a:solidFill>
            </a:endParaRPr>
          </a:p>
        </p:txBody>
      </p:sp>
      <p:sp>
        <p:nvSpPr>
          <p:cNvPr id="16388" name="六边形 3"/>
          <p:cNvSpPr>
            <a:spLocks noChangeArrowheads="1"/>
          </p:cNvSpPr>
          <p:nvPr/>
        </p:nvSpPr>
        <p:spPr bwMode="auto">
          <a:xfrm rot="-5400000">
            <a:off x="6553201" y="2764368"/>
            <a:ext cx="1714500" cy="1524000"/>
          </a:xfrm>
          <a:prstGeom prst="hexagon">
            <a:avLst>
              <a:gd name="adj" fmla="val 25000"/>
              <a:gd name="vf" fmla="val 115470"/>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735">
              <a:solidFill>
                <a:srgbClr val="FFFFFF"/>
              </a:solidFill>
            </a:endParaRPr>
          </a:p>
        </p:txBody>
      </p:sp>
      <p:sp>
        <p:nvSpPr>
          <p:cNvPr id="16389" name="六边形 4"/>
          <p:cNvSpPr>
            <a:spLocks noChangeArrowheads="1"/>
          </p:cNvSpPr>
          <p:nvPr/>
        </p:nvSpPr>
        <p:spPr bwMode="auto">
          <a:xfrm rot="-5400000">
            <a:off x="4838701" y="2764368"/>
            <a:ext cx="1714500" cy="1524000"/>
          </a:xfrm>
          <a:prstGeom prst="hexagon">
            <a:avLst>
              <a:gd name="adj" fmla="val 25000"/>
              <a:gd name="vf" fmla="val 115470"/>
            </a:avLst>
          </a:prstGeom>
          <a:noFill/>
          <a:ln w="12700">
            <a:solidFill>
              <a:srgbClr val="699B9A"/>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735">
              <a:solidFill>
                <a:srgbClr val="FFFFFF"/>
              </a:solidFill>
            </a:endParaRPr>
          </a:p>
        </p:txBody>
      </p:sp>
      <p:sp>
        <p:nvSpPr>
          <p:cNvPr id="16390" name="六边形 5"/>
          <p:cNvSpPr>
            <a:spLocks noChangeArrowheads="1"/>
          </p:cNvSpPr>
          <p:nvPr/>
        </p:nvSpPr>
        <p:spPr bwMode="auto">
          <a:xfrm rot="-5400000">
            <a:off x="3981450" y="4288368"/>
            <a:ext cx="1714500" cy="1524000"/>
          </a:xfrm>
          <a:prstGeom prst="hexagon">
            <a:avLst>
              <a:gd name="adj" fmla="val 25000"/>
              <a:gd name="vf" fmla="val 115470"/>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735">
              <a:solidFill>
                <a:srgbClr val="FFFFFF"/>
              </a:solidFill>
            </a:endParaRPr>
          </a:p>
        </p:txBody>
      </p:sp>
      <p:sp>
        <p:nvSpPr>
          <p:cNvPr id="16391" name="六边形 6"/>
          <p:cNvSpPr>
            <a:spLocks noChangeArrowheads="1"/>
          </p:cNvSpPr>
          <p:nvPr/>
        </p:nvSpPr>
        <p:spPr bwMode="auto">
          <a:xfrm rot="-5400000">
            <a:off x="5695950" y="4288368"/>
            <a:ext cx="1714500" cy="1524000"/>
          </a:xfrm>
          <a:prstGeom prst="hexagon">
            <a:avLst>
              <a:gd name="adj" fmla="val 25000"/>
              <a:gd name="vf" fmla="val 115470"/>
            </a:avLst>
          </a:prstGeom>
          <a:noFill/>
          <a:ln w="12700">
            <a:solidFill>
              <a:srgbClr val="699B9A"/>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735">
              <a:solidFill>
                <a:srgbClr val="FFFFFF"/>
              </a:solidFill>
            </a:endParaRPr>
          </a:p>
        </p:txBody>
      </p:sp>
      <p:sp>
        <p:nvSpPr>
          <p:cNvPr id="16392" name="矩形 16"/>
          <p:cNvSpPr>
            <a:spLocks noChangeArrowheads="1"/>
          </p:cNvSpPr>
          <p:nvPr/>
        </p:nvSpPr>
        <p:spPr bwMode="auto">
          <a:xfrm>
            <a:off x="8267700" y="3147484"/>
            <a:ext cx="3905251" cy="93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865" b="1" dirty="0">
                <a:solidFill>
                  <a:srgbClr val="B58A36"/>
                </a:solidFill>
                <a:latin typeface="微软雅黑" panose="020B0503020204020204" pitchFamily="34" charset="-122"/>
                <a:ea typeface="微软雅黑" panose="020B0503020204020204" pitchFamily="34" charset="-122"/>
              </a:rPr>
              <a:t>单击添加您的标题    </a:t>
            </a:r>
            <a:endParaRPr lang="en-US" altLang="zh-CN" sz="1865" b="1" dirty="0">
              <a:solidFill>
                <a:srgbClr val="B58A36"/>
              </a:solidFill>
              <a:latin typeface="微软雅黑" panose="020B0503020204020204" pitchFamily="34" charset="-122"/>
              <a:ea typeface="微软雅黑" panose="020B0503020204020204" pitchFamily="34" charset="-122"/>
            </a:endParaRPr>
          </a:p>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6393" name="矩形 16"/>
          <p:cNvSpPr>
            <a:spLocks noChangeArrowheads="1"/>
          </p:cNvSpPr>
          <p:nvPr/>
        </p:nvSpPr>
        <p:spPr bwMode="auto">
          <a:xfrm>
            <a:off x="213785" y="1676400"/>
            <a:ext cx="3905249" cy="93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r>
              <a:rPr lang="zh-CN" altLang="en-US" sz="1865" b="1" dirty="0">
                <a:solidFill>
                  <a:srgbClr val="B58A36"/>
                </a:solidFill>
                <a:latin typeface="微软雅黑" panose="020B0503020204020204" pitchFamily="34" charset="-122"/>
                <a:ea typeface="微软雅黑" panose="020B0503020204020204" pitchFamily="34" charset="-122"/>
              </a:rPr>
              <a:t>单击添加您的标题    </a:t>
            </a:r>
            <a:endParaRPr lang="en-US" altLang="zh-CN" sz="1865" b="1" dirty="0">
              <a:solidFill>
                <a:srgbClr val="B58A36"/>
              </a:solidFill>
              <a:latin typeface="微软雅黑" panose="020B0503020204020204" pitchFamily="34" charset="-122"/>
              <a:ea typeface="微软雅黑" panose="020B0503020204020204" pitchFamily="34" charset="-122"/>
            </a:endParaRPr>
          </a:p>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6394" name="矩形 16"/>
          <p:cNvSpPr>
            <a:spLocks noChangeArrowheads="1"/>
          </p:cNvSpPr>
          <p:nvPr/>
        </p:nvSpPr>
        <p:spPr bwMode="auto">
          <a:xfrm>
            <a:off x="171452" y="4671484"/>
            <a:ext cx="3905249" cy="93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r>
              <a:rPr lang="zh-CN" altLang="en-US" sz="1865" b="1" dirty="0">
                <a:solidFill>
                  <a:srgbClr val="B58A36"/>
                </a:solidFill>
                <a:latin typeface="微软雅黑" panose="020B0503020204020204" pitchFamily="34" charset="-122"/>
                <a:ea typeface="微软雅黑" panose="020B0503020204020204" pitchFamily="34" charset="-122"/>
              </a:rPr>
              <a:t>单击添加您的标题    </a:t>
            </a:r>
            <a:endParaRPr lang="en-US" altLang="zh-CN" sz="1865" b="1" dirty="0">
              <a:solidFill>
                <a:srgbClr val="B58A36"/>
              </a:solidFill>
              <a:latin typeface="微软雅黑" panose="020B0503020204020204" pitchFamily="34" charset="-122"/>
              <a:ea typeface="微软雅黑" panose="020B0503020204020204" pitchFamily="34" charset="-122"/>
            </a:endParaRPr>
          </a:p>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6395" name="TextBox 10"/>
          <p:cNvSpPr txBox="1">
            <a:spLocks noChangeArrowheads="1"/>
          </p:cNvSpPr>
          <p:nvPr/>
        </p:nvSpPr>
        <p:spPr bwMode="auto">
          <a:xfrm>
            <a:off x="3748618" y="800100"/>
            <a:ext cx="1947333" cy="189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1735" b="1">
                <a:solidFill>
                  <a:srgbClr val="FFE173"/>
                </a:solidFill>
              </a:rPr>
              <a:t>01</a:t>
            </a:r>
            <a:endParaRPr lang="zh-CN" altLang="en-US" sz="11735" b="1">
              <a:solidFill>
                <a:srgbClr val="FFE173"/>
              </a:solidFill>
            </a:endParaRPr>
          </a:p>
        </p:txBody>
      </p:sp>
      <p:pic>
        <p:nvPicPr>
          <p:cNvPr id="16396" name="图片 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79484" y="2963334"/>
            <a:ext cx="1032933" cy="103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图片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3085" y="1494367"/>
            <a:ext cx="1062567" cy="10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8267" y="4677833"/>
            <a:ext cx="1028700" cy="102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Box 10"/>
          <p:cNvSpPr txBox="1">
            <a:spLocks noChangeArrowheads="1"/>
          </p:cNvSpPr>
          <p:nvPr/>
        </p:nvSpPr>
        <p:spPr bwMode="auto">
          <a:xfrm>
            <a:off x="6553200" y="2774951"/>
            <a:ext cx="1947333" cy="189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1735" b="1">
                <a:solidFill>
                  <a:srgbClr val="FFE173"/>
                </a:solidFill>
              </a:rPr>
              <a:t>02</a:t>
            </a:r>
            <a:endParaRPr lang="zh-CN" altLang="en-US" sz="11735" b="1">
              <a:solidFill>
                <a:srgbClr val="FFE173"/>
              </a:solidFill>
            </a:endParaRPr>
          </a:p>
        </p:txBody>
      </p:sp>
      <p:sp>
        <p:nvSpPr>
          <p:cNvPr id="16400" name="TextBox 10"/>
          <p:cNvSpPr txBox="1">
            <a:spLocks noChangeArrowheads="1"/>
          </p:cNvSpPr>
          <p:nvPr/>
        </p:nvSpPr>
        <p:spPr bwMode="auto">
          <a:xfrm>
            <a:off x="3822700" y="4269318"/>
            <a:ext cx="1947333" cy="189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1735" b="1" dirty="0">
                <a:solidFill>
                  <a:srgbClr val="FFE173"/>
                </a:solidFill>
              </a:rPr>
              <a:t>03</a:t>
            </a:r>
            <a:endParaRPr lang="zh-CN" altLang="en-US" sz="11735" b="1" dirty="0">
              <a:solidFill>
                <a:srgbClr val="FFE173"/>
              </a:solidFill>
            </a:endParaRPr>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圆角矩形 167"/>
          <p:cNvSpPr>
            <a:spLocks noChangeArrowheads="1"/>
          </p:cNvSpPr>
          <p:nvPr/>
        </p:nvSpPr>
        <p:spPr bwMode="auto">
          <a:xfrm rot="-329194">
            <a:off x="3744385" y="3031067"/>
            <a:ext cx="1892300" cy="660400"/>
          </a:xfrm>
          <a:prstGeom prst="roundRect">
            <a:avLst>
              <a:gd name="adj" fmla="val 16667"/>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17411" name="圆角矩形 174"/>
          <p:cNvSpPr>
            <a:spLocks noChangeArrowheads="1"/>
          </p:cNvSpPr>
          <p:nvPr/>
        </p:nvSpPr>
        <p:spPr bwMode="auto">
          <a:xfrm rot="520237">
            <a:off x="3613151" y="3892551"/>
            <a:ext cx="1712383" cy="658283"/>
          </a:xfrm>
          <a:prstGeom prst="roundRect">
            <a:avLst>
              <a:gd name="adj" fmla="val 16667"/>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17412" name="圆角矩形 179"/>
          <p:cNvSpPr>
            <a:spLocks noChangeArrowheads="1"/>
          </p:cNvSpPr>
          <p:nvPr/>
        </p:nvSpPr>
        <p:spPr bwMode="auto">
          <a:xfrm rot="1594557">
            <a:off x="3399367" y="4707467"/>
            <a:ext cx="1674284" cy="660400"/>
          </a:xfrm>
          <a:prstGeom prst="roundRect">
            <a:avLst>
              <a:gd name="adj" fmla="val 16667"/>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17413" name="圆角矩形 184"/>
          <p:cNvSpPr>
            <a:spLocks noChangeArrowheads="1"/>
          </p:cNvSpPr>
          <p:nvPr/>
        </p:nvSpPr>
        <p:spPr bwMode="auto">
          <a:xfrm rot="-1543991">
            <a:off x="3498851" y="2061633"/>
            <a:ext cx="2106083" cy="660400"/>
          </a:xfrm>
          <a:prstGeom prst="roundRect">
            <a:avLst>
              <a:gd name="adj" fmla="val 16667"/>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nvGrpSpPr>
          <p:cNvPr id="17414" name="组合 15"/>
          <p:cNvGrpSpPr/>
          <p:nvPr/>
        </p:nvGrpSpPr>
        <p:grpSpPr bwMode="auto">
          <a:xfrm>
            <a:off x="495300" y="1849967"/>
            <a:ext cx="4150784" cy="4150784"/>
            <a:chOff x="0" y="0"/>
            <a:chExt cx="3112770" cy="3112770"/>
          </a:xfrm>
        </p:grpSpPr>
        <p:sp>
          <p:nvSpPr>
            <p:cNvPr id="17498" name="空心弧 164"/>
            <p:cNvSpPr/>
            <p:nvPr/>
          </p:nvSpPr>
          <p:spPr bwMode="auto">
            <a:xfrm rot="-8478010">
              <a:off x="151287" y="122410"/>
              <a:ext cx="2831176" cy="2831176"/>
            </a:xfrm>
            <a:custGeom>
              <a:avLst/>
              <a:gdLst>
                <a:gd name="T0" fmla="*/ 0 w 21600"/>
                <a:gd name="T1" fmla="*/ 1415588 h 21600"/>
                <a:gd name="T2" fmla="*/ 1415588 w 21600"/>
                <a:gd name="T3" fmla="*/ 0 h 21600"/>
                <a:gd name="T4" fmla="*/ 2831176 w 21600"/>
                <a:gd name="T5" fmla="*/ 1415457 h 21600"/>
                <a:gd name="T6" fmla="*/ 2831176 w 21600"/>
                <a:gd name="T7" fmla="*/ 1415588 h 21600"/>
                <a:gd name="T8" fmla="*/ 1415588 w 21600"/>
                <a:gd name="T9" fmla="*/ 0 h 21600"/>
                <a:gd name="T10" fmla="*/ 0 w 21600"/>
                <a:gd name="T11" fmla="*/ 1415588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771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4" y="-1"/>
                    <a:pt x="21599" y="4835"/>
                    <a:pt x="21600" y="10799"/>
                  </a:cubicBezTo>
                  <a:lnTo>
                    <a:pt x="21600" y="10800"/>
                  </a:lnTo>
                  <a:cubicBezTo>
                    <a:pt x="21600" y="4835"/>
                    <a:pt x="16764" y="0"/>
                    <a:pt x="10800" y="0"/>
                  </a:cubicBezTo>
                  <a:cubicBezTo>
                    <a:pt x="4835" y="0"/>
                    <a:pt x="0" y="4835"/>
                    <a:pt x="0" y="10800"/>
                  </a:cubicBezTo>
                  <a:close/>
                </a:path>
              </a:pathLst>
            </a:custGeom>
            <a:noFill/>
            <a:ln w="12700" cmpd="sng">
              <a:solidFill>
                <a:srgbClr val="699B9A"/>
              </a:solidFill>
              <a:miter lim="800000"/>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99" name="椭圆 13"/>
            <p:cNvSpPr>
              <a:spLocks noChangeArrowheads="1"/>
            </p:cNvSpPr>
            <p:nvPr/>
          </p:nvSpPr>
          <p:spPr bwMode="auto">
            <a:xfrm>
              <a:off x="0" y="0"/>
              <a:ext cx="3112770" cy="311277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sp>
        <p:nvSpPr>
          <p:cNvPr id="17415" name="椭圆 84"/>
          <p:cNvSpPr>
            <a:spLocks noChangeArrowheads="1"/>
          </p:cNvSpPr>
          <p:nvPr/>
        </p:nvSpPr>
        <p:spPr bwMode="auto">
          <a:xfrm>
            <a:off x="848784" y="2165351"/>
            <a:ext cx="3454400" cy="3454400"/>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nvGrpSpPr>
          <p:cNvPr id="17416" name="组合 86"/>
          <p:cNvGrpSpPr/>
          <p:nvPr/>
        </p:nvGrpSpPr>
        <p:grpSpPr bwMode="auto">
          <a:xfrm>
            <a:off x="476251" y="2266951"/>
            <a:ext cx="2400300" cy="1504949"/>
            <a:chOff x="0" y="0"/>
            <a:chExt cx="1800723" cy="1128712"/>
          </a:xfrm>
        </p:grpSpPr>
        <p:sp>
          <p:nvSpPr>
            <p:cNvPr id="17464" name="Rectangle 40217"/>
            <p:cNvSpPr>
              <a:spLocks noChangeArrowheads="1"/>
            </p:cNvSpPr>
            <p:nvPr/>
          </p:nvSpPr>
          <p:spPr bwMode="auto">
            <a:xfrm>
              <a:off x="179388" y="0"/>
              <a:ext cx="1298574" cy="884237"/>
            </a:xfrm>
            <a:prstGeom prst="rect">
              <a:avLst/>
            </a:prstGeom>
            <a:solidFill>
              <a:srgbClr val="78CA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65" name="Rectangle 40218"/>
            <p:cNvSpPr>
              <a:spLocks noChangeArrowheads="1"/>
            </p:cNvSpPr>
            <p:nvPr/>
          </p:nvSpPr>
          <p:spPr bwMode="auto">
            <a:xfrm>
              <a:off x="179388" y="0"/>
              <a:ext cx="1298574"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66" name="Rectangle 40219"/>
            <p:cNvSpPr>
              <a:spLocks noChangeArrowheads="1"/>
            </p:cNvSpPr>
            <p:nvPr/>
          </p:nvSpPr>
          <p:spPr bwMode="auto">
            <a:xfrm>
              <a:off x="255588" y="52387"/>
              <a:ext cx="1146174" cy="74930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67" name="Rectangle 40220"/>
            <p:cNvSpPr>
              <a:spLocks noChangeArrowheads="1"/>
            </p:cNvSpPr>
            <p:nvPr/>
          </p:nvSpPr>
          <p:spPr bwMode="auto">
            <a:xfrm>
              <a:off x="255588" y="52387"/>
              <a:ext cx="114617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68" name="Freeform 40221"/>
            <p:cNvSpPr/>
            <p:nvPr/>
          </p:nvSpPr>
          <p:spPr bwMode="auto">
            <a:xfrm>
              <a:off x="0" y="884237"/>
              <a:ext cx="1654175" cy="192087"/>
            </a:xfrm>
            <a:custGeom>
              <a:avLst/>
              <a:gdLst>
                <a:gd name="T0" fmla="*/ 1477963 w 1042"/>
                <a:gd name="T1" fmla="*/ 0 h 121"/>
                <a:gd name="T2" fmla="*/ 827088 w 1042"/>
                <a:gd name="T3" fmla="*/ 0 h 121"/>
                <a:gd name="T4" fmla="*/ 179388 w 1042"/>
                <a:gd name="T5" fmla="*/ 0 h 121"/>
                <a:gd name="T6" fmla="*/ 0 w 1042"/>
                <a:gd name="T7" fmla="*/ 192087 h 121"/>
                <a:gd name="T8" fmla="*/ 827088 w 1042"/>
                <a:gd name="T9" fmla="*/ 192087 h 121"/>
                <a:gd name="T10" fmla="*/ 1654175 w 1042"/>
                <a:gd name="T11" fmla="*/ 192087 h 121"/>
                <a:gd name="T12" fmla="*/ 1477963 w 1042"/>
                <a:gd name="T13" fmla="*/ 0 h 121"/>
                <a:gd name="T14" fmla="*/ 0 60000 65536"/>
                <a:gd name="T15" fmla="*/ 0 60000 65536"/>
                <a:gd name="T16" fmla="*/ 0 60000 65536"/>
                <a:gd name="T17" fmla="*/ 0 60000 65536"/>
                <a:gd name="T18" fmla="*/ 0 60000 65536"/>
                <a:gd name="T19" fmla="*/ 0 60000 65536"/>
                <a:gd name="T20" fmla="*/ 0 60000 65536"/>
                <a:gd name="T21" fmla="*/ 0 w 1042"/>
                <a:gd name="T22" fmla="*/ 0 h 121"/>
                <a:gd name="T23" fmla="*/ 1042 w 1042"/>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2" h="121">
                  <a:moveTo>
                    <a:pt x="931" y="0"/>
                  </a:moveTo>
                  <a:lnTo>
                    <a:pt x="521" y="0"/>
                  </a:lnTo>
                  <a:lnTo>
                    <a:pt x="113" y="0"/>
                  </a:lnTo>
                  <a:lnTo>
                    <a:pt x="0" y="121"/>
                  </a:lnTo>
                  <a:lnTo>
                    <a:pt x="521" y="121"/>
                  </a:lnTo>
                  <a:lnTo>
                    <a:pt x="1042" y="121"/>
                  </a:lnTo>
                  <a:lnTo>
                    <a:pt x="931" y="0"/>
                  </a:lnTo>
                  <a:close/>
                </a:path>
              </a:pathLst>
            </a:custGeom>
            <a:solidFill>
              <a:srgbClr val="5CBFD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69" name="Rectangle 40222"/>
            <p:cNvSpPr>
              <a:spLocks noChangeArrowheads="1"/>
            </p:cNvSpPr>
            <p:nvPr/>
          </p:nvSpPr>
          <p:spPr bwMode="auto">
            <a:xfrm>
              <a:off x="179388" y="873125"/>
              <a:ext cx="1298574" cy="22225"/>
            </a:xfrm>
            <a:prstGeom prst="rect">
              <a:avLst/>
            </a:prstGeom>
            <a:solidFill>
              <a:srgbClr val="32BB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70" name="Rectangle 40223"/>
            <p:cNvSpPr>
              <a:spLocks noChangeArrowheads="1"/>
            </p:cNvSpPr>
            <p:nvPr/>
          </p:nvSpPr>
          <p:spPr bwMode="auto">
            <a:xfrm>
              <a:off x="461963" y="112712"/>
              <a:ext cx="873125" cy="49212"/>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71" name="Rectangle 40224"/>
            <p:cNvSpPr>
              <a:spLocks noChangeArrowheads="1"/>
            </p:cNvSpPr>
            <p:nvPr/>
          </p:nvSpPr>
          <p:spPr bwMode="auto">
            <a:xfrm>
              <a:off x="461963" y="112712"/>
              <a:ext cx="8731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72" name="Rectangle 40225"/>
            <p:cNvSpPr>
              <a:spLocks noChangeArrowheads="1"/>
            </p:cNvSpPr>
            <p:nvPr/>
          </p:nvSpPr>
          <p:spPr bwMode="auto">
            <a:xfrm>
              <a:off x="461963" y="258762"/>
              <a:ext cx="873125" cy="46037"/>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73" name="Rectangle 40226"/>
            <p:cNvSpPr>
              <a:spLocks noChangeArrowheads="1"/>
            </p:cNvSpPr>
            <p:nvPr/>
          </p:nvSpPr>
          <p:spPr bwMode="auto">
            <a:xfrm>
              <a:off x="461963" y="258762"/>
              <a:ext cx="8731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74" name="Rectangle 40227"/>
            <p:cNvSpPr>
              <a:spLocks noChangeArrowheads="1"/>
            </p:cNvSpPr>
            <p:nvPr/>
          </p:nvSpPr>
          <p:spPr bwMode="auto">
            <a:xfrm>
              <a:off x="461963" y="401637"/>
              <a:ext cx="873125" cy="49212"/>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75" name="Rectangle 40228"/>
            <p:cNvSpPr>
              <a:spLocks noChangeArrowheads="1"/>
            </p:cNvSpPr>
            <p:nvPr/>
          </p:nvSpPr>
          <p:spPr bwMode="auto">
            <a:xfrm>
              <a:off x="461963" y="401637"/>
              <a:ext cx="8731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76" name="Rectangle 40229"/>
            <p:cNvSpPr>
              <a:spLocks noChangeArrowheads="1"/>
            </p:cNvSpPr>
            <p:nvPr/>
          </p:nvSpPr>
          <p:spPr bwMode="auto">
            <a:xfrm>
              <a:off x="461963" y="549275"/>
              <a:ext cx="873125" cy="44450"/>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77" name="Rectangle 40230"/>
            <p:cNvSpPr>
              <a:spLocks noChangeArrowheads="1"/>
            </p:cNvSpPr>
            <p:nvPr/>
          </p:nvSpPr>
          <p:spPr bwMode="auto">
            <a:xfrm>
              <a:off x="461963" y="549275"/>
              <a:ext cx="873125"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78" name="Rectangle 40231"/>
            <p:cNvSpPr>
              <a:spLocks noChangeArrowheads="1"/>
            </p:cNvSpPr>
            <p:nvPr/>
          </p:nvSpPr>
          <p:spPr bwMode="auto">
            <a:xfrm>
              <a:off x="461963" y="692150"/>
              <a:ext cx="873125" cy="49212"/>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79" name="Rectangle 40232"/>
            <p:cNvSpPr>
              <a:spLocks noChangeArrowheads="1"/>
            </p:cNvSpPr>
            <p:nvPr/>
          </p:nvSpPr>
          <p:spPr bwMode="auto">
            <a:xfrm>
              <a:off x="461963" y="692150"/>
              <a:ext cx="8731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80" name="Freeform 40234"/>
            <p:cNvSpPr>
              <a:spLocks noEditPoints="1"/>
            </p:cNvSpPr>
            <p:nvPr/>
          </p:nvSpPr>
          <p:spPr bwMode="auto">
            <a:xfrm>
              <a:off x="552449" y="52387"/>
              <a:ext cx="719137" cy="349250"/>
            </a:xfrm>
            <a:custGeom>
              <a:avLst/>
              <a:gdLst>
                <a:gd name="T0" fmla="*/ 461962 w 453"/>
                <a:gd name="T1" fmla="*/ 252413 h 220"/>
                <a:gd name="T2" fmla="*/ 98425 w 453"/>
                <a:gd name="T3" fmla="*/ 252413 h 220"/>
                <a:gd name="T4" fmla="*/ 0 w 453"/>
                <a:gd name="T5" fmla="*/ 349250 h 220"/>
                <a:gd name="T6" fmla="*/ 365125 w 453"/>
                <a:gd name="T7" fmla="*/ 349250 h 220"/>
                <a:gd name="T8" fmla="*/ 461962 w 453"/>
                <a:gd name="T9" fmla="*/ 252413 h 220"/>
                <a:gd name="T10" fmla="*/ 604837 w 453"/>
                <a:gd name="T11" fmla="*/ 109538 h 220"/>
                <a:gd name="T12" fmla="*/ 241300 w 453"/>
                <a:gd name="T13" fmla="*/ 109538 h 220"/>
                <a:gd name="T14" fmla="*/ 142875 w 453"/>
                <a:gd name="T15" fmla="*/ 206375 h 220"/>
                <a:gd name="T16" fmla="*/ 511175 w 453"/>
                <a:gd name="T17" fmla="*/ 206375 h 220"/>
                <a:gd name="T18" fmla="*/ 604837 w 453"/>
                <a:gd name="T19" fmla="*/ 109538 h 220"/>
                <a:gd name="T20" fmla="*/ 719137 w 453"/>
                <a:gd name="T21" fmla="*/ 0 h 220"/>
                <a:gd name="T22" fmla="*/ 349250 w 453"/>
                <a:gd name="T23" fmla="*/ 0 h 220"/>
                <a:gd name="T24" fmla="*/ 288925 w 453"/>
                <a:gd name="T25" fmla="*/ 60325 h 220"/>
                <a:gd name="T26" fmla="*/ 654050 w 453"/>
                <a:gd name="T27" fmla="*/ 60325 h 220"/>
                <a:gd name="T28" fmla="*/ 719137 w 453"/>
                <a:gd name="T29" fmla="*/ 0 h 2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3"/>
                <a:gd name="T46" fmla="*/ 0 h 220"/>
                <a:gd name="T47" fmla="*/ 453 w 453"/>
                <a:gd name="T48" fmla="*/ 220 h 2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3" h="220">
                  <a:moveTo>
                    <a:pt x="291" y="159"/>
                  </a:moveTo>
                  <a:lnTo>
                    <a:pt x="62" y="159"/>
                  </a:lnTo>
                  <a:lnTo>
                    <a:pt x="0" y="220"/>
                  </a:lnTo>
                  <a:lnTo>
                    <a:pt x="230" y="220"/>
                  </a:lnTo>
                  <a:lnTo>
                    <a:pt x="291" y="159"/>
                  </a:lnTo>
                  <a:moveTo>
                    <a:pt x="381" y="69"/>
                  </a:moveTo>
                  <a:lnTo>
                    <a:pt x="152" y="69"/>
                  </a:lnTo>
                  <a:lnTo>
                    <a:pt x="90" y="130"/>
                  </a:lnTo>
                  <a:lnTo>
                    <a:pt x="322" y="130"/>
                  </a:lnTo>
                  <a:lnTo>
                    <a:pt x="381" y="69"/>
                  </a:lnTo>
                  <a:moveTo>
                    <a:pt x="453" y="0"/>
                  </a:moveTo>
                  <a:lnTo>
                    <a:pt x="220" y="0"/>
                  </a:lnTo>
                  <a:lnTo>
                    <a:pt x="182" y="38"/>
                  </a:lnTo>
                  <a:lnTo>
                    <a:pt x="412" y="38"/>
                  </a:lnTo>
                  <a:lnTo>
                    <a:pt x="4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81" name="Freeform 40236"/>
            <p:cNvSpPr/>
            <p:nvPr/>
          </p:nvSpPr>
          <p:spPr bwMode="auto">
            <a:xfrm>
              <a:off x="793749" y="112712"/>
              <a:ext cx="412750" cy="49212"/>
            </a:xfrm>
            <a:custGeom>
              <a:avLst/>
              <a:gdLst>
                <a:gd name="T0" fmla="*/ 412750 w 260"/>
                <a:gd name="T1" fmla="*/ 0 h 31"/>
                <a:gd name="T2" fmla="*/ 47625 w 260"/>
                <a:gd name="T3" fmla="*/ 0 h 31"/>
                <a:gd name="T4" fmla="*/ 0 w 260"/>
                <a:gd name="T5" fmla="*/ 49212 h 31"/>
                <a:gd name="T6" fmla="*/ 363538 w 260"/>
                <a:gd name="T7" fmla="*/ 49212 h 31"/>
                <a:gd name="T8" fmla="*/ 412750 w 260"/>
                <a:gd name="T9" fmla="*/ 0 h 31"/>
                <a:gd name="T10" fmla="*/ 0 60000 65536"/>
                <a:gd name="T11" fmla="*/ 0 60000 65536"/>
                <a:gd name="T12" fmla="*/ 0 60000 65536"/>
                <a:gd name="T13" fmla="*/ 0 60000 65536"/>
                <a:gd name="T14" fmla="*/ 0 60000 65536"/>
                <a:gd name="T15" fmla="*/ 0 w 260"/>
                <a:gd name="T16" fmla="*/ 0 h 31"/>
                <a:gd name="T17" fmla="*/ 260 w 260"/>
                <a:gd name="T18" fmla="*/ 31 h 31"/>
              </a:gdLst>
              <a:ahLst/>
              <a:cxnLst>
                <a:cxn ang="T10">
                  <a:pos x="T0" y="T1"/>
                </a:cxn>
                <a:cxn ang="T11">
                  <a:pos x="T2" y="T3"/>
                </a:cxn>
                <a:cxn ang="T12">
                  <a:pos x="T4" y="T5"/>
                </a:cxn>
                <a:cxn ang="T13">
                  <a:pos x="T6" y="T7"/>
                </a:cxn>
                <a:cxn ang="T14">
                  <a:pos x="T8" y="T9"/>
                </a:cxn>
              </a:cxnLst>
              <a:rect l="T15" t="T16" r="T17" b="T18"/>
              <a:pathLst>
                <a:path w="260" h="31">
                  <a:moveTo>
                    <a:pt x="260" y="0"/>
                  </a:moveTo>
                  <a:lnTo>
                    <a:pt x="30" y="0"/>
                  </a:lnTo>
                  <a:lnTo>
                    <a:pt x="0" y="31"/>
                  </a:lnTo>
                  <a:lnTo>
                    <a:pt x="229" y="31"/>
                  </a:lnTo>
                  <a:lnTo>
                    <a:pt x="2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82" name="Freeform 40238"/>
            <p:cNvSpPr/>
            <p:nvPr/>
          </p:nvSpPr>
          <p:spPr bwMode="auto">
            <a:xfrm>
              <a:off x="650875" y="258762"/>
              <a:ext cx="412750" cy="46037"/>
            </a:xfrm>
            <a:custGeom>
              <a:avLst/>
              <a:gdLst>
                <a:gd name="T0" fmla="*/ 412750 w 260"/>
                <a:gd name="T1" fmla="*/ 0 h 29"/>
                <a:gd name="T2" fmla="*/ 44450 w 260"/>
                <a:gd name="T3" fmla="*/ 0 h 29"/>
                <a:gd name="T4" fmla="*/ 0 w 260"/>
                <a:gd name="T5" fmla="*/ 46037 h 29"/>
                <a:gd name="T6" fmla="*/ 363538 w 260"/>
                <a:gd name="T7" fmla="*/ 46037 h 29"/>
                <a:gd name="T8" fmla="*/ 412750 w 260"/>
                <a:gd name="T9" fmla="*/ 0 h 29"/>
                <a:gd name="T10" fmla="*/ 0 60000 65536"/>
                <a:gd name="T11" fmla="*/ 0 60000 65536"/>
                <a:gd name="T12" fmla="*/ 0 60000 65536"/>
                <a:gd name="T13" fmla="*/ 0 60000 65536"/>
                <a:gd name="T14" fmla="*/ 0 60000 65536"/>
                <a:gd name="T15" fmla="*/ 0 w 260"/>
                <a:gd name="T16" fmla="*/ 0 h 29"/>
                <a:gd name="T17" fmla="*/ 260 w 260"/>
                <a:gd name="T18" fmla="*/ 29 h 29"/>
              </a:gdLst>
              <a:ahLst/>
              <a:cxnLst>
                <a:cxn ang="T10">
                  <a:pos x="T0" y="T1"/>
                </a:cxn>
                <a:cxn ang="T11">
                  <a:pos x="T2" y="T3"/>
                </a:cxn>
                <a:cxn ang="T12">
                  <a:pos x="T4" y="T5"/>
                </a:cxn>
                <a:cxn ang="T13">
                  <a:pos x="T6" y="T7"/>
                </a:cxn>
                <a:cxn ang="T14">
                  <a:pos x="T8" y="T9"/>
                </a:cxn>
              </a:cxnLst>
              <a:rect l="T15" t="T16" r="T17" b="T18"/>
              <a:pathLst>
                <a:path w="260" h="29">
                  <a:moveTo>
                    <a:pt x="260" y="0"/>
                  </a:moveTo>
                  <a:lnTo>
                    <a:pt x="28" y="0"/>
                  </a:lnTo>
                  <a:lnTo>
                    <a:pt x="0" y="29"/>
                  </a:lnTo>
                  <a:lnTo>
                    <a:pt x="229" y="29"/>
                  </a:lnTo>
                  <a:lnTo>
                    <a:pt x="2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83" name="Freeform 40240"/>
            <p:cNvSpPr/>
            <p:nvPr/>
          </p:nvSpPr>
          <p:spPr bwMode="auto">
            <a:xfrm>
              <a:off x="255588" y="450850"/>
              <a:ext cx="612775" cy="350837"/>
            </a:xfrm>
            <a:custGeom>
              <a:avLst/>
              <a:gdLst>
                <a:gd name="T0" fmla="*/ 612775 w 386"/>
                <a:gd name="T1" fmla="*/ 0 h 221"/>
                <a:gd name="T2" fmla="*/ 247650 w 386"/>
                <a:gd name="T3" fmla="*/ 0 h 221"/>
                <a:gd name="T4" fmla="*/ 0 w 386"/>
                <a:gd name="T5" fmla="*/ 249237 h 221"/>
                <a:gd name="T6" fmla="*/ 0 w 386"/>
                <a:gd name="T7" fmla="*/ 350837 h 221"/>
                <a:gd name="T8" fmla="*/ 263525 w 386"/>
                <a:gd name="T9" fmla="*/ 350837 h 221"/>
                <a:gd name="T10" fmla="*/ 323850 w 386"/>
                <a:gd name="T11" fmla="*/ 290512 h 221"/>
                <a:gd name="T12" fmla="*/ 206375 w 386"/>
                <a:gd name="T13" fmla="*/ 290512 h 221"/>
                <a:gd name="T14" fmla="*/ 206375 w 386"/>
                <a:gd name="T15" fmla="*/ 241300 h 221"/>
                <a:gd name="T16" fmla="*/ 371475 w 386"/>
                <a:gd name="T17" fmla="*/ 241300 h 221"/>
                <a:gd name="T18" fmla="*/ 469900 w 386"/>
                <a:gd name="T19" fmla="*/ 142875 h 221"/>
                <a:gd name="T20" fmla="*/ 206375 w 386"/>
                <a:gd name="T21" fmla="*/ 142875 h 221"/>
                <a:gd name="T22" fmla="*/ 206375 w 386"/>
                <a:gd name="T23" fmla="*/ 98425 h 221"/>
                <a:gd name="T24" fmla="*/ 519113 w 386"/>
                <a:gd name="T25" fmla="*/ 98425 h 221"/>
                <a:gd name="T26" fmla="*/ 612775 w 386"/>
                <a:gd name="T27" fmla="*/ 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6"/>
                <a:gd name="T43" fmla="*/ 0 h 221"/>
                <a:gd name="T44" fmla="*/ 386 w 386"/>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6" h="221">
                  <a:moveTo>
                    <a:pt x="386" y="0"/>
                  </a:moveTo>
                  <a:lnTo>
                    <a:pt x="156" y="0"/>
                  </a:lnTo>
                  <a:lnTo>
                    <a:pt x="0" y="157"/>
                  </a:lnTo>
                  <a:lnTo>
                    <a:pt x="0" y="221"/>
                  </a:lnTo>
                  <a:lnTo>
                    <a:pt x="166" y="221"/>
                  </a:lnTo>
                  <a:lnTo>
                    <a:pt x="204" y="183"/>
                  </a:lnTo>
                  <a:lnTo>
                    <a:pt x="130" y="183"/>
                  </a:lnTo>
                  <a:lnTo>
                    <a:pt x="130" y="152"/>
                  </a:lnTo>
                  <a:lnTo>
                    <a:pt x="234" y="152"/>
                  </a:lnTo>
                  <a:lnTo>
                    <a:pt x="296" y="90"/>
                  </a:lnTo>
                  <a:lnTo>
                    <a:pt x="130" y="90"/>
                  </a:lnTo>
                  <a:lnTo>
                    <a:pt x="130" y="62"/>
                  </a:lnTo>
                  <a:lnTo>
                    <a:pt x="327" y="62"/>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84" name="Freeform 40242"/>
            <p:cNvSpPr/>
            <p:nvPr/>
          </p:nvSpPr>
          <p:spPr bwMode="auto">
            <a:xfrm>
              <a:off x="503238" y="401637"/>
              <a:ext cx="414337" cy="49212"/>
            </a:xfrm>
            <a:custGeom>
              <a:avLst/>
              <a:gdLst>
                <a:gd name="T0" fmla="*/ 414337 w 261"/>
                <a:gd name="T1" fmla="*/ 0 h 31"/>
                <a:gd name="T2" fmla="*/ 49212 w 261"/>
                <a:gd name="T3" fmla="*/ 0 h 31"/>
                <a:gd name="T4" fmla="*/ 0 w 261"/>
                <a:gd name="T5" fmla="*/ 49212 h 31"/>
                <a:gd name="T6" fmla="*/ 365125 w 261"/>
                <a:gd name="T7" fmla="*/ 49212 h 31"/>
                <a:gd name="T8" fmla="*/ 414337 w 261"/>
                <a:gd name="T9" fmla="*/ 0 h 31"/>
                <a:gd name="T10" fmla="*/ 0 60000 65536"/>
                <a:gd name="T11" fmla="*/ 0 60000 65536"/>
                <a:gd name="T12" fmla="*/ 0 60000 65536"/>
                <a:gd name="T13" fmla="*/ 0 60000 65536"/>
                <a:gd name="T14" fmla="*/ 0 60000 65536"/>
                <a:gd name="T15" fmla="*/ 0 w 261"/>
                <a:gd name="T16" fmla="*/ 0 h 31"/>
                <a:gd name="T17" fmla="*/ 261 w 261"/>
                <a:gd name="T18" fmla="*/ 31 h 31"/>
              </a:gdLst>
              <a:ahLst/>
              <a:cxnLst>
                <a:cxn ang="T10">
                  <a:pos x="T0" y="T1"/>
                </a:cxn>
                <a:cxn ang="T11">
                  <a:pos x="T2" y="T3"/>
                </a:cxn>
                <a:cxn ang="T12">
                  <a:pos x="T4" y="T5"/>
                </a:cxn>
                <a:cxn ang="T13">
                  <a:pos x="T6" y="T7"/>
                </a:cxn>
                <a:cxn ang="T14">
                  <a:pos x="T8" y="T9"/>
                </a:cxn>
              </a:cxnLst>
              <a:rect l="T15" t="T16" r="T17" b="T18"/>
              <a:pathLst>
                <a:path w="261" h="31">
                  <a:moveTo>
                    <a:pt x="261" y="0"/>
                  </a:moveTo>
                  <a:lnTo>
                    <a:pt x="31" y="0"/>
                  </a:lnTo>
                  <a:lnTo>
                    <a:pt x="0" y="31"/>
                  </a:lnTo>
                  <a:lnTo>
                    <a:pt x="230" y="31"/>
                  </a:lnTo>
                  <a:lnTo>
                    <a:pt x="2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85" name="Freeform 40244"/>
            <p:cNvSpPr/>
            <p:nvPr/>
          </p:nvSpPr>
          <p:spPr bwMode="auto">
            <a:xfrm>
              <a:off x="461963" y="549275"/>
              <a:ext cx="312738" cy="44450"/>
            </a:xfrm>
            <a:custGeom>
              <a:avLst/>
              <a:gdLst>
                <a:gd name="T0" fmla="*/ 312738 w 197"/>
                <a:gd name="T1" fmla="*/ 0 h 28"/>
                <a:gd name="T2" fmla="*/ 0 w 197"/>
                <a:gd name="T3" fmla="*/ 0 h 28"/>
                <a:gd name="T4" fmla="*/ 0 w 197"/>
                <a:gd name="T5" fmla="*/ 44450 h 28"/>
                <a:gd name="T6" fmla="*/ 263525 w 197"/>
                <a:gd name="T7" fmla="*/ 44450 h 28"/>
                <a:gd name="T8" fmla="*/ 312738 w 197"/>
                <a:gd name="T9" fmla="*/ 0 h 28"/>
                <a:gd name="T10" fmla="*/ 0 60000 65536"/>
                <a:gd name="T11" fmla="*/ 0 60000 65536"/>
                <a:gd name="T12" fmla="*/ 0 60000 65536"/>
                <a:gd name="T13" fmla="*/ 0 60000 65536"/>
                <a:gd name="T14" fmla="*/ 0 60000 65536"/>
                <a:gd name="T15" fmla="*/ 0 w 197"/>
                <a:gd name="T16" fmla="*/ 0 h 28"/>
                <a:gd name="T17" fmla="*/ 197 w 197"/>
                <a:gd name="T18" fmla="*/ 28 h 28"/>
              </a:gdLst>
              <a:ahLst/>
              <a:cxnLst>
                <a:cxn ang="T10">
                  <a:pos x="T0" y="T1"/>
                </a:cxn>
                <a:cxn ang="T11">
                  <a:pos x="T2" y="T3"/>
                </a:cxn>
                <a:cxn ang="T12">
                  <a:pos x="T4" y="T5"/>
                </a:cxn>
                <a:cxn ang="T13">
                  <a:pos x="T6" y="T7"/>
                </a:cxn>
                <a:cxn ang="T14">
                  <a:pos x="T8" y="T9"/>
                </a:cxn>
              </a:cxnLst>
              <a:rect l="T15" t="T16" r="T17" b="T18"/>
              <a:pathLst>
                <a:path w="197" h="28">
                  <a:moveTo>
                    <a:pt x="197" y="0"/>
                  </a:moveTo>
                  <a:lnTo>
                    <a:pt x="0" y="0"/>
                  </a:lnTo>
                  <a:lnTo>
                    <a:pt x="0" y="28"/>
                  </a:lnTo>
                  <a:lnTo>
                    <a:pt x="166" y="28"/>
                  </a:lnTo>
                  <a:lnTo>
                    <a:pt x="1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86" name="Freeform 40246"/>
            <p:cNvSpPr/>
            <p:nvPr/>
          </p:nvSpPr>
          <p:spPr bwMode="auto">
            <a:xfrm>
              <a:off x="461963" y="692150"/>
              <a:ext cx="165100" cy="49212"/>
            </a:xfrm>
            <a:custGeom>
              <a:avLst/>
              <a:gdLst>
                <a:gd name="T0" fmla="*/ 165100 w 104"/>
                <a:gd name="T1" fmla="*/ 0 h 31"/>
                <a:gd name="T2" fmla="*/ 0 w 104"/>
                <a:gd name="T3" fmla="*/ 0 h 31"/>
                <a:gd name="T4" fmla="*/ 0 w 104"/>
                <a:gd name="T5" fmla="*/ 49212 h 31"/>
                <a:gd name="T6" fmla="*/ 117475 w 104"/>
                <a:gd name="T7" fmla="*/ 49212 h 31"/>
                <a:gd name="T8" fmla="*/ 165100 w 104"/>
                <a:gd name="T9" fmla="*/ 0 h 31"/>
                <a:gd name="T10" fmla="*/ 0 60000 65536"/>
                <a:gd name="T11" fmla="*/ 0 60000 65536"/>
                <a:gd name="T12" fmla="*/ 0 60000 65536"/>
                <a:gd name="T13" fmla="*/ 0 60000 65536"/>
                <a:gd name="T14" fmla="*/ 0 60000 65536"/>
                <a:gd name="T15" fmla="*/ 0 w 104"/>
                <a:gd name="T16" fmla="*/ 0 h 31"/>
                <a:gd name="T17" fmla="*/ 104 w 104"/>
                <a:gd name="T18" fmla="*/ 31 h 31"/>
              </a:gdLst>
              <a:ahLst/>
              <a:cxnLst>
                <a:cxn ang="T10">
                  <a:pos x="T0" y="T1"/>
                </a:cxn>
                <a:cxn ang="T11">
                  <a:pos x="T2" y="T3"/>
                </a:cxn>
                <a:cxn ang="T12">
                  <a:pos x="T4" y="T5"/>
                </a:cxn>
                <a:cxn ang="T13">
                  <a:pos x="T6" y="T7"/>
                </a:cxn>
                <a:cxn ang="T14">
                  <a:pos x="T8" y="T9"/>
                </a:cxn>
              </a:cxnLst>
              <a:rect l="T15" t="T16" r="T17" b="T18"/>
              <a:pathLst>
                <a:path w="104" h="31">
                  <a:moveTo>
                    <a:pt x="104" y="0"/>
                  </a:moveTo>
                  <a:lnTo>
                    <a:pt x="0" y="0"/>
                  </a:lnTo>
                  <a:lnTo>
                    <a:pt x="0" y="31"/>
                  </a:lnTo>
                  <a:lnTo>
                    <a:pt x="74" y="31"/>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87" name="Freeform 40247"/>
            <p:cNvSpPr/>
            <p:nvPr/>
          </p:nvSpPr>
          <p:spPr bwMode="auto">
            <a:xfrm>
              <a:off x="285750" y="52387"/>
              <a:ext cx="138113" cy="365125"/>
            </a:xfrm>
            <a:custGeom>
              <a:avLst/>
              <a:gdLst>
                <a:gd name="T0" fmla="*/ 0 w 87"/>
                <a:gd name="T1" fmla="*/ 0 h 230"/>
                <a:gd name="T2" fmla="*/ 0 w 87"/>
                <a:gd name="T3" fmla="*/ 365125 h 230"/>
                <a:gd name="T4" fmla="*/ 71438 w 87"/>
                <a:gd name="T5" fmla="*/ 282575 h 230"/>
                <a:gd name="T6" fmla="*/ 138113 w 87"/>
                <a:gd name="T7" fmla="*/ 365125 h 230"/>
                <a:gd name="T8" fmla="*/ 138113 w 87"/>
                <a:gd name="T9" fmla="*/ 0 h 230"/>
                <a:gd name="T10" fmla="*/ 0 w 87"/>
                <a:gd name="T11" fmla="*/ 0 h 230"/>
                <a:gd name="T12" fmla="*/ 0 60000 65536"/>
                <a:gd name="T13" fmla="*/ 0 60000 65536"/>
                <a:gd name="T14" fmla="*/ 0 60000 65536"/>
                <a:gd name="T15" fmla="*/ 0 60000 65536"/>
                <a:gd name="T16" fmla="*/ 0 60000 65536"/>
                <a:gd name="T17" fmla="*/ 0 60000 65536"/>
                <a:gd name="T18" fmla="*/ 0 w 87"/>
                <a:gd name="T19" fmla="*/ 0 h 230"/>
                <a:gd name="T20" fmla="*/ 87 w 87"/>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87" h="230">
                  <a:moveTo>
                    <a:pt x="0" y="0"/>
                  </a:moveTo>
                  <a:lnTo>
                    <a:pt x="0" y="230"/>
                  </a:lnTo>
                  <a:lnTo>
                    <a:pt x="45" y="178"/>
                  </a:lnTo>
                  <a:lnTo>
                    <a:pt x="87" y="230"/>
                  </a:lnTo>
                  <a:lnTo>
                    <a:pt x="87" y="0"/>
                  </a:lnTo>
                  <a:lnTo>
                    <a:pt x="0" y="0"/>
                  </a:lnTo>
                  <a:close/>
                </a:path>
              </a:pathLst>
            </a:custGeom>
            <a:solidFill>
              <a:srgbClr val="D54A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88" name="Rectangle 40248"/>
            <p:cNvSpPr>
              <a:spLocks noChangeArrowheads="1"/>
            </p:cNvSpPr>
            <p:nvPr/>
          </p:nvSpPr>
          <p:spPr bwMode="auto">
            <a:xfrm>
              <a:off x="0" y="1076325"/>
              <a:ext cx="1654174" cy="52387"/>
            </a:xfrm>
            <a:prstGeom prst="rect">
              <a:avLst/>
            </a:prstGeom>
            <a:solidFill>
              <a:srgbClr val="3DB3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89" name="Freeform 40259"/>
            <p:cNvSpPr/>
            <p:nvPr/>
          </p:nvSpPr>
          <p:spPr bwMode="auto">
            <a:xfrm>
              <a:off x="1762623" y="197860"/>
              <a:ext cx="38100" cy="14287"/>
            </a:xfrm>
            <a:custGeom>
              <a:avLst/>
              <a:gdLst>
                <a:gd name="T0" fmla="*/ 7620 w 10"/>
                <a:gd name="T1" fmla="*/ 14287 h 4"/>
                <a:gd name="T2" fmla="*/ 0 w 10"/>
                <a:gd name="T3" fmla="*/ 7144 h 4"/>
                <a:gd name="T4" fmla="*/ 7620 w 10"/>
                <a:gd name="T5" fmla="*/ 0 h 4"/>
                <a:gd name="T6" fmla="*/ 30480 w 10"/>
                <a:gd name="T7" fmla="*/ 0 h 4"/>
                <a:gd name="T8" fmla="*/ 30480 w 10"/>
                <a:gd name="T9" fmla="*/ 0 h 4"/>
                <a:gd name="T10" fmla="*/ 38100 w 10"/>
                <a:gd name="T11" fmla="*/ 7144 h 4"/>
                <a:gd name="T12" fmla="*/ 30480 w 10"/>
                <a:gd name="T13" fmla="*/ 14287 h 4"/>
                <a:gd name="T14" fmla="*/ 7620 w 10"/>
                <a:gd name="T15" fmla="*/ 14287 h 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4"/>
                <a:gd name="T26" fmla="*/ 10 w 10"/>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4">
                  <a:moveTo>
                    <a:pt x="2" y="4"/>
                  </a:moveTo>
                  <a:cubicBezTo>
                    <a:pt x="1" y="4"/>
                    <a:pt x="0" y="3"/>
                    <a:pt x="0" y="2"/>
                  </a:cubicBezTo>
                  <a:cubicBezTo>
                    <a:pt x="0" y="1"/>
                    <a:pt x="1" y="0"/>
                    <a:pt x="2" y="0"/>
                  </a:cubicBezTo>
                  <a:cubicBezTo>
                    <a:pt x="4" y="0"/>
                    <a:pt x="6" y="0"/>
                    <a:pt x="8" y="0"/>
                  </a:cubicBezTo>
                  <a:cubicBezTo>
                    <a:pt x="8" y="0"/>
                    <a:pt x="8" y="0"/>
                    <a:pt x="8" y="0"/>
                  </a:cubicBezTo>
                  <a:cubicBezTo>
                    <a:pt x="9" y="0"/>
                    <a:pt x="10" y="1"/>
                    <a:pt x="10" y="2"/>
                  </a:cubicBezTo>
                  <a:cubicBezTo>
                    <a:pt x="10" y="3"/>
                    <a:pt x="9" y="4"/>
                    <a:pt x="8" y="4"/>
                  </a:cubicBezTo>
                  <a:cubicBezTo>
                    <a:pt x="6" y="4"/>
                    <a:pt x="4" y="4"/>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7490" name="组合 119"/>
            <p:cNvGrpSpPr/>
            <p:nvPr/>
          </p:nvGrpSpPr>
          <p:grpSpPr bwMode="auto">
            <a:xfrm rot="-627856">
              <a:off x="546990" y="208671"/>
              <a:ext cx="438053" cy="401792"/>
              <a:chOff x="0" y="0"/>
              <a:chExt cx="438053" cy="401792"/>
            </a:xfrm>
          </p:grpSpPr>
          <p:sp>
            <p:nvSpPr>
              <p:cNvPr id="17492" name="圆角矩形 121"/>
              <p:cNvSpPr>
                <a:spLocks noChangeArrowheads="1"/>
              </p:cNvSpPr>
              <p:nvPr/>
            </p:nvSpPr>
            <p:spPr bwMode="auto">
              <a:xfrm>
                <a:off x="0" y="0"/>
                <a:ext cx="438053" cy="401792"/>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nvGrpSpPr>
              <p:cNvPr id="17493" name="组合 122"/>
              <p:cNvGrpSpPr/>
              <p:nvPr/>
            </p:nvGrpSpPr>
            <p:grpSpPr bwMode="auto">
              <a:xfrm>
                <a:off x="33102" y="20808"/>
                <a:ext cx="368771" cy="351086"/>
                <a:chOff x="0" y="0"/>
                <a:chExt cx="3044825" cy="2898775"/>
              </a:xfrm>
            </p:grpSpPr>
            <p:sp>
              <p:nvSpPr>
                <p:cNvPr id="17494" name="Freeform 25"/>
                <p:cNvSpPr>
                  <a:spLocks noEditPoints="1"/>
                </p:cNvSpPr>
                <p:nvPr/>
              </p:nvSpPr>
              <p:spPr bwMode="auto">
                <a:xfrm>
                  <a:off x="0" y="0"/>
                  <a:ext cx="1754188" cy="2898775"/>
                </a:xfrm>
                <a:custGeom>
                  <a:avLst/>
                  <a:gdLst>
                    <a:gd name="T0" fmla="*/ 1754188 w 466"/>
                    <a:gd name="T1" fmla="*/ 0 h 770"/>
                    <a:gd name="T2" fmla="*/ 1754188 w 466"/>
                    <a:gd name="T3" fmla="*/ 2898775 h 770"/>
                    <a:gd name="T4" fmla="*/ 1419161 w 466"/>
                    <a:gd name="T5" fmla="*/ 2846070 h 770"/>
                    <a:gd name="T6" fmla="*/ 101638 w 466"/>
                    <a:gd name="T7" fmla="*/ 2623956 h 770"/>
                    <a:gd name="T8" fmla="*/ 0 w 466"/>
                    <a:gd name="T9" fmla="*/ 2514781 h 770"/>
                    <a:gd name="T10" fmla="*/ 3764 w 466"/>
                    <a:gd name="T11" fmla="*/ 383994 h 770"/>
                    <a:gd name="T12" fmla="*/ 94109 w 466"/>
                    <a:gd name="T13" fmla="*/ 271054 h 770"/>
                    <a:gd name="T14" fmla="*/ 1693958 w 466"/>
                    <a:gd name="T15" fmla="*/ 3765 h 770"/>
                    <a:gd name="T16" fmla="*/ 1754188 w 466"/>
                    <a:gd name="T17" fmla="*/ 0 h 770"/>
                    <a:gd name="T18" fmla="*/ 798043 w 466"/>
                    <a:gd name="T19" fmla="*/ 1615032 h 770"/>
                    <a:gd name="T20" fmla="*/ 854508 w 466"/>
                    <a:gd name="T21" fmla="*/ 1611267 h 770"/>
                    <a:gd name="T22" fmla="*/ 1151892 w 466"/>
                    <a:gd name="T23" fmla="*/ 1072923 h 770"/>
                    <a:gd name="T24" fmla="*/ 1008846 w 466"/>
                    <a:gd name="T25" fmla="*/ 975043 h 770"/>
                    <a:gd name="T26" fmla="*/ 707698 w 466"/>
                    <a:gd name="T27" fmla="*/ 971278 h 770"/>
                    <a:gd name="T28" fmla="*/ 639940 w 466"/>
                    <a:gd name="T29" fmla="*/ 1050335 h 770"/>
                    <a:gd name="T30" fmla="*/ 639940 w 466"/>
                    <a:gd name="T31" fmla="*/ 1874792 h 770"/>
                    <a:gd name="T32" fmla="*/ 643704 w 466"/>
                    <a:gd name="T33" fmla="*/ 1938791 h 770"/>
                    <a:gd name="T34" fmla="*/ 798043 w 466"/>
                    <a:gd name="T35" fmla="*/ 1938791 h 770"/>
                    <a:gd name="T36" fmla="*/ 798043 w 466"/>
                    <a:gd name="T37" fmla="*/ 1615032 h 7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6"/>
                    <a:gd name="T58" fmla="*/ 0 h 770"/>
                    <a:gd name="T59" fmla="*/ 466 w 466"/>
                    <a:gd name="T60" fmla="*/ 770 h 7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6" h="770">
                      <a:moveTo>
                        <a:pt x="466" y="0"/>
                      </a:moveTo>
                      <a:cubicBezTo>
                        <a:pt x="466" y="257"/>
                        <a:pt x="466" y="512"/>
                        <a:pt x="466" y="770"/>
                      </a:cubicBezTo>
                      <a:cubicBezTo>
                        <a:pt x="435" y="766"/>
                        <a:pt x="406" y="761"/>
                        <a:pt x="377" y="756"/>
                      </a:cubicBezTo>
                      <a:cubicBezTo>
                        <a:pt x="260" y="737"/>
                        <a:pt x="144" y="717"/>
                        <a:pt x="27" y="697"/>
                      </a:cubicBezTo>
                      <a:cubicBezTo>
                        <a:pt x="9" y="694"/>
                        <a:pt x="0" y="689"/>
                        <a:pt x="0" y="668"/>
                      </a:cubicBezTo>
                      <a:cubicBezTo>
                        <a:pt x="1" y="479"/>
                        <a:pt x="1" y="291"/>
                        <a:pt x="1" y="102"/>
                      </a:cubicBezTo>
                      <a:cubicBezTo>
                        <a:pt x="0" y="83"/>
                        <a:pt x="5" y="75"/>
                        <a:pt x="25" y="72"/>
                      </a:cubicBezTo>
                      <a:cubicBezTo>
                        <a:pt x="166" y="49"/>
                        <a:pt x="308" y="25"/>
                        <a:pt x="450" y="1"/>
                      </a:cubicBezTo>
                      <a:cubicBezTo>
                        <a:pt x="454" y="0"/>
                        <a:pt x="459" y="0"/>
                        <a:pt x="466" y="0"/>
                      </a:cubicBezTo>
                      <a:close/>
                      <a:moveTo>
                        <a:pt x="212" y="429"/>
                      </a:moveTo>
                      <a:cubicBezTo>
                        <a:pt x="219" y="428"/>
                        <a:pt x="223" y="428"/>
                        <a:pt x="227" y="428"/>
                      </a:cubicBezTo>
                      <a:cubicBezTo>
                        <a:pt x="303" y="426"/>
                        <a:pt x="346" y="351"/>
                        <a:pt x="306" y="285"/>
                      </a:cubicBezTo>
                      <a:cubicBezTo>
                        <a:pt x="299" y="273"/>
                        <a:pt x="282" y="261"/>
                        <a:pt x="268" y="259"/>
                      </a:cubicBezTo>
                      <a:cubicBezTo>
                        <a:pt x="242" y="254"/>
                        <a:pt x="215" y="258"/>
                        <a:pt x="188" y="258"/>
                      </a:cubicBezTo>
                      <a:cubicBezTo>
                        <a:pt x="174" y="258"/>
                        <a:pt x="170" y="264"/>
                        <a:pt x="170" y="279"/>
                      </a:cubicBezTo>
                      <a:cubicBezTo>
                        <a:pt x="170" y="352"/>
                        <a:pt x="170" y="425"/>
                        <a:pt x="170" y="498"/>
                      </a:cubicBezTo>
                      <a:cubicBezTo>
                        <a:pt x="170" y="504"/>
                        <a:pt x="171" y="509"/>
                        <a:pt x="171" y="515"/>
                      </a:cubicBezTo>
                      <a:cubicBezTo>
                        <a:pt x="186" y="515"/>
                        <a:pt x="198" y="515"/>
                        <a:pt x="212" y="515"/>
                      </a:cubicBezTo>
                      <a:cubicBezTo>
                        <a:pt x="212" y="486"/>
                        <a:pt x="212" y="459"/>
                        <a:pt x="212" y="429"/>
                      </a:cubicBezTo>
                      <a:close/>
                    </a:path>
                  </a:pathLst>
                </a:custGeom>
                <a:solidFill>
                  <a:srgbClr val="D54A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95" name="Freeform 26"/>
                <p:cNvSpPr>
                  <a:spLocks noEditPoints="1"/>
                </p:cNvSpPr>
                <p:nvPr/>
              </p:nvSpPr>
              <p:spPr bwMode="auto">
                <a:xfrm>
                  <a:off x="1787525" y="744538"/>
                  <a:ext cx="1047750" cy="1601788"/>
                </a:xfrm>
                <a:custGeom>
                  <a:avLst/>
                  <a:gdLst>
                    <a:gd name="T0" fmla="*/ 712319 w 278"/>
                    <a:gd name="T1" fmla="*/ 1424649 h 425"/>
                    <a:gd name="T2" fmla="*/ 712319 w 278"/>
                    <a:gd name="T3" fmla="*/ 1292737 h 425"/>
                    <a:gd name="T4" fmla="*/ 561564 w 278"/>
                    <a:gd name="T5" fmla="*/ 1292737 h 425"/>
                    <a:gd name="T6" fmla="*/ 124373 w 278"/>
                    <a:gd name="T7" fmla="*/ 1292737 h 425"/>
                    <a:gd name="T8" fmla="*/ 30151 w 278"/>
                    <a:gd name="T9" fmla="*/ 1172132 h 425"/>
                    <a:gd name="T10" fmla="*/ 708550 w 278"/>
                    <a:gd name="T11" fmla="*/ 1172132 h 425"/>
                    <a:gd name="T12" fmla="*/ 708550 w 278"/>
                    <a:gd name="T13" fmla="*/ 1036451 h 425"/>
                    <a:gd name="T14" fmla="*/ 324124 w 278"/>
                    <a:gd name="T15" fmla="*/ 1036451 h 425"/>
                    <a:gd name="T16" fmla="*/ 128142 w 278"/>
                    <a:gd name="T17" fmla="*/ 1036451 h 425"/>
                    <a:gd name="T18" fmla="*/ 33920 w 278"/>
                    <a:gd name="T19" fmla="*/ 904539 h 425"/>
                    <a:gd name="T20" fmla="*/ 542719 w 278"/>
                    <a:gd name="T21" fmla="*/ 554030 h 425"/>
                    <a:gd name="T22" fmla="*/ 244978 w 278"/>
                    <a:gd name="T23" fmla="*/ 554030 h 425"/>
                    <a:gd name="T24" fmla="*/ 162062 w 278"/>
                    <a:gd name="T25" fmla="*/ 474883 h 425"/>
                    <a:gd name="T26" fmla="*/ 165831 w 278"/>
                    <a:gd name="T27" fmla="*/ 180908 h 425"/>
                    <a:gd name="T28" fmla="*/ 33920 w 278"/>
                    <a:gd name="T29" fmla="*/ 192215 h 425"/>
                    <a:gd name="T30" fmla="*/ 30151 w 278"/>
                    <a:gd name="T31" fmla="*/ 180908 h 425"/>
                    <a:gd name="T32" fmla="*/ 177138 w 278"/>
                    <a:gd name="T33" fmla="*/ 3769 h 425"/>
                    <a:gd name="T34" fmla="*/ 953528 w 278"/>
                    <a:gd name="T35" fmla="*/ 0 h 425"/>
                    <a:gd name="T36" fmla="*/ 1047750 w 278"/>
                    <a:gd name="T37" fmla="*/ 97992 h 425"/>
                    <a:gd name="T38" fmla="*/ 1047750 w 278"/>
                    <a:gd name="T39" fmla="*/ 1507565 h 425"/>
                    <a:gd name="T40" fmla="*/ 957297 w 278"/>
                    <a:gd name="T41" fmla="*/ 1598019 h 425"/>
                    <a:gd name="T42" fmla="*/ 97991 w 278"/>
                    <a:gd name="T43" fmla="*/ 1598019 h 425"/>
                    <a:gd name="T44" fmla="*/ 22613 w 278"/>
                    <a:gd name="T45" fmla="*/ 1507565 h 425"/>
                    <a:gd name="T46" fmla="*/ 97991 w 278"/>
                    <a:gd name="T47" fmla="*/ 1420880 h 425"/>
                    <a:gd name="T48" fmla="*/ 633173 w 278"/>
                    <a:gd name="T49" fmla="*/ 1424649 h 425"/>
                    <a:gd name="T50" fmla="*/ 712319 w 278"/>
                    <a:gd name="T51" fmla="*/ 1424649 h 425"/>
                    <a:gd name="T52" fmla="*/ 237440 w 278"/>
                    <a:gd name="T53" fmla="*/ 482421 h 425"/>
                    <a:gd name="T54" fmla="*/ 587946 w 278"/>
                    <a:gd name="T55" fmla="*/ 482421 h 425"/>
                    <a:gd name="T56" fmla="*/ 237440 w 278"/>
                    <a:gd name="T57" fmla="*/ 131912 h 425"/>
                    <a:gd name="T58" fmla="*/ 237440 w 278"/>
                    <a:gd name="T59" fmla="*/ 482421 h 4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8"/>
                    <a:gd name="T91" fmla="*/ 0 h 425"/>
                    <a:gd name="T92" fmla="*/ 278 w 278"/>
                    <a:gd name="T93" fmla="*/ 425 h 4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8" h="425">
                      <a:moveTo>
                        <a:pt x="189" y="378"/>
                      </a:moveTo>
                      <a:cubicBezTo>
                        <a:pt x="189" y="366"/>
                        <a:pt x="189" y="356"/>
                        <a:pt x="189" y="343"/>
                      </a:cubicBezTo>
                      <a:cubicBezTo>
                        <a:pt x="175" y="343"/>
                        <a:pt x="162" y="343"/>
                        <a:pt x="149" y="343"/>
                      </a:cubicBezTo>
                      <a:cubicBezTo>
                        <a:pt x="111" y="343"/>
                        <a:pt x="72" y="343"/>
                        <a:pt x="33" y="343"/>
                      </a:cubicBezTo>
                      <a:cubicBezTo>
                        <a:pt x="4" y="343"/>
                        <a:pt x="3" y="343"/>
                        <a:pt x="8" y="311"/>
                      </a:cubicBezTo>
                      <a:cubicBezTo>
                        <a:pt x="67" y="311"/>
                        <a:pt x="127" y="311"/>
                        <a:pt x="188" y="311"/>
                      </a:cubicBezTo>
                      <a:cubicBezTo>
                        <a:pt x="188" y="298"/>
                        <a:pt x="188" y="288"/>
                        <a:pt x="188" y="275"/>
                      </a:cubicBezTo>
                      <a:cubicBezTo>
                        <a:pt x="154" y="275"/>
                        <a:pt x="120" y="275"/>
                        <a:pt x="86" y="275"/>
                      </a:cubicBezTo>
                      <a:cubicBezTo>
                        <a:pt x="69" y="275"/>
                        <a:pt x="52" y="275"/>
                        <a:pt x="34" y="275"/>
                      </a:cubicBezTo>
                      <a:cubicBezTo>
                        <a:pt x="3" y="275"/>
                        <a:pt x="1" y="273"/>
                        <a:pt x="9" y="240"/>
                      </a:cubicBezTo>
                      <a:cubicBezTo>
                        <a:pt x="97" y="245"/>
                        <a:pt x="149" y="210"/>
                        <a:pt x="144" y="147"/>
                      </a:cubicBezTo>
                      <a:cubicBezTo>
                        <a:pt x="118" y="147"/>
                        <a:pt x="91" y="146"/>
                        <a:pt x="65" y="147"/>
                      </a:cubicBezTo>
                      <a:cubicBezTo>
                        <a:pt x="49" y="148"/>
                        <a:pt x="42" y="143"/>
                        <a:pt x="43" y="126"/>
                      </a:cubicBezTo>
                      <a:cubicBezTo>
                        <a:pt x="44" y="101"/>
                        <a:pt x="44" y="75"/>
                        <a:pt x="44" y="48"/>
                      </a:cubicBezTo>
                      <a:cubicBezTo>
                        <a:pt x="30" y="49"/>
                        <a:pt x="19" y="50"/>
                        <a:pt x="9" y="51"/>
                      </a:cubicBezTo>
                      <a:cubicBezTo>
                        <a:pt x="8" y="49"/>
                        <a:pt x="8" y="49"/>
                        <a:pt x="8" y="48"/>
                      </a:cubicBezTo>
                      <a:cubicBezTo>
                        <a:pt x="0" y="3"/>
                        <a:pt x="2" y="1"/>
                        <a:pt x="47" y="1"/>
                      </a:cubicBezTo>
                      <a:cubicBezTo>
                        <a:pt x="115" y="1"/>
                        <a:pt x="184" y="1"/>
                        <a:pt x="253" y="0"/>
                      </a:cubicBezTo>
                      <a:cubicBezTo>
                        <a:pt x="272" y="0"/>
                        <a:pt x="278" y="7"/>
                        <a:pt x="278" y="26"/>
                      </a:cubicBezTo>
                      <a:cubicBezTo>
                        <a:pt x="278" y="151"/>
                        <a:pt x="278" y="275"/>
                        <a:pt x="278" y="400"/>
                      </a:cubicBezTo>
                      <a:cubicBezTo>
                        <a:pt x="278" y="418"/>
                        <a:pt x="272" y="424"/>
                        <a:pt x="254" y="424"/>
                      </a:cubicBezTo>
                      <a:cubicBezTo>
                        <a:pt x="178" y="423"/>
                        <a:pt x="102" y="423"/>
                        <a:pt x="26" y="424"/>
                      </a:cubicBezTo>
                      <a:cubicBezTo>
                        <a:pt x="5" y="425"/>
                        <a:pt x="6" y="414"/>
                        <a:pt x="6" y="400"/>
                      </a:cubicBezTo>
                      <a:cubicBezTo>
                        <a:pt x="5" y="385"/>
                        <a:pt x="7" y="377"/>
                        <a:pt x="26" y="377"/>
                      </a:cubicBezTo>
                      <a:cubicBezTo>
                        <a:pt x="73" y="379"/>
                        <a:pt x="120" y="378"/>
                        <a:pt x="168" y="378"/>
                      </a:cubicBezTo>
                      <a:cubicBezTo>
                        <a:pt x="174" y="378"/>
                        <a:pt x="181" y="378"/>
                        <a:pt x="189" y="378"/>
                      </a:cubicBezTo>
                      <a:close/>
                      <a:moveTo>
                        <a:pt x="63" y="128"/>
                      </a:moveTo>
                      <a:cubicBezTo>
                        <a:pt x="96" y="128"/>
                        <a:pt x="126" y="128"/>
                        <a:pt x="156" y="128"/>
                      </a:cubicBezTo>
                      <a:cubicBezTo>
                        <a:pt x="160" y="77"/>
                        <a:pt x="110" y="27"/>
                        <a:pt x="63" y="35"/>
                      </a:cubicBezTo>
                      <a:cubicBezTo>
                        <a:pt x="63" y="65"/>
                        <a:pt x="63" y="96"/>
                        <a:pt x="63" y="128"/>
                      </a:cubicBezTo>
                      <a:close/>
                    </a:path>
                  </a:pathLst>
                </a:custGeom>
                <a:solidFill>
                  <a:srgbClr val="D54A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96" name="Freeform 27"/>
                <p:cNvSpPr/>
                <p:nvPr/>
              </p:nvSpPr>
              <p:spPr bwMode="auto">
                <a:xfrm>
                  <a:off x="1806575" y="533400"/>
                  <a:ext cx="1238250" cy="1495425"/>
                </a:xfrm>
                <a:custGeom>
                  <a:avLst/>
                  <a:gdLst>
                    <a:gd name="T0" fmla="*/ 1102758 w 329"/>
                    <a:gd name="T1" fmla="*/ 146906 h 397"/>
                    <a:gd name="T2" fmla="*/ 1004902 w 329"/>
                    <a:gd name="T3" fmla="*/ 146906 h 397"/>
                    <a:gd name="T4" fmla="*/ 79037 w 329"/>
                    <a:gd name="T5" fmla="*/ 150673 h 397"/>
                    <a:gd name="T6" fmla="*/ 3764 w 329"/>
                    <a:gd name="T7" fmla="*/ 79103 h 397"/>
                    <a:gd name="T8" fmla="*/ 79037 w 329"/>
                    <a:gd name="T9" fmla="*/ 0 h 397"/>
                    <a:gd name="T10" fmla="*/ 1140394 w 329"/>
                    <a:gd name="T11" fmla="*/ 0 h 397"/>
                    <a:gd name="T12" fmla="*/ 1238250 w 329"/>
                    <a:gd name="T13" fmla="*/ 97937 h 397"/>
                    <a:gd name="T14" fmla="*/ 1238250 w 329"/>
                    <a:gd name="T15" fmla="*/ 1382421 h 397"/>
                    <a:gd name="T16" fmla="*/ 1200613 w 329"/>
                    <a:gd name="T17" fmla="*/ 1465290 h 397"/>
                    <a:gd name="T18" fmla="*/ 1102758 w 329"/>
                    <a:gd name="T19" fmla="*/ 1397488 h 397"/>
                    <a:gd name="T20" fmla="*/ 1102758 w 329"/>
                    <a:gd name="T21" fmla="*/ 259910 h 397"/>
                    <a:gd name="T22" fmla="*/ 1102758 w 329"/>
                    <a:gd name="T23" fmla="*/ 146906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9"/>
                    <a:gd name="T37" fmla="*/ 0 h 397"/>
                    <a:gd name="T38" fmla="*/ 329 w 329"/>
                    <a:gd name="T39" fmla="*/ 397 h 3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9" h="397">
                      <a:moveTo>
                        <a:pt x="293" y="39"/>
                      </a:moveTo>
                      <a:cubicBezTo>
                        <a:pt x="282" y="39"/>
                        <a:pt x="274" y="39"/>
                        <a:pt x="267" y="39"/>
                      </a:cubicBezTo>
                      <a:cubicBezTo>
                        <a:pt x="185" y="39"/>
                        <a:pt x="103" y="39"/>
                        <a:pt x="21" y="40"/>
                      </a:cubicBezTo>
                      <a:cubicBezTo>
                        <a:pt x="6" y="40"/>
                        <a:pt x="1" y="36"/>
                        <a:pt x="1" y="21"/>
                      </a:cubicBezTo>
                      <a:cubicBezTo>
                        <a:pt x="0" y="5"/>
                        <a:pt x="5" y="0"/>
                        <a:pt x="21" y="0"/>
                      </a:cubicBezTo>
                      <a:cubicBezTo>
                        <a:pt x="115" y="1"/>
                        <a:pt x="209" y="1"/>
                        <a:pt x="303" y="0"/>
                      </a:cubicBezTo>
                      <a:cubicBezTo>
                        <a:pt x="322" y="0"/>
                        <a:pt x="329" y="6"/>
                        <a:pt x="329" y="26"/>
                      </a:cubicBezTo>
                      <a:cubicBezTo>
                        <a:pt x="329" y="140"/>
                        <a:pt x="329" y="253"/>
                        <a:pt x="329" y="367"/>
                      </a:cubicBezTo>
                      <a:cubicBezTo>
                        <a:pt x="329" y="375"/>
                        <a:pt x="324" y="385"/>
                        <a:pt x="319" y="389"/>
                      </a:cubicBezTo>
                      <a:cubicBezTo>
                        <a:pt x="304" y="397"/>
                        <a:pt x="293" y="389"/>
                        <a:pt x="293" y="371"/>
                      </a:cubicBezTo>
                      <a:cubicBezTo>
                        <a:pt x="293" y="270"/>
                        <a:pt x="293" y="169"/>
                        <a:pt x="293" y="69"/>
                      </a:cubicBezTo>
                      <a:cubicBezTo>
                        <a:pt x="293" y="60"/>
                        <a:pt x="293" y="51"/>
                        <a:pt x="293" y="39"/>
                      </a:cubicBezTo>
                      <a:close/>
                    </a:path>
                  </a:pathLst>
                </a:custGeom>
                <a:solidFill>
                  <a:srgbClr val="D54A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97" name="Freeform 28"/>
                <p:cNvSpPr/>
                <p:nvPr/>
              </p:nvSpPr>
              <p:spPr bwMode="auto">
                <a:xfrm>
                  <a:off x="793750" y="1136650"/>
                  <a:ext cx="236538" cy="315913"/>
                </a:xfrm>
                <a:custGeom>
                  <a:avLst/>
                  <a:gdLst>
                    <a:gd name="T0" fmla="*/ 3755 w 63"/>
                    <a:gd name="T1" fmla="*/ 154196 h 84"/>
                    <a:gd name="T2" fmla="*/ 3755 w 63"/>
                    <a:gd name="T3" fmla="*/ 94022 h 84"/>
                    <a:gd name="T4" fmla="*/ 30037 w 63"/>
                    <a:gd name="T5" fmla="*/ 0 h 84"/>
                    <a:gd name="T6" fmla="*/ 176465 w 63"/>
                    <a:gd name="T7" fmla="*/ 30087 h 84"/>
                    <a:gd name="T8" fmla="*/ 206501 w 63"/>
                    <a:gd name="T9" fmla="*/ 221891 h 84"/>
                    <a:gd name="T10" fmla="*/ 75091 w 63"/>
                    <a:gd name="T11" fmla="*/ 312152 h 84"/>
                    <a:gd name="T12" fmla="*/ 3755 w 63"/>
                    <a:gd name="T13" fmla="*/ 244456 h 84"/>
                    <a:gd name="T14" fmla="*/ 3755 w 63"/>
                    <a:gd name="T15" fmla="*/ 154196 h 84"/>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84"/>
                    <a:gd name="T26" fmla="*/ 63 w 63"/>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84">
                      <a:moveTo>
                        <a:pt x="1" y="41"/>
                      </a:moveTo>
                      <a:cubicBezTo>
                        <a:pt x="1" y="36"/>
                        <a:pt x="0" y="30"/>
                        <a:pt x="1" y="25"/>
                      </a:cubicBezTo>
                      <a:cubicBezTo>
                        <a:pt x="3" y="16"/>
                        <a:pt x="6" y="0"/>
                        <a:pt x="8" y="0"/>
                      </a:cubicBezTo>
                      <a:cubicBezTo>
                        <a:pt x="21" y="0"/>
                        <a:pt x="38" y="0"/>
                        <a:pt x="47" y="8"/>
                      </a:cubicBezTo>
                      <a:cubicBezTo>
                        <a:pt x="63" y="20"/>
                        <a:pt x="61" y="41"/>
                        <a:pt x="55" y="59"/>
                      </a:cubicBezTo>
                      <a:cubicBezTo>
                        <a:pt x="50" y="77"/>
                        <a:pt x="36" y="81"/>
                        <a:pt x="20" y="83"/>
                      </a:cubicBezTo>
                      <a:cubicBezTo>
                        <a:pt x="6" y="84"/>
                        <a:pt x="0" y="79"/>
                        <a:pt x="1" y="65"/>
                      </a:cubicBezTo>
                      <a:cubicBezTo>
                        <a:pt x="2" y="57"/>
                        <a:pt x="1" y="49"/>
                        <a:pt x="1" y="41"/>
                      </a:cubicBezTo>
                      <a:close/>
                    </a:path>
                  </a:pathLst>
                </a:custGeom>
                <a:solidFill>
                  <a:srgbClr val="D54A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sp>
          <p:nvSpPr>
            <p:cNvPr id="17491" name="平行四边形 120"/>
            <p:cNvSpPr>
              <a:spLocks noChangeArrowheads="1"/>
            </p:cNvSpPr>
            <p:nvPr/>
          </p:nvSpPr>
          <p:spPr bwMode="auto">
            <a:xfrm>
              <a:off x="271249" y="48441"/>
              <a:ext cx="891197" cy="747738"/>
            </a:xfrm>
            <a:prstGeom prst="parallelogram">
              <a:avLst>
                <a:gd name="adj" fmla="val 74353"/>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sp>
        <p:nvSpPr>
          <p:cNvPr id="17417" name="Oval 40251"/>
          <p:cNvSpPr>
            <a:spLocks noChangeArrowheads="1"/>
          </p:cNvSpPr>
          <p:nvPr/>
        </p:nvSpPr>
        <p:spPr bwMode="auto">
          <a:xfrm>
            <a:off x="1502833" y="4167718"/>
            <a:ext cx="527051" cy="535516"/>
          </a:xfrm>
          <a:prstGeom prst="ellipse">
            <a:avLst/>
          </a:prstGeom>
          <a:solidFill>
            <a:srgbClr val="E664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nvGrpSpPr>
          <p:cNvPr id="17418" name="组合 6"/>
          <p:cNvGrpSpPr/>
          <p:nvPr/>
        </p:nvGrpSpPr>
        <p:grpSpPr bwMode="auto">
          <a:xfrm>
            <a:off x="1742018" y="2366433"/>
            <a:ext cx="1907116" cy="2396067"/>
            <a:chOff x="0" y="0"/>
            <a:chExt cx="1429469" cy="1798002"/>
          </a:xfrm>
        </p:grpSpPr>
        <p:sp>
          <p:nvSpPr>
            <p:cNvPr id="17456" name="Freeform 40250"/>
            <p:cNvSpPr/>
            <p:nvPr/>
          </p:nvSpPr>
          <p:spPr bwMode="auto">
            <a:xfrm>
              <a:off x="256857" y="0"/>
              <a:ext cx="3723" cy="5583"/>
            </a:xfrm>
            <a:custGeom>
              <a:avLst/>
              <a:gdLst>
                <a:gd name="T0" fmla="*/ 3723 w 1"/>
                <a:gd name="T1" fmla="*/ 5583 h 1"/>
                <a:gd name="T2" fmla="*/ 3723 w 1"/>
                <a:gd name="T3" fmla="*/ 5583 h 1"/>
                <a:gd name="T4" fmla="*/ 3723 w 1"/>
                <a:gd name="T5" fmla="*/ 558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1"/>
                    <a:pt x="1" y="1"/>
                    <a:pt x="1" y="1"/>
                  </a:cubicBezTo>
                  <a:cubicBezTo>
                    <a:pt x="1" y="0"/>
                    <a:pt x="0" y="0"/>
                    <a:pt x="1" y="1"/>
                  </a:cubicBezTo>
                  <a:close/>
                </a:path>
              </a:pathLst>
            </a:custGeom>
            <a:solidFill>
              <a:srgbClr val="C832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57" name="Freeform 40252"/>
            <p:cNvSpPr/>
            <p:nvPr/>
          </p:nvSpPr>
          <p:spPr bwMode="auto">
            <a:xfrm>
              <a:off x="502547" y="1206114"/>
              <a:ext cx="428096" cy="269886"/>
            </a:xfrm>
            <a:custGeom>
              <a:avLst/>
              <a:gdLst>
                <a:gd name="T0" fmla="*/ 0 w 97"/>
                <a:gd name="T1" fmla="*/ 106185 h 61"/>
                <a:gd name="T2" fmla="*/ 26480 w 97"/>
                <a:gd name="T3" fmla="*/ 0 h 61"/>
                <a:gd name="T4" fmla="*/ 392789 w 97"/>
                <a:gd name="T5" fmla="*/ 0 h 61"/>
                <a:gd name="T6" fmla="*/ 419269 w 97"/>
                <a:gd name="T7" fmla="*/ 106185 h 61"/>
                <a:gd name="T8" fmla="*/ 211841 w 97"/>
                <a:gd name="T9" fmla="*/ 269886 h 61"/>
                <a:gd name="T10" fmla="*/ 0 w 97"/>
                <a:gd name="T11" fmla="*/ 106185 h 61"/>
                <a:gd name="T12" fmla="*/ 0 60000 65536"/>
                <a:gd name="T13" fmla="*/ 0 60000 65536"/>
                <a:gd name="T14" fmla="*/ 0 60000 65536"/>
                <a:gd name="T15" fmla="*/ 0 60000 65536"/>
                <a:gd name="T16" fmla="*/ 0 60000 65536"/>
                <a:gd name="T17" fmla="*/ 0 60000 65536"/>
                <a:gd name="T18" fmla="*/ 0 w 97"/>
                <a:gd name="T19" fmla="*/ 0 h 61"/>
                <a:gd name="T20" fmla="*/ 97 w 9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97" h="61">
                  <a:moveTo>
                    <a:pt x="0" y="24"/>
                  </a:moveTo>
                  <a:cubicBezTo>
                    <a:pt x="0" y="24"/>
                    <a:pt x="5" y="9"/>
                    <a:pt x="6" y="0"/>
                  </a:cubicBezTo>
                  <a:cubicBezTo>
                    <a:pt x="89" y="0"/>
                    <a:pt x="89" y="0"/>
                    <a:pt x="89" y="0"/>
                  </a:cubicBezTo>
                  <a:cubicBezTo>
                    <a:pt x="89" y="0"/>
                    <a:pt x="93" y="21"/>
                    <a:pt x="95" y="24"/>
                  </a:cubicBezTo>
                  <a:cubicBezTo>
                    <a:pt x="97" y="26"/>
                    <a:pt x="87" y="61"/>
                    <a:pt x="48" y="61"/>
                  </a:cubicBezTo>
                  <a:cubicBezTo>
                    <a:pt x="9" y="61"/>
                    <a:pt x="0" y="24"/>
                    <a:pt x="0" y="24"/>
                  </a:cubicBezTo>
                  <a:close/>
                </a:path>
              </a:pathLst>
            </a:custGeom>
            <a:solidFill>
              <a:srgbClr val="FAD7B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58" name="Freeform 40253"/>
            <p:cNvSpPr/>
            <p:nvPr/>
          </p:nvSpPr>
          <p:spPr bwMode="auto">
            <a:xfrm>
              <a:off x="0" y="1312207"/>
              <a:ext cx="1429469" cy="485795"/>
            </a:xfrm>
            <a:custGeom>
              <a:avLst/>
              <a:gdLst>
                <a:gd name="T0" fmla="*/ 1230932 w 324"/>
                <a:gd name="T1" fmla="*/ 128073 h 110"/>
                <a:gd name="T2" fmla="*/ 922096 w 324"/>
                <a:gd name="T3" fmla="*/ 0 h 110"/>
                <a:gd name="T4" fmla="*/ 714735 w 324"/>
                <a:gd name="T5" fmla="*/ 141322 h 110"/>
                <a:gd name="T6" fmla="*/ 502961 w 324"/>
                <a:gd name="T7" fmla="*/ 0 h 110"/>
                <a:gd name="T8" fmla="*/ 194125 w 324"/>
                <a:gd name="T9" fmla="*/ 128073 h 110"/>
                <a:gd name="T10" fmla="*/ 0 w 324"/>
                <a:gd name="T11" fmla="*/ 485795 h 110"/>
                <a:gd name="T12" fmla="*/ 714735 w 324"/>
                <a:gd name="T13" fmla="*/ 485795 h 110"/>
                <a:gd name="T14" fmla="*/ 1429469 w 324"/>
                <a:gd name="T15" fmla="*/ 485795 h 110"/>
                <a:gd name="T16" fmla="*/ 1230932 w 324"/>
                <a:gd name="T17" fmla="*/ 128073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110"/>
                <a:gd name="T29" fmla="*/ 324 w 324"/>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110">
                  <a:moveTo>
                    <a:pt x="279" y="29"/>
                  </a:moveTo>
                  <a:cubicBezTo>
                    <a:pt x="247" y="12"/>
                    <a:pt x="224" y="12"/>
                    <a:pt x="209" y="0"/>
                  </a:cubicBezTo>
                  <a:cubicBezTo>
                    <a:pt x="209" y="0"/>
                    <a:pt x="202" y="32"/>
                    <a:pt x="162" y="32"/>
                  </a:cubicBezTo>
                  <a:cubicBezTo>
                    <a:pt x="121" y="32"/>
                    <a:pt x="114" y="0"/>
                    <a:pt x="114" y="0"/>
                  </a:cubicBezTo>
                  <a:cubicBezTo>
                    <a:pt x="99" y="12"/>
                    <a:pt x="77" y="12"/>
                    <a:pt x="44" y="29"/>
                  </a:cubicBezTo>
                  <a:cubicBezTo>
                    <a:pt x="12" y="47"/>
                    <a:pt x="0" y="110"/>
                    <a:pt x="0" y="110"/>
                  </a:cubicBezTo>
                  <a:cubicBezTo>
                    <a:pt x="162" y="110"/>
                    <a:pt x="162" y="110"/>
                    <a:pt x="162" y="110"/>
                  </a:cubicBezTo>
                  <a:cubicBezTo>
                    <a:pt x="324" y="110"/>
                    <a:pt x="324" y="110"/>
                    <a:pt x="324" y="110"/>
                  </a:cubicBezTo>
                  <a:cubicBezTo>
                    <a:pt x="324" y="110"/>
                    <a:pt x="311" y="47"/>
                    <a:pt x="279" y="29"/>
                  </a:cubicBezTo>
                  <a:close/>
                </a:path>
              </a:pathLst>
            </a:custGeom>
            <a:solidFill>
              <a:srgbClr val="FFC84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59" name="Freeform 40254"/>
            <p:cNvSpPr/>
            <p:nvPr/>
          </p:nvSpPr>
          <p:spPr bwMode="auto">
            <a:xfrm>
              <a:off x="463460" y="1312207"/>
              <a:ext cx="498825" cy="225215"/>
            </a:xfrm>
            <a:custGeom>
              <a:avLst/>
              <a:gdLst>
                <a:gd name="T0" fmla="*/ 0 w 113"/>
                <a:gd name="T1" fmla="*/ 26496 h 51"/>
                <a:gd name="T2" fmla="*/ 39729 w 113"/>
                <a:gd name="T3" fmla="*/ 0 h 51"/>
                <a:gd name="T4" fmla="*/ 251620 w 113"/>
                <a:gd name="T5" fmla="*/ 141311 h 51"/>
                <a:gd name="T6" fmla="*/ 459096 w 113"/>
                <a:gd name="T7" fmla="*/ 0 h 51"/>
                <a:gd name="T8" fmla="*/ 498825 w 113"/>
                <a:gd name="T9" fmla="*/ 26496 h 51"/>
                <a:gd name="T10" fmla="*/ 251620 w 113"/>
                <a:gd name="T11" fmla="*/ 225215 h 51"/>
                <a:gd name="T12" fmla="*/ 0 w 113"/>
                <a:gd name="T13" fmla="*/ 26496 h 51"/>
                <a:gd name="T14" fmla="*/ 0 60000 65536"/>
                <a:gd name="T15" fmla="*/ 0 60000 65536"/>
                <a:gd name="T16" fmla="*/ 0 60000 65536"/>
                <a:gd name="T17" fmla="*/ 0 60000 65536"/>
                <a:gd name="T18" fmla="*/ 0 60000 65536"/>
                <a:gd name="T19" fmla="*/ 0 60000 65536"/>
                <a:gd name="T20" fmla="*/ 0 60000 65536"/>
                <a:gd name="T21" fmla="*/ 0 w 113"/>
                <a:gd name="T22" fmla="*/ 0 h 51"/>
                <a:gd name="T23" fmla="*/ 113 w 113"/>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51">
                  <a:moveTo>
                    <a:pt x="0" y="6"/>
                  </a:moveTo>
                  <a:cubicBezTo>
                    <a:pt x="9" y="0"/>
                    <a:pt x="9" y="0"/>
                    <a:pt x="9" y="0"/>
                  </a:cubicBezTo>
                  <a:cubicBezTo>
                    <a:pt x="9" y="0"/>
                    <a:pt x="16" y="32"/>
                    <a:pt x="57" y="32"/>
                  </a:cubicBezTo>
                  <a:cubicBezTo>
                    <a:pt x="97" y="32"/>
                    <a:pt x="104" y="0"/>
                    <a:pt x="104" y="0"/>
                  </a:cubicBezTo>
                  <a:cubicBezTo>
                    <a:pt x="113" y="6"/>
                    <a:pt x="113" y="6"/>
                    <a:pt x="113" y="6"/>
                  </a:cubicBezTo>
                  <a:cubicBezTo>
                    <a:pt x="113" y="6"/>
                    <a:pt x="103" y="51"/>
                    <a:pt x="57" y="51"/>
                  </a:cubicBezTo>
                  <a:cubicBezTo>
                    <a:pt x="11" y="51"/>
                    <a:pt x="0" y="6"/>
                    <a:pt x="0" y="6"/>
                  </a:cubicBezTo>
                  <a:close/>
                </a:path>
              </a:pathLst>
            </a:custGeom>
            <a:solidFill>
              <a:srgbClr val="E664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60" name="Freeform 40255"/>
            <p:cNvSpPr/>
            <p:nvPr/>
          </p:nvSpPr>
          <p:spPr bwMode="auto">
            <a:xfrm>
              <a:off x="521160" y="1206114"/>
              <a:ext cx="383425" cy="128428"/>
            </a:xfrm>
            <a:custGeom>
              <a:avLst/>
              <a:gdLst>
                <a:gd name="T0" fmla="*/ 0 w 87"/>
                <a:gd name="T1" fmla="*/ 44286 h 29"/>
                <a:gd name="T2" fmla="*/ 193916 w 87"/>
                <a:gd name="T3" fmla="*/ 128428 h 29"/>
                <a:gd name="T4" fmla="*/ 383425 w 87"/>
                <a:gd name="T5" fmla="*/ 44286 h 29"/>
                <a:gd name="T6" fmla="*/ 374611 w 87"/>
                <a:gd name="T7" fmla="*/ 0 h 29"/>
                <a:gd name="T8" fmla="*/ 8814 w 87"/>
                <a:gd name="T9" fmla="*/ 0 h 29"/>
                <a:gd name="T10" fmla="*/ 0 w 87"/>
                <a:gd name="T11" fmla="*/ 44286 h 29"/>
                <a:gd name="T12" fmla="*/ 0 60000 65536"/>
                <a:gd name="T13" fmla="*/ 0 60000 65536"/>
                <a:gd name="T14" fmla="*/ 0 60000 65536"/>
                <a:gd name="T15" fmla="*/ 0 60000 65536"/>
                <a:gd name="T16" fmla="*/ 0 60000 65536"/>
                <a:gd name="T17" fmla="*/ 0 60000 65536"/>
                <a:gd name="T18" fmla="*/ 0 w 87"/>
                <a:gd name="T19" fmla="*/ 0 h 29"/>
                <a:gd name="T20" fmla="*/ 87 w 87"/>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87" h="29">
                  <a:moveTo>
                    <a:pt x="0" y="10"/>
                  </a:moveTo>
                  <a:cubicBezTo>
                    <a:pt x="14" y="22"/>
                    <a:pt x="31" y="29"/>
                    <a:pt x="44" y="29"/>
                  </a:cubicBezTo>
                  <a:cubicBezTo>
                    <a:pt x="56" y="29"/>
                    <a:pt x="73" y="22"/>
                    <a:pt x="87" y="10"/>
                  </a:cubicBezTo>
                  <a:cubicBezTo>
                    <a:pt x="86" y="5"/>
                    <a:pt x="85" y="0"/>
                    <a:pt x="85" y="0"/>
                  </a:cubicBezTo>
                  <a:cubicBezTo>
                    <a:pt x="2" y="0"/>
                    <a:pt x="2" y="0"/>
                    <a:pt x="2" y="0"/>
                  </a:cubicBezTo>
                  <a:cubicBezTo>
                    <a:pt x="2" y="3"/>
                    <a:pt x="1" y="7"/>
                    <a:pt x="0" y="10"/>
                  </a:cubicBezTo>
                  <a:close/>
                </a:path>
              </a:pathLst>
            </a:custGeom>
            <a:solidFill>
              <a:srgbClr val="F5C8A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61" name="Freeform 40256"/>
            <p:cNvSpPr/>
            <p:nvPr/>
          </p:nvSpPr>
          <p:spPr bwMode="auto">
            <a:xfrm>
              <a:off x="154486" y="243828"/>
              <a:ext cx="1116773" cy="1042321"/>
            </a:xfrm>
            <a:custGeom>
              <a:avLst/>
              <a:gdLst>
                <a:gd name="T0" fmla="*/ 975521 w 253"/>
                <a:gd name="T1" fmla="*/ 326829 h 236"/>
                <a:gd name="T2" fmla="*/ 560594 w 253"/>
                <a:gd name="T3" fmla="*/ 0 h 236"/>
                <a:gd name="T4" fmla="*/ 145666 w 253"/>
                <a:gd name="T5" fmla="*/ 326829 h 236"/>
                <a:gd name="T6" fmla="*/ 145666 w 253"/>
                <a:gd name="T7" fmla="*/ 640409 h 236"/>
                <a:gd name="T8" fmla="*/ 229534 w 253"/>
                <a:gd name="T9" fmla="*/ 693408 h 236"/>
                <a:gd name="T10" fmla="*/ 251605 w 253"/>
                <a:gd name="T11" fmla="*/ 781741 h 236"/>
                <a:gd name="T12" fmla="*/ 560594 w 253"/>
                <a:gd name="T13" fmla="*/ 1042321 h 236"/>
                <a:gd name="T14" fmla="*/ 865168 w 253"/>
                <a:gd name="T15" fmla="*/ 781741 h 236"/>
                <a:gd name="T16" fmla="*/ 887239 w 253"/>
                <a:gd name="T17" fmla="*/ 693408 h 236"/>
                <a:gd name="T18" fmla="*/ 975521 w 253"/>
                <a:gd name="T19" fmla="*/ 640409 h 236"/>
                <a:gd name="T20" fmla="*/ 975521 w 253"/>
                <a:gd name="T21" fmla="*/ 326829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3"/>
                <a:gd name="T34" fmla="*/ 0 h 236"/>
                <a:gd name="T35" fmla="*/ 253 w 253"/>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3" h="236">
                  <a:moveTo>
                    <a:pt x="221" y="74"/>
                  </a:moveTo>
                  <a:cubicBezTo>
                    <a:pt x="221" y="74"/>
                    <a:pt x="221" y="0"/>
                    <a:pt x="127" y="0"/>
                  </a:cubicBezTo>
                  <a:cubicBezTo>
                    <a:pt x="32" y="0"/>
                    <a:pt x="33" y="74"/>
                    <a:pt x="33" y="74"/>
                  </a:cubicBezTo>
                  <a:cubicBezTo>
                    <a:pt x="0" y="78"/>
                    <a:pt x="19" y="131"/>
                    <a:pt x="33" y="145"/>
                  </a:cubicBezTo>
                  <a:cubicBezTo>
                    <a:pt x="46" y="159"/>
                    <a:pt x="52" y="157"/>
                    <a:pt x="52" y="157"/>
                  </a:cubicBezTo>
                  <a:cubicBezTo>
                    <a:pt x="52" y="157"/>
                    <a:pt x="53" y="165"/>
                    <a:pt x="57" y="177"/>
                  </a:cubicBezTo>
                  <a:cubicBezTo>
                    <a:pt x="69" y="214"/>
                    <a:pt x="104" y="236"/>
                    <a:pt x="127" y="236"/>
                  </a:cubicBezTo>
                  <a:cubicBezTo>
                    <a:pt x="150" y="236"/>
                    <a:pt x="184" y="214"/>
                    <a:pt x="196" y="177"/>
                  </a:cubicBezTo>
                  <a:cubicBezTo>
                    <a:pt x="200" y="165"/>
                    <a:pt x="201" y="157"/>
                    <a:pt x="201" y="157"/>
                  </a:cubicBezTo>
                  <a:cubicBezTo>
                    <a:pt x="201" y="157"/>
                    <a:pt x="207" y="159"/>
                    <a:pt x="221" y="145"/>
                  </a:cubicBezTo>
                  <a:cubicBezTo>
                    <a:pt x="234" y="131"/>
                    <a:pt x="253" y="78"/>
                    <a:pt x="221" y="74"/>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62" name="Freeform 40257"/>
            <p:cNvSpPr/>
            <p:nvPr/>
          </p:nvSpPr>
          <p:spPr bwMode="auto">
            <a:xfrm>
              <a:off x="714733" y="243828"/>
              <a:ext cx="556525" cy="1042320"/>
            </a:xfrm>
            <a:custGeom>
              <a:avLst/>
              <a:gdLst>
                <a:gd name="T0" fmla="*/ 304764 w 126"/>
                <a:gd name="T1" fmla="*/ 781740 h 236"/>
                <a:gd name="T2" fmla="*/ 326848 w 126"/>
                <a:gd name="T3" fmla="*/ 693408 h 236"/>
                <a:gd name="T4" fmla="*/ 415185 w 126"/>
                <a:gd name="T5" fmla="*/ 640408 h 236"/>
                <a:gd name="T6" fmla="*/ 415185 w 126"/>
                <a:gd name="T7" fmla="*/ 326829 h 236"/>
                <a:gd name="T8" fmla="*/ 0 w 126"/>
                <a:gd name="T9" fmla="*/ 0 h 236"/>
                <a:gd name="T10" fmla="*/ 0 w 126"/>
                <a:gd name="T11" fmla="*/ 1042320 h 236"/>
                <a:gd name="T12" fmla="*/ 304764 w 126"/>
                <a:gd name="T13" fmla="*/ 781740 h 236"/>
                <a:gd name="T14" fmla="*/ 0 60000 65536"/>
                <a:gd name="T15" fmla="*/ 0 60000 65536"/>
                <a:gd name="T16" fmla="*/ 0 60000 65536"/>
                <a:gd name="T17" fmla="*/ 0 60000 65536"/>
                <a:gd name="T18" fmla="*/ 0 60000 65536"/>
                <a:gd name="T19" fmla="*/ 0 60000 65536"/>
                <a:gd name="T20" fmla="*/ 0 60000 65536"/>
                <a:gd name="T21" fmla="*/ 0 w 126"/>
                <a:gd name="T22" fmla="*/ 0 h 236"/>
                <a:gd name="T23" fmla="*/ 126 w 126"/>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236">
                  <a:moveTo>
                    <a:pt x="69" y="177"/>
                  </a:moveTo>
                  <a:cubicBezTo>
                    <a:pt x="73" y="165"/>
                    <a:pt x="74" y="157"/>
                    <a:pt x="74" y="157"/>
                  </a:cubicBezTo>
                  <a:cubicBezTo>
                    <a:pt x="74" y="157"/>
                    <a:pt x="80" y="159"/>
                    <a:pt x="94" y="145"/>
                  </a:cubicBezTo>
                  <a:cubicBezTo>
                    <a:pt x="107" y="131"/>
                    <a:pt x="126" y="78"/>
                    <a:pt x="94" y="74"/>
                  </a:cubicBezTo>
                  <a:cubicBezTo>
                    <a:pt x="94" y="74"/>
                    <a:pt x="94" y="0"/>
                    <a:pt x="0" y="0"/>
                  </a:cubicBezTo>
                  <a:cubicBezTo>
                    <a:pt x="0" y="236"/>
                    <a:pt x="0" y="236"/>
                    <a:pt x="0" y="236"/>
                  </a:cubicBezTo>
                  <a:cubicBezTo>
                    <a:pt x="23" y="236"/>
                    <a:pt x="57" y="214"/>
                    <a:pt x="69" y="177"/>
                  </a:cubicBezTo>
                  <a:close/>
                </a:path>
              </a:pathLst>
            </a:custGeom>
            <a:solidFill>
              <a:srgbClr val="FAD7B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63" name="Freeform 40258"/>
            <p:cNvSpPr/>
            <p:nvPr/>
          </p:nvSpPr>
          <p:spPr bwMode="auto">
            <a:xfrm>
              <a:off x="212186" y="44671"/>
              <a:ext cx="1027431" cy="720318"/>
            </a:xfrm>
            <a:custGeom>
              <a:avLst/>
              <a:gdLst>
                <a:gd name="T0" fmla="*/ 502692 w 233"/>
                <a:gd name="T1" fmla="*/ 0 h 163"/>
                <a:gd name="T2" fmla="*/ 52915 w 233"/>
                <a:gd name="T3" fmla="*/ 534715 h 163"/>
                <a:gd name="T4" fmla="*/ 88192 w 233"/>
                <a:gd name="T5" fmla="*/ 530295 h 163"/>
                <a:gd name="T6" fmla="*/ 149926 w 233"/>
                <a:gd name="T7" fmla="*/ 720318 h 163"/>
                <a:gd name="T8" fmla="*/ 180793 w 233"/>
                <a:gd name="T9" fmla="*/ 720318 h 163"/>
                <a:gd name="T10" fmla="*/ 180793 w 233"/>
                <a:gd name="T11" fmla="*/ 397722 h 163"/>
                <a:gd name="T12" fmla="*/ 749628 w 233"/>
                <a:gd name="T13" fmla="*/ 256309 h 163"/>
                <a:gd name="T14" fmla="*/ 829000 w 233"/>
                <a:gd name="T15" fmla="*/ 720318 h 163"/>
                <a:gd name="T16" fmla="*/ 864277 w 233"/>
                <a:gd name="T17" fmla="*/ 720318 h 163"/>
                <a:gd name="T18" fmla="*/ 903963 w 233"/>
                <a:gd name="T19" fmla="*/ 539134 h 163"/>
                <a:gd name="T20" fmla="*/ 961287 w 233"/>
                <a:gd name="T21" fmla="*/ 543553 h 163"/>
                <a:gd name="T22" fmla="*/ 502692 w 233"/>
                <a:gd name="T23" fmla="*/ 0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163"/>
                <a:gd name="T38" fmla="*/ 233 w 233"/>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163">
                  <a:moveTo>
                    <a:pt x="114" y="0"/>
                  </a:moveTo>
                  <a:cubicBezTo>
                    <a:pt x="58" y="0"/>
                    <a:pt x="0" y="16"/>
                    <a:pt x="12" y="121"/>
                  </a:cubicBezTo>
                  <a:cubicBezTo>
                    <a:pt x="12" y="121"/>
                    <a:pt x="17" y="119"/>
                    <a:pt x="20" y="120"/>
                  </a:cubicBezTo>
                  <a:cubicBezTo>
                    <a:pt x="25" y="122"/>
                    <a:pt x="29" y="121"/>
                    <a:pt x="34" y="163"/>
                  </a:cubicBezTo>
                  <a:cubicBezTo>
                    <a:pt x="41" y="163"/>
                    <a:pt x="41" y="163"/>
                    <a:pt x="41" y="163"/>
                  </a:cubicBezTo>
                  <a:cubicBezTo>
                    <a:pt x="41" y="90"/>
                    <a:pt x="41" y="90"/>
                    <a:pt x="41" y="90"/>
                  </a:cubicBezTo>
                  <a:cubicBezTo>
                    <a:pt x="41" y="90"/>
                    <a:pt x="142" y="104"/>
                    <a:pt x="170" y="58"/>
                  </a:cubicBezTo>
                  <a:cubicBezTo>
                    <a:pt x="191" y="82"/>
                    <a:pt x="188" y="163"/>
                    <a:pt x="188" y="163"/>
                  </a:cubicBezTo>
                  <a:cubicBezTo>
                    <a:pt x="196" y="163"/>
                    <a:pt x="196" y="163"/>
                    <a:pt x="196" y="163"/>
                  </a:cubicBezTo>
                  <a:cubicBezTo>
                    <a:pt x="196" y="163"/>
                    <a:pt x="200" y="125"/>
                    <a:pt x="205" y="122"/>
                  </a:cubicBezTo>
                  <a:cubicBezTo>
                    <a:pt x="210" y="118"/>
                    <a:pt x="218" y="123"/>
                    <a:pt x="218" y="123"/>
                  </a:cubicBezTo>
                  <a:cubicBezTo>
                    <a:pt x="233" y="26"/>
                    <a:pt x="186" y="0"/>
                    <a:pt x="114" y="0"/>
                  </a:cubicBezTo>
                  <a:close/>
                </a:path>
              </a:pathLst>
            </a:custGeom>
            <a:solidFill>
              <a:srgbClr val="8B50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17419" name="Oval 40262"/>
          <p:cNvSpPr>
            <a:spLocks noChangeArrowheads="1"/>
          </p:cNvSpPr>
          <p:nvPr/>
        </p:nvSpPr>
        <p:spPr bwMode="auto">
          <a:xfrm>
            <a:off x="3541184" y="3591984"/>
            <a:ext cx="726016" cy="717549"/>
          </a:xfrm>
          <a:prstGeom prst="ellipse">
            <a:avLst/>
          </a:prstGeom>
          <a:solidFill>
            <a:srgbClr val="C832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nvGrpSpPr>
          <p:cNvPr id="17420" name="组合 7"/>
          <p:cNvGrpSpPr/>
          <p:nvPr/>
        </p:nvGrpSpPr>
        <p:grpSpPr bwMode="auto">
          <a:xfrm>
            <a:off x="931333" y="3738034"/>
            <a:ext cx="1060451" cy="802217"/>
            <a:chOff x="0" y="0"/>
            <a:chExt cx="794770" cy="601197"/>
          </a:xfrm>
        </p:grpSpPr>
        <p:sp>
          <p:nvSpPr>
            <p:cNvPr id="17450" name="Freeform 40263"/>
            <p:cNvSpPr/>
            <p:nvPr/>
          </p:nvSpPr>
          <p:spPr bwMode="auto">
            <a:xfrm>
              <a:off x="22335" y="357368"/>
              <a:ext cx="48393" cy="98648"/>
            </a:xfrm>
            <a:custGeom>
              <a:avLst/>
              <a:gdLst>
                <a:gd name="T0" fmla="*/ 26396 w 11"/>
                <a:gd name="T1" fmla="*/ 0 h 22"/>
                <a:gd name="T2" fmla="*/ 0 w 11"/>
                <a:gd name="T3" fmla="*/ 35872 h 22"/>
                <a:gd name="T4" fmla="*/ 0 w 11"/>
                <a:gd name="T5" fmla="*/ 98648 h 22"/>
                <a:gd name="T6" fmla="*/ 48393 w 11"/>
                <a:gd name="T7" fmla="*/ 98648 h 22"/>
                <a:gd name="T8" fmla="*/ 48393 w 11"/>
                <a:gd name="T9" fmla="*/ 35872 h 22"/>
                <a:gd name="T10" fmla="*/ 26396 w 11"/>
                <a:gd name="T11" fmla="*/ 0 h 22"/>
                <a:gd name="T12" fmla="*/ 0 60000 65536"/>
                <a:gd name="T13" fmla="*/ 0 60000 65536"/>
                <a:gd name="T14" fmla="*/ 0 60000 65536"/>
                <a:gd name="T15" fmla="*/ 0 60000 65536"/>
                <a:gd name="T16" fmla="*/ 0 60000 65536"/>
                <a:gd name="T17" fmla="*/ 0 60000 65536"/>
                <a:gd name="T18" fmla="*/ 0 w 11"/>
                <a:gd name="T19" fmla="*/ 0 h 22"/>
                <a:gd name="T20" fmla="*/ 11 w 1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1" h="22">
                  <a:moveTo>
                    <a:pt x="6" y="0"/>
                  </a:moveTo>
                  <a:cubicBezTo>
                    <a:pt x="2" y="0"/>
                    <a:pt x="0" y="4"/>
                    <a:pt x="0" y="8"/>
                  </a:cubicBezTo>
                  <a:cubicBezTo>
                    <a:pt x="0" y="22"/>
                    <a:pt x="0" y="22"/>
                    <a:pt x="0" y="22"/>
                  </a:cubicBezTo>
                  <a:cubicBezTo>
                    <a:pt x="11" y="22"/>
                    <a:pt x="11" y="22"/>
                    <a:pt x="11" y="22"/>
                  </a:cubicBezTo>
                  <a:cubicBezTo>
                    <a:pt x="11" y="8"/>
                    <a:pt x="11" y="8"/>
                    <a:pt x="11" y="8"/>
                  </a:cubicBezTo>
                  <a:cubicBezTo>
                    <a:pt x="11" y="4"/>
                    <a:pt x="9" y="0"/>
                    <a:pt x="6"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51" name="Freeform 40264"/>
            <p:cNvSpPr/>
            <p:nvPr/>
          </p:nvSpPr>
          <p:spPr bwMode="auto">
            <a:xfrm>
              <a:off x="160071" y="124707"/>
              <a:ext cx="470906" cy="476490"/>
            </a:xfrm>
            <a:custGeom>
              <a:avLst/>
              <a:gdLst>
                <a:gd name="T0" fmla="*/ 0 w 107"/>
                <a:gd name="T1" fmla="*/ 0 h 108"/>
                <a:gd name="T2" fmla="*/ 0 w 107"/>
                <a:gd name="T3" fmla="*/ 388251 h 108"/>
                <a:gd name="T4" fmla="*/ 237653 w 107"/>
                <a:gd name="T5" fmla="*/ 476490 h 108"/>
                <a:gd name="T6" fmla="*/ 470906 w 107"/>
                <a:gd name="T7" fmla="*/ 388251 h 108"/>
                <a:gd name="T8" fmla="*/ 470906 w 107"/>
                <a:gd name="T9" fmla="*/ 0 h 108"/>
                <a:gd name="T10" fmla="*/ 0 w 107"/>
                <a:gd name="T11" fmla="*/ 0 h 108"/>
                <a:gd name="T12" fmla="*/ 0 60000 65536"/>
                <a:gd name="T13" fmla="*/ 0 60000 65536"/>
                <a:gd name="T14" fmla="*/ 0 60000 65536"/>
                <a:gd name="T15" fmla="*/ 0 60000 65536"/>
                <a:gd name="T16" fmla="*/ 0 60000 65536"/>
                <a:gd name="T17" fmla="*/ 0 60000 65536"/>
                <a:gd name="T18" fmla="*/ 0 w 107"/>
                <a:gd name="T19" fmla="*/ 0 h 108"/>
                <a:gd name="T20" fmla="*/ 107 w 107"/>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07" h="108">
                  <a:moveTo>
                    <a:pt x="0" y="0"/>
                  </a:moveTo>
                  <a:cubicBezTo>
                    <a:pt x="0" y="88"/>
                    <a:pt x="0" y="88"/>
                    <a:pt x="0" y="88"/>
                  </a:cubicBezTo>
                  <a:cubicBezTo>
                    <a:pt x="0" y="99"/>
                    <a:pt x="24" y="108"/>
                    <a:pt x="54" y="108"/>
                  </a:cubicBezTo>
                  <a:cubicBezTo>
                    <a:pt x="83" y="108"/>
                    <a:pt x="107" y="99"/>
                    <a:pt x="107" y="88"/>
                  </a:cubicBezTo>
                  <a:cubicBezTo>
                    <a:pt x="107" y="0"/>
                    <a:pt x="107" y="0"/>
                    <a:pt x="107" y="0"/>
                  </a:cubicBez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52" name="Rectangle 40265"/>
            <p:cNvSpPr>
              <a:spLocks noChangeArrowheads="1"/>
            </p:cNvSpPr>
            <p:nvPr/>
          </p:nvSpPr>
          <p:spPr bwMode="auto">
            <a:xfrm>
              <a:off x="40948" y="124707"/>
              <a:ext cx="13030" cy="22521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53" name="Oval 40266"/>
            <p:cNvSpPr>
              <a:spLocks noChangeArrowheads="1"/>
            </p:cNvSpPr>
            <p:nvPr/>
          </p:nvSpPr>
          <p:spPr bwMode="auto">
            <a:xfrm>
              <a:off x="27920" y="331310"/>
              <a:ext cx="39088" cy="35364"/>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54" name="Freeform 40267"/>
            <p:cNvSpPr/>
            <p:nvPr/>
          </p:nvSpPr>
          <p:spPr bwMode="auto">
            <a:xfrm>
              <a:off x="398316" y="124707"/>
              <a:ext cx="232662" cy="476490"/>
            </a:xfrm>
            <a:custGeom>
              <a:avLst/>
              <a:gdLst>
                <a:gd name="T0" fmla="*/ 0 w 53"/>
                <a:gd name="T1" fmla="*/ 476490 h 108"/>
                <a:gd name="T2" fmla="*/ 232662 w 53"/>
                <a:gd name="T3" fmla="*/ 388251 h 108"/>
                <a:gd name="T4" fmla="*/ 232662 w 53"/>
                <a:gd name="T5" fmla="*/ 0 h 108"/>
                <a:gd name="T6" fmla="*/ 0 w 53"/>
                <a:gd name="T7" fmla="*/ 0 h 108"/>
                <a:gd name="T8" fmla="*/ 0 w 53"/>
                <a:gd name="T9" fmla="*/ 476490 h 108"/>
                <a:gd name="T10" fmla="*/ 0 60000 65536"/>
                <a:gd name="T11" fmla="*/ 0 60000 65536"/>
                <a:gd name="T12" fmla="*/ 0 60000 65536"/>
                <a:gd name="T13" fmla="*/ 0 60000 65536"/>
                <a:gd name="T14" fmla="*/ 0 60000 65536"/>
                <a:gd name="T15" fmla="*/ 0 w 53"/>
                <a:gd name="T16" fmla="*/ 0 h 108"/>
                <a:gd name="T17" fmla="*/ 53 w 53"/>
                <a:gd name="T18" fmla="*/ 108 h 108"/>
              </a:gdLst>
              <a:ahLst/>
              <a:cxnLst>
                <a:cxn ang="T10">
                  <a:pos x="T0" y="T1"/>
                </a:cxn>
                <a:cxn ang="T11">
                  <a:pos x="T2" y="T3"/>
                </a:cxn>
                <a:cxn ang="T12">
                  <a:pos x="T4" y="T5"/>
                </a:cxn>
                <a:cxn ang="T13">
                  <a:pos x="T6" y="T7"/>
                </a:cxn>
                <a:cxn ang="T14">
                  <a:pos x="T8" y="T9"/>
                </a:cxn>
              </a:cxnLst>
              <a:rect l="T15" t="T16" r="T17" b="T18"/>
              <a:pathLst>
                <a:path w="53" h="108">
                  <a:moveTo>
                    <a:pt x="0" y="108"/>
                  </a:moveTo>
                  <a:cubicBezTo>
                    <a:pt x="29" y="108"/>
                    <a:pt x="53" y="99"/>
                    <a:pt x="53" y="88"/>
                  </a:cubicBezTo>
                  <a:cubicBezTo>
                    <a:pt x="53" y="0"/>
                    <a:pt x="53" y="0"/>
                    <a:pt x="53" y="0"/>
                  </a:cubicBezTo>
                  <a:cubicBezTo>
                    <a:pt x="0" y="0"/>
                    <a:pt x="0" y="0"/>
                    <a:pt x="0" y="0"/>
                  </a:cubicBezTo>
                  <a:lnTo>
                    <a:pt x="0" y="10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55" name="Freeform 40268"/>
            <p:cNvSpPr/>
            <p:nvPr/>
          </p:nvSpPr>
          <p:spPr bwMode="auto">
            <a:xfrm>
              <a:off x="0" y="0"/>
              <a:ext cx="794770" cy="260580"/>
            </a:xfrm>
            <a:custGeom>
              <a:avLst/>
              <a:gdLst>
                <a:gd name="T0" fmla="*/ 398316 w 427"/>
                <a:gd name="T1" fmla="*/ 0 h 140"/>
                <a:gd name="T2" fmla="*/ 0 w 427"/>
                <a:gd name="T3" fmla="*/ 124706 h 140"/>
                <a:gd name="T4" fmla="*/ 398316 w 427"/>
                <a:gd name="T5" fmla="*/ 260580 h 140"/>
                <a:gd name="T6" fmla="*/ 794770 w 427"/>
                <a:gd name="T7" fmla="*/ 124706 h 140"/>
                <a:gd name="T8" fmla="*/ 398316 w 427"/>
                <a:gd name="T9" fmla="*/ 0 h 140"/>
                <a:gd name="T10" fmla="*/ 0 60000 65536"/>
                <a:gd name="T11" fmla="*/ 0 60000 65536"/>
                <a:gd name="T12" fmla="*/ 0 60000 65536"/>
                <a:gd name="T13" fmla="*/ 0 60000 65536"/>
                <a:gd name="T14" fmla="*/ 0 60000 65536"/>
                <a:gd name="T15" fmla="*/ 0 w 427"/>
                <a:gd name="T16" fmla="*/ 0 h 140"/>
                <a:gd name="T17" fmla="*/ 427 w 427"/>
                <a:gd name="T18" fmla="*/ 140 h 140"/>
              </a:gdLst>
              <a:ahLst/>
              <a:cxnLst>
                <a:cxn ang="T10">
                  <a:pos x="T0" y="T1"/>
                </a:cxn>
                <a:cxn ang="T11">
                  <a:pos x="T2" y="T3"/>
                </a:cxn>
                <a:cxn ang="T12">
                  <a:pos x="T4" y="T5"/>
                </a:cxn>
                <a:cxn ang="T13">
                  <a:pos x="T6" y="T7"/>
                </a:cxn>
                <a:cxn ang="T14">
                  <a:pos x="T8" y="T9"/>
                </a:cxn>
              </a:cxnLst>
              <a:rect l="T15" t="T16" r="T17" b="T18"/>
              <a:pathLst>
                <a:path w="427" h="140">
                  <a:moveTo>
                    <a:pt x="214" y="0"/>
                  </a:moveTo>
                  <a:lnTo>
                    <a:pt x="0" y="67"/>
                  </a:lnTo>
                  <a:lnTo>
                    <a:pt x="214" y="140"/>
                  </a:lnTo>
                  <a:lnTo>
                    <a:pt x="427" y="67"/>
                  </a:lnTo>
                  <a:lnTo>
                    <a:pt x="214"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17421" name="组合 4"/>
          <p:cNvGrpSpPr/>
          <p:nvPr/>
        </p:nvGrpSpPr>
        <p:grpSpPr bwMode="auto">
          <a:xfrm>
            <a:off x="3761317" y="3020485"/>
            <a:ext cx="522816" cy="935567"/>
            <a:chOff x="0" y="0"/>
            <a:chExt cx="392733" cy="701705"/>
          </a:xfrm>
        </p:grpSpPr>
        <p:sp>
          <p:nvSpPr>
            <p:cNvPr id="17439" name="Freeform 40269"/>
            <p:cNvSpPr/>
            <p:nvPr/>
          </p:nvSpPr>
          <p:spPr bwMode="auto">
            <a:xfrm>
              <a:off x="0" y="0"/>
              <a:ext cx="392733" cy="511854"/>
            </a:xfrm>
            <a:custGeom>
              <a:avLst/>
              <a:gdLst>
                <a:gd name="T0" fmla="*/ 392733 w 89"/>
                <a:gd name="T1" fmla="*/ 194152 h 116"/>
                <a:gd name="T2" fmla="*/ 194160 w 89"/>
                <a:gd name="T3" fmla="*/ 0 h 116"/>
                <a:gd name="T4" fmla="*/ 0 w 89"/>
                <a:gd name="T5" fmla="*/ 194152 h 116"/>
                <a:gd name="T6" fmla="*/ 119144 w 89"/>
                <a:gd name="T7" fmla="*/ 511854 h 116"/>
                <a:gd name="T8" fmla="*/ 189747 w 89"/>
                <a:gd name="T9" fmla="*/ 511854 h 116"/>
                <a:gd name="T10" fmla="*/ 194160 w 89"/>
                <a:gd name="T11" fmla="*/ 511854 h 116"/>
                <a:gd name="T12" fmla="*/ 264764 w 89"/>
                <a:gd name="T13" fmla="*/ 511854 h 116"/>
                <a:gd name="T14" fmla="*/ 370669 w 89"/>
                <a:gd name="T15" fmla="*/ 286815 h 116"/>
                <a:gd name="T16" fmla="*/ 392733 w 89"/>
                <a:gd name="T17" fmla="*/ 194152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116"/>
                <a:gd name="T29" fmla="*/ 89 w 89"/>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116">
                  <a:moveTo>
                    <a:pt x="89" y="44"/>
                  </a:moveTo>
                  <a:cubicBezTo>
                    <a:pt x="89" y="20"/>
                    <a:pt x="69" y="0"/>
                    <a:pt x="44" y="0"/>
                  </a:cubicBezTo>
                  <a:cubicBezTo>
                    <a:pt x="20" y="0"/>
                    <a:pt x="0" y="20"/>
                    <a:pt x="0" y="44"/>
                  </a:cubicBezTo>
                  <a:cubicBezTo>
                    <a:pt x="0" y="81"/>
                    <a:pt x="27" y="84"/>
                    <a:pt x="27" y="116"/>
                  </a:cubicBezTo>
                  <a:cubicBezTo>
                    <a:pt x="43" y="116"/>
                    <a:pt x="43" y="116"/>
                    <a:pt x="43" y="116"/>
                  </a:cubicBezTo>
                  <a:cubicBezTo>
                    <a:pt x="44" y="116"/>
                    <a:pt x="44" y="116"/>
                    <a:pt x="44" y="116"/>
                  </a:cubicBezTo>
                  <a:cubicBezTo>
                    <a:pt x="60" y="116"/>
                    <a:pt x="60" y="116"/>
                    <a:pt x="60" y="116"/>
                  </a:cubicBezTo>
                  <a:cubicBezTo>
                    <a:pt x="60" y="91"/>
                    <a:pt x="76" y="84"/>
                    <a:pt x="84" y="65"/>
                  </a:cubicBezTo>
                  <a:cubicBezTo>
                    <a:pt x="87" y="59"/>
                    <a:pt x="89" y="52"/>
                    <a:pt x="89" y="44"/>
                  </a:cubicBezTo>
                  <a:close/>
                </a:path>
              </a:pathLst>
            </a:custGeom>
            <a:solidFill>
              <a:srgbClr val="FFDC3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40" name="Freeform 40270"/>
            <p:cNvSpPr/>
            <p:nvPr/>
          </p:nvSpPr>
          <p:spPr bwMode="auto">
            <a:xfrm>
              <a:off x="87481" y="511854"/>
              <a:ext cx="217771" cy="189851"/>
            </a:xfrm>
            <a:custGeom>
              <a:avLst/>
              <a:gdLst>
                <a:gd name="T0" fmla="*/ 217771 w 49"/>
                <a:gd name="T1" fmla="*/ 141284 h 43"/>
                <a:gd name="T2" fmla="*/ 168884 w 49"/>
                <a:gd name="T3" fmla="*/ 189851 h 43"/>
                <a:gd name="T4" fmla="*/ 48887 w 49"/>
                <a:gd name="T5" fmla="*/ 189851 h 43"/>
                <a:gd name="T6" fmla="*/ 0 w 49"/>
                <a:gd name="T7" fmla="*/ 141284 h 43"/>
                <a:gd name="T8" fmla="*/ 0 w 49"/>
                <a:gd name="T9" fmla="*/ 48567 h 43"/>
                <a:gd name="T10" fmla="*/ 48887 w 49"/>
                <a:gd name="T11" fmla="*/ 0 h 43"/>
                <a:gd name="T12" fmla="*/ 168884 w 49"/>
                <a:gd name="T13" fmla="*/ 0 h 43"/>
                <a:gd name="T14" fmla="*/ 217771 w 49"/>
                <a:gd name="T15" fmla="*/ 48567 h 43"/>
                <a:gd name="T16" fmla="*/ 217771 w 49"/>
                <a:gd name="T17" fmla="*/ 14128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3"/>
                <a:gd name="T29" fmla="*/ 49 w 49"/>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3">
                  <a:moveTo>
                    <a:pt x="49" y="32"/>
                  </a:moveTo>
                  <a:cubicBezTo>
                    <a:pt x="49" y="38"/>
                    <a:pt x="44" y="43"/>
                    <a:pt x="38" y="43"/>
                  </a:cubicBezTo>
                  <a:cubicBezTo>
                    <a:pt x="11" y="43"/>
                    <a:pt x="11" y="43"/>
                    <a:pt x="11" y="43"/>
                  </a:cubicBezTo>
                  <a:cubicBezTo>
                    <a:pt x="5" y="43"/>
                    <a:pt x="0" y="38"/>
                    <a:pt x="0" y="32"/>
                  </a:cubicBezTo>
                  <a:cubicBezTo>
                    <a:pt x="0" y="11"/>
                    <a:pt x="0" y="11"/>
                    <a:pt x="0" y="11"/>
                  </a:cubicBezTo>
                  <a:cubicBezTo>
                    <a:pt x="0" y="5"/>
                    <a:pt x="5" y="0"/>
                    <a:pt x="11" y="0"/>
                  </a:cubicBezTo>
                  <a:cubicBezTo>
                    <a:pt x="38" y="0"/>
                    <a:pt x="38" y="0"/>
                    <a:pt x="38" y="0"/>
                  </a:cubicBezTo>
                  <a:cubicBezTo>
                    <a:pt x="44" y="0"/>
                    <a:pt x="49" y="5"/>
                    <a:pt x="49" y="11"/>
                  </a:cubicBezTo>
                  <a:lnTo>
                    <a:pt x="49" y="32"/>
                  </a:lnTo>
                  <a:close/>
                </a:path>
              </a:pathLst>
            </a:custGeom>
            <a:solidFill>
              <a:srgbClr val="96969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41" name="Freeform 40271"/>
            <p:cNvSpPr/>
            <p:nvPr/>
          </p:nvSpPr>
          <p:spPr bwMode="auto">
            <a:xfrm>
              <a:off x="102372" y="241968"/>
              <a:ext cx="68868" cy="269886"/>
            </a:xfrm>
            <a:custGeom>
              <a:avLst/>
              <a:gdLst>
                <a:gd name="T0" fmla="*/ 68868 w 16"/>
                <a:gd name="T1" fmla="*/ 269886 h 61"/>
                <a:gd name="T2" fmla="*/ 55955 w 16"/>
                <a:gd name="T3" fmla="*/ 269886 h 61"/>
                <a:gd name="T4" fmla="*/ 0 w 16"/>
                <a:gd name="T5" fmla="*/ 4424 h 61"/>
                <a:gd name="T6" fmla="*/ 12913 w 16"/>
                <a:gd name="T7" fmla="*/ 0 h 61"/>
                <a:gd name="T8" fmla="*/ 68868 w 16"/>
                <a:gd name="T9" fmla="*/ 269886 h 61"/>
                <a:gd name="T10" fmla="*/ 0 60000 65536"/>
                <a:gd name="T11" fmla="*/ 0 60000 65536"/>
                <a:gd name="T12" fmla="*/ 0 60000 65536"/>
                <a:gd name="T13" fmla="*/ 0 60000 65536"/>
                <a:gd name="T14" fmla="*/ 0 60000 65536"/>
                <a:gd name="T15" fmla="*/ 0 w 16"/>
                <a:gd name="T16" fmla="*/ 0 h 61"/>
                <a:gd name="T17" fmla="*/ 16 w 16"/>
                <a:gd name="T18" fmla="*/ 61 h 61"/>
              </a:gdLst>
              <a:ahLst/>
              <a:cxnLst>
                <a:cxn ang="T10">
                  <a:pos x="T0" y="T1"/>
                </a:cxn>
                <a:cxn ang="T11">
                  <a:pos x="T2" y="T3"/>
                </a:cxn>
                <a:cxn ang="T12">
                  <a:pos x="T4" y="T5"/>
                </a:cxn>
                <a:cxn ang="T13">
                  <a:pos x="T6" y="T7"/>
                </a:cxn>
                <a:cxn ang="T14">
                  <a:pos x="T8" y="T9"/>
                </a:cxn>
              </a:cxnLst>
              <a:rect l="T15" t="T16" r="T17" b="T18"/>
              <a:pathLst>
                <a:path w="16" h="61">
                  <a:moveTo>
                    <a:pt x="16" y="61"/>
                  </a:moveTo>
                  <a:cubicBezTo>
                    <a:pt x="13" y="61"/>
                    <a:pt x="13" y="61"/>
                    <a:pt x="13" y="61"/>
                  </a:cubicBezTo>
                  <a:cubicBezTo>
                    <a:pt x="13" y="34"/>
                    <a:pt x="0" y="2"/>
                    <a:pt x="0" y="1"/>
                  </a:cubicBezTo>
                  <a:cubicBezTo>
                    <a:pt x="3" y="0"/>
                    <a:pt x="3" y="0"/>
                    <a:pt x="3" y="0"/>
                  </a:cubicBezTo>
                  <a:cubicBezTo>
                    <a:pt x="3" y="0"/>
                    <a:pt x="16" y="33"/>
                    <a:pt x="16"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42" name="Freeform 40272"/>
            <p:cNvSpPr/>
            <p:nvPr/>
          </p:nvSpPr>
          <p:spPr bwMode="auto">
            <a:xfrm>
              <a:off x="212188" y="241968"/>
              <a:ext cx="70729" cy="269886"/>
            </a:xfrm>
            <a:custGeom>
              <a:avLst/>
              <a:gdLst>
                <a:gd name="T0" fmla="*/ 0 w 16"/>
                <a:gd name="T1" fmla="*/ 269886 h 61"/>
                <a:gd name="T2" fmla="*/ 57467 w 16"/>
                <a:gd name="T3" fmla="*/ 0 h 61"/>
                <a:gd name="T4" fmla="*/ 70729 w 16"/>
                <a:gd name="T5" fmla="*/ 4424 h 61"/>
                <a:gd name="T6" fmla="*/ 17682 w 16"/>
                <a:gd name="T7" fmla="*/ 269886 h 61"/>
                <a:gd name="T8" fmla="*/ 0 w 16"/>
                <a:gd name="T9" fmla="*/ 269886 h 61"/>
                <a:gd name="T10" fmla="*/ 0 60000 65536"/>
                <a:gd name="T11" fmla="*/ 0 60000 65536"/>
                <a:gd name="T12" fmla="*/ 0 60000 65536"/>
                <a:gd name="T13" fmla="*/ 0 60000 65536"/>
                <a:gd name="T14" fmla="*/ 0 60000 65536"/>
                <a:gd name="T15" fmla="*/ 0 w 16"/>
                <a:gd name="T16" fmla="*/ 0 h 61"/>
                <a:gd name="T17" fmla="*/ 16 w 16"/>
                <a:gd name="T18" fmla="*/ 61 h 61"/>
              </a:gdLst>
              <a:ahLst/>
              <a:cxnLst>
                <a:cxn ang="T10">
                  <a:pos x="T0" y="T1"/>
                </a:cxn>
                <a:cxn ang="T11">
                  <a:pos x="T2" y="T3"/>
                </a:cxn>
                <a:cxn ang="T12">
                  <a:pos x="T4" y="T5"/>
                </a:cxn>
                <a:cxn ang="T13">
                  <a:pos x="T6" y="T7"/>
                </a:cxn>
                <a:cxn ang="T14">
                  <a:pos x="T8" y="T9"/>
                </a:cxn>
              </a:cxnLst>
              <a:rect l="T15" t="T16" r="T17" b="T18"/>
              <a:pathLst>
                <a:path w="16" h="61">
                  <a:moveTo>
                    <a:pt x="0" y="61"/>
                  </a:moveTo>
                  <a:cubicBezTo>
                    <a:pt x="0" y="33"/>
                    <a:pt x="13" y="0"/>
                    <a:pt x="13" y="0"/>
                  </a:cubicBezTo>
                  <a:cubicBezTo>
                    <a:pt x="16" y="1"/>
                    <a:pt x="16" y="1"/>
                    <a:pt x="16" y="1"/>
                  </a:cubicBezTo>
                  <a:cubicBezTo>
                    <a:pt x="16" y="2"/>
                    <a:pt x="4" y="34"/>
                    <a:pt x="4" y="61"/>
                  </a:cubicBezTo>
                  <a:lnTo>
                    <a:pt x="0"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43" name="Freeform 40273"/>
            <p:cNvSpPr/>
            <p:nvPr/>
          </p:nvSpPr>
          <p:spPr bwMode="auto">
            <a:xfrm>
              <a:off x="106095" y="241968"/>
              <a:ext cx="193574" cy="53977"/>
            </a:xfrm>
            <a:custGeom>
              <a:avLst/>
              <a:gdLst>
                <a:gd name="T0" fmla="*/ 74790 w 44"/>
                <a:gd name="T1" fmla="*/ 53977 h 12"/>
                <a:gd name="T2" fmla="*/ 74790 w 44"/>
                <a:gd name="T3" fmla="*/ 53977 h 12"/>
                <a:gd name="T4" fmla="*/ 65991 w 44"/>
                <a:gd name="T5" fmla="*/ 31487 h 12"/>
                <a:gd name="T6" fmla="*/ 65991 w 44"/>
                <a:gd name="T7" fmla="*/ 26989 h 12"/>
                <a:gd name="T8" fmla="*/ 65991 w 44"/>
                <a:gd name="T9" fmla="*/ 8996 h 12"/>
                <a:gd name="T10" fmla="*/ 52793 w 44"/>
                <a:gd name="T11" fmla="*/ 13494 h 12"/>
                <a:gd name="T12" fmla="*/ 48394 w 44"/>
                <a:gd name="T13" fmla="*/ 17992 h 12"/>
                <a:gd name="T14" fmla="*/ 21997 w 44"/>
                <a:gd name="T15" fmla="*/ 35985 h 12"/>
                <a:gd name="T16" fmla="*/ 4399 w 44"/>
                <a:gd name="T17" fmla="*/ 49479 h 12"/>
                <a:gd name="T18" fmla="*/ 0 w 44"/>
                <a:gd name="T19" fmla="*/ 40483 h 12"/>
                <a:gd name="T20" fmla="*/ 17598 w 44"/>
                <a:gd name="T21" fmla="*/ 26989 h 12"/>
                <a:gd name="T22" fmla="*/ 43994 w 44"/>
                <a:gd name="T23" fmla="*/ 8996 h 12"/>
                <a:gd name="T24" fmla="*/ 48394 w 44"/>
                <a:gd name="T25" fmla="*/ 8996 h 12"/>
                <a:gd name="T26" fmla="*/ 70391 w 44"/>
                <a:gd name="T27" fmla="*/ 4498 h 12"/>
                <a:gd name="T28" fmla="*/ 74790 w 44"/>
                <a:gd name="T29" fmla="*/ 22490 h 12"/>
                <a:gd name="T30" fmla="*/ 74790 w 44"/>
                <a:gd name="T31" fmla="*/ 31487 h 12"/>
                <a:gd name="T32" fmla="*/ 79189 w 44"/>
                <a:gd name="T33" fmla="*/ 44981 h 12"/>
                <a:gd name="T34" fmla="*/ 83589 w 44"/>
                <a:gd name="T35" fmla="*/ 40483 h 12"/>
                <a:gd name="T36" fmla="*/ 87988 w 44"/>
                <a:gd name="T37" fmla="*/ 35985 h 12"/>
                <a:gd name="T38" fmla="*/ 101186 w 44"/>
                <a:gd name="T39" fmla="*/ 22490 h 12"/>
                <a:gd name="T40" fmla="*/ 114385 w 44"/>
                <a:gd name="T41" fmla="*/ 26989 h 12"/>
                <a:gd name="T42" fmla="*/ 118784 w 44"/>
                <a:gd name="T43" fmla="*/ 31487 h 12"/>
                <a:gd name="T44" fmla="*/ 127583 w 44"/>
                <a:gd name="T45" fmla="*/ 35985 h 12"/>
                <a:gd name="T46" fmla="*/ 189175 w 44"/>
                <a:gd name="T47" fmla="*/ 8996 h 12"/>
                <a:gd name="T48" fmla="*/ 193574 w 44"/>
                <a:gd name="T49" fmla="*/ 17992 h 12"/>
                <a:gd name="T50" fmla="*/ 127583 w 44"/>
                <a:gd name="T51" fmla="*/ 44981 h 12"/>
                <a:gd name="T52" fmla="*/ 109985 w 44"/>
                <a:gd name="T53" fmla="*/ 35985 h 12"/>
                <a:gd name="T54" fmla="*/ 105586 w 44"/>
                <a:gd name="T55" fmla="*/ 31487 h 12"/>
                <a:gd name="T56" fmla="*/ 105586 w 44"/>
                <a:gd name="T57" fmla="*/ 31487 h 12"/>
                <a:gd name="T58" fmla="*/ 105586 w 44"/>
                <a:gd name="T59" fmla="*/ 31487 h 12"/>
                <a:gd name="T60" fmla="*/ 96787 w 44"/>
                <a:gd name="T61" fmla="*/ 40483 h 12"/>
                <a:gd name="T62" fmla="*/ 87988 w 44"/>
                <a:gd name="T63" fmla="*/ 49479 h 12"/>
                <a:gd name="T64" fmla="*/ 74790 w 44"/>
                <a:gd name="T65" fmla="*/ 53977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12"/>
                <a:gd name="T101" fmla="*/ 44 w 44"/>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12">
                  <a:moveTo>
                    <a:pt x="17" y="12"/>
                  </a:moveTo>
                  <a:cubicBezTo>
                    <a:pt x="17" y="12"/>
                    <a:pt x="17" y="12"/>
                    <a:pt x="17" y="12"/>
                  </a:cubicBezTo>
                  <a:cubicBezTo>
                    <a:pt x="15" y="11"/>
                    <a:pt x="15" y="9"/>
                    <a:pt x="15" y="7"/>
                  </a:cubicBezTo>
                  <a:cubicBezTo>
                    <a:pt x="15" y="7"/>
                    <a:pt x="15" y="6"/>
                    <a:pt x="15" y="6"/>
                  </a:cubicBezTo>
                  <a:cubicBezTo>
                    <a:pt x="15" y="3"/>
                    <a:pt x="15" y="3"/>
                    <a:pt x="15" y="2"/>
                  </a:cubicBezTo>
                  <a:cubicBezTo>
                    <a:pt x="14" y="2"/>
                    <a:pt x="13" y="3"/>
                    <a:pt x="12" y="3"/>
                  </a:cubicBezTo>
                  <a:cubicBezTo>
                    <a:pt x="11" y="4"/>
                    <a:pt x="11" y="4"/>
                    <a:pt x="11" y="4"/>
                  </a:cubicBezTo>
                  <a:cubicBezTo>
                    <a:pt x="9" y="5"/>
                    <a:pt x="7" y="7"/>
                    <a:pt x="5" y="8"/>
                  </a:cubicBezTo>
                  <a:cubicBezTo>
                    <a:pt x="4" y="9"/>
                    <a:pt x="2" y="10"/>
                    <a:pt x="1" y="11"/>
                  </a:cubicBezTo>
                  <a:cubicBezTo>
                    <a:pt x="0" y="9"/>
                    <a:pt x="0" y="9"/>
                    <a:pt x="0" y="9"/>
                  </a:cubicBezTo>
                  <a:cubicBezTo>
                    <a:pt x="1" y="8"/>
                    <a:pt x="2" y="7"/>
                    <a:pt x="4" y="6"/>
                  </a:cubicBezTo>
                  <a:cubicBezTo>
                    <a:pt x="6" y="5"/>
                    <a:pt x="8" y="3"/>
                    <a:pt x="10" y="2"/>
                  </a:cubicBezTo>
                  <a:cubicBezTo>
                    <a:pt x="11" y="2"/>
                    <a:pt x="11" y="2"/>
                    <a:pt x="11" y="2"/>
                  </a:cubicBezTo>
                  <a:cubicBezTo>
                    <a:pt x="12" y="1"/>
                    <a:pt x="14" y="0"/>
                    <a:pt x="16" y="1"/>
                  </a:cubicBezTo>
                  <a:cubicBezTo>
                    <a:pt x="17" y="2"/>
                    <a:pt x="17" y="4"/>
                    <a:pt x="17" y="5"/>
                  </a:cubicBezTo>
                  <a:cubicBezTo>
                    <a:pt x="17" y="6"/>
                    <a:pt x="17" y="7"/>
                    <a:pt x="17" y="7"/>
                  </a:cubicBezTo>
                  <a:cubicBezTo>
                    <a:pt x="17" y="8"/>
                    <a:pt x="17" y="10"/>
                    <a:pt x="18" y="10"/>
                  </a:cubicBezTo>
                  <a:cubicBezTo>
                    <a:pt x="18" y="10"/>
                    <a:pt x="18" y="10"/>
                    <a:pt x="19" y="9"/>
                  </a:cubicBezTo>
                  <a:cubicBezTo>
                    <a:pt x="19" y="9"/>
                    <a:pt x="20" y="8"/>
                    <a:pt x="20" y="8"/>
                  </a:cubicBezTo>
                  <a:cubicBezTo>
                    <a:pt x="21" y="7"/>
                    <a:pt x="22" y="5"/>
                    <a:pt x="23" y="5"/>
                  </a:cubicBezTo>
                  <a:cubicBezTo>
                    <a:pt x="25" y="4"/>
                    <a:pt x="26" y="5"/>
                    <a:pt x="26" y="6"/>
                  </a:cubicBezTo>
                  <a:cubicBezTo>
                    <a:pt x="27" y="7"/>
                    <a:pt x="27" y="7"/>
                    <a:pt x="27" y="7"/>
                  </a:cubicBezTo>
                  <a:cubicBezTo>
                    <a:pt x="28" y="8"/>
                    <a:pt x="28" y="8"/>
                    <a:pt x="29" y="8"/>
                  </a:cubicBezTo>
                  <a:cubicBezTo>
                    <a:pt x="33" y="7"/>
                    <a:pt x="40" y="5"/>
                    <a:pt x="43" y="2"/>
                  </a:cubicBezTo>
                  <a:cubicBezTo>
                    <a:pt x="44" y="4"/>
                    <a:pt x="44" y="4"/>
                    <a:pt x="44" y="4"/>
                  </a:cubicBezTo>
                  <a:cubicBezTo>
                    <a:pt x="41" y="7"/>
                    <a:pt x="34" y="10"/>
                    <a:pt x="29" y="10"/>
                  </a:cubicBezTo>
                  <a:cubicBezTo>
                    <a:pt x="27" y="10"/>
                    <a:pt x="26" y="10"/>
                    <a:pt x="25" y="8"/>
                  </a:cubicBezTo>
                  <a:cubicBezTo>
                    <a:pt x="24" y="7"/>
                    <a:pt x="24" y="7"/>
                    <a:pt x="24" y="7"/>
                  </a:cubicBezTo>
                  <a:cubicBezTo>
                    <a:pt x="24" y="7"/>
                    <a:pt x="24" y="7"/>
                    <a:pt x="24" y="7"/>
                  </a:cubicBezTo>
                  <a:cubicBezTo>
                    <a:pt x="24" y="7"/>
                    <a:pt x="24" y="7"/>
                    <a:pt x="24" y="7"/>
                  </a:cubicBezTo>
                  <a:cubicBezTo>
                    <a:pt x="23" y="7"/>
                    <a:pt x="22" y="8"/>
                    <a:pt x="22" y="9"/>
                  </a:cubicBezTo>
                  <a:cubicBezTo>
                    <a:pt x="21" y="9"/>
                    <a:pt x="21" y="10"/>
                    <a:pt x="20" y="11"/>
                  </a:cubicBezTo>
                  <a:cubicBezTo>
                    <a:pt x="20" y="11"/>
                    <a:pt x="18" y="12"/>
                    <a:pt x="17"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44" name="Freeform 40274"/>
            <p:cNvSpPr/>
            <p:nvPr/>
          </p:nvSpPr>
          <p:spPr bwMode="auto">
            <a:xfrm>
              <a:off x="193575" y="511854"/>
              <a:ext cx="111677" cy="189851"/>
            </a:xfrm>
            <a:custGeom>
              <a:avLst/>
              <a:gdLst>
                <a:gd name="T0" fmla="*/ 62539 w 25"/>
                <a:gd name="T1" fmla="*/ 189851 h 43"/>
                <a:gd name="T2" fmla="*/ 111677 w 25"/>
                <a:gd name="T3" fmla="*/ 141284 h 43"/>
                <a:gd name="T4" fmla="*/ 111677 w 25"/>
                <a:gd name="T5" fmla="*/ 48567 h 43"/>
                <a:gd name="T6" fmla="*/ 62539 w 25"/>
                <a:gd name="T7" fmla="*/ 0 h 43"/>
                <a:gd name="T8" fmla="*/ 0 w 25"/>
                <a:gd name="T9" fmla="*/ 0 h 43"/>
                <a:gd name="T10" fmla="*/ 0 w 25"/>
                <a:gd name="T11" fmla="*/ 189851 h 43"/>
                <a:gd name="T12" fmla="*/ 62539 w 25"/>
                <a:gd name="T13" fmla="*/ 189851 h 43"/>
                <a:gd name="T14" fmla="*/ 0 60000 65536"/>
                <a:gd name="T15" fmla="*/ 0 60000 65536"/>
                <a:gd name="T16" fmla="*/ 0 60000 65536"/>
                <a:gd name="T17" fmla="*/ 0 60000 65536"/>
                <a:gd name="T18" fmla="*/ 0 60000 65536"/>
                <a:gd name="T19" fmla="*/ 0 60000 65536"/>
                <a:gd name="T20" fmla="*/ 0 60000 65536"/>
                <a:gd name="T21" fmla="*/ 0 w 25"/>
                <a:gd name="T22" fmla="*/ 0 h 43"/>
                <a:gd name="T23" fmla="*/ 25 w 25"/>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3">
                  <a:moveTo>
                    <a:pt x="14" y="43"/>
                  </a:moveTo>
                  <a:cubicBezTo>
                    <a:pt x="20" y="43"/>
                    <a:pt x="25" y="38"/>
                    <a:pt x="25" y="32"/>
                  </a:cubicBezTo>
                  <a:cubicBezTo>
                    <a:pt x="25" y="11"/>
                    <a:pt x="25" y="11"/>
                    <a:pt x="25" y="11"/>
                  </a:cubicBezTo>
                  <a:cubicBezTo>
                    <a:pt x="25" y="5"/>
                    <a:pt x="20" y="0"/>
                    <a:pt x="14" y="0"/>
                  </a:cubicBezTo>
                  <a:cubicBezTo>
                    <a:pt x="0" y="0"/>
                    <a:pt x="0" y="0"/>
                    <a:pt x="0" y="0"/>
                  </a:cubicBezTo>
                  <a:cubicBezTo>
                    <a:pt x="0" y="43"/>
                    <a:pt x="0" y="43"/>
                    <a:pt x="0" y="43"/>
                  </a:cubicBezTo>
                  <a:lnTo>
                    <a:pt x="14" y="43"/>
                  </a:lnTo>
                  <a:close/>
                </a:path>
              </a:pathLst>
            </a:custGeom>
            <a:solidFill>
              <a:srgbClr val="B4B4B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45" name="Rectangle 40275"/>
            <p:cNvSpPr>
              <a:spLocks noChangeArrowheads="1"/>
            </p:cNvSpPr>
            <p:nvPr/>
          </p:nvSpPr>
          <p:spPr bwMode="auto">
            <a:xfrm>
              <a:off x="96787" y="537912"/>
              <a:ext cx="193574" cy="1861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46" name="Rectangle 40276"/>
            <p:cNvSpPr>
              <a:spLocks noChangeArrowheads="1"/>
            </p:cNvSpPr>
            <p:nvPr/>
          </p:nvSpPr>
          <p:spPr bwMode="auto">
            <a:xfrm>
              <a:off x="96787" y="578861"/>
              <a:ext cx="193574" cy="1675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47" name="Rectangle 40277"/>
            <p:cNvSpPr>
              <a:spLocks noChangeArrowheads="1"/>
            </p:cNvSpPr>
            <p:nvPr/>
          </p:nvSpPr>
          <p:spPr bwMode="auto">
            <a:xfrm>
              <a:off x="96787" y="617948"/>
              <a:ext cx="193574" cy="1675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48" name="Rectangle 40278"/>
            <p:cNvSpPr>
              <a:spLocks noChangeArrowheads="1"/>
            </p:cNvSpPr>
            <p:nvPr/>
          </p:nvSpPr>
          <p:spPr bwMode="auto">
            <a:xfrm>
              <a:off x="96788" y="657035"/>
              <a:ext cx="193574" cy="1861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49" name="Freeform 40279"/>
            <p:cNvSpPr/>
            <p:nvPr/>
          </p:nvSpPr>
          <p:spPr bwMode="auto">
            <a:xfrm>
              <a:off x="202882" y="13028"/>
              <a:ext cx="176823" cy="189851"/>
            </a:xfrm>
            <a:custGeom>
              <a:avLst/>
              <a:gdLst>
                <a:gd name="T0" fmla="*/ 176823 w 40"/>
                <a:gd name="T1" fmla="*/ 189851 h 43"/>
                <a:gd name="T2" fmla="*/ 154720 w 40"/>
                <a:gd name="T3" fmla="*/ 189851 h 43"/>
                <a:gd name="T4" fmla="*/ 0 w 40"/>
                <a:gd name="T5" fmla="*/ 22076 h 43"/>
                <a:gd name="T6" fmla="*/ 0 w 40"/>
                <a:gd name="T7" fmla="*/ 0 h 43"/>
                <a:gd name="T8" fmla="*/ 176823 w 40"/>
                <a:gd name="T9" fmla="*/ 189851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43"/>
                  </a:moveTo>
                  <a:cubicBezTo>
                    <a:pt x="35" y="43"/>
                    <a:pt x="35" y="43"/>
                    <a:pt x="35" y="43"/>
                  </a:cubicBezTo>
                  <a:cubicBezTo>
                    <a:pt x="35" y="11"/>
                    <a:pt x="10" y="5"/>
                    <a:pt x="0" y="5"/>
                  </a:cubicBezTo>
                  <a:cubicBezTo>
                    <a:pt x="0" y="0"/>
                    <a:pt x="0" y="0"/>
                    <a:pt x="0" y="0"/>
                  </a:cubicBezTo>
                  <a:cubicBezTo>
                    <a:pt x="11" y="0"/>
                    <a:pt x="40" y="8"/>
                    <a:pt x="40"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17422" name="组合 2"/>
          <p:cNvGrpSpPr/>
          <p:nvPr/>
        </p:nvGrpSpPr>
        <p:grpSpPr bwMode="auto">
          <a:xfrm>
            <a:off x="2601384" y="4068234"/>
            <a:ext cx="1471083" cy="1471084"/>
            <a:chOff x="0" y="0"/>
            <a:chExt cx="1103742" cy="1103746"/>
          </a:xfrm>
        </p:grpSpPr>
        <p:sp>
          <p:nvSpPr>
            <p:cNvPr id="17432" name="Freeform 40261"/>
            <p:cNvSpPr/>
            <p:nvPr/>
          </p:nvSpPr>
          <p:spPr bwMode="auto">
            <a:xfrm>
              <a:off x="869219" y="115400"/>
              <a:ext cx="31642" cy="44672"/>
            </a:xfrm>
            <a:custGeom>
              <a:avLst/>
              <a:gdLst>
                <a:gd name="T0" fmla="*/ 9041 w 7"/>
                <a:gd name="T1" fmla="*/ 44672 h 10"/>
                <a:gd name="T2" fmla="*/ 4520 w 7"/>
                <a:gd name="T3" fmla="*/ 44672 h 10"/>
                <a:gd name="T4" fmla="*/ 0 w 7"/>
                <a:gd name="T5" fmla="*/ 31270 h 10"/>
                <a:gd name="T6" fmla="*/ 13561 w 7"/>
                <a:gd name="T7" fmla="*/ 8934 h 10"/>
                <a:gd name="T8" fmla="*/ 22601 w 7"/>
                <a:gd name="T9" fmla="*/ 4467 h 10"/>
                <a:gd name="T10" fmla="*/ 27122 w 7"/>
                <a:gd name="T11" fmla="*/ 13402 h 10"/>
                <a:gd name="T12" fmla="*/ 18081 w 7"/>
                <a:gd name="T13" fmla="*/ 40205 h 10"/>
                <a:gd name="T14" fmla="*/ 9041 w 7"/>
                <a:gd name="T15" fmla="*/ 44672 h 10"/>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0"/>
                <a:gd name="T26" fmla="*/ 7 w 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0">
                  <a:moveTo>
                    <a:pt x="2" y="10"/>
                  </a:moveTo>
                  <a:cubicBezTo>
                    <a:pt x="1" y="10"/>
                    <a:pt x="1" y="10"/>
                    <a:pt x="1" y="10"/>
                  </a:cubicBezTo>
                  <a:cubicBezTo>
                    <a:pt x="0" y="9"/>
                    <a:pt x="0" y="8"/>
                    <a:pt x="0" y="7"/>
                  </a:cubicBezTo>
                  <a:cubicBezTo>
                    <a:pt x="1" y="5"/>
                    <a:pt x="2" y="4"/>
                    <a:pt x="3" y="2"/>
                  </a:cubicBezTo>
                  <a:cubicBezTo>
                    <a:pt x="3" y="1"/>
                    <a:pt x="4" y="0"/>
                    <a:pt x="5" y="1"/>
                  </a:cubicBezTo>
                  <a:cubicBezTo>
                    <a:pt x="6" y="1"/>
                    <a:pt x="7" y="2"/>
                    <a:pt x="6" y="3"/>
                  </a:cubicBezTo>
                  <a:cubicBezTo>
                    <a:pt x="6" y="5"/>
                    <a:pt x="5" y="7"/>
                    <a:pt x="4" y="9"/>
                  </a:cubicBezTo>
                  <a:cubicBezTo>
                    <a:pt x="3" y="10"/>
                    <a:pt x="3" y="10"/>
                    <a:pt x="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33" name="Freeform 40280"/>
            <p:cNvSpPr/>
            <p:nvPr/>
          </p:nvSpPr>
          <p:spPr bwMode="auto">
            <a:xfrm>
              <a:off x="0" y="0"/>
              <a:ext cx="1103741" cy="1103746"/>
            </a:xfrm>
            <a:custGeom>
              <a:avLst/>
              <a:gdLst>
                <a:gd name="T0" fmla="*/ 1103741 w 250"/>
                <a:gd name="T1" fmla="*/ 233994 h 250"/>
                <a:gd name="T2" fmla="*/ 238408 w 250"/>
                <a:gd name="T3" fmla="*/ 1103746 h 250"/>
                <a:gd name="T4" fmla="*/ 0 w 250"/>
                <a:gd name="T5" fmla="*/ 865337 h 250"/>
                <a:gd name="T6" fmla="*/ 865333 w 250"/>
                <a:gd name="T7" fmla="*/ 0 h 250"/>
                <a:gd name="T8" fmla="*/ 1103741 w 250"/>
                <a:gd name="T9" fmla="*/ 233994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53"/>
                  </a:moveTo>
                  <a:cubicBezTo>
                    <a:pt x="181" y="116"/>
                    <a:pt x="116" y="181"/>
                    <a:pt x="54" y="250"/>
                  </a:cubicBezTo>
                  <a:cubicBezTo>
                    <a:pt x="23" y="239"/>
                    <a:pt x="10" y="226"/>
                    <a:pt x="0" y="196"/>
                  </a:cubicBezTo>
                  <a:cubicBezTo>
                    <a:pt x="69" y="134"/>
                    <a:pt x="134" y="69"/>
                    <a:pt x="196" y="0"/>
                  </a:cubicBezTo>
                  <a:cubicBezTo>
                    <a:pt x="227" y="10"/>
                    <a:pt x="240" y="23"/>
                    <a:pt x="250" y="53"/>
                  </a:cubicBezTo>
                  <a:close/>
                </a:path>
              </a:pathLst>
            </a:custGeom>
            <a:solidFill>
              <a:srgbClr val="E6DCB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34" name="Freeform 40281"/>
            <p:cNvSpPr/>
            <p:nvPr/>
          </p:nvSpPr>
          <p:spPr bwMode="auto">
            <a:xfrm>
              <a:off x="48394" y="44672"/>
              <a:ext cx="1055348" cy="1059074"/>
            </a:xfrm>
            <a:custGeom>
              <a:avLst/>
              <a:gdLst>
                <a:gd name="T0" fmla="*/ 189874 w 239"/>
                <a:gd name="T1" fmla="*/ 1059074 h 240"/>
                <a:gd name="T2" fmla="*/ 1055348 w 239"/>
                <a:gd name="T3" fmla="*/ 189751 h 240"/>
                <a:gd name="T4" fmla="*/ 918462 w 239"/>
                <a:gd name="T5" fmla="*/ 0 h 240"/>
                <a:gd name="T6" fmla="*/ 0 w 239"/>
                <a:gd name="T7" fmla="*/ 922277 h 240"/>
                <a:gd name="T8" fmla="*/ 189874 w 239"/>
                <a:gd name="T9" fmla="*/ 1059074 h 240"/>
                <a:gd name="T10" fmla="*/ 0 60000 65536"/>
                <a:gd name="T11" fmla="*/ 0 60000 65536"/>
                <a:gd name="T12" fmla="*/ 0 60000 65536"/>
                <a:gd name="T13" fmla="*/ 0 60000 65536"/>
                <a:gd name="T14" fmla="*/ 0 60000 65536"/>
                <a:gd name="T15" fmla="*/ 0 w 239"/>
                <a:gd name="T16" fmla="*/ 0 h 240"/>
                <a:gd name="T17" fmla="*/ 239 w 239"/>
                <a:gd name="T18" fmla="*/ 240 h 240"/>
              </a:gdLst>
              <a:ahLst/>
              <a:cxnLst>
                <a:cxn ang="T10">
                  <a:pos x="T0" y="T1"/>
                </a:cxn>
                <a:cxn ang="T11">
                  <a:pos x="T2" y="T3"/>
                </a:cxn>
                <a:cxn ang="T12">
                  <a:pos x="T4" y="T5"/>
                </a:cxn>
                <a:cxn ang="T13">
                  <a:pos x="T6" y="T7"/>
                </a:cxn>
                <a:cxn ang="T14">
                  <a:pos x="T8" y="T9"/>
                </a:cxn>
              </a:cxnLst>
              <a:rect l="T15" t="T16" r="T17" b="T18"/>
              <a:pathLst>
                <a:path w="239" h="240">
                  <a:moveTo>
                    <a:pt x="43" y="240"/>
                  </a:moveTo>
                  <a:cubicBezTo>
                    <a:pt x="105" y="171"/>
                    <a:pt x="170" y="106"/>
                    <a:pt x="239" y="43"/>
                  </a:cubicBezTo>
                  <a:cubicBezTo>
                    <a:pt x="232" y="22"/>
                    <a:pt x="223" y="10"/>
                    <a:pt x="208" y="0"/>
                  </a:cubicBezTo>
                  <a:cubicBezTo>
                    <a:pt x="0" y="209"/>
                    <a:pt x="0" y="209"/>
                    <a:pt x="0" y="209"/>
                  </a:cubicBezTo>
                  <a:cubicBezTo>
                    <a:pt x="9" y="224"/>
                    <a:pt x="21" y="232"/>
                    <a:pt x="43" y="240"/>
                  </a:cubicBezTo>
                  <a:close/>
                </a:path>
              </a:pathLst>
            </a:custGeom>
            <a:solidFill>
              <a:srgbClr val="DCC89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35" name="Freeform 40282"/>
            <p:cNvSpPr/>
            <p:nvPr/>
          </p:nvSpPr>
          <p:spPr bwMode="auto">
            <a:xfrm>
              <a:off x="530464" y="614227"/>
              <a:ext cx="132151" cy="212187"/>
            </a:xfrm>
            <a:custGeom>
              <a:avLst/>
              <a:gdLst>
                <a:gd name="T0" fmla="*/ 132151 w 71"/>
                <a:gd name="T1" fmla="*/ 193574 h 114"/>
                <a:gd name="T2" fmla="*/ 35364 w 71"/>
                <a:gd name="T3" fmla="*/ 212187 h 114"/>
                <a:gd name="T4" fmla="*/ 0 w 71"/>
                <a:gd name="T5" fmla="*/ 16752 h 114"/>
                <a:gd name="T6" fmla="*/ 96787 w 71"/>
                <a:gd name="T7" fmla="*/ 0 h 114"/>
                <a:gd name="T8" fmla="*/ 132151 w 71"/>
                <a:gd name="T9" fmla="*/ 193574 h 114"/>
                <a:gd name="T10" fmla="*/ 0 60000 65536"/>
                <a:gd name="T11" fmla="*/ 0 60000 65536"/>
                <a:gd name="T12" fmla="*/ 0 60000 65536"/>
                <a:gd name="T13" fmla="*/ 0 60000 65536"/>
                <a:gd name="T14" fmla="*/ 0 60000 65536"/>
                <a:gd name="T15" fmla="*/ 0 w 71"/>
                <a:gd name="T16" fmla="*/ 0 h 114"/>
                <a:gd name="T17" fmla="*/ 71 w 71"/>
                <a:gd name="T18" fmla="*/ 114 h 114"/>
              </a:gdLst>
              <a:ahLst/>
              <a:cxnLst>
                <a:cxn ang="T10">
                  <a:pos x="T0" y="T1"/>
                </a:cxn>
                <a:cxn ang="T11">
                  <a:pos x="T2" y="T3"/>
                </a:cxn>
                <a:cxn ang="T12">
                  <a:pos x="T4" y="T5"/>
                </a:cxn>
                <a:cxn ang="T13">
                  <a:pos x="T6" y="T7"/>
                </a:cxn>
                <a:cxn ang="T14">
                  <a:pos x="T8" y="T9"/>
                </a:cxn>
              </a:cxnLst>
              <a:rect l="T15" t="T16" r="T17" b="T18"/>
              <a:pathLst>
                <a:path w="71" h="114">
                  <a:moveTo>
                    <a:pt x="71" y="104"/>
                  </a:moveTo>
                  <a:lnTo>
                    <a:pt x="19" y="114"/>
                  </a:lnTo>
                  <a:lnTo>
                    <a:pt x="0" y="9"/>
                  </a:lnTo>
                  <a:lnTo>
                    <a:pt x="52" y="0"/>
                  </a:lnTo>
                  <a:lnTo>
                    <a:pt x="71" y="104"/>
                  </a:lnTo>
                  <a:close/>
                </a:path>
              </a:pathLst>
            </a:custGeom>
            <a:solidFill>
              <a:srgbClr val="1D65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36" name="Freeform 40283"/>
            <p:cNvSpPr/>
            <p:nvPr/>
          </p:nvSpPr>
          <p:spPr bwMode="auto">
            <a:xfrm>
              <a:off x="582580" y="530467"/>
              <a:ext cx="221493" cy="167517"/>
            </a:xfrm>
            <a:custGeom>
              <a:avLst/>
              <a:gdLst>
                <a:gd name="T0" fmla="*/ 221493 w 119"/>
                <a:gd name="T1" fmla="*/ 80036 h 90"/>
                <a:gd name="T2" fmla="*/ 180545 w 119"/>
                <a:gd name="T3" fmla="*/ 167517 h 90"/>
                <a:gd name="T4" fmla="*/ 0 w 119"/>
                <a:gd name="T5" fmla="*/ 87481 h 90"/>
                <a:gd name="T6" fmla="*/ 39087 w 119"/>
                <a:gd name="T7" fmla="*/ 0 h 90"/>
                <a:gd name="T8" fmla="*/ 221493 w 119"/>
                <a:gd name="T9" fmla="*/ 80036 h 90"/>
                <a:gd name="T10" fmla="*/ 0 60000 65536"/>
                <a:gd name="T11" fmla="*/ 0 60000 65536"/>
                <a:gd name="T12" fmla="*/ 0 60000 65536"/>
                <a:gd name="T13" fmla="*/ 0 60000 65536"/>
                <a:gd name="T14" fmla="*/ 0 60000 65536"/>
                <a:gd name="T15" fmla="*/ 0 w 119"/>
                <a:gd name="T16" fmla="*/ 0 h 90"/>
                <a:gd name="T17" fmla="*/ 119 w 119"/>
                <a:gd name="T18" fmla="*/ 90 h 90"/>
              </a:gdLst>
              <a:ahLst/>
              <a:cxnLst>
                <a:cxn ang="T10">
                  <a:pos x="T0" y="T1"/>
                </a:cxn>
                <a:cxn ang="T11">
                  <a:pos x="T2" y="T3"/>
                </a:cxn>
                <a:cxn ang="T12">
                  <a:pos x="T4" y="T5"/>
                </a:cxn>
                <a:cxn ang="T13">
                  <a:pos x="T6" y="T7"/>
                </a:cxn>
                <a:cxn ang="T14">
                  <a:pos x="T8" y="T9"/>
                </a:cxn>
              </a:cxnLst>
              <a:rect l="T15" t="T16" r="T17" b="T18"/>
              <a:pathLst>
                <a:path w="119" h="90">
                  <a:moveTo>
                    <a:pt x="119" y="43"/>
                  </a:moveTo>
                  <a:lnTo>
                    <a:pt x="97" y="90"/>
                  </a:lnTo>
                  <a:lnTo>
                    <a:pt x="0" y="47"/>
                  </a:lnTo>
                  <a:lnTo>
                    <a:pt x="21" y="0"/>
                  </a:lnTo>
                  <a:lnTo>
                    <a:pt x="119" y="43"/>
                  </a:lnTo>
                  <a:close/>
                </a:path>
              </a:pathLst>
            </a:custGeom>
            <a:solidFill>
              <a:srgbClr val="1D65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37" name="Freeform 40284"/>
            <p:cNvSpPr/>
            <p:nvPr/>
          </p:nvSpPr>
          <p:spPr bwMode="auto">
            <a:xfrm>
              <a:off x="428095" y="428097"/>
              <a:ext cx="247551" cy="247552"/>
            </a:xfrm>
            <a:custGeom>
              <a:avLst/>
              <a:gdLst>
                <a:gd name="T0" fmla="*/ 122845 w 133"/>
                <a:gd name="T1" fmla="*/ 9306 h 133"/>
                <a:gd name="T2" fmla="*/ 141458 w 133"/>
                <a:gd name="T3" fmla="*/ 0 h 133"/>
                <a:gd name="T4" fmla="*/ 158209 w 133"/>
                <a:gd name="T5" fmla="*/ 13029 h 133"/>
                <a:gd name="T6" fmla="*/ 180545 w 133"/>
                <a:gd name="T7" fmla="*/ 13029 h 133"/>
                <a:gd name="T8" fmla="*/ 189851 w 133"/>
                <a:gd name="T9" fmla="*/ 31642 h 133"/>
                <a:gd name="T10" fmla="*/ 212187 w 133"/>
                <a:gd name="T11" fmla="*/ 35365 h 133"/>
                <a:gd name="T12" fmla="*/ 215909 w 133"/>
                <a:gd name="T13" fmla="*/ 53978 h 133"/>
                <a:gd name="T14" fmla="*/ 234522 w 133"/>
                <a:gd name="T15" fmla="*/ 67007 h 133"/>
                <a:gd name="T16" fmla="*/ 234522 w 133"/>
                <a:gd name="T17" fmla="*/ 89342 h 133"/>
                <a:gd name="T18" fmla="*/ 247551 w 133"/>
                <a:gd name="T19" fmla="*/ 102371 h 133"/>
                <a:gd name="T20" fmla="*/ 238245 w 133"/>
                <a:gd name="T21" fmla="*/ 124707 h 133"/>
                <a:gd name="T22" fmla="*/ 247551 w 133"/>
                <a:gd name="T23" fmla="*/ 141458 h 133"/>
                <a:gd name="T24" fmla="*/ 234522 w 133"/>
                <a:gd name="T25" fmla="*/ 160071 h 133"/>
                <a:gd name="T26" fmla="*/ 234522 w 133"/>
                <a:gd name="T27" fmla="*/ 182407 h 133"/>
                <a:gd name="T28" fmla="*/ 215909 w 133"/>
                <a:gd name="T29" fmla="*/ 189852 h 133"/>
                <a:gd name="T30" fmla="*/ 212187 w 133"/>
                <a:gd name="T31" fmla="*/ 212187 h 133"/>
                <a:gd name="T32" fmla="*/ 189851 w 133"/>
                <a:gd name="T33" fmla="*/ 217771 h 133"/>
                <a:gd name="T34" fmla="*/ 180545 w 133"/>
                <a:gd name="T35" fmla="*/ 234523 h 133"/>
                <a:gd name="T36" fmla="*/ 158209 w 133"/>
                <a:gd name="T37" fmla="*/ 234523 h 133"/>
                <a:gd name="T38" fmla="*/ 141458 w 133"/>
                <a:gd name="T39" fmla="*/ 247552 h 133"/>
                <a:gd name="T40" fmla="*/ 122845 w 133"/>
                <a:gd name="T41" fmla="*/ 238246 h 133"/>
                <a:gd name="T42" fmla="*/ 106093 w 133"/>
                <a:gd name="T43" fmla="*/ 247552 h 133"/>
                <a:gd name="T44" fmla="*/ 87480 w 133"/>
                <a:gd name="T45" fmla="*/ 234523 h 133"/>
                <a:gd name="T46" fmla="*/ 67006 w 133"/>
                <a:gd name="T47" fmla="*/ 234523 h 133"/>
                <a:gd name="T48" fmla="*/ 57700 w 133"/>
                <a:gd name="T49" fmla="*/ 217771 h 133"/>
                <a:gd name="T50" fmla="*/ 35364 w 133"/>
                <a:gd name="T51" fmla="*/ 212187 h 133"/>
                <a:gd name="T52" fmla="*/ 31642 w 133"/>
                <a:gd name="T53" fmla="*/ 189852 h 133"/>
                <a:gd name="T54" fmla="*/ 13029 w 133"/>
                <a:gd name="T55" fmla="*/ 182407 h 133"/>
                <a:gd name="T56" fmla="*/ 13029 w 133"/>
                <a:gd name="T57" fmla="*/ 160071 h 133"/>
                <a:gd name="T58" fmla="*/ 0 w 133"/>
                <a:gd name="T59" fmla="*/ 141458 h 133"/>
                <a:gd name="T60" fmla="*/ 9306 w 133"/>
                <a:gd name="T61" fmla="*/ 124707 h 133"/>
                <a:gd name="T62" fmla="*/ 0 w 133"/>
                <a:gd name="T63" fmla="*/ 102371 h 133"/>
                <a:gd name="T64" fmla="*/ 13029 w 133"/>
                <a:gd name="T65" fmla="*/ 89342 h 133"/>
                <a:gd name="T66" fmla="*/ 13029 w 133"/>
                <a:gd name="T67" fmla="*/ 67007 h 133"/>
                <a:gd name="T68" fmla="*/ 31642 w 133"/>
                <a:gd name="T69" fmla="*/ 53978 h 133"/>
                <a:gd name="T70" fmla="*/ 35364 w 133"/>
                <a:gd name="T71" fmla="*/ 35365 h 133"/>
                <a:gd name="T72" fmla="*/ 57700 w 133"/>
                <a:gd name="T73" fmla="*/ 31642 h 133"/>
                <a:gd name="T74" fmla="*/ 67006 w 133"/>
                <a:gd name="T75" fmla="*/ 13029 h 133"/>
                <a:gd name="T76" fmla="*/ 87480 w 133"/>
                <a:gd name="T77" fmla="*/ 13029 h 133"/>
                <a:gd name="T78" fmla="*/ 106093 w 133"/>
                <a:gd name="T79" fmla="*/ 0 h 133"/>
                <a:gd name="T80" fmla="*/ 122845 w 133"/>
                <a:gd name="T81" fmla="*/ 9306 h 1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3"/>
                <a:gd name="T124" fmla="*/ 0 h 133"/>
                <a:gd name="T125" fmla="*/ 133 w 133"/>
                <a:gd name="T126" fmla="*/ 133 h 1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3" h="133">
                  <a:moveTo>
                    <a:pt x="66" y="5"/>
                  </a:moveTo>
                  <a:lnTo>
                    <a:pt x="76" y="0"/>
                  </a:lnTo>
                  <a:lnTo>
                    <a:pt x="85" y="7"/>
                  </a:lnTo>
                  <a:lnTo>
                    <a:pt x="97" y="7"/>
                  </a:lnTo>
                  <a:lnTo>
                    <a:pt x="102" y="17"/>
                  </a:lnTo>
                  <a:lnTo>
                    <a:pt x="114" y="19"/>
                  </a:lnTo>
                  <a:lnTo>
                    <a:pt x="116" y="29"/>
                  </a:lnTo>
                  <a:lnTo>
                    <a:pt x="126" y="36"/>
                  </a:lnTo>
                  <a:lnTo>
                    <a:pt x="126" y="48"/>
                  </a:lnTo>
                  <a:lnTo>
                    <a:pt x="133" y="55"/>
                  </a:lnTo>
                  <a:lnTo>
                    <a:pt x="128" y="67"/>
                  </a:lnTo>
                  <a:lnTo>
                    <a:pt x="133" y="76"/>
                  </a:lnTo>
                  <a:lnTo>
                    <a:pt x="126" y="86"/>
                  </a:lnTo>
                  <a:lnTo>
                    <a:pt x="126" y="98"/>
                  </a:lnTo>
                  <a:lnTo>
                    <a:pt x="116" y="102"/>
                  </a:lnTo>
                  <a:lnTo>
                    <a:pt x="114" y="114"/>
                  </a:lnTo>
                  <a:lnTo>
                    <a:pt x="102" y="117"/>
                  </a:lnTo>
                  <a:lnTo>
                    <a:pt x="97" y="126"/>
                  </a:lnTo>
                  <a:lnTo>
                    <a:pt x="85" y="126"/>
                  </a:lnTo>
                  <a:lnTo>
                    <a:pt x="76" y="133"/>
                  </a:lnTo>
                  <a:lnTo>
                    <a:pt x="66" y="128"/>
                  </a:lnTo>
                  <a:lnTo>
                    <a:pt x="57" y="133"/>
                  </a:lnTo>
                  <a:lnTo>
                    <a:pt x="47" y="126"/>
                  </a:lnTo>
                  <a:lnTo>
                    <a:pt x="36" y="126"/>
                  </a:lnTo>
                  <a:lnTo>
                    <a:pt x="31" y="117"/>
                  </a:lnTo>
                  <a:lnTo>
                    <a:pt x="19" y="114"/>
                  </a:lnTo>
                  <a:lnTo>
                    <a:pt x="17" y="102"/>
                  </a:lnTo>
                  <a:lnTo>
                    <a:pt x="7" y="98"/>
                  </a:lnTo>
                  <a:lnTo>
                    <a:pt x="7" y="86"/>
                  </a:lnTo>
                  <a:lnTo>
                    <a:pt x="0" y="76"/>
                  </a:lnTo>
                  <a:lnTo>
                    <a:pt x="5" y="67"/>
                  </a:lnTo>
                  <a:lnTo>
                    <a:pt x="0" y="55"/>
                  </a:lnTo>
                  <a:lnTo>
                    <a:pt x="7" y="48"/>
                  </a:lnTo>
                  <a:lnTo>
                    <a:pt x="7" y="36"/>
                  </a:lnTo>
                  <a:lnTo>
                    <a:pt x="17" y="29"/>
                  </a:lnTo>
                  <a:lnTo>
                    <a:pt x="19" y="19"/>
                  </a:lnTo>
                  <a:lnTo>
                    <a:pt x="31" y="17"/>
                  </a:lnTo>
                  <a:lnTo>
                    <a:pt x="36" y="7"/>
                  </a:lnTo>
                  <a:lnTo>
                    <a:pt x="47" y="7"/>
                  </a:lnTo>
                  <a:lnTo>
                    <a:pt x="57" y="0"/>
                  </a:lnTo>
                  <a:lnTo>
                    <a:pt x="66" y="5"/>
                  </a:lnTo>
                  <a:close/>
                </a:path>
              </a:pathLst>
            </a:custGeom>
            <a:solidFill>
              <a:srgbClr val="E664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7438" name="Oval 40285"/>
            <p:cNvSpPr>
              <a:spLocks noChangeArrowheads="1"/>
            </p:cNvSpPr>
            <p:nvPr/>
          </p:nvSpPr>
          <p:spPr bwMode="auto">
            <a:xfrm>
              <a:off x="454154" y="450433"/>
              <a:ext cx="195436" cy="199157"/>
            </a:xfrm>
            <a:prstGeom prst="ellipse">
              <a:avLst/>
            </a:prstGeom>
            <a:solidFill>
              <a:srgbClr val="D54A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sp>
        <p:nvSpPr>
          <p:cNvPr id="17423" name="Oval 40286"/>
          <p:cNvSpPr>
            <a:spLocks noChangeArrowheads="1"/>
          </p:cNvSpPr>
          <p:nvPr/>
        </p:nvSpPr>
        <p:spPr bwMode="auto">
          <a:xfrm>
            <a:off x="3589867" y="2702984"/>
            <a:ext cx="234951" cy="234949"/>
          </a:xfrm>
          <a:prstGeom prst="ellipse">
            <a:avLst/>
          </a:prstGeom>
          <a:solidFill>
            <a:srgbClr val="E664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7424" name="TextBox 143"/>
          <p:cNvSpPr txBox="1">
            <a:spLocks noChangeArrowheads="1"/>
          </p:cNvSpPr>
          <p:nvPr/>
        </p:nvSpPr>
        <p:spPr bwMode="auto">
          <a:xfrm rot="-1547944">
            <a:off x="4030134" y="2031886"/>
            <a:ext cx="1562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您的标题</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17425" name="TextBox 144"/>
          <p:cNvSpPr txBox="1">
            <a:spLocks noChangeArrowheads="1"/>
          </p:cNvSpPr>
          <p:nvPr/>
        </p:nvSpPr>
        <p:spPr bwMode="auto">
          <a:xfrm rot="-368086">
            <a:off x="4218518" y="3118794"/>
            <a:ext cx="1562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您的标题</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17426" name="TextBox 145"/>
          <p:cNvSpPr txBox="1">
            <a:spLocks noChangeArrowheads="1"/>
          </p:cNvSpPr>
          <p:nvPr/>
        </p:nvSpPr>
        <p:spPr bwMode="auto">
          <a:xfrm rot="515092">
            <a:off x="4567767" y="4069176"/>
            <a:ext cx="924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标题</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17427" name="TextBox 146"/>
          <p:cNvSpPr txBox="1">
            <a:spLocks noChangeArrowheads="1"/>
          </p:cNvSpPr>
          <p:nvPr/>
        </p:nvSpPr>
        <p:spPr bwMode="auto">
          <a:xfrm rot="1535381">
            <a:off x="4157133" y="4994160"/>
            <a:ext cx="924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标题</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17428" name="矩形 147"/>
          <p:cNvSpPr>
            <a:spLocks noChangeArrowheads="1"/>
          </p:cNvSpPr>
          <p:nvPr/>
        </p:nvSpPr>
        <p:spPr bwMode="auto">
          <a:xfrm>
            <a:off x="5810252" y="1619251"/>
            <a:ext cx="5810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7429" name="矩形 148"/>
          <p:cNvSpPr>
            <a:spLocks noChangeArrowheads="1"/>
          </p:cNvSpPr>
          <p:nvPr/>
        </p:nvSpPr>
        <p:spPr bwMode="auto">
          <a:xfrm>
            <a:off x="5810252" y="2857500"/>
            <a:ext cx="5810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7430" name="矩形 149"/>
          <p:cNvSpPr>
            <a:spLocks noChangeArrowheads="1"/>
          </p:cNvSpPr>
          <p:nvPr/>
        </p:nvSpPr>
        <p:spPr bwMode="auto">
          <a:xfrm>
            <a:off x="5810252" y="4000500"/>
            <a:ext cx="5810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7431" name="矩形 150"/>
          <p:cNvSpPr>
            <a:spLocks noChangeArrowheads="1"/>
          </p:cNvSpPr>
          <p:nvPr/>
        </p:nvSpPr>
        <p:spPr bwMode="auto">
          <a:xfrm>
            <a:off x="5810252" y="5160433"/>
            <a:ext cx="5810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流程图: 联系 16"/>
          <p:cNvSpPr/>
          <p:nvPr/>
        </p:nvSpPr>
        <p:spPr bwMode="auto">
          <a:xfrm>
            <a:off x="6623052" y="1809752"/>
            <a:ext cx="1568449" cy="1568449"/>
          </a:xfrm>
          <a:custGeom>
            <a:avLst/>
            <a:gdLst>
              <a:gd name="T0" fmla="*/ 588170 w 1176338"/>
              <a:gd name="T1" fmla="*/ 159539 h 1176338"/>
              <a:gd name="T2" fmla="*/ 152403 w 1176338"/>
              <a:gd name="T3" fmla="*/ 595306 h 1176338"/>
              <a:gd name="T4" fmla="*/ 588170 w 1176338"/>
              <a:gd name="T5" fmla="*/ 1031074 h 1176338"/>
              <a:gd name="T6" fmla="*/ 1023938 w 1176338"/>
              <a:gd name="T7" fmla="*/ 595306 h 1176338"/>
              <a:gd name="T8" fmla="*/ 588170 w 1176338"/>
              <a:gd name="T9" fmla="*/ 159539 h 1176338"/>
              <a:gd name="T10" fmla="*/ 588169 w 1176338"/>
              <a:gd name="T11" fmla="*/ 0 h 1176338"/>
              <a:gd name="T12" fmla="*/ 1176337 w 1176338"/>
              <a:gd name="T13" fmla="*/ 588169 h 1176338"/>
              <a:gd name="T14" fmla="*/ 588169 w 1176338"/>
              <a:gd name="T15" fmla="*/ 1176337 h 1176338"/>
              <a:gd name="T16" fmla="*/ 0 w 1176338"/>
              <a:gd name="T17" fmla="*/ 588169 h 1176338"/>
              <a:gd name="T18" fmla="*/ 588169 w 1176338"/>
              <a:gd name="T19" fmla="*/ 0 h 1176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6338"/>
              <a:gd name="T31" fmla="*/ 0 h 1176338"/>
              <a:gd name="T32" fmla="*/ 1176338 w 1176338"/>
              <a:gd name="T33" fmla="*/ 1176338 h 1176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6338" h="1176338">
                <a:moveTo>
                  <a:pt x="588171" y="159539"/>
                </a:moveTo>
                <a:cubicBezTo>
                  <a:pt x="347503" y="159539"/>
                  <a:pt x="152403" y="354639"/>
                  <a:pt x="152403" y="595307"/>
                </a:cubicBezTo>
                <a:cubicBezTo>
                  <a:pt x="152403" y="835975"/>
                  <a:pt x="347503" y="1031075"/>
                  <a:pt x="588171" y="1031075"/>
                </a:cubicBezTo>
                <a:cubicBezTo>
                  <a:pt x="828839" y="1031075"/>
                  <a:pt x="1023939" y="835975"/>
                  <a:pt x="1023939" y="595307"/>
                </a:cubicBezTo>
                <a:cubicBezTo>
                  <a:pt x="1023939" y="354639"/>
                  <a:pt x="828839" y="159539"/>
                  <a:pt x="588171" y="159539"/>
                </a:cubicBezTo>
                <a:close/>
                <a:moveTo>
                  <a:pt x="588169" y="0"/>
                </a:moveTo>
                <a:cubicBezTo>
                  <a:pt x="913006" y="0"/>
                  <a:pt x="1176338" y="263332"/>
                  <a:pt x="1176338" y="588169"/>
                </a:cubicBezTo>
                <a:cubicBezTo>
                  <a:pt x="1176338" y="913006"/>
                  <a:pt x="913006" y="1176338"/>
                  <a:pt x="588169" y="1176338"/>
                </a:cubicBezTo>
                <a:cubicBezTo>
                  <a:pt x="263332" y="1176338"/>
                  <a:pt x="0" y="913006"/>
                  <a:pt x="0" y="588169"/>
                </a:cubicBezTo>
                <a:cubicBezTo>
                  <a:pt x="0" y="263332"/>
                  <a:pt x="263332" y="0"/>
                  <a:pt x="58816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8435" name="流程图: 联系 16"/>
          <p:cNvSpPr/>
          <p:nvPr/>
        </p:nvSpPr>
        <p:spPr bwMode="auto">
          <a:xfrm>
            <a:off x="9402233" y="1809752"/>
            <a:ext cx="1568451" cy="1568449"/>
          </a:xfrm>
          <a:custGeom>
            <a:avLst/>
            <a:gdLst>
              <a:gd name="T0" fmla="*/ 588171 w 1176338"/>
              <a:gd name="T1" fmla="*/ 159539 h 1176338"/>
              <a:gd name="T2" fmla="*/ 152403 w 1176338"/>
              <a:gd name="T3" fmla="*/ 595306 h 1176338"/>
              <a:gd name="T4" fmla="*/ 588171 w 1176338"/>
              <a:gd name="T5" fmla="*/ 1031074 h 1176338"/>
              <a:gd name="T6" fmla="*/ 1023939 w 1176338"/>
              <a:gd name="T7" fmla="*/ 595306 h 1176338"/>
              <a:gd name="T8" fmla="*/ 588171 w 1176338"/>
              <a:gd name="T9" fmla="*/ 159539 h 1176338"/>
              <a:gd name="T10" fmla="*/ 588169 w 1176338"/>
              <a:gd name="T11" fmla="*/ 0 h 1176338"/>
              <a:gd name="T12" fmla="*/ 1176338 w 1176338"/>
              <a:gd name="T13" fmla="*/ 588169 h 1176338"/>
              <a:gd name="T14" fmla="*/ 588169 w 1176338"/>
              <a:gd name="T15" fmla="*/ 1176337 h 1176338"/>
              <a:gd name="T16" fmla="*/ 0 w 1176338"/>
              <a:gd name="T17" fmla="*/ 588169 h 1176338"/>
              <a:gd name="T18" fmla="*/ 588169 w 1176338"/>
              <a:gd name="T19" fmla="*/ 0 h 1176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6338"/>
              <a:gd name="T31" fmla="*/ 0 h 1176338"/>
              <a:gd name="T32" fmla="*/ 1176338 w 1176338"/>
              <a:gd name="T33" fmla="*/ 1176338 h 1176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6338" h="1176338">
                <a:moveTo>
                  <a:pt x="588171" y="159539"/>
                </a:moveTo>
                <a:cubicBezTo>
                  <a:pt x="347503" y="159539"/>
                  <a:pt x="152403" y="354639"/>
                  <a:pt x="152403" y="595307"/>
                </a:cubicBezTo>
                <a:cubicBezTo>
                  <a:pt x="152403" y="835975"/>
                  <a:pt x="347503" y="1031075"/>
                  <a:pt x="588171" y="1031075"/>
                </a:cubicBezTo>
                <a:cubicBezTo>
                  <a:pt x="828839" y="1031075"/>
                  <a:pt x="1023939" y="835975"/>
                  <a:pt x="1023939" y="595307"/>
                </a:cubicBezTo>
                <a:cubicBezTo>
                  <a:pt x="1023939" y="354639"/>
                  <a:pt x="828839" y="159539"/>
                  <a:pt x="588171" y="159539"/>
                </a:cubicBezTo>
                <a:close/>
                <a:moveTo>
                  <a:pt x="588169" y="0"/>
                </a:moveTo>
                <a:cubicBezTo>
                  <a:pt x="913006" y="0"/>
                  <a:pt x="1176338" y="263332"/>
                  <a:pt x="1176338" y="588169"/>
                </a:cubicBezTo>
                <a:cubicBezTo>
                  <a:pt x="1176338" y="913006"/>
                  <a:pt x="913006" y="1176338"/>
                  <a:pt x="588169" y="1176338"/>
                </a:cubicBezTo>
                <a:cubicBezTo>
                  <a:pt x="263332" y="1176338"/>
                  <a:pt x="0" y="913006"/>
                  <a:pt x="0" y="588169"/>
                </a:cubicBezTo>
                <a:cubicBezTo>
                  <a:pt x="0" y="263332"/>
                  <a:pt x="263332" y="0"/>
                  <a:pt x="58816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8436" name="流程图: 联系 16"/>
          <p:cNvSpPr/>
          <p:nvPr/>
        </p:nvSpPr>
        <p:spPr bwMode="auto">
          <a:xfrm>
            <a:off x="9402233" y="1809752"/>
            <a:ext cx="1568451" cy="1568449"/>
          </a:xfrm>
          <a:custGeom>
            <a:avLst/>
            <a:gdLst>
              <a:gd name="T0" fmla="*/ 588169 w 1176338"/>
              <a:gd name="T1" fmla="*/ 0 h 1176338"/>
              <a:gd name="T2" fmla="*/ 1176338 w 1176338"/>
              <a:gd name="T3" fmla="*/ 588169 h 1176338"/>
              <a:gd name="T4" fmla="*/ 588169 w 1176338"/>
              <a:gd name="T5" fmla="*/ 1176337 h 1176338"/>
              <a:gd name="T6" fmla="*/ 0 w 1176338"/>
              <a:gd name="T7" fmla="*/ 588169 h 1176338"/>
              <a:gd name="T8" fmla="*/ 40460 w 1176338"/>
              <a:gd name="T9" fmla="*/ 377789 h 1176338"/>
              <a:gd name="T10" fmla="*/ 183254 w 1176338"/>
              <a:gd name="T11" fmla="*/ 436620 h 1176338"/>
              <a:gd name="T12" fmla="*/ 152403 w 1176338"/>
              <a:gd name="T13" fmla="*/ 595306 h 1176338"/>
              <a:gd name="T14" fmla="*/ 588171 w 1176338"/>
              <a:gd name="T15" fmla="*/ 1031074 h 1176338"/>
              <a:gd name="T16" fmla="*/ 1023939 w 1176338"/>
              <a:gd name="T17" fmla="*/ 595306 h 1176338"/>
              <a:gd name="T18" fmla="*/ 588171 w 1176338"/>
              <a:gd name="T19" fmla="*/ 159539 h 1176338"/>
              <a:gd name="T20" fmla="*/ 585073 w 1176338"/>
              <a:gd name="T21" fmla="*/ 159851 h 1176338"/>
              <a:gd name="T22" fmla="*/ 585073 w 1176338"/>
              <a:gd name="T23" fmla="*/ 312 h 1176338"/>
              <a:gd name="T24" fmla="*/ 588169 w 1176338"/>
              <a:gd name="T25" fmla="*/ 0 h 11763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6338"/>
              <a:gd name="T40" fmla="*/ 0 h 1176338"/>
              <a:gd name="T41" fmla="*/ 1176338 w 1176338"/>
              <a:gd name="T42" fmla="*/ 1176338 h 11763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6338" h="1176338">
                <a:moveTo>
                  <a:pt x="588169" y="0"/>
                </a:moveTo>
                <a:cubicBezTo>
                  <a:pt x="913006" y="0"/>
                  <a:pt x="1176338" y="263332"/>
                  <a:pt x="1176338" y="588169"/>
                </a:cubicBezTo>
                <a:cubicBezTo>
                  <a:pt x="1176338" y="913006"/>
                  <a:pt x="913006" y="1176338"/>
                  <a:pt x="588169" y="1176338"/>
                </a:cubicBezTo>
                <a:cubicBezTo>
                  <a:pt x="263332" y="1176338"/>
                  <a:pt x="0" y="913006"/>
                  <a:pt x="0" y="588169"/>
                </a:cubicBezTo>
                <a:cubicBezTo>
                  <a:pt x="0" y="513822"/>
                  <a:pt x="13795" y="442697"/>
                  <a:pt x="40460" y="377789"/>
                </a:cubicBezTo>
                <a:lnTo>
                  <a:pt x="183254" y="436620"/>
                </a:lnTo>
                <a:cubicBezTo>
                  <a:pt x="163014" y="485534"/>
                  <a:pt x="152403" y="539181"/>
                  <a:pt x="152403" y="595307"/>
                </a:cubicBezTo>
                <a:cubicBezTo>
                  <a:pt x="152403" y="835975"/>
                  <a:pt x="347503" y="1031075"/>
                  <a:pt x="588171" y="1031075"/>
                </a:cubicBezTo>
                <a:cubicBezTo>
                  <a:pt x="828839" y="1031075"/>
                  <a:pt x="1023939" y="835975"/>
                  <a:pt x="1023939" y="595307"/>
                </a:cubicBezTo>
                <a:cubicBezTo>
                  <a:pt x="1023939" y="354639"/>
                  <a:pt x="828839" y="159539"/>
                  <a:pt x="588171" y="159539"/>
                </a:cubicBezTo>
                <a:lnTo>
                  <a:pt x="585073" y="159851"/>
                </a:lnTo>
                <a:lnTo>
                  <a:pt x="585073" y="312"/>
                </a:lnTo>
                <a:cubicBezTo>
                  <a:pt x="586104" y="3"/>
                  <a:pt x="587136" y="0"/>
                  <a:pt x="588169" y="0"/>
                </a:cubicBez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8437" name="流程图: 联系 16"/>
          <p:cNvSpPr/>
          <p:nvPr/>
        </p:nvSpPr>
        <p:spPr bwMode="auto">
          <a:xfrm>
            <a:off x="3850218" y="1809752"/>
            <a:ext cx="1568449" cy="1568449"/>
          </a:xfrm>
          <a:custGeom>
            <a:avLst/>
            <a:gdLst>
              <a:gd name="T0" fmla="*/ 588170 w 1176338"/>
              <a:gd name="T1" fmla="*/ 159539 h 1176338"/>
              <a:gd name="T2" fmla="*/ 152403 w 1176338"/>
              <a:gd name="T3" fmla="*/ 595306 h 1176338"/>
              <a:gd name="T4" fmla="*/ 588170 w 1176338"/>
              <a:gd name="T5" fmla="*/ 1031074 h 1176338"/>
              <a:gd name="T6" fmla="*/ 1023938 w 1176338"/>
              <a:gd name="T7" fmla="*/ 595306 h 1176338"/>
              <a:gd name="T8" fmla="*/ 588170 w 1176338"/>
              <a:gd name="T9" fmla="*/ 159539 h 1176338"/>
              <a:gd name="T10" fmla="*/ 588169 w 1176338"/>
              <a:gd name="T11" fmla="*/ 0 h 1176338"/>
              <a:gd name="T12" fmla="*/ 1176337 w 1176338"/>
              <a:gd name="T13" fmla="*/ 588169 h 1176338"/>
              <a:gd name="T14" fmla="*/ 588169 w 1176338"/>
              <a:gd name="T15" fmla="*/ 1176337 h 1176338"/>
              <a:gd name="T16" fmla="*/ 0 w 1176338"/>
              <a:gd name="T17" fmla="*/ 588169 h 1176338"/>
              <a:gd name="T18" fmla="*/ 588169 w 1176338"/>
              <a:gd name="T19" fmla="*/ 0 h 1176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6338"/>
              <a:gd name="T31" fmla="*/ 0 h 1176338"/>
              <a:gd name="T32" fmla="*/ 1176338 w 1176338"/>
              <a:gd name="T33" fmla="*/ 1176338 h 1176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6338" h="1176338">
                <a:moveTo>
                  <a:pt x="588171" y="159539"/>
                </a:moveTo>
                <a:cubicBezTo>
                  <a:pt x="347503" y="159539"/>
                  <a:pt x="152403" y="354639"/>
                  <a:pt x="152403" y="595307"/>
                </a:cubicBezTo>
                <a:cubicBezTo>
                  <a:pt x="152403" y="835975"/>
                  <a:pt x="347503" y="1031075"/>
                  <a:pt x="588171" y="1031075"/>
                </a:cubicBezTo>
                <a:cubicBezTo>
                  <a:pt x="828839" y="1031075"/>
                  <a:pt x="1023939" y="835975"/>
                  <a:pt x="1023939" y="595307"/>
                </a:cubicBezTo>
                <a:cubicBezTo>
                  <a:pt x="1023939" y="354639"/>
                  <a:pt x="828839" y="159539"/>
                  <a:pt x="588171" y="159539"/>
                </a:cubicBezTo>
                <a:close/>
                <a:moveTo>
                  <a:pt x="588169" y="0"/>
                </a:moveTo>
                <a:cubicBezTo>
                  <a:pt x="913006" y="0"/>
                  <a:pt x="1176338" y="263332"/>
                  <a:pt x="1176338" y="588169"/>
                </a:cubicBezTo>
                <a:cubicBezTo>
                  <a:pt x="1176338" y="913006"/>
                  <a:pt x="913006" y="1176338"/>
                  <a:pt x="588169" y="1176338"/>
                </a:cubicBezTo>
                <a:cubicBezTo>
                  <a:pt x="263332" y="1176338"/>
                  <a:pt x="0" y="913006"/>
                  <a:pt x="0" y="588169"/>
                </a:cubicBezTo>
                <a:cubicBezTo>
                  <a:pt x="0" y="263332"/>
                  <a:pt x="263332" y="0"/>
                  <a:pt x="58816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8438" name="流程图: 联系 16"/>
          <p:cNvSpPr/>
          <p:nvPr/>
        </p:nvSpPr>
        <p:spPr bwMode="auto">
          <a:xfrm>
            <a:off x="3850218" y="1809752"/>
            <a:ext cx="1568449" cy="1568449"/>
          </a:xfrm>
          <a:custGeom>
            <a:avLst/>
            <a:gdLst>
              <a:gd name="T0" fmla="*/ 588169 w 1176338"/>
              <a:gd name="T1" fmla="*/ 0 h 1176338"/>
              <a:gd name="T2" fmla="*/ 1176337 w 1176338"/>
              <a:gd name="T3" fmla="*/ 588169 h 1176338"/>
              <a:gd name="T4" fmla="*/ 588169 w 1176338"/>
              <a:gd name="T5" fmla="*/ 1176337 h 1176338"/>
              <a:gd name="T6" fmla="*/ 0 w 1176338"/>
              <a:gd name="T7" fmla="*/ 588169 h 1176338"/>
              <a:gd name="T8" fmla="*/ 19007 w 1176338"/>
              <a:gd name="T9" fmla="*/ 446899 h 1176338"/>
              <a:gd name="T10" fmla="*/ 167426 w 1176338"/>
              <a:gd name="T11" fmla="*/ 487610 h 1176338"/>
              <a:gd name="T12" fmla="*/ 152403 w 1176338"/>
              <a:gd name="T13" fmla="*/ 595306 h 1176338"/>
              <a:gd name="T14" fmla="*/ 588170 w 1176338"/>
              <a:gd name="T15" fmla="*/ 1031074 h 1176338"/>
              <a:gd name="T16" fmla="*/ 1023938 w 1176338"/>
              <a:gd name="T17" fmla="*/ 595306 h 1176338"/>
              <a:gd name="T18" fmla="*/ 588170 w 1176338"/>
              <a:gd name="T19" fmla="*/ 159539 h 1176338"/>
              <a:gd name="T20" fmla="*/ 585073 w 1176338"/>
              <a:gd name="T21" fmla="*/ 159851 h 1176338"/>
              <a:gd name="T22" fmla="*/ 585073 w 1176338"/>
              <a:gd name="T23" fmla="*/ 312 h 1176338"/>
              <a:gd name="T24" fmla="*/ 588169 w 1176338"/>
              <a:gd name="T25" fmla="*/ 0 h 11763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6338"/>
              <a:gd name="T40" fmla="*/ 0 h 1176338"/>
              <a:gd name="T41" fmla="*/ 1176338 w 1176338"/>
              <a:gd name="T42" fmla="*/ 1176338 h 11763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6338" h="1176338">
                <a:moveTo>
                  <a:pt x="588169" y="0"/>
                </a:moveTo>
                <a:cubicBezTo>
                  <a:pt x="913006" y="0"/>
                  <a:pt x="1176338" y="263332"/>
                  <a:pt x="1176338" y="588169"/>
                </a:cubicBezTo>
                <a:cubicBezTo>
                  <a:pt x="1176338" y="913006"/>
                  <a:pt x="913006" y="1176338"/>
                  <a:pt x="588169" y="1176338"/>
                </a:cubicBezTo>
                <a:cubicBezTo>
                  <a:pt x="263332" y="1176338"/>
                  <a:pt x="0" y="913006"/>
                  <a:pt x="0" y="588169"/>
                </a:cubicBezTo>
                <a:cubicBezTo>
                  <a:pt x="0" y="539308"/>
                  <a:pt x="5958" y="491839"/>
                  <a:pt x="19007" y="446899"/>
                </a:cubicBezTo>
                <a:lnTo>
                  <a:pt x="167426" y="487610"/>
                </a:lnTo>
                <a:cubicBezTo>
                  <a:pt x="157092" y="521785"/>
                  <a:pt x="152403" y="557998"/>
                  <a:pt x="152403" y="595307"/>
                </a:cubicBezTo>
                <a:cubicBezTo>
                  <a:pt x="152403" y="835975"/>
                  <a:pt x="347503" y="1031075"/>
                  <a:pt x="588171" y="1031075"/>
                </a:cubicBezTo>
                <a:cubicBezTo>
                  <a:pt x="828839" y="1031075"/>
                  <a:pt x="1023939" y="835975"/>
                  <a:pt x="1023939" y="595307"/>
                </a:cubicBezTo>
                <a:cubicBezTo>
                  <a:pt x="1023939" y="354639"/>
                  <a:pt x="828839" y="159539"/>
                  <a:pt x="588171" y="159539"/>
                </a:cubicBezTo>
                <a:lnTo>
                  <a:pt x="585073" y="159851"/>
                </a:lnTo>
                <a:lnTo>
                  <a:pt x="585073" y="312"/>
                </a:lnTo>
                <a:cubicBezTo>
                  <a:pt x="586103" y="3"/>
                  <a:pt x="587136" y="0"/>
                  <a:pt x="588169" y="0"/>
                </a:cubicBez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8439" name="流程图: 联系 16"/>
          <p:cNvSpPr/>
          <p:nvPr/>
        </p:nvSpPr>
        <p:spPr bwMode="auto">
          <a:xfrm>
            <a:off x="1047752" y="1843618"/>
            <a:ext cx="1568449" cy="1568449"/>
          </a:xfrm>
          <a:custGeom>
            <a:avLst/>
            <a:gdLst>
              <a:gd name="T0" fmla="*/ 588170 w 1176338"/>
              <a:gd name="T1" fmla="*/ 159539 h 1176338"/>
              <a:gd name="T2" fmla="*/ 152403 w 1176338"/>
              <a:gd name="T3" fmla="*/ 595306 h 1176338"/>
              <a:gd name="T4" fmla="*/ 588170 w 1176338"/>
              <a:gd name="T5" fmla="*/ 1031074 h 1176338"/>
              <a:gd name="T6" fmla="*/ 1023938 w 1176338"/>
              <a:gd name="T7" fmla="*/ 595306 h 1176338"/>
              <a:gd name="T8" fmla="*/ 588170 w 1176338"/>
              <a:gd name="T9" fmla="*/ 159539 h 1176338"/>
              <a:gd name="T10" fmla="*/ 588169 w 1176338"/>
              <a:gd name="T11" fmla="*/ 0 h 1176338"/>
              <a:gd name="T12" fmla="*/ 1176337 w 1176338"/>
              <a:gd name="T13" fmla="*/ 588169 h 1176338"/>
              <a:gd name="T14" fmla="*/ 588169 w 1176338"/>
              <a:gd name="T15" fmla="*/ 1176337 h 1176338"/>
              <a:gd name="T16" fmla="*/ 0 w 1176338"/>
              <a:gd name="T17" fmla="*/ 588169 h 1176338"/>
              <a:gd name="T18" fmla="*/ 588169 w 1176338"/>
              <a:gd name="T19" fmla="*/ 0 h 1176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6338"/>
              <a:gd name="T31" fmla="*/ 0 h 1176338"/>
              <a:gd name="T32" fmla="*/ 1176338 w 1176338"/>
              <a:gd name="T33" fmla="*/ 1176338 h 1176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6338" h="1176338">
                <a:moveTo>
                  <a:pt x="588171" y="159539"/>
                </a:moveTo>
                <a:cubicBezTo>
                  <a:pt x="347503" y="159539"/>
                  <a:pt x="152403" y="354639"/>
                  <a:pt x="152403" y="595307"/>
                </a:cubicBezTo>
                <a:cubicBezTo>
                  <a:pt x="152403" y="835975"/>
                  <a:pt x="347503" y="1031075"/>
                  <a:pt x="588171" y="1031075"/>
                </a:cubicBezTo>
                <a:cubicBezTo>
                  <a:pt x="828839" y="1031075"/>
                  <a:pt x="1023939" y="835975"/>
                  <a:pt x="1023939" y="595307"/>
                </a:cubicBezTo>
                <a:cubicBezTo>
                  <a:pt x="1023939" y="354639"/>
                  <a:pt x="828839" y="159539"/>
                  <a:pt x="588171" y="159539"/>
                </a:cubicBezTo>
                <a:close/>
                <a:moveTo>
                  <a:pt x="588169" y="0"/>
                </a:moveTo>
                <a:cubicBezTo>
                  <a:pt x="913006" y="0"/>
                  <a:pt x="1176338" y="263332"/>
                  <a:pt x="1176338" y="588169"/>
                </a:cubicBezTo>
                <a:cubicBezTo>
                  <a:pt x="1176338" y="913006"/>
                  <a:pt x="913006" y="1176338"/>
                  <a:pt x="588169" y="1176338"/>
                </a:cubicBezTo>
                <a:cubicBezTo>
                  <a:pt x="263332" y="1176338"/>
                  <a:pt x="0" y="913006"/>
                  <a:pt x="0" y="588169"/>
                </a:cubicBezTo>
                <a:cubicBezTo>
                  <a:pt x="0" y="263332"/>
                  <a:pt x="263332" y="0"/>
                  <a:pt x="58816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8440" name="流程图: 联系 16"/>
          <p:cNvSpPr/>
          <p:nvPr/>
        </p:nvSpPr>
        <p:spPr bwMode="auto">
          <a:xfrm>
            <a:off x="1062568" y="1843618"/>
            <a:ext cx="1553633" cy="1568449"/>
          </a:xfrm>
          <a:custGeom>
            <a:avLst/>
            <a:gdLst>
              <a:gd name="T0" fmla="*/ 576965 w 1165044"/>
              <a:gd name="T1" fmla="*/ 0 h 1176338"/>
              <a:gd name="T2" fmla="*/ 1165225 w 1165044"/>
              <a:gd name="T3" fmla="*/ 588169 h 1176338"/>
              <a:gd name="T4" fmla="*/ 576965 w 1165044"/>
              <a:gd name="T5" fmla="*/ 1176337 h 1176338"/>
              <a:gd name="T6" fmla="*/ 0 w 1165044"/>
              <a:gd name="T7" fmla="*/ 700200 h 1176338"/>
              <a:gd name="T8" fmla="*/ 149138 w 1165044"/>
              <a:gd name="T9" fmla="*/ 674723 h 1176338"/>
              <a:gd name="T10" fmla="*/ 576967 w 1165044"/>
              <a:gd name="T11" fmla="*/ 1031074 h 1176338"/>
              <a:gd name="T12" fmla="*/ 1012802 w 1165044"/>
              <a:gd name="T13" fmla="*/ 595306 h 1176338"/>
              <a:gd name="T14" fmla="*/ 576967 w 1165044"/>
              <a:gd name="T15" fmla="*/ 159539 h 1176338"/>
              <a:gd name="T16" fmla="*/ 573868 w 1165044"/>
              <a:gd name="T17" fmla="*/ 159851 h 1176338"/>
              <a:gd name="T18" fmla="*/ 573868 w 1165044"/>
              <a:gd name="T19" fmla="*/ 312 h 1176338"/>
              <a:gd name="T20" fmla="*/ 576965 w 1165044"/>
              <a:gd name="T21" fmla="*/ 0 h 1176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5044"/>
              <a:gd name="T34" fmla="*/ 0 h 1176338"/>
              <a:gd name="T35" fmla="*/ 1165044 w 1165044"/>
              <a:gd name="T36" fmla="*/ 1176338 h 1176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5044" h="1176338">
                <a:moveTo>
                  <a:pt x="576875" y="0"/>
                </a:moveTo>
                <a:cubicBezTo>
                  <a:pt x="901712" y="0"/>
                  <a:pt x="1165044" y="263332"/>
                  <a:pt x="1165044" y="588169"/>
                </a:cubicBezTo>
                <a:cubicBezTo>
                  <a:pt x="1165044" y="913006"/>
                  <a:pt x="901712" y="1176338"/>
                  <a:pt x="576875" y="1176338"/>
                </a:cubicBezTo>
                <a:cubicBezTo>
                  <a:pt x="290390" y="1176338"/>
                  <a:pt x="51743" y="971515"/>
                  <a:pt x="0" y="700201"/>
                </a:cubicBezTo>
                <a:lnTo>
                  <a:pt x="149115" y="674724"/>
                </a:lnTo>
                <a:cubicBezTo>
                  <a:pt x="185744" y="877542"/>
                  <a:pt x="363381" y="1031075"/>
                  <a:pt x="576877" y="1031075"/>
                </a:cubicBezTo>
                <a:cubicBezTo>
                  <a:pt x="817545" y="1031075"/>
                  <a:pt x="1012645" y="835975"/>
                  <a:pt x="1012645" y="595307"/>
                </a:cubicBezTo>
                <a:cubicBezTo>
                  <a:pt x="1012645" y="354639"/>
                  <a:pt x="817545" y="159539"/>
                  <a:pt x="576877" y="159539"/>
                </a:cubicBezTo>
                <a:lnTo>
                  <a:pt x="573779" y="159851"/>
                </a:lnTo>
                <a:lnTo>
                  <a:pt x="573779" y="312"/>
                </a:lnTo>
                <a:cubicBezTo>
                  <a:pt x="574809" y="3"/>
                  <a:pt x="575842" y="0"/>
                  <a:pt x="576875" y="0"/>
                </a:cubicBez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8441" name="流程图: 联系 16"/>
          <p:cNvSpPr/>
          <p:nvPr/>
        </p:nvSpPr>
        <p:spPr bwMode="auto">
          <a:xfrm>
            <a:off x="6743700" y="1809752"/>
            <a:ext cx="1447800" cy="1568449"/>
          </a:xfrm>
          <a:custGeom>
            <a:avLst/>
            <a:gdLst>
              <a:gd name="T0" fmla="*/ 498320 w 1087031"/>
              <a:gd name="T1" fmla="*/ 0 h 1176338"/>
              <a:gd name="T2" fmla="*/ 1085850 w 1087031"/>
              <a:gd name="T3" fmla="*/ 588169 h 1176338"/>
              <a:gd name="T4" fmla="*/ 498320 w 1087031"/>
              <a:gd name="T5" fmla="*/ 1176337 h 1176338"/>
              <a:gd name="T6" fmla="*/ 0 w 1087031"/>
              <a:gd name="T7" fmla="*/ 896490 h 1176338"/>
              <a:gd name="T8" fmla="*/ 127487 w 1087031"/>
              <a:gd name="T9" fmla="*/ 820723 h 1176338"/>
              <a:gd name="T10" fmla="*/ 498322 w 1087031"/>
              <a:gd name="T11" fmla="*/ 1031074 h 1176338"/>
              <a:gd name="T12" fmla="*/ 933617 w 1087031"/>
              <a:gd name="T13" fmla="*/ 595306 h 1176338"/>
              <a:gd name="T14" fmla="*/ 498322 w 1087031"/>
              <a:gd name="T15" fmla="*/ 159539 h 1176338"/>
              <a:gd name="T16" fmla="*/ 495228 w 1087031"/>
              <a:gd name="T17" fmla="*/ 159851 h 1176338"/>
              <a:gd name="T18" fmla="*/ 495228 w 1087031"/>
              <a:gd name="T19" fmla="*/ 312 h 1176338"/>
              <a:gd name="T20" fmla="*/ 498320 w 1087031"/>
              <a:gd name="T21" fmla="*/ 0 h 1176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7031"/>
              <a:gd name="T34" fmla="*/ 0 h 1176338"/>
              <a:gd name="T35" fmla="*/ 1087031 w 1087031"/>
              <a:gd name="T36" fmla="*/ 1176338 h 1176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7031" h="1176338">
                <a:moveTo>
                  <a:pt x="498862" y="0"/>
                </a:moveTo>
                <a:cubicBezTo>
                  <a:pt x="823699" y="0"/>
                  <a:pt x="1087031" y="263332"/>
                  <a:pt x="1087031" y="588169"/>
                </a:cubicBezTo>
                <a:cubicBezTo>
                  <a:pt x="1087031" y="913006"/>
                  <a:pt x="823699" y="1176338"/>
                  <a:pt x="498862" y="1176338"/>
                </a:cubicBezTo>
                <a:cubicBezTo>
                  <a:pt x="287485" y="1176338"/>
                  <a:pt x="102151" y="1064835"/>
                  <a:pt x="0" y="896491"/>
                </a:cubicBezTo>
                <a:lnTo>
                  <a:pt x="127626" y="820724"/>
                </a:lnTo>
                <a:cubicBezTo>
                  <a:pt x="202790" y="947161"/>
                  <a:pt x="341028" y="1031075"/>
                  <a:pt x="498864" y="1031075"/>
                </a:cubicBezTo>
                <a:cubicBezTo>
                  <a:pt x="739532" y="1031075"/>
                  <a:pt x="934632" y="835975"/>
                  <a:pt x="934632" y="595307"/>
                </a:cubicBezTo>
                <a:cubicBezTo>
                  <a:pt x="934632" y="354639"/>
                  <a:pt x="739532" y="159539"/>
                  <a:pt x="498864" y="159539"/>
                </a:cubicBezTo>
                <a:lnTo>
                  <a:pt x="495767" y="159851"/>
                </a:lnTo>
                <a:lnTo>
                  <a:pt x="495767" y="312"/>
                </a:lnTo>
                <a:cubicBezTo>
                  <a:pt x="496797" y="3"/>
                  <a:pt x="497829" y="0"/>
                  <a:pt x="498862" y="0"/>
                </a:cubicBez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8442" name="TextBox 19"/>
          <p:cNvSpPr>
            <a:spLocks noChangeArrowheads="1"/>
          </p:cNvSpPr>
          <p:nvPr/>
        </p:nvSpPr>
        <p:spPr bwMode="auto">
          <a:xfrm>
            <a:off x="1382184" y="2362200"/>
            <a:ext cx="1092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665" b="1">
                <a:solidFill>
                  <a:srgbClr val="B58A36"/>
                </a:solidFill>
                <a:ea typeface="微软雅黑" panose="020B0503020204020204" pitchFamily="34" charset="-122"/>
              </a:rPr>
              <a:t>66%</a:t>
            </a:r>
            <a:endParaRPr lang="zh-CN" altLang="en-US" sz="2665" b="1">
              <a:solidFill>
                <a:srgbClr val="B58A36"/>
              </a:solidFill>
              <a:ea typeface="微软雅黑" panose="020B0503020204020204" pitchFamily="34" charset="-122"/>
            </a:endParaRPr>
          </a:p>
        </p:txBody>
      </p:sp>
      <p:sp>
        <p:nvSpPr>
          <p:cNvPr id="18443" name="TextBox 40"/>
          <p:cNvSpPr>
            <a:spLocks noChangeArrowheads="1"/>
          </p:cNvSpPr>
          <p:nvPr/>
        </p:nvSpPr>
        <p:spPr bwMode="auto">
          <a:xfrm>
            <a:off x="7004051" y="2286000"/>
            <a:ext cx="1092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665" b="1">
                <a:solidFill>
                  <a:srgbClr val="B58A36"/>
                </a:solidFill>
                <a:ea typeface="微软雅黑" panose="020B0503020204020204" pitchFamily="34" charset="-122"/>
              </a:rPr>
              <a:t>60%</a:t>
            </a:r>
            <a:endParaRPr lang="zh-CN" altLang="en-US" sz="2665" b="1">
              <a:solidFill>
                <a:srgbClr val="B58A36"/>
              </a:solidFill>
              <a:ea typeface="微软雅黑" panose="020B0503020204020204" pitchFamily="34" charset="-122"/>
            </a:endParaRPr>
          </a:p>
        </p:txBody>
      </p:sp>
      <p:sp>
        <p:nvSpPr>
          <p:cNvPr id="18444" name="TextBox 43"/>
          <p:cNvSpPr>
            <a:spLocks noChangeArrowheads="1"/>
          </p:cNvSpPr>
          <p:nvPr/>
        </p:nvSpPr>
        <p:spPr bwMode="auto">
          <a:xfrm>
            <a:off x="4195233" y="2330451"/>
            <a:ext cx="1092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665" b="1">
                <a:solidFill>
                  <a:srgbClr val="B58A36"/>
                </a:solidFill>
                <a:ea typeface="微软雅黑" panose="020B0503020204020204" pitchFamily="34" charset="-122"/>
              </a:rPr>
              <a:t>77%</a:t>
            </a:r>
            <a:endParaRPr lang="zh-CN" altLang="en-US" sz="2665" b="1">
              <a:solidFill>
                <a:srgbClr val="B58A36"/>
              </a:solidFill>
              <a:ea typeface="微软雅黑" panose="020B0503020204020204" pitchFamily="34" charset="-122"/>
            </a:endParaRPr>
          </a:p>
        </p:txBody>
      </p:sp>
      <p:sp>
        <p:nvSpPr>
          <p:cNvPr id="18445" name="TextBox 46"/>
          <p:cNvSpPr>
            <a:spLocks noChangeArrowheads="1"/>
          </p:cNvSpPr>
          <p:nvPr/>
        </p:nvSpPr>
        <p:spPr bwMode="auto">
          <a:xfrm>
            <a:off x="9753600" y="2338917"/>
            <a:ext cx="1092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665" b="1">
                <a:solidFill>
                  <a:srgbClr val="B58A36"/>
                </a:solidFill>
                <a:ea typeface="微软雅黑" panose="020B0503020204020204" pitchFamily="34" charset="-122"/>
              </a:rPr>
              <a:t>80%</a:t>
            </a:r>
            <a:endParaRPr lang="zh-CN" altLang="en-US" sz="2665" b="1">
              <a:solidFill>
                <a:srgbClr val="B58A36"/>
              </a:solidFill>
              <a:ea typeface="微软雅黑" panose="020B0503020204020204" pitchFamily="34" charset="-122"/>
            </a:endParaRPr>
          </a:p>
        </p:txBody>
      </p:sp>
      <p:grpSp>
        <p:nvGrpSpPr>
          <p:cNvPr id="18446" name="组合 4"/>
          <p:cNvGrpSpPr/>
          <p:nvPr/>
        </p:nvGrpSpPr>
        <p:grpSpPr bwMode="auto">
          <a:xfrm>
            <a:off x="666751" y="3668184"/>
            <a:ext cx="2499783" cy="2043623"/>
            <a:chOff x="0" y="0"/>
            <a:chExt cx="2379690" cy="2089622"/>
          </a:xfrm>
        </p:grpSpPr>
        <p:grpSp>
          <p:nvGrpSpPr>
            <p:cNvPr id="18462" name="组合 23"/>
            <p:cNvGrpSpPr/>
            <p:nvPr/>
          </p:nvGrpSpPr>
          <p:grpSpPr bwMode="auto">
            <a:xfrm>
              <a:off x="0" y="0"/>
              <a:ext cx="2379690" cy="2089622"/>
              <a:chOff x="0" y="0"/>
              <a:chExt cx="2379690" cy="2089622"/>
            </a:xfrm>
          </p:grpSpPr>
          <p:sp>
            <p:nvSpPr>
              <p:cNvPr id="18464" name="矩形 7"/>
              <p:cNvSpPr>
                <a:spLocks noChangeArrowheads="1"/>
              </p:cNvSpPr>
              <p:nvPr/>
            </p:nvSpPr>
            <p:spPr bwMode="auto">
              <a:xfrm>
                <a:off x="43753" y="0"/>
                <a:ext cx="2206623" cy="38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zh-CN" sz="1865" b="1">
                    <a:solidFill>
                      <a:srgbClr val="B58A36"/>
                    </a:solidFill>
                    <a:latin typeface="微软雅黑" panose="020B0503020204020204" pitchFamily="34" charset="-122"/>
                    <a:ea typeface="微软雅黑" panose="020B0503020204020204" pitchFamily="34" charset="-122"/>
                  </a:rPr>
                  <a:t>添加您的标题</a:t>
                </a:r>
                <a:endParaRPr lang="zh-CN" altLang="zh-CN" sz="1865" b="1">
                  <a:solidFill>
                    <a:srgbClr val="B58A36"/>
                  </a:solidFill>
                  <a:latin typeface="微软雅黑" panose="020B0503020204020204" pitchFamily="34" charset="-122"/>
                  <a:ea typeface="微软雅黑" panose="020B0503020204020204" pitchFamily="34" charset="-122"/>
                </a:endParaRPr>
              </a:p>
            </p:txBody>
          </p:sp>
          <p:sp>
            <p:nvSpPr>
              <p:cNvPr id="18465" name="矩形 8"/>
              <p:cNvSpPr>
                <a:spLocks noChangeArrowheads="1"/>
              </p:cNvSpPr>
              <p:nvPr/>
            </p:nvSpPr>
            <p:spPr bwMode="auto">
              <a:xfrm>
                <a:off x="0" y="484631"/>
                <a:ext cx="2379690" cy="160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cxnSp>
          <p:nvCxnSpPr>
            <p:cNvPr id="18463" name="直接连接符 16"/>
            <p:cNvCxnSpPr>
              <a:cxnSpLocks noChangeShapeType="1"/>
            </p:cNvCxnSpPr>
            <p:nvPr/>
          </p:nvCxnSpPr>
          <p:spPr bwMode="auto">
            <a:xfrm flipV="1">
              <a:off x="177615" y="380710"/>
              <a:ext cx="1927894" cy="2165"/>
            </a:xfrm>
            <a:prstGeom prst="line">
              <a:avLst/>
            </a:prstGeom>
            <a:noFill/>
            <a:ln w="9525">
              <a:solidFill>
                <a:srgbClr val="B58A36"/>
              </a:solidFill>
              <a:round/>
              <a:headEnd type="oval" w="med" len="med"/>
            </a:ln>
            <a:extLst>
              <a:ext uri="{909E8E84-426E-40DD-AFC4-6F175D3DCCD1}">
                <a14:hiddenFill xmlns:a14="http://schemas.microsoft.com/office/drawing/2010/main">
                  <a:noFill/>
                </a14:hiddenFill>
              </a:ext>
            </a:extLst>
          </p:spPr>
        </p:cxnSp>
      </p:grpSp>
      <p:grpSp>
        <p:nvGrpSpPr>
          <p:cNvPr id="18447" name="组合 4"/>
          <p:cNvGrpSpPr/>
          <p:nvPr/>
        </p:nvGrpSpPr>
        <p:grpSpPr bwMode="auto">
          <a:xfrm>
            <a:off x="3500967" y="3668184"/>
            <a:ext cx="2499784" cy="2043623"/>
            <a:chOff x="0" y="0"/>
            <a:chExt cx="2379690" cy="2089622"/>
          </a:xfrm>
        </p:grpSpPr>
        <p:grpSp>
          <p:nvGrpSpPr>
            <p:cNvPr id="18458" name="组合 23"/>
            <p:cNvGrpSpPr/>
            <p:nvPr/>
          </p:nvGrpSpPr>
          <p:grpSpPr bwMode="auto">
            <a:xfrm>
              <a:off x="0" y="0"/>
              <a:ext cx="2379690" cy="2089622"/>
              <a:chOff x="0" y="0"/>
              <a:chExt cx="2379690" cy="2089622"/>
            </a:xfrm>
          </p:grpSpPr>
          <p:sp>
            <p:nvSpPr>
              <p:cNvPr id="18460" name="矩形 7"/>
              <p:cNvSpPr>
                <a:spLocks noChangeArrowheads="1"/>
              </p:cNvSpPr>
              <p:nvPr/>
            </p:nvSpPr>
            <p:spPr bwMode="auto">
              <a:xfrm>
                <a:off x="43753" y="0"/>
                <a:ext cx="2206621" cy="38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zh-CN" sz="1865" b="1">
                    <a:solidFill>
                      <a:srgbClr val="B58A36"/>
                    </a:solidFill>
                    <a:latin typeface="微软雅黑" panose="020B0503020204020204" pitchFamily="34" charset="-122"/>
                    <a:ea typeface="微软雅黑" panose="020B0503020204020204" pitchFamily="34" charset="-122"/>
                  </a:rPr>
                  <a:t>添加您的标题</a:t>
                </a:r>
                <a:endParaRPr lang="zh-CN" altLang="zh-CN" sz="1865" b="1">
                  <a:solidFill>
                    <a:srgbClr val="B58A36"/>
                  </a:solidFill>
                  <a:latin typeface="微软雅黑" panose="020B0503020204020204" pitchFamily="34" charset="-122"/>
                  <a:ea typeface="微软雅黑" panose="020B0503020204020204" pitchFamily="34" charset="-122"/>
                </a:endParaRPr>
              </a:p>
            </p:txBody>
          </p:sp>
          <p:sp>
            <p:nvSpPr>
              <p:cNvPr id="18461" name="矩形 8"/>
              <p:cNvSpPr>
                <a:spLocks noChangeArrowheads="1"/>
              </p:cNvSpPr>
              <p:nvPr/>
            </p:nvSpPr>
            <p:spPr bwMode="auto">
              <a:xfrm>
                <a:off x="0" y="484631"/>
                <a:ext cx="2379690" cy="160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cxnSp>
          <p:nvCxnSpPr>
            <p:cNvPr id="18459" name="直接连接符 21"/>
            <p:cNvCxnSpPr>
              <a:cxnSpLocks noChangeShapeType="1"/>
            </p:cNvCxnSpPr>
            <p:nvPr/>
          </p:nvCxnSpPr>
          <p:spPr bwMode="auto">
            <a:xfrm flipV="1">
              <a:off x="177615" y="380710"/>
              <a:ext cx="1927894" cy="2165"/>
            </a:xfrm>
            <a:prstGeom prst="line">
              <a:avLst/>
            </a:prstGeom>
            <a:noFill/>
            <a:ln w="9525">
              <a:solidFill>
                <a:srgbClr val="B58A36"/>
              </a:solidFill>
              <a:round/>
              <a:headEnd type="oval" w="med" len="med"/>
            </a:ln>
            <a:extLst>
              <a:ext uri="{909E8E84-426E-40DD-AFC4-6F175D3DCCD1}">
                <a14:hiddenFill xmlns:a14="http://schemas.microsoft.com/office/drawing/2010/main">
                  <a:noFill/>
                </a14:hiddenFill>
              </a:ext>
            </a:extLst>
          </p:spPr>
        </p:cxnSp>
      </p:grpSp>
      <p:grpSp>
        <p:nvGrpSpPr>
          <p:cNvPr id="18448" name="组合 4"/>
          <p:cNvGrpSpPr/>
          <p:nvPr/>
        </p:nvGrpSpPr>
        <p:grpSpPr bwMode="auto">
          <a:xfrm>
            <a:off x="6263218" y="3668184"/>
            <a:ext cx="2499783" cy="2043623"/>
            <a:chOff x="0" y="0"/>
            <a:chExt cx="2379690" cy="2089622"/>
          </a:xfrm>
        </p:grpSpPr>
        <p:grpSp>
          <p:nvGrpSpPr>
            <p:cNvPr id="18454" name="组合 23"/>
            <p:cNvGrpSpPr/>
            <p:nvPr/>
          </p:nvGrpSpPr>
          <p:grpSpPr bwMode="auto">
            <a:xfrm>
              <a:off x="0" y="0"/>
              <a:ext cx="2379690" cy="2089622"/>
              <a:chOff x="0" y="0"/>
              <a:chExt cx="2379690" cy="2089622"/>
            </a:xfrm>
          </p:grpSpPr>
          <p:sp>
            <p:nvSpPr>
              <p:cNvPr id="18456" name="矩形 7"/>
              <p:cNvSpPr>
                <a:spLocks noChangeArrowheads="1"/>
              </p:cNvSpPr>
              <p:nvPr/>
            </p:nvSpPr>
            <p:spPr bwMode="auto">
              <a:xfrm>
                <a:off x="43753" y="0"/>
                <a:ext cx="2206623" cy="38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zh-CN" sz="1865" b="1">
                    <a:solidFill>
                      <a:srgbClr val="B58A36"/>
                    </a:solidFill>
                    <a:latin typeface="微软雅黑" panose="020B0503020204020204" pitchFamily="34" charset="-122"/>
                    <a:ea typeface="微软雅黑" panose="020B0503020204020204" pitchFamily="34" charset="-122"/>
                  </a:rPr>
                  <a:t>添加您的标题</a:t>
                </a:r>
                <a:endParaRPr lang="zh-CN" altLang="zh-CN" sz="1865" b="1">
                  <a:solidFill>
                    <a:srgbClr val="B58A36"/>
                  </a:solidFill>
                  <a:latin typeface="微软雅黑" panose="020B0503020204020204" pitchFamily="34" charset="-122"/>
                  <a:ea typeface="微软雅黑" panose="020B0503020204020204" pitchFamily="34" charset="-122"/>
                </a:endParaRPr>
              </a:p>
            </p:txBody>
          </p:sp>
          <p:sp>
            <p:nvSpPr>
              <p:cNvPr id="18457" name="矩形 8"/>
              <p:cNvSpPr>
                <a:spLocks noChangeArrowheads="1"/>
              </p:cNvSpPr>
              <p:nvPr/>
            </p:nvSpPr>
            <p:spPr bwMode="auto">
              <a:xfrm>
                <a:off x="0" y="484631"/>
                <a:ext cx="2379690" cy="160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cxnSp>
          <p:nvCxnSpPr>
            <p:cNvPr id="18455" name="直接连接符 26"/>
            <p:cNvCxnSpPr>
              <a:cxnSpLocks noChangeShapeType="1"/>
            </p:cNvCxnSpPr>
            <p:nvPr/>
          </p:nvCxnSpPr>
          <p:spPr bwMode="auto">
            <a:xfrm flipV="1">
              <a:off x="177615" y="380710"/>
              <a:ext cx="1927894" cy="2165"/>
            </a:xfrm>
            <a:prstGeom prst="line">
              <a:avLst/>
            </a:prstGeom>
            <a:noFill/>
            <a:ln w="9525">
              <a:solidFill>
                <a:srgbClr val="B58A36"/>
              </a:solidFill>
              <a:round/>
              <a:headEnd type="oval" w="med" len="med"/>
            </a:ln>
            <a:extLst>
              <a:ext uri="{909E8E84-426E-40DD-AFC4-6F175D3DCCD1}">
                <a14:hiddenFill xmlns:a14="http://schemas.microsoft.com/office/drawing/2010/main">
                  <a:noFill/>
                </a14:hiddenFill>
              </a:ext>
            </a:extLst>
          </p:spPr>
        </p:cxnSp>
      </p:grpSp>
      <p:grpSp>
        <p:nvGrpSpPr>
          <p:cNvPr id="18449" name="组合 4"/>
          <p:cNvGrpSpPr/>
          <p:nvPr/>
        </p:nvGrpSpPr>
        <p:grpSpPr bwMode="auto">
          <a:xfrm>
            <a:off x="9025467" y="3668184"/>
            <a:ext cx="2499784" cy="2269391"/>
            <a:chOff x="0" y="0"/>
            <a:chExt cx="2379690" cy="2320471"/>
          </a:xfrm>
        </p:grpSpPr>
        <p:grpSp>
          <p:nvGrpSpPr>
            <p:cNvPr id="18450" name="组合 23"/>
            <p:cNvGrpSpPr/>
            <p:nvPr/>
          </p:nvGrpSpPr>
          <p:grpSpPr bwMode="auto">
            <a:xfrm>
              <a:off x="0" y="0"/>
              <a:ext cx="2379690" cy="2320471"/>
              <a:chOff x="0" y="0"/>
              <a:chExt cx="2379690" cy="2320471"/>
            </a:xfrm>
          </p:grpSpPr>
          <p:sp>
            <p:nvSpPr>
              <p:cNvPr id="18452" name="矩形 7"/>
              <p:cNvSpPr>
                <a:spLocks noChangeArrowheads="1"/>
              </p:cNvSpPr>
              <p:nvPr/>
            </p:nvSpPr>
            <p:spPr bwMode="auto">
              <a:xfrm>
                <a:off x="43753" y="0"/>
                <a:ext cx="2206621" cy="38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zh-CN" sz="1865" b="1">
                    <a:solidFill>
                      <a:srgbClr val="B58A36"/>
                    </a:solidFill>
                    <a:latin typeface="微软雅黑" panose="020B0503020204020204" pitchFamily="34" charset="-122"/>
                    <a:ea typeface="微软雅黑" panose="020B0503020204020204" pitchFamily="34" charset="-122"/>
                  </a:rPr>
                  <a:t>添加您的标题</a:t>
                </a:r>
                <a:endParaRPr lang="zh-CN" altLang="zh-CN" sz="1865" b="1">
                  <a:solidFill>
                    <a:srgbClr val="B58A36"/>
                  </a:solidFill>
                  <a:latin typeface="微软雅黑" panose="020B0503020204020204" pitchFamily="34" charset="-122"/>
                  <a:ea typeface="微软雅黑" panose="020B0503020204020204" pitchFamily="34" charset="-122"/>
                </a:endParaRPr>
              </a:p>
            </p:txBody>
          </p:sp>
          <p:sp>
            <p:nvSpPr>
              <p:cNvPr id="18453" name="矩形 8"/>
              <p:cNvSpPr>
                <a:spLocks noChangeArrowheads="1"/>
              </p:cNvSpPr>
              <p:nvPr/>
            </p:nvSpPr>
            <p:spPr bwMode="auto">
              <a:xfrm>
                <a:off x="0" y="484631"/>
                <a:ext cx="2379690" cy="183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6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a:p>
                <a:pPr algn="just" fontAlgn="base">
                  <a:spcBef>
                    <a:spcPct val="0"/>
                  </a:spcBef>
                  <a:spcAft>
                    <a:spcPct val="0"/>
                  </a:spcAft>
                  <a:buFont typeface="Arial" panose="020B0604020202020204" pitchFamily="34" charset="0"/>
                  <a:buNone/>
                </a:pPr>
                <a:endParaRPr lang="en-US" altLang="zh-CN" sz="1465" dirty="0">
                  <a:solidFill>
                    <a:srgbClr val="B58A36"/>
                  </a:solidFill>
                  <a:latin typeface="微软雅黑" panose="020B0503020204020204" pitchFamily="34" charset="-122"/>
                  <a:ea typeface="微软雅黑" panose="020B0503020204020204" pitchFamily="34" charset="-122"/>
                </a:endParaRPr>
              </a:p>
            </p:txBody>
          </p:sp>
        </p:grpSp>
        <p:cxnSp>
          <p:nvCxnSpPr>
            <p:cNvPr id="18451" name="直接连接符 31"/>
            <p:cNvCxnSpPr>
              <a:cxnSpLocks noChangeShapeType="1"/>
            </p:cNvCxnSpPr>
            <p:nvPr/>
          </p:nvCxnSpPr>
          <p:spPr bwMode="auto">
            <a:xfrm flipV="1">
              <a:off x="177615" y="380710"/>
              <a:ext cx="1927894" cy="2165"/>
            </a:xfrm>
            <a:prstGeom prst="line">
              <a:avLst/>
            </a:prstGeom>
            <a:noFill/>
            <a:ln w="9525">
              <a:solidFill>
                <a:srgbClr val="B58A36"/>
              </a:solidFill>
              <a:round/>
              <a:headEnd type="oval"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0" y="3905251"/>
            <a:ext cx="12192000" cy="2952749"/>
          </a:xfrm>
          <a:prstGeom prst="rect">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CB1B38"/>
              </a:solidFill>
            </a:endParaRPr>
          </a:p>
        </p:txBody>
      </p:sp>
      <p:grpSp>
        <p:nvGrpSpPr>
          <p:cNvPr id="22531" name="组合 95"/>
          <p:cNvGrpSpPr/>
          <p:nvPr/>
        </p:nvGrpSpPr>
        <p:grpSpPr bwMode="auto">
          <a:xfrm>
            <a:off x="6407151" y="2010833"/>
            <a:ext cx="1394883" cy="1989667"/>
            <a:chOff x="0" y="0"/>
            <a:chExt cx="1113207" cy="1587895"/>
          </a:xfrm>
        </p:grpSpPr>
        <p:sp>
          <p:nvSpPr>
            <p:cNvPr id="19524" name="任意多边形 96"/>
            <p:cNvSpPr/>
            <p:nvPr/>
          </p:nvSpPr>
          <p:spPr bwMode="auto">
            <a:xfrm>
              <a:off x="33111" y="33324"/>
              <a:ext cx="1080096" cy="1554571"/>
            </a:xfrm>
            <a:custGeom>
              <a:avLst/>
              <a:gdLst>
                <a:gd name="T0" fmla="*/ 119390 w 1080096"/>
                <a:gd name="T1" fmla="*/ 476417 h 1554571"/>
                <a:gd name="T2" fmla="*/ 119358 w 1080096"/>
                <a:gd name="T3" fmla="*/ 477350 h 1554571"/>
                <a:gd name="T4" fmla="*/ 119390 w 1080096"/>
                <a:gd name="T5" fmla="*/ 477350 h 1554571"/>
                <a:gd name="T6" fmla="*/ 119390 w 1080096"/>
                <a:gd name="T7" fmla="*/ 476417 h 1554571"/>
                <a:gd name="T8" fmla="*/ 959267 w 1080096"/>
                <a:gd name="T9" fmla="*/ 162088 h 1554571"/>
                <a:gd name="T10" fmla="*/ 959232 w 1080096"/>
                <a:gd name="T11" fmla="*/ 162103 h 1554571"/>
                <a:gd name="T12" fmla="*/ 959232 w 1080096"/>
                <a:gd name="T13" fmla="*/ 181140 h 1554571"/>
                <a:gd name="T14" fmla="*/ 959232 w 1080096"/>
                <a:gd name="T15" fmla="*/ 477350 h 1554571"/>
                <a:gd name="T16" fmla="*/ 959267 w 1080096"/>
                <a:gd name="T17" fmla="*/ 477350 h 1554571"/>
                <a:gd name="T18" fmla="*/ 959267 w 1080096"/>
                <a:gd name="T19" fmla="*/ 162088 h 1554571"/>
                <a:gd name="T20" fmla="*/ 0 w 1080096"/>
                <a:gd name="T21" fmla="*/ 0 h 1554571"/>
                <a:gd name="T22" fmla="*/ 540785 w 1080096"/>
                <a:gd name="T23" fmla="*/ 0 h 1554571"/>
                <a:gd name="T24" fmla="*/ 1080096 w 1080096"/>
                <a:gd name="T25" fmla="*/ 0 h 1554571"/>
                <a:gd name="T26" fmla="*/ 1031470 w 1080096"/>
                <a:gd name="T27" fmla="*/ 503946 h 1554571"/>
                <a:gd name="T28" fmla="*/ 1030234 w 1080096"/>
                <a:gd name="T29" fmla="*/ 503492 h 1554571"/>
                <a:gd name="T30" fmla="*/ 1045759 w 1080096"/>
                <a:gd name="T31" fmla="*/ 526778 h 1554571"/>
                <a:gd name="T32" fmla="*/ 1052099 w 1080096"/>
                <a:gd name="T33" fmla="*/ 558151 h 1554571"/>
                <a:gd name="T34" fmla="*/ 973364 w 1080096"/>
                <a:gd name="T35" fmla="*/ 636932 h 1554571"/>
                <a:gd name="T36" fmla="*/ 959232 w 1080096"/>
                <a:gd name="T37" fmla="*/ 636932 h 1554571"/>
                <a:gd name="T38" fmla="*/ 959232 w 1080096"/>
                <a:gd name="T39" fmla="*/ 820755 h 1554571"/>
                <a:gd name="T40" fmla="*/ 959267 w 1080096"/>
                <a:gd name="T41" fmla="*/ 820755 h 1554571"/>
                <a:gd name="T42" fmla="*/ 959267 w 1080096"/>
                <a:gd name="T43" fmla="*/ 1554571 h 1554571"/>
                <a:gd name="T44" fmla="*/ 539312 w 1080096"/>
                <a:gd name="T45" fmla="*/ 1554571 h 1554571"/>
                <a:gd name="T46" fmla="*/ 539311 w 1080096"/>
                <a:gd name="T47" fmla="*/ 1554571 h 1554571"/>
                <a:gd name="T48" fmla="*/ 119356 w 1080096"/>
                <a:gd name="T49" fmla="*/ 1554571 h 1554571"/>
                <a:gd name="T50" fmla="*/ 119356 w 1080096"/>
                <a:gd name="T51" fmla="*/ 820755 h 1554571"/>
                <a:gd name="T52" fmla="*/ 119390 w 1080096"/>
                <a:gd name="T53" fmla="*/ 820755 h 1554571"/>
                <a:gd name="T54" fmla="*/ 119390 w 1080096"/>
                <a:gd name="T55" fmla="*/ 636932 h 1554571"/>
                <a:gd name="T56" fmla="*/ 105258 w 1080096"/>
                <a:gd name="T57" fmla="*/ 636932 h 1554571"/>
                <a:gd name="T58" fmla="*/ 26523 w 1080096"/>
                <a:gd name="T59" fmla="*/ 558151 h 1554571"/>
                <a:gd name="T60" fmla="*/ 49992 w 1080096"/>
                <a:gd name="T61" fmla="*/ 501086 h 1554571"/>
                <a:gd name="T62" fmla="*/ 51502 w 1080096"/>
                <a:gd name="T63" fmla="*/ 500040 h 1554571"/>
                <a:gd name="T64" fmla="*/ 48626 w 1080096"/>
                <a:gd name="T65" fmla="*/ 500999 h 1554571"/>
                <a:gd name="T66" fmla="*/ 0 w 1080096"/>
                <a:gd name="T67" fmla="*/ 0 h 1554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0096"/>
                <a:gd name="T103" fmla="*/ 0 h 1554571"/>
                <a:gd name="T104" fmla="*/ 1080096 w 1080096"/>
                <a:gd name="T105" fmla="*/ 1554571 h 1554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0096" h="1554571">
                  <a:moveTo>
                    <a:pt x="119390" y="476417"/>
                  </a:moveTo>
                  <a:lnTo>
                    <a:pt x="119358" y="477350"/>
                  </a:lnTo>
                  <a:lnTo>
                    <a:pt x="119390" y="477350"/>
                  </a:lnTo>
                  <a:lnTo>
                    <a:pt x="119390" y="476417"/>
                  </a:lnTo>
                  <a:close/>
                  <a:moveTo>
                    <a:pt x="959267" y="162088"/>
                  </a:moveTo>
                  <a:lnTo>
                    <a:pt x="959232" y="162103"/>
                  </a:lnTo>
                  <a:lnTo>
                    <a:pt x="959232" y="181140"/>
                  </a:lnTo>
                  <a:cubicBezTo>
                    <a:pt x="959232" y="238545"/>
                    <a:pt x="959232" y="330393"/>
                    <a:pt x="959232" y="477350"/>
                  </a:cubicBezTo>
                  <a:lnTo>
                    <a:pt x="959267" y="477350"/>
                  </a:lnTo>
                  <a:lnTo>
                    <a:pt x="959267" y="162088"/>
                  </a:lnTo>
                  <a:close/>
                  <a:moveTo>
                    <a:pt x="0" y="0"/>
                  </a:moveTo>
                  <a:lnTo>
                    <a:pt x="540785" y="0"/>
                  </a:lnTo>
                  <a:lnTo>
                    <a:pt x="1080096" y="0"/>
                  </a:lnTo>
                  <a:lnTo>
                    <a:pt x="1031470" y="503946"/>
                  </a:lnTo>
                  <a:lnTo>
                    <a:pt x="1030234" y="503492"/>
                  </a:lnTo>
                  <a:lnTo>
                    <a:pt x="1045759" y="526778"/>
                  </a:lnTo>
                  <a:cubicBezTo>
                    <a:pt x="1049828" y="536436"/>
                    <a:pt x="1052099" y="547041"/>
                    <a:pt x="1052099" y="558151"/>
                  </a:cubicBezTo>
                  <a:cubicBezTo>
                    <a:pt x="1052099" y="602592"/>
                    <a:pt x="1015760" y="636932"/>
                    <a:pt x="973364" y="636932"/>
                  </a:cubicBezTo>
                  <a:cubicBezTo>
                    <a:pt x="973364" y="636932"/>
                    <a:pt x="973364" y="636932"/>
                    <a:pt x="959232" y="636932"/>
                  </a:cubicBezTo>
                  <a:cubicBezTo>
                    <a:pt x="959232" y="636932"/>
                    <a:pt x="959232" y="636932"/>
                    <a:pt x="959232" y="820755"/>
                  </a:cubicBezTo>
                  <a:lnTo>
                    <a:pt x="959267" y="820755"/>
                  </a:lnTo>
                  <a:lnTo>
                    <a:pt x="959267" y="1554571"/>
                  </a:lnTo>
                  <a:lnTo>
                    <a:pt x="539312" y="1554571"/>
                  </a:lnTo>
                  <a:lnTo>
                    <a:pt x="539311" y="1554571"/>
                  </a:lnTo>
                  <a:lnTo>
                    <a:pt x="119356" y="1554571"/>
                  </a:lnTo>
                  <a:lnTo>
                    <a:pt x="119356" y="820755"/>
                  </a:lnTo>
                  <a:lnTo>
                    <a:pt x="119390" y="820755"/>
                  </a:lnTo>
                  <a:cubicBezTo>
                    <a:pt x="119390" y="820755"/>
                    <a:pt x="119390" y="820755"/>
                    <a:pt x="119390" y="636932"/>
                  </a:cubicBezTo>
                  <a:cubicBezTo>
                    <a:pt x="119390" y="636932"/>
                    <a:pt x="119390" y="636932"/>
                    <a:pt x="105258" y="636932"/>
                  </a:cubicBezTo>
                  <a:cubicBezTo>
                    <a:pt x="62862" y="636932"/>
                    <a:pt x="26523" y="602592"/>
                    <a:pt x="26523" y="558151"/>
                  </a:cubicBezTo>
                  <a:cubicBezTo>
                    <a:pt x="26523" y="535931"/>
                    <a:pt x="35608" y="515731"/>
                    <a:pt x="49992" y="501086"/>
                  </a:cubicBezTo>
                  <a:lnTo>
                    <a:pt x="51502" y="500040"/>
                  </a:lnTo>
                  <a:lnTo>
                    <a:pt x="48626" y="500999"/>
                  </a:lnTo>
                  <a:lnTo>
                    <a:pt x="0"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9525" name="组合 97"/>
            <p:cNvGrpSpPr/>
            <p:nvPr/>
          </p:nvGrpSpPr>
          <p:grpSpPr bwMode="auto">
            <a:xfrm>
              <a:off x="0" y="0"/>
              <a:ext cx="1080096" cy="1554571"/>
              <a:chOff x="0" y="0"/>
              <a:chExt cx="1080096" cy="1554571"/>
            </a:xfrm>
          </p:grpSpPr>
          <p:sp>
            <p:nvSpPr>
              <p:cNvPr id="19526" name="Rectangle 5"/>
              <p:cNvSpPr>
                <a:spLocks noChangeArrowheads="1"/>
              </p:cNvSpPr>
              <p:nvPr/>
            </p:nvSpPr>
            <p:spPr bwMode="auto">
              <a:xfrm>
                <a:off x="539311" y="820755"/>
                <a:ext cx="419956" cy="733816"/>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527" name="Rectangle 6"/>
              <p:cNvSpPr>
                <a:spLocks noChangeArrowheads="1"/>
              </p:cNvSpPr>
              <p:nvPr/>
            </p:nvSpPr>
            <p:spPr bwMode="auto">
              <a:xfrm>
                <a:off x="119356" y="820755"/>
                <a:ext cx="419956" cy="733816"/>
              </a:xfrm>
              <a:prstGeom prst="rect">
                <a:avLst/>
              </a:prstGeom>
              <a:solidFill>
                <a:srgbClr val="FA86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528" name="Freeform 7"/>
              <p:cNvSpPr/>
              <p:nvPr/>
            </p:nvSpPr>
            <p:spPr bwMode="auto">
              <a:xfrm>
                <a:off x="358068" y="820755"/>
                <a:ext cx="359541" cy="187138"/>
              </a:xfrm>
              <a:custGeom>
                <a:avLst/>
                <a:gdLst>
                  <a:gd name="T0" fmla="*/ 359541 w 244"/>
                  <a:gd name="T1" fmla="*/ 0 h 127"/>
                  <a:gd name="T2" fmla="*/ 181244 w 244"/>
                  <a:gd name="T3" fmla="*/ 187138 h 127"/>
                  <a:gd name="T4" fmla="*/ 0 w 244"/>
                  <a:gd name="T5" fmla="*/ 0 h 127"/>
                  <a:gd name="T6" fmla="*/ 359541 w 244"/>
                  <a:gd name="T7" fmla="*/ 0 h 127"/>
                  <a:gd name="T8" fmla="*/ 0 60000 65536"/>
                  <a:gd name="T9" fmla="*/ 0 60000 65536"/>
                  <a:gd name="T10" fmla="*/ 0 60000 65536"/>
                  <a:gd name="T11" fmla="*/ 0 60000 65536"/>
                  <a:gd name="T12" fmla="*/ 0 w 244"/>
                  <a:gd name="T13" fmla="*/ 0 h 127"/>
                  <a:gd name="T14" fmla="*/ 244 w 244"/>
                  <a:gd name="T15" fmla="*/ 127 h 127"/>
                </a:gdLst>
                <a:ahLst/>
                <a:cxnLst>
                  <a:cxn ang="T8">
                    <a:pos x="T0" y="T1"/>
                  </a:cxn>
                  <a:cxn ang="T9">
                    <a:pos x="T2" y="T3"/>
                  </a:cxn>
                  <a:cxn ang="T10">
                    <a:pos x="T4" y="T5"/>
                  </a:cxn>
                  <a:cxn ang="T11">
                    <a:pos x="T6" y="T7"/>
                  </a:cxn>
                </a:cxnLst>
                <a:rect l="T12" t="T13" r="T14" b="T15"/>
                <a:pathLst>
                  <a:path w="244" h="127">
                    <a:moveTo>
                      <a:pt x="244" y="0"/>
                    </a:moveTo>
                    <a:lnTo>
                      <a:pt x="123" y="127"/>
                    </a:lnTo>
                    <a:lnTo>
                      <a:pt x="0" y="0"/>
                    </a:lnTo>
                    <a:lnTo>
                      <a:pt x="244" y="0"/>
                    </a:lnTo>
                    <a:close/>
                  </a:path>
                </a:pathLst>
              </a:custGeom>
              <a:solidFill>
                <a:srgbClr val="ABE6F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29" name="Freeform 8"/>
              <p:cNvSpPr/>
              <p:nvPr/>
            </p:nvSpPr>
            <p:spPr bwMode="auto">
              <a:xfrm>
                <a:off x="328597" y="820755"/>
                <a:ext cx="421429" cy="216609"/>
              </a:xfrm>
              <a:custGeom>
                <a:avLst/>
                <a:gdLst>
                  <a:gd name="T0" fmla="*/ 421429 w 286"/>
                  <a:gd name="T1" fmla="*/ 0 h 147"/>
                  <a:gd name="T2" fmla="*/ 209241 w 286"/>
                  <a:gd name="T3" fmla="*/ 216609 h 147"/>
                  <a:gd name="T4" fmla="*/ 0 w 286"/>
                  <a:gd name="T5" fmla="*/ 0 h 147"/>
                  <a:gd name="T6" fmla="*/ 32418 w 286"/>
                  <a:gd name="T7" fmla="*/ 0 h 147"/>
                  <a:gd name="T8" fmla="*/ 210715 w 286"/>
                  <a:gd name="T9" fmla="*/ 187138 h 147"/>
                  <a:gd name="T10" fmla="*/ 389011 w 286"/>
                  <a:gd name="T11" fmla="*/ 0 h 147"/>
                  <a:gd name="T12" fmla="*/ 421429 w 286"/>
                  <a:gd name="T13" fmla="*/ 0 h 147"/>
                  <a:gd name="T14" fmla="*/ 0 60000 65536"/>
                  <a:gd name="T15" fmla="*/ 0 60000 65536"/>
                  <a:gd name="T16" fmla="*/ 0 60000 65536"/>
                  <a:gd name="T17" fmla="*/ 0 60000 65536"/>
                  <a:gd name="T18" fmla="*/ 0 60000 65536"/>
                  <a:gd name="T19" fmla="*/ 0 60000 65536"/>
                  <a:gd name="T20" fmla="*/ 0 60000 65536"/>
                  <a:gd name="T21" fmla="*/ 0 w 286"/>
                  <a:gd name="T22" fmla="*/ 0 h 147"/>
                  <a:gd name="T23" fmla="*/ 286 w 286"/>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7">
                    <a:moveTo>
                      <a:pt x="286" y="0"/>
                    </a:moveTo>
                    <a:lnTo>
                      <a:pt x="142" y="147"/>
                    </a:lnTo>
                    <a:lnTo>
                      <a:pt x="0" y="0"/>
                    </a:lnTo>
                    <a:lnTo>
                      <a:pt x="22" y="0"/>
                    </a:lnTo>
                    <a:lnTo>
                      <a:pt x="143" y="127"/>
                    </a:lnTo>
                    <a:lnTo>
                      <a:pt x="264" y="0"/>
                    </a:lnTo>
                    <a:lnTo>
                      <a:pt x="286" y="0"/>
                    </a:lnTo>
                    <a:close/>
                  </a:path>
                </a:pathLst>
              </a:cu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30" name="Freeform 9"/>
              <p:cNvSpPr/>
              <p:nvPr/>
            </p:nvSpPr>
            <p:spPr bwMode="auto">
              <a:xfrm>
                <a:off x="26523" y="85465"/>
                <a:ext cx="512788" cy="735290"/>
              </a:xfrm>
              <a:custGeom>
                <a:avLst/>
                <a:gdLst>
                  <a:gd name="T0" fmla="*/ 92867 w 254"/>
                  <a:gd name="T1" fmla="*/ 0 h 364"/>
                  <a:gd name="T2" fmla="*/ 92867 w 254"/>
                  <a:gd name="T3" fmla="*/ 391885 h 364"/>
                  <a:gd name="T4" fmla="*/ 78735 w 254"/>
                  <a:gd name="T5" fmla="*/ 391885 h 364"/>
                  <a:gd name="T6" fmla="*/ 0 w 254"/>
                  <a:gd name="T7" fmla="*/ 472686 h 364"/>
                  <a:gd name="T8" fmla="*/ 78735 w 254"/>
                  <a:gd name="T9" fmla="*/ 551468 h 364"/>
                  <a:gd name="T10" fmla="*/ 92867 w 254"/>
                  <a:gd name="T11" fmla="*/ 551468 h 364"/>
                  <a:gd name="T12" fmla="*/ 92867 w 254"/>
                  <a:gd name="T13" fmla="*/ 735290 h 364"/>
                  <a:gd name="T14" fmla="*/ 512788 w 254"/>
                  <a:gd name="T15" fmla="*/ 735290 h 364"/>
                  <a:gd name="T16" fmla="*/ 512788 w 254"/>
                  <a:gd name="T17" fmla="*/ 551468 h 364"/>
                  <a:gd name="T18" fmla="*/ 512788 w 254"/>
                  <a:gd name="T19" fmla="*/ 391885 h 364"/>
                  <a:gd name="T20" fmla="*/ 512788 w 254"/>
                  <a:gd name="T21" fmla="*/ 0 h 364"/>
                  <a:gd name="T22" fmla="*/ 92867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31" name="Freeform 10"/>
              <p:cNvSpPr/>
              <p:nvPr/>
            </p:nvSpPr>
            <p:spPr bwMode="auto">
              <a:xfrm>
                <a:off x="539311" y="85465"/>
                <a:ext cx="512788" cy="735290"/>
              </a:xfrm>
              <a:custGeom>
                <a:avLst/>
                <a:gdLst>
                  <a:gd name="T0" fmla="*/ 434053 w 254"/>
                  <a:gd name="T1" fmla="*/ 391885 h 364"/>
                  <a:gd name="T2" fmla="*/ 419921 w 254"/>
                  <a:gd name="T3" fmla="*/ 391885 h 364"/>
                  <a:gd name="T4" fmla="*/ 419921 w 254"/>
                  <a:gd name="T5" fmla="*/ 0 h 364"/>
                  <a:gd name="T6" fmla="*/ 0 w 254"/>
                  <a:gd name="T7" fmla="*/ 0 h 364"/>
                  <a:gd name="T8" fmla="*/ 0 w 254"/>
                  <a:gd name="T9" fmla="*/ 391885 h 364"/>
                  <a:gd name="T10" fmla="*/ 0 w 254"/>
                  <a:gd name="T11" fmla="*/ 551468 h 364"/>
                  <a:gd name="T12" fmla="*/ 0 w 254"/>
                  <a:gd name="T13" fmla="*/ 735290 h 364"/>
                  <a:gd name="T14" fmla="*/ 419921 w 254"/>
                  <a:gd name="T15" fmla="*/ 735290 h 364"/>
                  <a:gd name="T16" fmla="*/ 419921 w 254"/>
                  <a:gd name="T17" fmla="*/ 551468 h 364"/>
                  <a:gd name="T18" fmla="*/ 434053 w 254"/>
                  <a:gd name="T19" fmla="*/ 551468 h 364"/>
                  <a:gd name="T20" fmla="*/ 512788 w 254"/>
                  <a:gd name="T21" fmla="*/ 472686 h 364"/>
                  <a:gd name="T22" fmla="*/ 434053 w 254"/>
                  <a:gd name="T23" fmla="*/ 391885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32" name="Oval 11"/>
              <p:cNvSpPr>
                <a:spLocks noChangeArrowheads="1"/>
              </p:cNvSpPr>
              <p:nvPr/>
            </p:nvSpPr>
            <p:spPr bwMode="auto">
              <a:xfrm>
                <a:off x="450899" y="1118407"/>
                <a:ext cx="67782" cy="69256"/>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533" name="Oval 12"/>
              <p:cNvSpPr>
                <a:spLocks noChangeArrowheads="1"/>
              </p:cNvSpPr>
              <p:nvPr/>
            </p:nvSpPr>
            <p:spPr bwMode="auto">
              <a:xfrm>
                <a:off x="450899" y="1259866"/>
                <a:ext cx="67782" cy="67782"/>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534" name="Oval 13"/>
              <p:cNvSpPr>
                <a:spLocks noChangeArrowheads="1"/>
              </p:cNvSpPr>
              <p:nvPr/>
            </p:nvSpPr>
            <p:spPr bwMode="auto">
              <a:xfrm>
                <a:off x="450899" y="1402798"/>
                <a:ext cx="67782" cy="69256"/>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535" name="Freeform 17"/>
              <p:cNvSpPr/>
              <p:nvPr/>
            </p:nvSpPr>
            <p:spPr bwMode="auto">
              <a:xfrm>
                <a:off x="0" y="0"/>
                <a:ext cx="540785" cy="500999"/>
              </a:xfrm>
              <a:custGeom>
                <a:avLst/>
                <a:gdLst>
                  <a:gd name="T0" fmla="*/ 0 w 367"/>
                  <a:gd name="T1" fmla="*/ 0 h 340"/>
                  <a:gd name="T2" fmla="*/ 48626 w 367"/>
                  <a:gd name="T3" fmla="*/ 500999 h 340"/>
                  <a:gd name="T4" fmla="*/ 119356 w 367"/>
                  <a:gd name="T5" fmla="*/ 477423 h 340"/>
                  <a:gd name="T6" fmla="*/ 129671 w 367"/>
                  <a:gd name="T7" fmla="*/ 172403 h 340"/>
                  <a:gd name="T8" fmla="*/ 184191 w 367"/>
                  <a:gd name="T9" fmla="*/ 209241 h 340"/>
                  <a:gd name="T10" fmla="*/ 249026 w 367"/>
                  <a:gd name="T11" fmla="*/ 132617 h 340"/>
                  <a:gd name="T12" fmla="*/ 328597 w 367"/>
                  <a:gd name="T13" fmla="*/ 221029 h 340"/>
                  <a:gd name="T14" fmla="*/ 393432 w 367"/>
                  <a:gd name="T15" fmla="*/ 132617 h 340"/>
                  <a:gd name="T16" fmla="*/ 539311 w 367"/>
                  <a:gd name="T17" fmla="*/ 193032 h 340"/>
                  <a:gd name="T18" fmla="*/ 540785 w 367"/>
                  <a:gd name="T19" fmla="*/ 193032 h 340"/>
                  <a:gd name="T20" fmla="*/ 540785 w 367"/>
                  <a:gd name="T21" fmla="*/ 0 h 340"/>
                  <a:gd name="T22" fmla="*/ 0 w 367"/>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7"/>
                  <a:gd name="T37" fmla="*/ 0 h 340"/>
                  <a:gd name="T38" fmla="*/ 367 w 367"/>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7" h="340">
                    <a:moveTo>
                      <a:pt x="0" y="0"/>
                    </a:moveTo>
                    <a:lnTo>
                      <a:pt x="33" y="340"/>
                    </a:lnTo>
                    <a:lnTo>
                      <a:pt x="81" y="324"/>
                    </a:lnTo>
                    <a:lnTo>
                      <a:pt x="88" y="117"/>
                    </a:lnTo>
                    <a:lnTo>
                      <a:pt x="125" y="142"/>
                    </a:lnTo>
                    <a:lnTo>
                      <a:pt x="169" y="90"/>
                    </a:lnTo>
                    <a:lnTo>
                      <a:pt x="223" y="150"/>
                    </a:lnTo>
                    <a:lnTo>
                      <a:pt x="267" y="90"/>
                    </a:lnTo>
                    <a:lnTo>
                      <a:pt x="366" y="131"/>
                    </a:lnTo>
                    <a:lnTo>
                      <a:pt x="367" y="131"/>
                    </a:lnTo>
                    <a:lnTo>
                      <a:pt x="36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36" name="Freeform 18"/>
              <p:cNvSpPr/>
              <p:nvPr/>
            </p:nvSpPr>
            <p:spPr bwMode="auto">
              <a:xfrm>
                <a:off x="540785" y="0"/>
                <a:ext cx="539311" cy="503946"/>
              </a:xfrm>
              <a:custGeom>
                <a:avLst/>
                <a:gdLst>
                  <a:gd name="T0" fmla="*/ 0 w 366"/>
                  <a:gd name="T1" fmla="*/ 0 h 342"/>
                  <a:gd name="T2" fmla="*/ 0 w 366"/>
                  <a:gd name="T3" fmla="*/ 193032 h 342"/>
                  <a:gd name="T4" fmla="*/ 106094 w 366"/>
                  <a:gd name="T5" fmla="*/ 132617 h 342"/>
                  <a:gd name="T6" fmla="*/ 209241 w 366"/>
                  <a:gd name="T7" fmla="*/ 193032 h 342"/>
                  <a:gd name="T8" fmla="*/ 299126 w 366"/>
                  <a:gd name="T9" fmla="*/ 132617 h 342"/>
                  <a:gd name="T10" fmla="*/ 347752 w 366"/>
                  <a:gd name="T11" fmla="*/ 193032 h 342"/>
                  <a:gd name="T12" fmla="*/ 418482 w 366"/>
                  <a:gd name="T13" fmla="*/ 162088 h 342"/>
                  <a:gd name="T14" fmla="*/ 418482 w 366"/>
                  <a:gd name="T15" fmla="*/ 477423 h 342"/>
                  <a:gd name="T16" fmla="*/ 490685 w 366"/>
                  <a:gd name="T17" fmla="*/ 503946 h 342"/>
                  <a:gd name="T18" fmla="*/ 539311 w 366"/>
                  <a:gd name="T19" fmla="*/ 0 h 342"/>
                  <a:gd name="T20" fmla="*/ 0 w 366"/>
                  <a:gd name="T21" fmla="*/ 0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6"/>
                  <a:gd name="T34" fmla="*/ 0 h 342"/>
                  <a:gd name="T35" fmla="*/ 366 w 366"/>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6" h="342">
                    <a:moveTo>
                      <a:pt x="0" y="0"/>
                    </a:moveTo>
                    <a:lnTo>
                      <a:pt x="0" y="131"/>
                    </a:lnTo>
                    <a:lnTo>
                      <a:pt x="72" y="90"/>
                    </a:lnTo>
                    <a:lnTo>
                      <a:pt x="142" y="131"/>
                    </a:lnTo>
                    <a:lnTo>
                      <a:pt x="203" y="90"/>
                    </a:lnTo>
                    <a:lnTo>
                      <a:pt x="236" y="131"/>
                    </a:lnTo>
                    <a:lnTo>
                      <a:pt x="284" y="110"/>
                    </a:lnTo>
                    <a:lnTo>
                      <a:pt x="284" y="324"/>
                    </a:lnTo>
                    <a:lnTo>
                      <a:pt x="333" y="342"/>
                    </a:lnTo>
                    <a:lnTo>
                      <a:pt x="366"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22545" name="组合 109"/>
          <p:cNvGrpSpPr/>
          <p:nvPr/>
        </p:nvGrpSpPr>
        <p:grpSpPr bwMode="auto">
          <a:xfrm>
            <a:off x="1898651" y="1907118"/>
            <a:ext cx="1551516" cy="2089149"/>
            <a:chOff x="0" y="0"/>
            <a:chExt cx="1237854" cy="1667480"/>
          </a:xfrm>
        </p:grpSpPr>
        <p:sp>
          <p:nvSpPr>
            <p:cNvPr id="19512" name="任意多边形 110"/>
            <p:cNvSpPr/>
            <p:nvPr/>
          </p:nvSpPr>
          <p:spPr bwMode="auto">
            <a:xfrm>
              <a:off x="35455" y="102137"/>
              <a:ext cx="1202399" cy="1565343"/>
            </a:xfrm>
            <a:custGeom>
              <a:avLst/>
              <a:gdLst>
                <a:gd name="T0" fmla="*/ 175350 w 1202399"/>
                <a:gd name="T1" fmla="*/ 840368 h 1565343"/>
                <a:gd name="T2" fmla="*/ 403747 w 1202399"/>
                <a:gd name="T3" fmla="*/ 840368 h 1565343"/>
                <a:gd name="T4" fmla="*/ 589412 w 1202399"/>
                <a:gd name="T5" fmla="*/ 840368 h 1565343"/>
                <a:gd name="T6" fmla="*/ 773603 w 1202399"/>
                <a:gd name="T7" fmla="*/ 840368 h 1565343"/>
                <a:gd name="T8" fmla="*/ 1003474 w 1202399"/>
                <a:gd name="T9" fmla="*/ 840368 h 1565343"/>
                <a:gd name="T10" fmla="*/ 1003474 w 1202399"/>
                <a:gd name="T11" fmla="*/ 1565343 h 1565343"/>
                <a:gd name="T12" fmla="*/ 589412 w 1202399"/>
                <a:gd name="T13" fmla="*/ 1565343 h 1565343"/>
                <a:gd name="T14" fmla="*/ 175350 w 1202399"/>
                <a:gd name="T15" fmla="*/ 1565343 h 1565343"/>
                <a:gd name="T16" fmla="*/ 175350 w 1202399"/>
                <a:gd name="T17" fmla="*/ 840368 h 1565343"/>
                <a:gd name="T18" fmla="*/ 790704 w 1202399"/>
                <a:gd name="T19" fmla="*/ 1584 h 1565343"/>
                <a:gd name="T20" fmla="*/ 1202399 w 1202399"/>
                <a:gd name="T21" fmla="*/ 333542 h 1565343"/>
                <a:gd name="T22" fmla="*/ 1045327 w 1202399"/>
                <a:gd name="T23" fmla="*/ 403119 h 1565343"/>
                <a:gd name="T24" fmla="*/ 1003299 w 1202399"/>
                <a:gd name="T25" fmla="*/ 411571 h 1565343"/>
                <a:gd name="T26" fmla="*/ 1003299 w 1202399"/>
                <a:gd name="T27" fmla="*/ 502467 h 1565343"/>
                <a:gd name="T28" fmla="*/ 1017228 w 1202399"/>
                <a:gd name="T29" fmla="*/ 502467 h 1565343"/>
                <a:gd name="T30" fmla="*/ 1094832 w 1202399"/>
                <a:gd name="T31" fmla="*/ 581973 h 1565343"/>
                <a:gd name="T32" fmla="*/ 1017228 w 1202399"/>
                <a:gd name="T33" fmla="*/ 659491 h 1565343"/>
                <a:gd name="T34" fmla="*/ 1003299 w 1202399"/>
                <a:gd name="T35" fmla="*/ 659491 h 1565343"/>
                <a:gd name="T36" fmla="*/ 1003299 w 1202399"/>
                <a:gd name="T37" fmla="*/ 840366 h 1565343"/>
                <a:gd name="T38" fmla="*/ 589412 w 1202399"/>
                <a:gd name="T39" fmla="*/ 840366 h 1565343"/>
                <a:gd name="T40" fmla="*/ 589412 w 1202399"/>
                <a:gd name="T41" fmla="*/ 659491 h 1565343"/>
                <a:gd name="T42" fmla="*/ 589412 w 1202399"/>
                <a:gd name="T43" fmla="*/ 502467 h 1565343"/>
                <a:gd name="T44" fmla="*/ 589412 w 1202399"/>
                <a:gd name="T45" fmla="*/ 339791 h 1565343"/>
                <a:gd name="T46" fmla="*/ 589412 w 1202399"/>
                <a:gd name="T47" fmla="*/ 279892 h 1565343"/>
                <a:gd name="T48" fmla="*/ 589412 w 1202399"/>
                <a:gd name="T49" fmla="*/ 276011 h 1565343"/>
                <a:gd name="T50" fmla="*/ 589412 w 1202399"/>
                <a:gd name="T51" fmla="*/ 266794 h 1565343"/>
                <a:gd name="T52" fmla="*/ 589412 w 1202399"/>
                <a:gd name="T53" fmla="*/ 248845 h 1565343"/>
                <a:gd name="T54" fmla="*/ 589412 w 1202399"/>
                <a:gd name="T55" fmla="*/ 244144 h 1565343"/>
                <a:gd name="T56" fmla="*/ 589412 w 1202399"/>
                <a:gd name="T57" fmla="*/ 219253 h 1565343"/>
                <a:gd name="T58" fmla="*/ 589412 w 1202399"/>
                <a:gd name="T59" fmla="*/ 175107 h 1565343"/>
                <a:gd name="T60" fmla="*/ 589412 w 1202399"/>
                <a:gd name="T61" fmla="*/ 116865 h 1565343"/>
                <a:gd name="T62" fmla="*/ 589412 w 1202399"/>
                <a:gd name="T63" fmla="*/ 113498 h 1565343"/>
                <a:gd name="T64" fmla="*/ 589412 w 1202399"/>
                <a:gd name="T65" fmla="*/ 31513 h 1565343"/>
                <a:gd name="T66" fmla="*/ 790704 w 1202399"/>
                <a:gd name="T67" fmla="*/ 1584 h 1565343"/>
                <a:gd name="T68" fmla="*/ 400989 w 1202399"/>
                <a:gd name="T69" fmla="*/ 557 h 1565343"/>
                <a:gd name="T70" fmla="*/ 589411 w 1202399"/>
                <a:gd name="T71" fmla="*/ 31647 h 1565343"/>
                <a:gd name="T72" fmla="*/ 589411 w 1202399"/>
                <a:gd name="T73" fmla="*/ 92370 h 1565343"/>
                <a:gd name="T74" fmla="*/ 589411 w 1202399"/>
                <a:gd name="T75" fmla="*/ 116865 h 1565343"/>
                <a:gd name="T76" fmla="*/ 589411 w 1202399"/>
                <a:gd name="T77" fmla="*/ 122890 h 1565343"/>
                <a:gd name="T78" fmla="*/ 589411 w 1202399"/>
                <a:gd name="T79" fmla="*/ 136576 h 1565343"/>
                <a:gd name="T80" fmla="*/ 589411 w 1202399"/>
                <a:gd name="T81" fmla="*/ 137199 h 1565343"/>
                <a:gd name="T82" fmla="*/ 589411 w 1202399"/>
                <a:gd name="T83" fmla="*/ 165065 h 1565343"/>
                <a:gd name="T84" fmla="*/ 589411 w 1202399"/>
                <a:gd name="T85" fmla="*/ 198270 h 1565343"/>
                <a:gd name="T86" fmla="*/ 589411 w 1202399"/>
                <a:gd name="T87" fmla="*/ 211006 h 1565343"/>
                <a:gd name="T88" fmla="*/ 589411 w 1202399"/>
                <a:gd name="T89" fmla="*/ 279541 h 1565343"/>
                <a:gd name="T90" fmla="*/ 589411 w 1202399"/>
                <a:gd name="T91" fmla="*/ 280367 h 1565343"/>
                <a:gd name="T92" fmla="*/ 589411 w 1202399"/>
                <a:gd name="T93" fmla="*/ 375188 h 1565343"/>
                <a:gd name="T94" fmla="*/ 589411 w 1202399"/>
                <a:gd name="T95" fmla="*/ 502467 h 1565343"/>
                <a:gd name="T96" fmla="*/ 589411 w 1202399"/>
                <a:gd name="T97" fmla="*/ 659491 h 1565343"/>
                <a:gd name="T98" fmla="*/ 589411 w 1202399"/>
                <a:gd name="T99" fmla="*/ 840366 h 1565343"/>
                <a:gd name="T100" fmla="*/ 174317 w 1202399"/>
                <a:gd name="T101" fmla="*/ 840366 h 1565343"/>
                <a:gd name="T102" fmla="*/ 174317 w 1202399"/>
                <a:gd name="T103" fmla="*/ 659491 h 1565343"/>
                <a:gd name="T104" fmla="*/ 160348 w 1202399"/>
                <a:gd name="T105" fmla="*/ 659491 h 1565343"/>
                <a:gd name="T106" fmla="*/ 82518 w 1202399"/>
                <a:gd name="T107" fmla="*/ 581973 h 1565343"/>
                <a:gd name="T108" fmla="*/ 160348 w 1202399"/>
                <a:gd name="T109" fmla="*/ 502467 h 1565343"/>
                <a:gd name="T110" fmla="*/ 174317 w 1202399"/>
                <a:gd name="T111" fmla="*/ 502467 h 1565343"/>
                <a:gd name="T112" fmla="*/ 174317 w 1202399"/>
                <a:gd name="T113" fmla="*/ 454267 h 1565343"/>
                <a:gd name="T114" fmla="*/ 174317 w 1202399"/>
                <a:gd name="T115" fmla="*/ 408937 h 1565343"/>
                <a:gd name="T116" fmla="*/ 139419 w 1202399"/>
                <a:gd name="T117" fmla="*/ 397888 h 1565343"/>
                <a:gd name="T118" fmla="*/ 0 w 1202399"/>
                <a:gd name="T119" fmla="*/ 334091 h 1565343"/>
                <a:gd name="T120" fmla="*/ 400989 w 1202399"/>
                <a:gd name="T121" fmla="*/ 557 h 15653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2399"/>
                <a:gd name="T184" fmla="*/ 0 h 1565343"/>
                <a:gd name="T185" fmla="*/ 1202399 w 1202399"/>
                <a:gd name="T186" fmla="*/ 1565343 h 15653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2399" h="1565343">
                  <a:moveTo>
                    <a:pt x="175350" y="840368"/>
                  </a:moveTo>
                  <a:lnTo>
                    <a:pt x="403747" y="840368"/>
                  </a:lnTo>
                  <a:lnTo>
                    <a:pt x="589412" y="840368"/>
                  </a:lnTo>
                  <a:lnTo>
                    <a:pt x="773603" y="840368"/>
                  </a:lnTo>
                  <a:lnTo>
                    <a:pt x="1003474" y="840368"/>
                  </a:lnTo>
                  <a:lnTo>
                    <a:pt x="1003474" y="1565343"/>
                  </a:lnTo>
                  <a:lnTo>
                    <a:pt x="589412" y="1565343"/>
                  </a:lnTo>
                  <a:lnTo>
                    <a:pt x="175350" y="1565343"/>
                  </a:lnTo>
                  <a:lnTo>
                    <a:pt x="175350" y="840368"/>
                  </a:lnTo>
                  <a:close/>
                  <a:moveTo>
                    <a:pt x="790704" y="1584"/>
                  </a:moveTo>
                  <a:cubicBezTo>
                    <a:pt x="973275" y="12761"/>
                    <a:pt x="1102391" y="141297"/>
                    <a:pt x="1202399" y="333542"/>
                  </a:cubicBezTo>
                  <a:cubicBezTo>
                    <a:pt x="1149658" y="364838"/>
                    <a:pt x="1097291" y="388310"/>
                    <a:pt x="1045327" y="403119"/>
                  </a:cubicBezTo>
                  <a:lnTo>
                    <a:pt x="1003299" y="411571"/>
                  </a:lnTo>
                  <a:lnTo>
                    <a:pt x="1003299" y="502467"/>
                  </a:lnTo>
                  <a:cubicBezTo>
                    <a:pt x="1003299" y="502467"/>
                    <a:pt x="1003299" y="502467"/>
                    <a:pt x="1017228" y="502467"/>
                  </a:cubicBezTo>
                  <a:cubicBezTo>
                    <a:pt x="1059015" y="502467"/>
                    <a:pt x="1094832" y="538245"/>
                    <a:pt x="1094832" y="581973"/>
                  </a:cubicBezTo>
                  <a:cubicBezTo>
                    <a:pt x="1094832" y="625701"/>
                    <a:pt x="1059015" y="659491"/>
                    <a:pt x="1017228" y="659491"/>
                  </a:cubicBezTo>
                  <a:cubicBezTo>
                    <a:pt x="1017228" y="659491"/>
                    <a:pt x="1017228" y="659491"/>
                    <a:pt x="1003299" y="659491"/>
                  </a:cubicBezTo>
                  <a:cubicBezTo>
                    <a:pt x="1003299" y="659491"/>
                    <a:pt x="1003299" y="659491"/>
                    <a:pt x="1003299" y="840366"/>
                  </a:cubicBezTo>
                  <a:cubicBezTo>
                    <a:pt x="1003299" y="840366"/>
                    <a:pt x="1003299" y="840366"/>
                    <a:pt x="589412" y="840366"/>
                  </a:cubicBezTo>
                  <a:cubicBezTo>
                    <a:pt x="589412" y="840366"/>
                    <a:pt x="589412" y="840366"/>
                    <a:pt x="589412" y="659491"/>
                  </a:cubicBezTo>
                  <a:cubicBezTo>
                    <a:pt x="589412" y="659491"/>
                    <a:pt x="589412" y="659491"/>
                    <a:pt x="589412" y="502467"/>
                  </a:cubicBezTo>
                  <a:cubicBezTo>
                    <a:pt x="589412" y="502467"/>
                    <a:pt x="589412" y="502467"/>
                    <a:pt x="589412" y="339791"/>
                  </a:cubicBezTo>
                  <a:lnTo>
                    <a:pt x="589412" y="279892"/>
                  </a:lnTo>
                  <a:lnTo>
                    <a:pt x="589412" y="276011"/>
                  </a:lnTo>
                  <a:lnTo>
                    <a:pt x="589412" y="266794"/>
                  </a:lnTo>
                  <a:lnTo>
                    <a:pt x="589412" y="248845"/>
                  </a:lnTo>
                  <a:lnTo>
                    <a:pt x="589412" y="244144"/>
                  </a:lnTo>
                  <a:lnTo>
                    <a:pt x="589412" y="219253"/>
                  </a:lnTo>
                  <a:lnTo>
                    <a:pt x="589412" y="175107"/>
                  </a:lnTo>
                  <a:lnTo>
                    <a:pt x="589412" y="116865"/>
                  </a:lnTo>
                  <a:lnTo>
                    <a:pt x="589412" y="113498"/>
                  </a:lnTo>
                  <a:cubicBezTo>
                    <a:pt x="589412" y="89727"/>
                    <a:pt x="589412" y="62561"/>
                    <a:pt x="589412" y="31513"/>
                  </a:cubicBezTo>
                  <a:cubicBezTo>
                    <a:pt x="663050" y="7172"/>
                    <a:pt x="729847" y="-2142"/>
                    <a:pt x="790704" y="1584"/>
                  </a:cubicBezTo>
                  <a:close/>
                  <a:moveTo>
                    <a:pt x="400989" y="557"/>
                  </a:moveTo>
                  <a:cubicBezTo>
                    <a:pt x="458610" y="-2552"/>
                    <a:pt x="521211" y="7273"/>
                    <a:pt x="589411" y="31647"/>
                  </a:cubicBezTo>
                  <a:cubicBezTo>
                    <a:pt x="589411" y="31647"/>
                    <a:pt x="589411" y="31647"/>
                    <a:pt x="589411" y="92370"/>
                  </a:cubicBezTo>
                  <a:lnTo>
                    <a:pt x="589411" y="116865"/>
                  </a:lnTo>
                  <a:cubicBezTo>
                    <a:pt x="589411" y="116865"/>
                    <a:pt x="589411" y="116865"/>
                    <a:pt x="589411" y="122890"/>
                  </a:cubicBezTo>
                  <a:lnTo>
                    <a:pt x="589411" y="136576"/>
                  </a:lnTo>
                  <a:lnTo>
                    <a:pt x="589411" y="137199"/>
                  </a:lnTo>
                  <a:cubicBezTo>
                    <a:pt x="589411" y="143978"/>
                    <a:pt x="589411" y="153015"/>
                    <a:pt x="589411" y="165065"/>
                  </a:cubicBezTo>
                  <a:lnTo>
                    <a:pt x="589411" y="198270"/>
                  </a:lnTo>
                  <a:lnTo>
                    <a:pt x="589411" y="211006"/>
                  </a:lnTo>
                  <a:cubicBezTo>
                    <a:pt x="589411" y="229834"/>
                    <a:pt x="589411" y="252428"/>
                    <a:pt x="589411" y="279541"/>
                  </a:cubicBezTo>
                  <a:lnTo>
                    <a:pt x="589411" y="280367"/>
                  </a:lnTo>
                  <a:lnTo>
                    <a:pt x="589411" y="375188"/>
                  </a:lnTo>
                  <a:cubicBezTo>
                    <a:pt x="589411" y="412092"/>
                    <a:pt x="589411" y="454267"/>
                    <a:pt x="589411" y="502467"/>
                  </a:cubicBezTo>
                  <a:cubicBezTo>
                    <a:pt x="589411" y="502467"/>
                    <a:pt x="589411" y="502467"/>
                    <a:pt x="589411" y="659491"/>
                  </a:cubicBezTo>
                  <a:cubicBezTo>
                    <a:pt x="589411" y="659491"/>
                    <a:pt x="589411" y="659491"/>
                    <a:pt x="589411" y="840366"/>
                  </a:cubicBezTo>
                  <a:cubicBezTo>
                    <a:pt x="589411" y="840366"/>
                    <a:pt x="589411" y="840366"/>
                    <a:pt x="174317" y="840366"/>
                  </a:cubicBezTo>
                  <a:cubicBezTo>
                    <a:pt x="174317" y="840366"/>
                    <a:pt x="174317" y="840366"/>
                    <a:pt x="174317" y="659491"/>
                  </a:cubicBezTo>
                  <a:cubicBezTo>
                    <a:pt x="174317" y="659491"/>
                    <a:pt x="174317" y="659491"/>
                    <a:pt x="160348" y="659491"/>
                  </a:cubicBezTo>
                  <a:cubicBezTo>
                    <a:pt x="118439" y="659491"/>
                    <a:pt x="82518" y="625701"/>
                    <a:pt x="82518" y="581973"/>
                  </a:cubicBezTo>
                  <a:cubicBezTo>
                    <a:pt x="82518" y="538245"/>
                    <a:pt x="118439" y="502467"/>
                    <a:pt x="160348" y="502467"/>
                  </a:cubicBezTo>
                  <a:cubicBezTo>
                    <a:pt x="160348" y="502467"/>
                    <a:pt x="160348" y="502467"/>
                    <a:pt x="174317" y="502467"/>
                  </a:cubicBezTo>
                  <a:cubicBezTo>
                    <a:pt x="174317" y="502467"/>
                    <a:pt x="174317" y="502467"/>
                    <a:pt x="174317" y="454267"/>
                  </a:cubicBezTo>
                  <a:lnTo>
                    <a:pt x="174317" y="408937"/>
                  </a:lnTo>
                  <a:lnTo>
                    <a:pt x="139419" y="397888"/>
                  </a:lnTo>
                  <a:cubicBezTo>
                    <a:pt x="92593" y="379980"/>
                    <a:pt x="46297" y="356973"/>
                    <a:pt x="0" y="334091"/>
                  </a:cubicBezTo>
                  <a:cubicBezTo>
                    <a:pt x="100060" y="135612"/>
                    <a:pt x="228123" y="9884"/>
                    <a:pt x="400989" y="557"/>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9513" name="组合 111"/>
            <p:cNvGrpSpPr/>
            <p:nvPr/>
          </p:nvGrpSpPr>
          <p:grpSpPr bwMode="auto">
            <a:xfrm>
              <a:off x="0" y="0"/>
              <a:ext cx="1202399" cy="1631194"/>
              <a:chOff x="0" y="0"/>
              <a:chExt cx="1202399" cy="1631194"/>
            </a:xfrm>
          </p:grpSpPr>
          <p:sp>
            <p:nvSpPr>
              <p:cNvPr id="19514" name="Rectangle 36"/>
              <p:cNvSpPr>
                <a:spLocks noChangeArrowheads="1"/>
              </p:cNvSpPr>
              <p:nvPr/>
            </p:nvSpPr>
            <p:spPr bwMode="auto">
              <a:xfrm>
                <a:off x="589412" y="906219"/>
                <a:ext cx="414062" cy="7249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515" name="Rectangle 37"/>
              <p:cNvSpPr>
                <a:spLocks noChangeArrowheads="1"/>
              </p:cNvSpPr>
              <p:nvPr/>
            </p:nvSpPr>
            <p:spPr bwMode="auto">
              <a:xfrm>
                <a:off x="175350" y="906219"/>
                <a:ext cx="414062" cy="72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516" name="Freeform 38"/>
              <p:cNvSpPr/>
              <p:nvPr/>
            </p:nvSpPr>
            <p:spPr bwMode="auto">
              <a:xfrm>
                <a:off x="82518" y="182716"/>
                <a:ext cx="506893" cy="723501"/>
              </a:xfrm>
              <a:custGeom>
                <a:avLst/>
                <a:gdLst>
                  <a:gd name="T0" fmla="*/ 91800 w 254"/>
                  <a:gd name="T1" fmla="*/ 0 h 364"/>
                  <a:gd name="T2" fmla="*/ 91800 w 254"/>
                  <a:gd name="T3" fmla="*/ 385602 h 364"/>
                  <a:gd name="T4" fmla="*/ 77830 w 254"/>
                  <a:gd name="T5" fmla="*/ 385602 h 364"/>
                  <a:gd name="T6" fmla="*/ 0 w 254"/>
                  <a:gd name="T7" fmla="*/ 465108 h 364"/>
                  <a:gd name="T8" fmla="*/ 77830 w 254"/>
                  <a:gd name="T9" fmla="*/ 542626 h 364"/>
                  <a:gd name="T10" fmla="*/ 91800 w 254"/>
                  <a:gd name="T11" fmla="*/ 542626 h 364"/>
                  <a:gd name="T12" fmla="*/ 91800 w 254"/>
                  <a:gd name="T13" fmla="*/ 723501 h 364"/>
                  <a:gd name="T14" fmla="*/ 506893 w 254"/>
                  <a:gd name="T15" fmla="*/ 723501 h 364"/>
                  <a:gd name="T16" fmla="*/ 506893 w 254"/>
                  <a:gd name="T17" fmla="*/ 542626 h 364"/>
                  <a:gd name="T18" fmla="*/ 506893 w 254"/>
                  <a:gd name="T19" fmla="*/ 385602 h 364"/>
                  <a:gd name="T20" fmla="*/ 506893 w 254"/>
                  <a:gd name="T21" fmla="*/ 0 h 364"/>
                  <a:gd name="T22" fmla="*/ 9180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17" name="Freeform 39"/>
              <p:cNvSpPr/>
              <p:nvPr/>
            </p:nvSpPr>
            <p:spPr bwMode="auto">
              <a:xfrm>
                <a:off x="589412" y="182716"/>
                <a:ext cx="505420" cy="723501"/>
              </a:xfrm>
              <a:custGeom>
                <a:avLst/>
                <a:gdLst>
                  <a:gd name="T0" fmla="*/ 427816 w 254"/>
                  <a:gd name="T1" fmla="*/ 385602 h 364"/>
                  <a:gd name="T2" fmla="*/ 413887 w 254"/>
                  <a:gd name="T3" fmla="*/ 385602 h 364"/>
                  <a:gd name="T4" fmla="*/ 413887 w 254"/>
                  <a:gd name="T5" fmla="*/ 0 h 364"/>
                  <a:gd name="T6" fmla="*/ 0 w 254"/>
                  <a:gd name="T7" fmla="*/ 0 h 364"/>
                  <a:gd name="T8" fmla="*/ 0 w 254"/>
                  <a:gd name="T9" fmla="*/ 385602 h 364"/>
                  <a:gd name="T10" fmla="*/ 0 w 254"/>
                  <a:gd name="T11" fmla="*/ 542626 h 364"/>
                  <a:gd name="T12" fmla="*/ 0 w 254"/>
                  <a:gd name="T13" fmla="*/ 723501 h 364"/>
                  <a:gd name="T14" fmla="*/ 413887 w 254"/>
                  <a:gd name="T15" fmla="*/ 723501 h 364"/>
                  <a:gd name="T16" fmla="*/ 413887 w 254"/>
                  <a:gd name="T17" fmla="*/ 542626 h 364"/>
                  <a:gd name="T18" fmla="*/ 427816 w 254"/>
                  <a:gd name="T19" fmla="*/ 542626 h 364"/>
                  <a:gd name="T20" fmla="*/ 505420 w 254"/>
                  <a:gd name="T21" fmla="*/ 465108 h 364"/>
                  <a:gd name="T22" fmla="*/ 427816 w 254"/>
                  <a:gd name="T23" fmla="*/ 38560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18" name="Freeform 42"/>
              <p:cNvSpPr/>
              <p:nvPr/>
            </p:nvSpPr>
            <p:spPr bwMode="auto">
              <a:xfrm>
                <a:off x="0" y="0"/>
                <a:ext cx="589411" cy="584990"/>
              </a:xfrm>
              <a:custGeom>
                <a:avLst/>
                <a:gdLst>
                  <a:gd name="T0" fmla="*/ 0 w 296"/>
                  <a:gd name="T1" fmla="*/ 399942 h 294"/>
                  <a:gd name="T2" fmla="*/ 589411 w 296"/>
                  <a:gd name="T3" fmla="*/ 346219 h 294"/>
                  <a:gd name="T4" fmla="*/ 589411 w 296"/>
                  <a:gd name="T5" fmla="*/ 97498 h 294"/>
                  <a:gd name="T6" fmla="*/ 0 w 296"/>
                  <a:gd name="T7" fmla="*/ 399942 h 294"/>
                  <a:gd name="T8" fmla="*/ 0 60000 65536"/>
                  <a:gd name="T9" fmla="*/ 0 60000 65536"/>
                  <a:gd name="T10" fmla="*/ 0 60000 65536"/>
                  <a:gd name="T11" fmla="*/ 0 60000 65536"/>
                  <a:gd name="T12" fmla="*/ 0 w 296"/>
                  <a:gd name="T13" fmla="*/ 0 h 294"/>
                  <a:gd name="T14" fmla="*/ 296 w 296"/>
                  <a:gd name="T15" fmla="*/ 294 h 294"/>
                </a:gdLst>
                <a:ahLst/>
                <a:cxnLst>
                  <a:cxn ang="T8">
                    <a:pos x="T0" y="T1"/>
                  </a:cxn>
                  <a:cxn ang="T9">
                    <a:pos x="T2" y="T3"/>
                  </a:cxn>
                  <a:cxn ang="T10">
                    <a:pos x="T4" y="T5"/>
                  </a:cxn>
                  <a:cxn ang="T11">
                    <a:pos x="T6" y="T7"/>
                  </a:cxn>
                </a:cxnLst>
                <a:rect l="T12" t="T13" r="T14" b="T15"/>
                <a:pathLst>
                  <a:path w="296" h="294">
                    <a:moveTo>
                      <a:pt x="0" y="201"/>
                    </a:moveTo>
                    <a:cubicBezTo>
                      <a:pt x="93" y="247"/>
                      <a:pt x="186" y="294"/>
                      <a:pt x="296" y="174"/>
                    </a:cubicBezTo>
                    <a:cubicBezTo>
                      <a:pt x="296" y="49"/>
                      <a:pt x="296" y="49"/>
                      <a:pt x="296" y="49"/>
                    </a:cubicBezTo>
                    <a:cubicBezTo>
                      <a:pt x="159" y="0"/>
                      <a:pt x="67" y="68"/>
                      <a:pt x="0" y="201"/>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19" name="Freeform 43"/>
              <p:cNvSpPr/>
              <p:nvPr/>
            </p:nvSpPr>
            <p:spPr bwMode="auto">
              <a:xfrm>
                <a:off x="589412" y="0"/>
                <a:ext cx="612987" cy="524576"/>
              </a:xfrm>
              <a:custGeom>
                <a:avLst/>
                <a:gdLst>
                  <a:gd name="T0" fmla="*/ 0 w 308"/>
                  <a:gd name="T1" fmla="*/ 97364 h 264"/>
                  <a:gd name="T2" fmla="*/ 0 w 308"/>
                  <a:gd name="T3" fmla="*/ 345743 h 264"/>
                  <a:gd name="T4" fmla="*/ 612987 w 308"/>
                  <a:gd name="T5" fmla="*/ 399393 h 264"/>
                  <a:gd name="T6" fmla="*/ 0 w 308"/>
                  <a:gd name="T7" fmla="*/ 97364 h 264"/>
                  <a:gd name="T8" fmla="*/ 0 60000 65536"/>
                  <a:gd name="T9" fmla="*/ 0 60000 65536"/>
                  <a:gd name="T10" fmla="*/ 0 60000 65536"/>
                  <a:gd name="T11" fmla="*/ 0 60000 65536"/>
                  <a:gd name="T12" fmla="*/ 0 w 308"/>
                  <a:gd name="T13" fmla="*/ 0 h 264"/>
                  <a:gd name="T14" fmla="*/ 308 w 308"/>
                  <a:gd name="T15" fmla="*/ 264 h 264"/>
                </a:gdLst>
                <a:ahLst/>
                <a:cxnLst>
                  <a:cxn ang="T8">
                    <a:pos x="T0" y="T1"/>
                  </a:cxn>
                  <a:cxn ang="T9">
                    <a:pos x="T2" y="T3"/>
                  </a:cxn>
                  <a:cxn ang="T10">
                    <a:pos x="T4" y="T5"/>
                  </a:cxn>
                  <a:cxn ang="T11">
                    <a:pos x="T6" y="T7"/>
                  </a:cxn>
                </a:cxnLst>
                <a:rect l="T12" t="T13" r="T14" b="T15"/>
                <a:pathLst>
                  <a:path w="308" h="264">
                    <a:moveTo>
                      <a:pt x="0" y="49"/>
                    </a:moveTo>
                    <a:cubicBezTo>
                      <a:pt x="0" y="174"/>
                      <a:pt x="0" y="174"/>
                      <a:pt x="0" y="174"/>
                    </a:cubicBezTo>
                    <a:cubicBezTo>
                      <a:pt x="99" y="264"/>
                      <a:pt x="202" y="264"/>
                      <a:pt x="308" y="201"/>
                    </a:cubicBezTo>
                    <a:cubicBezTo>
                      <a:pt x="241" y="72"/>
                      <a:pt x="148" y="0"/>
                      <a:pt x="0"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20" name="Freeform 44"/>
              <p:cNvSpPr/>
              <p:nvPr/>
            </p:nvSpPr>
            <p:spPr bwMode="auto">
              <a:xfrm>
                <a:off x="175350" y="906219"/>
                <a:ext cx="414062" cy="724975"/>
              </a:xfrm>
              <a:custGeom>
                <a:avLst/>
                <a:gdLst>
                  <a:gd name="T0" fmla="*/ 228397 w 281"/>
                  <a:gd name="T1" fmla="*/ 0 h 492"/>
                  <a:gd name="T2" fmla="*/ 0 w 281"/>
                  <a:gd name="T3" fmla="*/ 0 h 492"/>
                  <a:gd name="T4" fmla="*/ 0 w 281"/>
                  <a:gd name="T5" fmla="*/ 724975 h 492"/>
                  <a:gd name="T6" fmla="*/ 414062 w 281"/>
                  <a:gd name="T7" fmla="*/ 724975 h 492"/>
                  <a:gd name="T8" fmla="*/ 414062 w 281"/>
                  <a:gd name="T9" fmla="*/ 375749 h 492"/>
                  <a:gd name="T10" fmla="*/ 228397 w 281"/>
                  <a:gd name="T11" fmla="*/ 0 h 492"/>
                  <a:gd name="T12" fmla="*/ 0 60000 65536"/>
                  <a:gd name="T13" fmla="*/ 0 60000 65536"/>
                  <a:gd name="T14" fmla="*/ 0 60000 65536"/>
                  <a:gd name="T15" fmla="*/ 0 60000 65536"/>
                  <a:gd name="T16" fmla="*/ 0 60000 65536"/>
                  <a:gd name="T17" fmla="*/ 0 60000 65536"/>
                  <a:gd name="T18" fmla="*/ 0 w 281"/>
                  <a:gd name="T19" fmla="*/ 0 h 492"/>
                  <a:gd name="T20" fmla="*/ 281 w 281"/>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81" h="492">
                    <a:moveTo>
                      <a:pt x="155" y="0"/>
                    </a:moveTo>
                    <a:lnTo>
                      <a:pt x="0" y="0"/>
                    </a:lnTo>
                    <a:lnTo>
                      <a:pt x="0" y="492"/>
                    </a:lnTo>
                    <a:lnTo>
                      <a:pt x="281" y="492"/>
                    </a:lnTo>
                    <a:lnTo>
                      <a:pt x="281" y="255"/>
                    </a:lnTo>
                    <a:lnTo>
                      <a:pt x="155" y="0"/>
                    </a:lnTo>
                    <a:close/>
                  </a:path>
                </a:pathLst>
              </a:custGeom>
              <a:solidFill>
                <a:srgbClr val="575A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21" name="Freeform 45"/>
              <p:cNvSpPr/>
              <p:nvPr/>
            </p:nvSpPr>
            <p:spPr bwMode="auto">
              <a:xfrm>
                <a:off x="589412" y="906219"/>
                <a:ext cx="414062" cy="724975"/>
              </a:xfrm>
              <a:custGeom>
                <a:avLst/>
                <a:gdLst>
                  <a:gd name="T0" fmla="*/ 414062 w 281"/>
                  <a:gd name="T1" fmla="*/ 0 h 492"/>
                  <a:gd name="T2" fmla="*/ 184191 w 281"/>
                  <a:gd name="T3" fmla="*/ 0 h 492"/>
                  <a:gd name="T4" fmla="*/ 0 w 281"/>
                  <a:gd name="T5" fmla="*/ 375749 h 492"/>
                  <a:gd name="T6" fmla="*/ 0 w 281"/>
                  <a:gd name="T7" fmla="*/ 724975 h 492"/>
                  <a:gd name="T8" fmla="*/ 414062 w 281"/>
                  <a:gd name="T9" fmla="*/ 724975 h 492"/>
                  <a:gd name="T10" fmla="*/ 414062 w 281"/>
                  <a:gd name="T11" fmla="*/ 0 h 492"/>
                  <a:gd name="T12" fmla="*/ 0 60000 65536"/>
                  <a:gd name="T13" fmla="*/ 0 60000 65536"/>
                  <a:gd name="T14" fmla="*/ 0 60000 65536"/>
                  <a:gd name="T15" fmla="*/ 0 60000 65536"/>
                  <a:gd name="T16" fmla="*/ 0 60000 65536"/>
                  <a:gd name="T17" fmla="*/ 0 60000 65536"/>
                  <a:gd name="T18" fmla="*/ 0 w 281"/>
                  <a:gd name="T19" fmla="*/ 0 h 492"/>
                  <a:gd name="T20" fmla="*/ 281 w 281"/>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81" h="492">
                    <a:moveTo>
                      <a:pt x="281" y="0"/>
                    </a:moveTo>
                    <a:lnTo>
                      <a:pt x="125" y="0"/>
                    </a:lnTo>
                    <a:lnTo>
                      <a:pt x="0" y="255"/>
                    </a:lnTo>
                    <a:lnTo>
                      <a:pt x="0" y="492"/>
                    </a:lnTo>
                    <a:lnTo>
                      <a:pt x="281" y="492"/>
                    </a:lnTo>
                    <a:lnTo>
                      <a:pt x="281" y="0"/>
                    </a:lnTo>
                    <a:close/>
                  </a:path>
                </a:pathLst>
              </a:custGeom>
              <a:solidFill>
                <a:srgbClr val="494C5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22" name="Freeform 46"/>
              <p:cNvSpPr/>
              <p:nvPr/>
            </p:nvSpPr>
            <p:spPr bwMode="auto">
              <a:xfrm>
                <a:off x="589412" y="940109"/>
                <a:ext cx="85465" cy="88412"/>
              </a:xfrm>
              <a:custGeom>
                <a:avLst/>
                <a:gdLst>
                  <a:gd name="T0" fmla="*/ 0 w 58"/>
                  <a:gd name="T1" fmla="*/ 39785 h 60"/>
                  <a:gd name="T2" fmla="*/ 85465 w 58"/>
                  <a:gd name="T3" fmla="*/ 0 h 60"/>
                  <a:gd name="T4" fmla="*/ 85465 w 58"/>
                  <a:gd name="T5" fmla="*/ 88412 h 60"/>
                  <a:gd name="T6" fmla="*/ 0 w 58"/>
                  <a:gd name="T7" fmla="*/ 39785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0" y="27"/>
                    </a:moveTo>
                    <a:lnTo>
                      <a:pt x="58" y="0"/>
                    </a:lnTo>
                    <a:lnTo>
                      <a:pt x="58" y="60"/>
                    </a:lnTo>
                    <a:lnTo>
                      <a:pt x="0" y="27"/>
                    </a:lnTo>
                    <a:close/>
                  </a:path>
                </a:pathLst>
              </a:custGeom>
              <a:solidFill>
                <a:srgbClr val="6E505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23" name="Freeform 47"/>
              <p:cNvSpPr/>
              <p:nvPr/>
            </p:nvSpPr>
            <p:spPr bwMode="auto">
              <a:xfrm>
                <a:off x="503947" y="940109"/>
                <a:ext cx="85465" cy="88412"/>
              </a:xfrm>
              <a:custGeom>
                <a:avLst/>
                <a:gdLst>
                  <a:gd name="T0" fmla="*/ 85465 w 58"/>
                  <a:gd name="T1" fmla="*/ 39785 h 60"/>
                  <a:gd name="T2" fmla="*/ 0 w 58"/>
                  <a:gd name="T3" fmla="*/ 0 h 60"/>
                  <a:gd name="T4" fmla="*/ 0 w 58"/>
                  <a:gd name="T5" fmla="*/ 88412 h 60"/>
                  <a:gd name="T6" fmla="*/ 85465 w 58"/>
                  <a:gd name="T7" fmla="*/ 39785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58" y="27"/>
                    </a:moveTo>
                    <a:lnTo>
                      <a:pt x="0" y="0"/>
                    </a:lnTo>
                    <a:lnTo>
                      <a:pt x="0" y="60"/>
                    </a:lnTo>
                    <a:lnTo>
                      <a:pt x="58" y="27"/>
                    </a:lnTo>
                    <a:close/>
                  </a:path>
                </a:pathLst>
              </a:custGeom>
              <a:solidFill>
                <a:srgbClr val="825F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22558" name="组合 122"/>
          <p:cNvGrpSpPr/>
          <p:nvPr/>
        </p:nvGrpSpPr>
        <p:grpSpPr bwMode="auto">
          <a:xfrm>
            <a:off x="8682567" y="1943101"/>
            <a:ext cx="1509184" cy="2055284"/>
            <a:chOff x="0" y="0"/>
            <a:chExt cx="1204793" cy="1639931"/>
          </a:xfrm>
        </p:grpSpPr>
        <p:sp>
          <p:nvSpPr>
            <p:cNvPr id="19486" name="任意多边形 123"/>
            <p:cNvSpPr/>
            <p:nvPr/>
          </p:nvSpPr>
          <p:spPr bwMode="auto">
            <a:xfrm>
              <a:off x="36286" y="36732"/>
              <a:ext cx="1168507" cy="1603199"/>
            </a:xfrm>
            <a:custGeom>
              <a:avLst/>
              <a:gdLst>
                <a:gd name="T0" fmla="*/ 1105145 w 1168507"/>
                <a:gd name="T1" fmla="*/ 0 h 1603199"/>
                <a:gd name="T2" fmla="*/ 1113887 w 1168507"/>
                <a:gd name="T3" fmla="*/ 584260 h 1603199"/>
                <a:gd name="T4" fmla="*/ 1122471 w 1168507"/>
                <a:gd name="T5" fmla="*/ 586076 h 1603199"/>
                <a:gd name="T6" fmla="*/ 1168507 w 1168507"/>
                <a:gd name="T7" fmla="*/ 656773 h 1603199"/>
                <a:gd name="T8" fmla="*/ 1093844 w 1168507"/>
                <a:gd name="T9" fmla="*/ 731607 h 1603199"/>
                <a:gd name="T10" fmla="*/ 1080443 w 1168507"/>
                <a:gd name="T11" fmla="*/ 731607 h 1603199"/>
                <a:gd name="T12" fmla="*/ 1080443 w 1168507"/>
                <a:gd name="T13" fmla="*/ 906220 h 1603199"/>
                <a:gd name="T14" fmla="*/ 1080095 w 1168507"/>
                <a:gd name="T15" fmla="*/ 906220 h 1603199"/>
                <a:gd name="T16" fmla="*/ 1080095 w 1168507"/>
                <a:gd name="T17" fmla="*/ 985790 h 1603199"/>
                <a:gd name="T18" fmla="*/ 1080095 w 1168507"/>
                <a:gd name="T19" fmla="*/ 985791 h 1603199"/>
                <a:gd name="T20" fmla="*/ 1080095 w 1168507"/>
                <a:gd name="T21" fmla="*/ 1066835 h 1603199"/>
                <a:gd name="T22" fmla="*/ 1080095 w 1168507"/>
                <a:gd name="T23" fmla="*/ 1603199 h 1603199"/>
                <a:gd name="T24" fmla="*/ 682243 w 1168507"/>
                <a:gd name="T25" fmla="*/ 1603199 h 1603199"/>
                <a:gd name="T26" fmla="*/ 682243 w 1168507"/>
                <a:gd name="T27" fmla="*/ 1140511 h 1603199"/>
                <a:gd name="T28" fmla="*/ 682243 w 1168507"/>
                <a:gd name="T29" fmla="*/ 1066835 h 1603199"/>
                <a:gd name="T30" fmla="*/ 682243 w 1168507"/>
                <a:gd name="T31" fmla="*/ 985791 h 1603199"/>
                <a:gd name="T32" fmla="*/ 682243 w 1168507"/>
                <a:gd name="T33" fmla="*/ 985790 h 1603199"/>
                <a:gd name="T34" fmla="*/ 682243 w 1168507"/>
                <a:gd name="T35" fmla="*/ 906220 h 1603199"/>
                <a:gd name="T36" fmla="*/ 682242 w 1168507"/>
                <a:gd name="T37" fmla="*/ 906220 h 1603199"/>
                <a:gd name="T38" fmla="*/ 682242 w 1168507"/>
                <a:gd name="T39" fmla="*/ 985790 h 1603199"/>
                <a:gd name="T40" fmla="*/ 682242 w 1168507"/>
                <a:gd name="T41" fmla="*/ 985791 h 1603199"/>
                <a:gd name="T42" fmla="*/ 682242 w 1168507"/>
                <a:gd name="T43" fmla="*/ 1066835 h 1603199"/>
                <a:gd name="T44" fmla="*/ 682242 w 1168507"/>
                <a:gd name="T45" fmla="*/ 1140511 h 1603199"/>
                <a:gd name="T46" fmla="*/ 682242 w 1168507"/>
                <a:gd name="T47" fmla="*/ 1603199 h 1603199"/>
                <a:gd name="T48" fmla="*/ 282917 w 1168507"/>
                <a:gd name="T49" fmla="*/ 1603199 h 1603199"/>
                <a:gd name="T50" fmla="*/ 282917 w 1168507"/>
                <a:gd name="T51" fmla="*/ 1066835 h 1603199"/>
                <a:gd name="T52" fmla="*/ 282917 w 1168507"/>
                <a:gd name="T53" fmla="*/ 985791 h 1603199"/>
                <a:gd name="T54" fmla="*/ 282917 w 1168507"/>
                <a:gd name="T55" fmla="*/ 985790 h 1603199"/>
                <a:gd name="T56" fmla="*/ 282917 w 1168507"/>
                <a:gd name="T57" fmla="*/ 906220 h 1603199"/>
                <a:gd name="T58" fmla="*/ 282837 w 1168507"/>
                <a:gd name="T59" fmla="*/ 906220 h 1603199"/>
                <a:gd name="T60" fmla="*/ 282837 w 1168507"/>
                <a:gd name="T61" fmla="*/ 731607 h 1603199"/>
                <a:gd name="T62" fmla="*/ 269395 w 1168507"/>
                <a:gd name="T63" fmla="*/ 731607 h 1603199"/>
                <a:gd name="T64" fmla="*/ 194506 w 1168507"/>
                <a:gd name="T65" fmla="*/ 656773 h 1603199"/>
                <a:gd name="T66" fmla="*/ 269395 w 1168507"/>
                <a:gd name="T67" fmla="*/ 580020 h 1603199"/>
                <a:gd name="T68" fmla="*/ 282837 w 1168507"/>
                <a:gd name="T69" fmla="*/ 580020 h 1603199"/>
                <a:gd name="T70" fmla="*/ 282837 w 1168507"/>
                <a:gd name="T71" fmla="*/ 560389 h 1603199"/>
                <a:gd name="T72" fmla="*/ 282837 w 1168507"/>
                <a:gd name="T73" fmla="*/ 542403 h 1603199"/>
                <a:gd name="T74" fmla="*/ 67782 w 1168507"/>
                <a:gd name="T75" fmla="*/ 615935 h 1603199"/>
                <a:gd name="T76" fmla="*/ 215135 w 1168507"/>
                <a:gd name="T77" fmla="*/ 443532 h 1603199"/>
                <a:gd name="T78" fmla="*/ 38311 w 1168507"/>
                <a:gd name="T79" fmla="*/ 424376 h 1603199"/>
                <a:gd name="T80" fmla="*/ 194505 w 1168507"/>
                <a:gd name="T81" fmla="*/ 321229 h 1603199"/>
                <a:gd name="T82" fmla="*/ 0 w 1168507"/>
                <a:gd name="T83" fmla="*/ 251973 h 1603199"/>
                <a:gd name="T84" fmla="*/ 1105145 w 1168507"/>
                <a:gd name="T85" fmla="*/ 0 h 1603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8507"/>
                <a:gd name="T130" fmla="*/ 0 h 1603199"/>
                <a:gd name="T131" fmla="*/ 1168507 w 1168507"/>
                <a:gd name="T132" fmla="*/ 1603199 h 1603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8507" h="1603199">
                  <a:moveTo>
                    <a:pt x="1105145" y="0"/>
                  </a:moveTo>
                  <a:lnTo>
                    <a:pt x="1113887" y="584260"/>
                  </a:lnTo>
                  <a:lnTo>
                    <a:pt x="1122471" y="586076"/>
                  </a:lnTo>
                  <a:cubicBezTo>
                    <a:pt x="1149123" y="597769"/>
                    <a:pt x="1168507" y="625112"/>
                    <a:pt x="1168507" y="656773"/>
                  </a:cubicBezTo>
                  <a:cubicBezTo>
                    <a:pt x="1168507" y="698987"/>
                    <a:pt x="1134047" y="731607"/>
                    <a:pt x="1093844" y="731607"/>
                  </a:cubicBezTo>
                  <a:cubicBezTo>
                    <a:pt x="1093844" y="731607"/>
                    <a:pt x="1093844" y="731607"/>
                    <a:pt x="1080443" y="731607"/>
                  </a:cubicBezTo>
                  <a:cubicBezTo>
                    <a:pt x="1080443" y="731607"/>
                    <a:pt x="1080443" y="731607"/>
                    <a:pt x="1080443" y="906220"/>
                  </a:cubicBezTo>
                  <a:lnTo>
                    <a:pt x="1080095" y="906220"/>
                  </a:lnTo>
                  <a:lnTo>
                    <a:pt x="1080095" y="985790"/>
                  </a:lnTo>
                  <a:lnTo>
                    <a:pt x="1080095" y="985791"/>
                  </a:lnTo>
                  <a:lnTo>
                    <a:pt x="1080095" y="1066835"/>
                  </a:lnTo>
                  <a:lnTo>
                    <a:pt x="1080095" y="1603199"/>
                  </a:lnTo>
                  <a:lnTo>
                    <a:pt x="682243" y="1603199"/>
                  </a:lnTo>
                  <a:lnTo>
                    <a:pt x="682243" y="1140511"/>
                  </a:lnTo>
                  <a:lnTo>
                    <a:pt x="682243" y="1066835"/>
                  </a:lnTo>
                  <a:lnTo>
                    <a:pt x="682243" y="985791"/>
                  </a:lnTo>
                  <a:lnTo>
                    <a:pt x="682243" y="985790"/>
                  </a:lnTo>
                  <a:lnTo>
                    <a:pt x="682243" y="906220"/>
                  </a:lnTo>
                  <a:lnTo>
                    <a:pt x="682242" y="906220"/>
                  </a:lnTo>
                  <a:lnTo>
                    <a:pt x="682242" y="985790"/>
                  </a:lnTo>
                  <a:lnTo>
                    <a:pt x="682242" y="985791"/>
                  </a:lnTo>
                  <a:lnTo>
                    <a:pt x="682242" y="1066835"/>
                  </a:lnTo>
                  <a:lnTo>
                    <a:pt x="682242" y="1140511"/>
                  </a:lnTo>
                  <a:lnTo>
                    <a:pt x="682242" y="1603199"/>
                  </a:lnTo>
                  <a:lnTo>
                    <a:pt x="282917" y="1603199"/>
                  </a:lnTo>
                  <a:lnTo>
                    <a:pt x="282917" y="1066835"/>
                  </a:lnTo>
                  <a:lnTo>
                    <a:pt x="282917" y="985791"/>
                  </a:lnTo>
                  <a:lnTo>
                    <a:pt x="282917" y="985790"/>
                  </a:lnTo>
                  <a:lnTo>
                    <a:pt x="282917" y="906220"/>
                  </a:lnTo>
                  <a:lnTo>
                    <a:pt x="282837" y="906220"/>
                  </a:lnTo>
                  <a:cubicBezTo>
                    <a:pt x="282837" y="906220"/>
                    <a:pt x="282837" y="906220"/>
                    <a:pt x="282837" y="731607"/>
                  </a:cubicBezTo>
                  <a:cubicBezTo>
                    <a:pt x="282837" y="731607"/>
                    <a:pt x="282837" y="731607"/>
                    <a:pt x="269395" y="731607"/>
                  </a:cubicBezTo>
                  <a:cubicBezTo>
                    <a:pt x="229070" y="731607"/>
                    <a:pt x="194506" y="698987"/>
                    <a:pt x="194506" y="656773"/>
                  </a:cubicBezTo>
                  <a:cubicBezTo>
                    <a:pt x="194506" y="614558"/>
                    <a:pt x="229070" y="580020"/>
                    <a:pt x="269395" y="580020"/>
                  </a:cubicBezTo>
                  <a:cubicBezTo>
                    <a:pt x="269395" y="580020"/>
                    <a:pt x="269395" y="580020"/>
                    <a:pt x="282837" y="580020"/>
                  </a:cubicBezTo>
                  <a:cubicBezTo>
                    <a:pt x="282837" y="580020"/>
                    <a:pt x="282837" y="580020"/>
                    <a:pt x="282837" y="560389"/>
                  </a:cubicBezTo>
                  <a:lnTo>
                    <a:pt x="282837" y="542403"/>
                  </a:lnTo>
                  <a:lnTo>
                    <a:pt x="67782" y="615935"/>
                  </a:lnTo>
                  <a:lnTo>
                    <a:pt x="215135" y="443532"/>
                  </a:lnTo>
                  <a:lnTo>
                    <a:pt x="38311" y="424376"/>
                  </a:lnTo>
                  <a:lnTo>
                    <a:pt x="194505" y="321229"/>
                  </a:lnTo>
                  <a:lnTo>
                    <a:pt x="0" y="251973"/>
                  </a:lnTo>
                  <a:lnTo>
                    <a:pt x="1105145"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9487" name="组合 124"/>
            <p:cNvGrpSpPr/>
            <p:nvPr/>
          </p:nvGrpSpPr>
          <p:grpSpPr bwMode="auto">
            <a:xfrm>
              <a:off x="0" y="0"/>
              <a:ext cx="1168507" cy="1603199"/>
              <a:chOff x="0" y="0"/>
              <a:chExt cx="1168507" cy="1603199"/>
            </a:xfrm>
          </p:grpSpPr>
          <p:sp>
            <p:nvSpPr>
              <p:cNvPr id="19488" name="Freeform 57"/>
              <p:cNvSpPr/>
              <p:nvPr/>
            </p:nvSpPr>
            <p:spPr bwMode="auto">
              <a:xfrm>
                <a:off x="194506" y="207767"/>
                <a:ext cx="487737" cy="698453"/>
              </a:xfrm>
              <a:custGeom>
                <a:avLst/>
                <a:gdLst>
                  <a:gd name="T0" fmla="*/ 88330 w 254"/>
                  <a:gd name="T1" fmla="*/ 0 h 364"/>
                  <a:gd name="T2" fmla="*/ 88330 w 254"/>
                  <a:gd name="T3" fmla="*/ 372252 h 364"/>
                  <a:gd name="T4" fmla="*/ 74889 w 254"/>
                  <a:gd name="T5" fmla="*/ 372252 h 364"/>
                  <a:gd name="T6" fmla="*/ 0 w 254"/>
                  <a:gd name="T7" fmla="*/ 449006 h 364"/>
                  <a:gd name="T8" fmla="*/ 74889 w 254"/>
                  <a:gd name="T9" fmla="*/ 523840 h 364"/>
                  <a:gd name="T10" fmla="*/ 88330 w 254"/>
                  <a:gd name="T11" fmla="*/ 523840 h 364"/>
                  <a:gd name="T12" fmla="*/ 88330 w 254"/>
                  <a:gd name="T13" fmla="*/ 698453 h 364"/>
                  <a:gd name="T14" fmla="*/ 487737 w 254"/>
                  <a:gd name="T15" fmla="*/ 698453 h 364"/>
                  <a:gd name="T16" fmla="*/ 487737 w 254"/>
                  <a:gd name="T17" fmla="*/ 523840 h 364"/>
                  <a:gd name="T18" fmla="*/ 487737 w 254"/>
                  <a:gd name="T19" fmla="*/ 372252 h 364"/>
                  <a:gd name="T20" fmla="*/ 487737 w 254"/>
                  <a:gd name="T21" fmla="*/ 0 h 364"/>
                  <a:gd name="T22" fmla="*/ 8833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89" name="Freeform 58"/>
              <p:cNvSpPr/>
              <p:nvPr/>
            </p:nvSpPr>
            <p:spPr bwMode="auto">
              <a:xfrm>
                <a:off x="682243" y="207767"/>
                <a:ext cx="486264" cy="698453"/>
              </a:xfrm>
              <a:custGeom>
                <a:avLst/>
                <a:gdLst>
                  <a:gd name="T0" fmla="*/ 411601 w 254"/>
                  <a:gd name="T1" fmla="*/ 372252 h 364"/>
                  <a:gd name="T2" fmla="*/ 398200 w 254"/>
                  <a:gd name="T3" fmla="*/ 372252 h 364"/>
                  <a:gd name="T4" fmla="*/ 398200 w 254"/>
                  <a:gd name="T5" fmla="*/ 0 h 364"/>
                  <a:gd name="T6" fmla="*/ 0 w 254"/>
                  <a:gd name="T7" fmla="*/ 0 h 364"/>
                  <a:gd name="T8" fmla="*/ 0 w 254"/>
                  <a:gd name="T9" fmla="*/ 372252 h 364"/>
                  <a:gd name="T10" fmla="*/ 0 w 254"/>
                  <a:gd name="T11" fmla="*/ 523840 h 364"/>
                  <a:gd name="T12" fmla="*/ 0 w 254"/>
                  <a:gd name="T13" fmla="*/ 698453 h 364"/>
                  <a:gd name="T14" fmla="*/ 398200 w 254"/>
                  <a:gd name="T15" fmla="*/ 698453 h 364"/>
                  <a:gd name="T16" fmla="*/ 398200 w 254"/>
                  <a:gd name="T17" fmla="*/ 523840 h 364"/>
                  <a:gd name="T18" fmla="*/ 411601 w 254"/>
                  <a:gd name="T19" fmla="*/ 523840 h 364"/>
                  <a:gd name="T20" fmla="*/ 486264 w 254"/>
                  <a:gd name="T21" fmla="*/ 449006 h 364"/>
                  <a:gd name="T22" fmla="*/ 411601 w 254"/>
                  <a:gd name="T23" fmla="*/ 37225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90" name="Freeform 59"/>
              <p:cNvSpPr/>
              <p:nvPr/>
            </p:nvSpPr>
            <p:spPr bwMode="auto">
              <a:xfrm>
                <a:off x="0" y="0"/>
                <a:ext cx="1113986" cy="615935"/>
              </a:xfrm>
              <a:custGeom>
                <a:avLst/>
                <a:gdLst>
                  <a:gd name="T0" fmla="*/ 925375 w 756"/>
                  <a:gd name="T1" fmla="*/ 322703 h 418"/>
                  <a:gd name="T2" fmla="*/ 67782 w 756"/>
                  <a:gd name="T3" fmla="*/ 615935 h 418"/>
                  <a:gd name="T4" fmla="*/ 215135 w 756"/>
                  <a:gd name="T5" fmla="*/ 443532 h 418"/>
                  <a:gd name="T6" fmla="*/ 38312 w 756"/>
                  <a:gd name="T7" fmla="*/ 424376 h 418"/>
                  <a:gd name="T8" fmla="*/ 194505 w 756"/>
                  <a:gd name="T9" fmla="*/ 321229 h 418"/>
                  <a:gd name="T10" fmla="*/ 0 w 756"/>
                  <a:gd name="T11" fmla="*/ 251973 h 418"/>
                  <a:gd name="T12" fmla="*/ 1105145 w 756"/>
                  <a:gd name="T13" fmla="*/ 0 h 418"/>
                  <a:gd name="T14" fmla="*/ 1113986 w 756"/>
                  <a:gd name="T15" fmla="*/ 590885 h 418"/>
                  <a:gd name="T16" fmla="*/ 1080095 w 756"/>
                  <a:gd name="T17" fmla="*/ 580570 h 418"/>
                  <a:gd name="T18" fmla="*/ 925375 w 756"/>
                  <a:gd name="T19" fmla="*/ 322703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6"/>
                  <a:gd name="T31" fmla="*/ 0 h 418"/>
                  <a:gd name="T32" fmla="*/ 756 w 756"/>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6" h="418">
                    <a:moveTo>
                      <a:pt x="628" y="219"/>
                    </a:moveTo>
                    <a:lnTo>
                      <a:pt x="46" y="418"/>
                    </a:lnTo>
                    <a:lnTo>
                      <a:pt x="146" y="301"/>
                    </a:lnTo>
                    <a:lnTo>
                      <a:pt x="26" y="288"/>
                    </a:lnTo>
                    <a:lnTo>
                      <a:pt x="132" y="218"/>
                    </a:lnTo>
                    <a:lnTo>
                      <a:pt x="0" y="171"/>
                    </a:lnTo>
                    <a:lnTo>
                      <a:pt x="750" y="0"/>
                    </a:lnTo>
                    <a:lnTo>
                      <a:pt x="756" y="401"/>
                    </a:lnTo>
                    <a:lnTo>
                      <a:pt x="733" y="394"/>
                    </a:lnTo>
                    <a:lnTo>
                      <a:pt x="628" y="219"/>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91" name="Rectangle 60"/>
              <p:cNvSpPr>
                <a:spLocks noChangeArrowheads="1"/>
              </p:cNvSpPr>
              <p:nvPr/>
            </p:nvSpPr>
            <p:spPr bwMode="auto">
              <a:xfrm>
                <a:off x="682243" y="906220"/>
                <a:ext cx="397852" cy="79571"/>
              </a:xfrm>
              <a:prstGeom prst="rect">
                <a:avLst/>
              </a:prstGeom>
              <a:solidFill>
                <a:srgbClr val="E35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492" name="Rectangle 61"/>
              <p:cNvSpPr>
                <a:spLocks noChangeArrowheads="1"/>
              </p:cNvSpPr>
              <p:nvPr/>
            </p:nvSpPr>
            <p:spPr bwMode="auto">
              <a:xfrm>
                <a:off x="682243" y="1066835"/>
                <a:ext cx="397852" cy="536364"/>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493" name="Rectangle 62"/>
              <p:cNvSpPr>
                <a:spLocks noChangeArrowheads="1"/>
              </p:cNvSpPr>
              <p:nvPr/>
            </p:nvSpPr>
            <p:spPr bwMode="auto">
              <a:xfrm>
                <a:off x="682243" y="985790"/>
                <a:ext cx="397852" cy="81045"/>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494" name="Rectangle 63"/>
              <p:cNvSpPr>
                <a:spLocks noChangeArrowheads="1"/>
              </p:cNvSpPr>
              <p:nvPr/>
            </p:nvSpPr>
            <p:spPr bwMode="auto">
              <a:xfrm>
                <a:off x="282917" y="985790"/>
                <a:ext cx="399325" cy="81045"/>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495" name="Rectangle 64"/>
              <p:cNvSpPr>
                <a:spLocks noChangeArrowheads="1"/>
              </p:cNvSpPr>
              <p:nvPr/>
            </p:nvSpPr>
            <p:spPr bwMode="auto">
              <a:xfrm>
                <a:off x="282917" y="906220"/>
                <a:ext cx="399325" cy="79571"/>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496" name="Rectangle 65"/>
              <p:cNvSpPr>
                <a:spLocks noChangeArrowheads="1"/>
              </p:cNvSpPr>
              <p:nvPr/>
            </p:nvSpPr>
            <p:spPr bwMode="auto">
              <a:xfrm>
                <a:off x="282917" y="1066835"/>
                <a:ext cx="399325" cy="536364"/>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497" name="Freeform 66"/>
              <p:cNvSpPr/>
              <p:nvPr/>
            </p:nvSpPr>
            <p:spPr bwMode="auto">
              <a:xfrm>
                <a:off x="282917" y="906220"/>
                <a:ext cx="399325" cy="696979"/>
              </a:xfrm>
              <a:custGeom>
                <a:avLst/>
                <a:gdLst>
                  <a:gd name="T0" fmla="*/ 0 w 271"/>
                  <a:gd name="T1" fmla="*/ 0 h 473"/>
                  <a:gd name="T2" fmla="*/ 0 w 271"/>
                  <a:gd name="T3" fmla="*/ 696979 h 473"/>
                  <a:gd name="T4" fmla="*/ 399325 w 271"/>
                  <a:gd name="T5" fmla="*/ 696979 h 473"/>
                  <a:gd name="T6" fmla="*/ 399325 w 271"/>
                  <a:gd name="T7" fmla="*/ 234291 h 473"/>
                  <a:gd name="T8" fmla="*/ 0 w 271"/>
                  <a:gd name="T9" fmla="*/ 0 h 473"/>
                  <a:gd name="T10" fmla="*/ 0 60000 65536"/>
                  <a:gd name="T11" fmla="*/ 0 60000 65536"/>
                  <a:gd name="T12" fmla="*/ 0 60000 65536"/>
                  <a:gd name="T13" fmla="*/ 0 60000 65536"/>
                  <a:gd name="T14" fmla="*/ 0 60000 65536"/>
                  <a:gd name="T15" fmla="*/ 0 w 271"/>
                  <a:gd name="T16" fmla="*/ 0 h 473"/>
                  <a:gd name="T17" fmla="*/ 271 w 271"/>
                  <a:gd name="T18" fmla="*/ 473 h 473"/>
                </a:gdLst>
                <a:ahLst/>
                <a:cxnLst>
                  <a:cxn ang="T10">
                    <a:pos x="T0" y="T1"/>
                  </a:cxn>
                  <a:cxn ang="T11">
                    <a:pos x="T2" y="T3"/>
                  </a:cxn>
                  <a:cxn ang="T12">
                    <a:pos x="T4" y="T5"/>
                  </a:cxn>
                  <a:cxn ang="T13">
                    <a:pos x="T6" y="T7"/>
                  </a:cxn>
                  <a:cxn ang="T14">
                    <a:pos x="T8" y="T9"/>
                  </a:cxn>
                </a:cxnLst>
                <a:rect l="T15" t="T16" r="T17" b="T18"/>
                <a:pathLst>
                  <a:path w="271" h="473">
                    <a:moveTo>
                      <a:pt x="0" y="0"/>
                    </a:moveTo>
                    <a:lnTo>
                      <a:pt x="0" y="473"/>
                    </a:lnTo>
                    <a:lnTo>
                      <a:pt x="271" y="473"/>
                    </a:lnTo>
                    <a:lnTo>
                      <a:pt x="271" y="159"/>
                    </a:lnTo>
                    <a:lnTo>
                      <a:pt x="0" y="0"/>
                    </a:lnTo>
                    <a:close/>
                  </a:path>
                </a:pathLst>
              </a:custGeom>
              <a:solidFill>
                <a:srgbClr val="9AC9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98" name="Freeform 67"/>
              <p:cNvSpPr/>
              <p:nvPr/>
            </p:nvSpPr>
            <p:spPr bwMode="auto">
              <a:xfrm>
                <a:off x="682243" y="906220"/>
                <a:ext cx="397852" cy="696979"/>
              </a:xfrm>
              <a:custGeom>
                <a:avLst/>
                <a:gdLst>
                  <a:gd name="T0" fmla="*/ 397852 w 270"/>
                  <a:gd name="T1" fmla="*/ 0 h 473"/>
                  <a:gd name="T2" fmla="*/ 0 w 270"/>
                  <a:gd name="T3" fmla="*/ 234291 h 473"/>
                  <a:gd name="T4" fmla="*/ 0 w 270"/>
                  <a:gd name="T5" fmla="*/ 696979 h 473"/>
                  <a:gd name="T6" fmla="*/ 397852 w 270"/>
                  <a:gd name="T7" fmla="*/ 696979 h 473"/>
                  <a:gd name="T8" fmla="*/ 397852 w 270"/>
                  <a:gd name="T9" fmla="*/ 0 h 473"/>
                  <a:gd name="T10" fmla="*/ 0 60000 65536"/>
                  <a:gd name="T11" fmla="*/ 0 60000 65536"/>
                  <a:gd name="T12" fmla="*/ 0 60000 65536"/>
                  <a:gd name="T13" fmla="*/ 0 60000 65536"/>
                  <a:gd name="T14" fmla="*/ 0 60000 65536"/>
                  <a:gd name="T15" fmla="*/ 0 w 270"/>
                  <a:gd name="T16" fmla="*/ 0 h 473"/>
                  <a:gd name="T17" fmla="*/ 270 w 270"/>
                  <a:gd name="T18" fmla="*/ 473 h 473"/>
                </a:gdLst>
                <a:ahLst/>
                <a:cxnLst>
                  <a:cxn ang="T10">
                    <a:pos x="T0" y="T1"/>
                  </a:cxn>
                  <a:cxn ang="T11">
                    <a:pos x="T2" y="T3"/>
                  </a:cxn>
                  <a:cxn ang="T12">
                    <a:pos x="T4" y="T5"/>
                  </a:cxn>
                  <a:cxn ang="T13">
                    <a:pos x="T6" y="T7"/>
                  </a:cxn>
                  <a:cxn ang="T14">
                    <a:pos x="T8" y="T9"/>
                  </a:cxn>
                </a:cxnLst>
                <a:rect l="T15" t="T16" r="T17" b="T18"/>
                <a:pathLst>
                  <a:path w="270" h="473">
                    <a:moveTo>
                      <a:pt x="270" y="0"/>
                    </a:moveTo>
                    <a:lnTo>
                      <a:pt x="0" y="159"/>
                    </a:lnTo>
                    <a:lnTo>
                      <a:pt x="0" y="473"/>
                    </a:lnTo>
                    <a:lnTo>
                      <a:pt x="270" y="473"/>
                    </a:lnTo>
                    <a:lnTo>
                      <a:pt x="270" y="0"/>
                    </a:lnTo>
                    <a:close/>
                  </a:path>
                </a:pathLst>
              </a:custGeom>
              <a:solidFill>
                <a:srgbClr val="82B24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99" name="Freeform 68"/>
              <p:cNvSpPr/>
              <p:nvPr/>
            </p:nvSpPr>
            <p:spPr bwMode="auto">
              <a:xfrm>
                <a:off x="792757" y="1196505"/>
                <a:ext cx="203347" cy="256394"/>
              </a:xfrm>
              <a:custGeom>
                <a:avLst/>
                <a:gdLst>
                  <a:gd name="T0" fmla="*/ 203347 w 138"/>
                  <a:gd name="T1" fmla="*/ 203347 h 174"/>
                  <a:gd name="T2" fmla="*/ 101674 w 138"/>
                  <a:gd name="T3" fmla="*/ 256394 h 174"/>
                  <a:gd name="T4" fmla="*/ 0 w 138"/>
                  <a:gd name="T5" fmla="*/ 203347 h 174"/>
                  <a:gd name="T6" fmla="*/ 0 w 138"/>
                  <a:gd name="T7" fmla="*/ 0 h 174"/>
                  <a:gd name="T8" fmla="*/ 203347 w 138"/>
                  <a:gd name="T9" fmla="*/ 0 h 174"/>
                  <a:gd name="T10" fmla="*/ 203347 w 138"/>
                  <a:gd name="T11" fmla="*/ 203347 h 174"/>
                  <a:gd name="T12" fmla="*/ 0 60000 65536"/>
                  <a:gd name="T13" fmla="*/ 0 60000 65536"/>
                  <a:gd name="T14" fmla="*/ 0 60000 65536"/>
                  <a:gd name="T15" fmla="*/ 0 60000 65536"/>
                  <a:gd name="T16" fmla="*/ 0 60000 65536"/>
                  <a:gd name="T17" fmla="*/ 0 60000 65536"/>
                  <a:gd name="T18" fmla="*/ 0 w 138"/>
                  <a:gd name="T19" fmla="*/ 0 h 174"/>
                  <a:gd name="T20" fmla="*/ 138 w 138"/>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38" h="174">
                    <a:moveTo>
                      <a:pt x="138" y="138"/>
                    </a:moveTo>
                    <a:lnTo>
                      <a:pt x="69" y="174"/>
                    </a:lnTo>
                    <a:lnTo>
                      <a:pt x="0" y="138"/>
                    </a:lnTo>
                    <a:lnTo>
                      <a:pt x="0" y="0"/>
                    </a:lnTo>
                    <a:lnTo>
                      <a:pt x="138" y="0"/>
                    </a:lnTo>
                    <a:lnTo>
                      <a:pt x="138" y="138"/>
                    </a:lnTo>
                    <a:close/>
                  </a:path>
                </a:pathLst>
              </a:custGeom>
              <a:solidFill>
                <a:srgbClr val="FFC45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00" name="Freeform 69"/>
              <p:cNvSpPr/>
              <p:nvPr/>
            </p:nvSpPr>
            <p:spPr bwMode="auto">
              <a:xfrm>
                <a:off x="807493" y="1360066"/>
                <a:ext cx="33891" cy="41259"/>
              </a:xfrm>
              <a:custGeom>
                <a:avLst/>
                <a:gdLst>
                  <a:gd name="T0" fmla="*/ 25917 w 17"/>
                  <a:gd name="T1" fmla="*/ 41259 h 22"/>
                  <a:gd name="T2" fmla="*/ 21929 w 17"/>
                  <a:gd name="T3" fmla="*/ 41259 h 22"/>
                  <a:gd name="T4" fmla="*/ 0 w 17"/>
                  <a:gd name="T5" fmla="*/ 30007 h 22"/>
                  <a:gd name="T6" fmla="*/ 0 w 17"/>
                  <a:gd name="T7" fmla="*/ 7502 h 22"/>
                  <a:gd name="T8" fmla="*/ 7974 w 17"/>
                  <a:gd name="T9" fmla="*/ 0 h 22"/>
                  <a:gd name="T10" fmla="*/ 15949 w 17"/>
                  <a:gd name="T11" fmla="*/ 7502 h 22"/>
                  <a:gd name="T12" fmla="*/ 15949 w 17"/>
                  <a:gd name="T13" fmla="*/ 20630 h 22"/>
                  <a:gd name="T14" fmla="*/ 29904 w 17"/>
                  <a:gd name="T15" fmla="*/ 28131 h 22"/>
                  <a:gd name="T16" fmla="*/ 31897 w 17"/>
                  <a:gd name="T17" fmla="*/ 37508 h 22"/>
                  <a:gd name="T18" fmla="*/ 25917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3" y="22"/>
                    </a:moveTo>
                    <a:cubicBezTo>
                      <a:pt x="12" y="22"/>
                      <a:pt x="12" y="22"/>
                      <a:pt x="11" y="22"/>
                    </a:cubicBezTo>
                    <a:cubicBezTo>
                      <a:pt x="0" y="16"/>
                      <a:pt x="0" y="16"/>
                      <a:pt x="0" y="16"/>
                    </a:cubicBezTo>
                    <a:cubicBezTo>
                      <a:pt x="0" y="4"/>
                      <a:pt x="0" y="4"/>
                      <a:pt x="0" y="4"/>
                    </a:cubicBezTo>
                    <a:cubicBezTo>
                      <a:pt x="0" y="2"/>
                      <a:pt x="2" y="0"/>
                      <a:pt x="4" y="0"/>
                    </a:cubicBezTo>
                    <a:cubicBezTo>
                      <a:pt x="6" y="0"/>
                      <a:pt x="8" y="2"/>
                      <a:pt x="8" y="4"/>
                    </a:cubicBezTo>
                    <a:cubicBezTo>
                      <a:pt x="8" y="11"/>
                      <a:pt x="8" y="11"/>
                      <a:pt x="8" y="11"/>
                    </a:cubicBezTo>
                    <a:cubicBezTo>
                      <a:pt x="15" y="15"/>
                      <a:pt x="15" y="15"/>
                      <a:pt x="15" y="15"/>
                    </a:cubicBezTo>
                    <a:cubicBezTo>
                      <a:pt x="17" y="16"/>
                      <a:pt x="17" y="18"/>
                      <a:pt x="16" y="20"/>
                    </a:cubicBezTo>
                    <a:cubicBezTo>
                      <a:pt x="16" y="22"/>
                      <a:pt x="14" y="22"/>
                      <a:pt x="13"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01" name="Freeform 70"/>
              <p:cNvSpPr/>
              <p:nvPr/>
            </p:nvSpPr>
            <p:spPr bwMode="auto">
              <a:xfrm>
                <a:off x="807493"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02" name="Freeform 71"/>
              <p:cNvSpPr/>
              <p:nvPr/>
            </p:nvSpPr>
            <p:spPr bwMode="auto">
              <a:xfrm>
                <a:off x="807493" y="1212713"/>
                <a:ext cx="35365" cy="33892"/>
              </a:xfrm>
              <a:custGeom>
                <a:avLst/>
                <a:gdLst>
                  <a:gd name="T0" fmla="*/ 7859 w 18"/>
                  <a:gd name="T1" fmla="*/ 33892 h 18"/>
                  <a:gd name="T2" fmla="*/ 0 w 18"/>
                  <a:gd name="T3" fmla="*/ 26360 h 18"/>
                  <a:gd name="T4" fmla="*/ 0 w 18"/>
                  <a:gd name="T5" fmla="*/ 0 h 18"/>
                  <a:gd name="T6" fmla="*/ 27506 w 18"/>
                  <a:gd name="T7" fmla="*/ 0 h 18"/>
                  <a:gd name="T8" fmla="*/ 35365 w 18"/>
                  <a:gd name="T9" fmla="*/ 7532 h 18"/>
                  <a:gd name="T10" fmla="*/ 27506 w 18"/>
                  <a:gd name="T11" fmla="*/ 15063 h 18"/>
                  <a:gd name="T12" fmla="*/ 15718 w 18"/>
                  <a:gd name="T13" fmla="*/ 15063 h 18"/>
                  <a:gd name="T14" fmla="*/ 15718 w 18"/>
                  <a:gd name="T15" fmla="*/ 26360 h 18"/>
                  <a:gd name="T16" fmla="*/ 7859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4" y="18"/>
                    </a:moveTo>
                    <a:cubicBezTo>
                      <a:pt x="2" y="18"/>
                      <a:pt x="0" y="16"/>
                      <a:pt x="0" y="14"/>
                    </a:cubicBezTo>
                    <a:cubicBezTo>
                      <a:pt x="0" y="0"/>
                      <a:pt x="0" y="0"/>
                      <a:pt x="0" y="0"/>
                    </a:cubicBezTo>
                    <a:cubicBezTo>
                      <a:pt x="14" y="0"/>
                      <a:pt x="14" y="0"/>
                      <a:pt x="14" y="0"/>
                    </a:cubicBezTo>
                    <a:cubicBezTo>
                      <a:pt x="16" y="0"/>
                      <a:pt x="18" y="2"/>
                      <a:pt x="18" y="4"/>
                    </a:cubicBezTo>
                    <a:cubicBezTo>
                      <a:pt x="18" y="6"/>
                      <a:pt x="16" y="8"/>
                      <a:pt x="14" y="8"/>
                    </a:cubicBezTo>
                    <a:cubicBezTo>
                      <a:pt x="8" y="8"/>
                      <a:pt x="8" y="8"/>
                      <a:pt x="8" y="8"/>
                    </a:cubicBezTo>
                    <a:cubicBezTo>
                      <a:pt x="8" y="14"/>
                      <a:pt x="8" y="14"/>
                      <a:pt x="8" y="14"/>
                    </a:cubicBezTo>
                    <a:cubicBezTo>
                      <a:pt x="8" y="16"/>
                      <a:pt x="6" y="18"/>
                      <a:pt x="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03" name="Freeform 72"/>
              <p:cNvSpPr/>
              <p:nvPr/>
            </p:nvSpPr>
            <p:spPr bwMode="auto">
              <a:xfrm>
                <a:off x="867908" y="1212713"/>
                <a:ext cx="53047" cy="14735"/>
              </a:xfrm>
              <a:custGeom>
                <a:avLst/>
                <a:gdLst>
                  <a:gd name="T0" fmla="*/ 45469 w 28"/>
                  <a:gd name="T1" fmla="*/ 14735 h 8"/>
                  <a:gd name="T2" fmla="*/ 7578 w 28"/>
                  <a:gd name="T3" fmla="*/ 14735 h 8"/>
                  <a:gd name="T4" fmla="*/ 0 w 28"/>
                  <a:gd name="T5" fmla="*/ 7368 h 8"/>
                  <a:gd name="T6" fmla="*/ 7578 w 28"/>
                  <a:gd name="T7" fmla="*/ 0 h 8"/>
                  <a:gd name="T8" fmla="*/ 45469 w 28"/>
                  <a:gd name="T9" fmla="*/ 0 h 8"/>
                  <a:gd name="T10" fmla="*/ 53047 w 28"/>
                  <a:gd name="T11" fmla="*/ 7368 h 8"/>
                  <a:gd name="T12" fmla="*/ 45469 w 28"/>
                  <a:gd name="T13" fmla="*/ 14735 h 8"/>
                  <a:gd name="T14" fmla="*/ 0 60000 65536"/>
                  <a:gd name="T15" fmla="*/ 0 60000 65536"/>
                  <a:gd name="T16" fmla="*/ 0 60000 65536"/>
                  <a:gd name="T17" fmla="*/ 0 60000 65536"/>
                  <a:gd name="T18" fmla="*/ 0 60000 65536"/>
                  <a:gd name="T19" fmla="*/ 0 60000 65536"/>
                  <a:gd name="T20" fmla="*/ 0 60000 65536"/>
                  <a:gd name="T21" fmla="*/ 0 w 28"/>
                  <a:gd name="T22" fmla="*/ 0 h 8"/>
                  <a:gd name="T23" fmla="*/ 28 w 2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8">
                    <a:moveTo>
                      <a:pt x="24" y="8"/>
                    </a:moveTo>
                    <a:cubicBezTo>
                      <a:pt x="4" y="8"/>
                      <a:pt x="4" y="8"/>
                      <a:pt x="4" y="8"/>
                    </a:cubicBezTo>
                    <a:cubicBezTo>
                      <a:pt x="1" y="8"/>
                      <a:pt x="0" y="6"/>
                      <a:pt x="0" y="4"/>
                    </a:cubicBezTo>
                    <a:cubicBezTo>
                      <a:pt x="0" y="2"/>
                      <a:pt x="1" y="0"/>
                      <a:pt x="4" y="0"/>
                    </a:cubicBezTo>
                    <a:cubicBezTo>
                      <a:pt x="24" y="0"/>
                      <a:pt x="24" y="0"/>
                      <a:pt x="24" y="0"/>
                    </a:cubicBezTo>
                    <a:cubicBezTo>
                      <a:pt x="27" y="0"/>
                      <a:pt x="28" y="2"/>
                      <a:pt x="28" y="4"/>
                    </a:cubicBezTo>
                    <a:cubicBezTo>
                      <a:pt x="28" y="6"/>
                      <a:pt x="27" y="8"/>
                      <a:pt x="24" y="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04" name="Freeform 73"/>
              <p:cNvSpPr/>
              <p:nvPr/>
            </p:nvSpPr>
            <p:spPr bwMode="auto">
              <a:xfrm>
                <a:off x="946004" y="1212713"/>
                <a:ext cx="35365" cy="33892"/>
              </a:xfrm>
              <a:custGeom>
                <a:avLst/>
                <a:gdLst>
                  <a:gd name="T0" fmla="*/ 27506 w 18"/>
                  <a:gd name="T1" fmla="*/ 33892 h 18"/>
                  <a:gd name="T2" fmla="*/ 19647 w 18"/>
                  <a:gd name="T3" fmla="*/ 26360 h 18"/>
                  <a:gd name="T4" fmla="*/ 19647 w 18"/>
                  <a:gd name="T5" fmla="*/ 15063 h 18"/>
                  <a:gd name="T6" fmla="*/ 7859 w 18"/>
                  <a:gd name="T7" fmla="*/ 15063 h 18"/>
                  <a:gd name="T8" fmla="*/ 0 w 18"/>
                  <a:gd name="T9" fmla="*/ 7532 h 18"/>
                  <a:gd name="T10" fmla="*/ 7859 w 18"/>
                  <a:gd name="T11" fmla="*/ 0 h 18"/>
                  <a:gd name="T12" fmla="*/ 35365 w 18"/>
                  <a:gd name="T13" fmla="*/ 0 h 18"/>
                  <a:gd name="T14" fmla="*/ 35365 w 18"/>
                  <a:gd name="T15" fmla="*/ 26360 h 18"/>
                  <a:gd name="T16" fmla="*/ 27506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14" y="18"/>
                    </a:moveTo>
                    <a:cubicBezTo>
                      <a:pt x="12" y="18"/>
                      <a:pt x="10" y="16"/>
                      <a:pt x="10" y="14"/>
                    </a:cubicBezTo>
                    <a:cubicBezTo>
                      <a:pt x="10" y="8"/>
                      <a:pt x="10" y="8"/>
                      <a:pt x="10" y="8"/>
                    </a:cubicBezTo>
                    <a:cubicBezTo>
                      <a:pt x="4" y="8"/>
                      <a:pt x="4" y="8"/>
                      <a:pt x="4" y="8"/>
                    </a:cubicBezTo>
                    <a:cubicBezTo>
                      <a:pt x="2" y="8"/>
                      <a:pt x="0" y="6"/>
                      <a:pt x="0" y="4"/>
                    </a:cubicBezTo>
                    <a:cubicBezTo>
                      <a:pt x="0" y="2"/>
                      <a:pt x="2" y="0"/>
                      <a:pt x="4" y="0"/>
                    </a:cubicBezTo>
                    <a:cubicBezTo>
                      <a:pt x="18" y="0"/>
                      <a:pt x="18" y="0"/>
                      <a:pt x="18" y="0"/>
                    </a:cubicBezTo>
                    <a:cubicBezTo>
                      <a:pt x="18" y="14"/>
                      <a:pt x="18" y="14"/>
                      <a:pt x="18" y="14"/>
                    </a:cubicBezTo>
                    <a:cubicBezTo>
                      <a:pt x="18" y="16"/>
                      <a:pt x="16" y="18"/>
                      <a:pt x="1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05" name="Freeform 74"/>
              <p:cNvSpPr/>
              <p:nvPr/>
            </p:nvSpPr>
            <p:spPr bwMode="auto">
              <a:xfrm>
                <a:off x="965160"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06" name="Freeform 75"/>
              <p:cNvSpPr/>
              <p:nvPr/>
            </p:nvSpPr>
            <p:spPr bwMode="auto">
              <a:xfrm>
                <a:off x="948951" y="1360066"/>
                <a:ext cx="32418" cy="41259"/>
              </a:xfrm>
              <a:custGeom>
                <a:avLst/>
                <a:gdLst>
                  <a:gd name="T0" fmla="*/ 7628 w 17"/>
                  <a:gd name="T1" fmla="*/ 41259 h 22"/>
                  <a:gd name="T2" fmla="*/ 1907 w 17"/>
                  <a:gd name="T3" fmla="*/ 37508 h 22"/>
                  <a:gd name="T4" fmla="*/ 3814 w 17"/>
                  <a:gd name="T5" fmla="*/ 28131 h 22"/>
                  <a:gd name="T6" fmla="*/ 17162 w 17"/>
                  <a:gd name="T7" fmla="*/ 20630 h 22"/>
                  <a:gd name="T8" fmla="*/ 17162 w 17"/>
                  <a:gd name="T9" fmla="*/ 7502 h 22"/>
                  <a:gd name="T10" fmla="*/ 24790 w 17"/>
                  <a:gd name="T11" fmla="*/ 0 h 22"/>
                  <a:gd name="T12" fmla="*/ 32418 w 17"/>
                  <a:gd name="T13" fmla="*/ 7502 h 22"/>
                  <a:gd name="T14" fmla="*/ 32418 w 17"/>
                  <a:gd name="T15" fmla="*/ 30007 h 22"/>
                  <a:gd name="T16" fmla="*/ 11442 w 17"/>
                  <a:gd name="T17" fmla="*/ 41259 h 22"/>
                  <a:gd name="T18" fmla="*/ 7628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4" y="22"/>
                    </a:moveTo>
                    <a:cubicBezTo>
                      <a:pt x="3" y="22"/>
                      <a:pt x="1" y="22"/>
                      <a:pt x="1" y="20"/>
                    </a:cubicBezTo>
                    <a:cubicBezTo>
                      <a:pt x="0" y="18"/>
                      <a:pt x="0" y="16"/>
                      <a:pt x="2" y="15"/>
                    </a:cubicBezTo>
                    <a:cubicBezTo>
                      <a:pt x="9" y="11"/>
                      <a:pt x="9" y="11"/>
                      <a:pt x="9" y="11"/>
                    </a:cubicBezTo>
                    <a:cubicBezTo>
                      <a:pt x="9" y="4"/>
                      <a:pt x="9" y="4"/>
                      <a:pt x="9" y="4"/>
                    </a:cubicBezTo>
                    <a:cubicBezTo>
                      <a:pt x="9" y="2"/>
                      <a:pt x="11" y="0"/>
                      <a:pt x="13" y="0"/>
                    </a:cubicBezTo>
                    <a:cubicBezTo>
                      <a:pt x="15" y="0"/>
                      <a:pt x="17" y="2"/>
                      <a:pt x="17" y="4"/>
                    </a:cubicBezTo>
                    <a:cubicBezTo>
                      <a:pt x="17" y="16"/>
                      <a:pt x="17" y="16"/>
                      <a:pt x="17" y="16"/>
                    </a:cubicBezTo>
                    <a:cubicBezTo>
                      <a:pt x="6" y="22"/>
                      <a:pt x="6" y="22"/>
                      <a:pt x="6" y="22"/>
                    </a:cubicBezTo>
                    <a:cubicBezTo>
                      <a:pt x="5" y="22"/>
                      <a:pt x="5" y="22"/>
                      <a:pt x="4"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07" name="Freeform 76"/>
              <p:cNvSpPr/>
              <p:nvPr/>
            </p:nvSpPr>
            <p:spPr bwMode="auto">
              <a:xfrm>
                <a:off x="869381" y="1408693"/>
                <a:ext cx="50100" cy="27998"/>
              </a:xfrm>
              <a:custGeom>
                <a:avLst/>
                <a:gdLst>
                  <a:gd name="T0" fmla="*/ 25050 w 26"/>
                  <a:gd name="T1" fmla="*/ 27998 h 14"/>
                  <a:gd name="T2" fmla="*/ 3854 w 26"/>
                  <a:gd name="T3" fmla="*/ 15999 h 14"/>
                  <a:gd name="T4" fmla="*/ 1927 w 26"/>
                  <a:gd name="T5" fmla="*/ 6000 h 14"/>
                  <a:gd name="T6" fmla="*/ 11562 w 26"/>
                  <a:gd name="T7" fmla="*/ 2000 h 14"/>
                  <a:gd name="T8" fmla="*/ 25050 w 26"/>
                  <a:gd name="T9" fmla="*/ 9999 h 14"/>
                  <a:gd name="T10" fmla="*/ 38538 w 26"/>
                  <a:gd name="T11" fmla="*/ 2000 h 14"/>
                  <a:gd name="T12" fmla="*/ 48173 w 26"/>
                  <a:gd name="T13" fmla="*/ 6000 h 14"/>
                  <a:gd name="T14" fmla="*/ 46246 w 26"/>
                  <a:gd name="T15" fmla="*/ 15999 h 14"/>
                  <a:gd name="T16" fmla="*/ 25050 w 26"/>
                  <a:gd name="T17" fmla="*/ 2799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4"/>
                  <a:gd name="T29" fmla="*/ 26 w 2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4">
                    <a:moveTo>
                      <a:pt x="13" y="14"/>
                    </a:moveTo>
                    <a:cubicBezTo>
                      <a:pt x="2" y="8"/>
                      <a:pt x="2" y="8"/>
                      <a:pt x="2" y="8"/>
                    </a:cubicBezTo>
                    <a:cubicBezTo>
                      <a:pt x="0" y="7"/>
                      <a:pt x="0" y="5"/>
                      <a:pt x="1" y="3"/>
                    </a:cubicBezTo>
                    <a:cubicBezTo>
                      <a:pt x="2" y="1"/>
                      <a:pt x="4" y="0"/>
                      <a:pt x="6" y="1"/>
                    </a:cubicBezTo>
                    <a:cubicBezTo>
                      <a:pt x="13" y="5"/>
                      <a:pt x="13" y="5"/>
                      <a:pt x="13" y="5"/>
                    </a:cubicBezTo>
                    <a:cubicBezTo>
                      <a:pt x="20" y="1"/>
                      <a:pt x="20" y="1"/>
                      <a:pt x="20" y="1"/>
                    </a:cubicBezTo>
                    <a:cubicBezTo>
                      <a:pt x="22" y="0"/>
                      <a:pt x="24" y="1"/>
                      <a:pt x="25" y="3"/>
                    </a:cubicBezTo>
                    <a:cubicBezTo>
                      <a:pt x="26" y="5"/>
                      <a:pt x="26" y="7"/>
                      <a:pt x="24" y="8"/>
                    </a:cubicBezTo>
                    <a:lnTo>
                      <a:pt x="13" y="14"/>
                    </a:ln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9508" name="组合 146"/>
              <p:cNvGrpSpPr/>
              <p:nvPr/>
            </p:nvGrpSpPr>
            <p:grpSpPr bwMode="auto">
              <a:xfrm>
                <a:off x="428907" y="503946"/>
                <a:ext cx="488988" cy="151480"/>
                <a:chOff x="0" y="0"/>
                <a:chExt cx="584200" cy="180975"/>
              </a:xfrm>
            </p:grpSpPr>
            <p:sp>
              <p:nvSpPr>
                <p:cNvPr id="19509"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10"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511" name="Rectangle 53"/>
                <p:cNvSpPr>
                  <a:spLocks noChangeArrowheads="1"/>
                </p:cNvSpPr>
                <p:nvPr/>
              </p:nvSpPr>
              <p:spPr bwMode="auto">
                <a:xfrm>
                  <a:off x="215900" y="76200"/>
                  <a:ext cx="152400" cy="28575"/>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grpSp>
      </p:grpSp>
      <p:grpSp>
        <p:nvGrpSpPr>
          <p:cNvPr id="22585" name="组合 150"/>
          <p:cNvGrpSpPr/>
          <p:nvPr/>
        </p:nvGrpSpPr>
        <p:grpSpPr bwMode="auto">
          <a:xfrm>
            <a:off x="4000500" y="1900767"/>
            <a:ext cx="1500717" cy="2095500"/>
            <a:chOff x="0" y="0"/>
            <a:chExt cx="1197808" cy="1673603"/>
          </a:xfrm>
        </p:grpSpPr>
        <p:sp>
          <p:nvSpPr>
            <p:cNvPr id="19470" name="任意多边形 151"/>
            <p:cNvSpPr/>
            <p:nvPr/>
          </p:nvSpPr>
          <p:spPr bwMode="auto">
            <a:xfrm>
              <a:off x="33615" y="36513"/>
              <a:ext cx="1164193" cy="1637090"/>
            </a:xfrm>
            <a:custGeom>
              <a:avLst/>
              <a:gdLst>
                <a:gd name="T0" fmla="*/ 1077463 w 1164193"/>
                <a:gd name="T1" fmla="*/ 630003 h 1637090"/>
                <a:gd name="T2" fmla="*/ 1077463 w 1164193"/>
                <a:gd name="T3" fmla="*/ 631893 h 1637090"/>
                <a:gd name="T4" fmla="*/ 1079113 w 1164193"/>
                <a:gd name="T5" fmla="*/ 631893 h 1637090"/>
                <a:gd name="T6" fmla="*/ 1081320 w 1164193"/>
                <a:gd name="T7" fmla="*/ 631893 h 1637090"/>
                <a:gd name="T8" fmla="*/ 1077463 w 1164193"/>
                <a:gd name="T9" fmla="*/ 630003 h 1637090"/>
                <a:gd name="T10" fmla="*/ 754131 w 1164193"/>
                <a:gd name="T11" fmla="*/ 0 h 1637090"/>
                <a:gd name="T12" fmla="*/ 1157626 w 1164193"/>
                <a:gd name="T13" fmla="*/ 419439 h 1637090"/>
                <a:gd name="T14" fmla="*/ 1119221 w 1164193"/>
                <a:gd name="T15" fmla="*/ 631481 h 1637090"/>
                <a:gd name="T16" fmla="*/ 1115631 w 1164193"/>
                <a:gd name="T17" fmla="*/ 637155 h 1637090"/>
                <a:gd name="T18" fmla="*/ 1118854 w 1164193"/>
                <a:gd name="T19" fmla="*/ 637835 h 1637090"/>
                <a:gd name="T20" fmla="*/ 1164192 w 1164193"/>
                <a:gd name="T21" fmla="*/ 707189 h 1637090"/>
                <a:gd name="T22" fmla="*/ 1142274 w 1164193"/>
                <a:gd name="T23" fmla="*/ 759425 h 1637090"/>
                <a:gd name="T24" fmla="*/ 1126318 w 1164193"/>
                <a:gd name="T25" fmla="*/ 770005 h 1637090"/>
                <a:gd name="T26" fmla="*/ 1130174 w 1164193"/>
                <a:gd name="T27" fmla="*/ 769182 h 1637090"/>
                <a:gd name="T28" fmla="*/ 1164193 w 1164193"/>
                <a:gd name="T29" fmla="*/ 951899 h 1637090"/>
                <a:gd name="T30" fmla="*/ 1078613 w 1164193"/>
                <a:gd name="T31" fmla="*/ 951899 h 1637090"/>
                <a:gd name="T32" fmla="*/ 1077463 w 1164193"/>
                <a:gd name="T33" fmla="*/ 951899 h 1637090"/>
                <a:gd name="T34" fmla="*/ 1077463 w 1164193"/>
                <a:gd name="T35" fmla="*/ 951900 h 1637090"/>
                <a:gd name="T36" fmla="*/ 1077253 w 1164193"/>
                <a:gd name="T37" fmla="*/ 951900 h 1637090"/>
                <a:gd name="T38" fmla="*/ 1077253 w 1164193"/>
                <a:gd name="T39" fmla="*/ 1305546 h 1637090"/>
                <a:gd name="T40" fmla="*/ 1077253 w 1164193"/>
                <a:gd name="T41" fmla="*/ 1637090 h 1637090"/>
                <a:gd name="T42" fmla="*/ 990315 w 1164193"/>
                <a:gd name="T43" fmla="*/ 1637090 h 1637090"/>
                <a:gd name="T44" fmla="*/ 685296 w 1164193"/>
                <a:gd name="T45" fmla="*/ 1637090 h 1637090"/>
                <a:gd name="T46" fmla="*/ 685295 w 1164193"/>
                <a:gd name="T47" fmla="*/ 1637090 h 1637090"/>
                <a:gd name="T48" fmla="*/ 378802 w 1164193"/>
                <a:gd name="T49" fmla="*/ 1637090 h 1637090"/>
                <a:gd name="T50" fmla="*/ 291864 w 1164193"/>
                <a:gd name="T51" fmla="*/ 1637090 h 1637090"/>
                <a:gd name="T52" fmla="*/ 291864 w 1164193"/>
                <a:gd name="T53" fmla="*/ 1305546 h 1637090"/>
                <a:gd name="T54" fmla="*/ 291864 w 1164193"/>
                <a:gd name="T55" fmla="*/ 951899 h 1637090"/>
                <a:gd name="T56" fmla="*/ 291922 w 1164193"/>
                <a:gd name="T57" fmla="*/ 951899 h 1637090"/>
                <a:gd name="T58" fmla="*/ 291922 w 1164193"/>
                <a:gd name="T59" fmla="*/ 949224 h 1637090"/>
                <a:gd name="T60" fmla="*/ 291922 w 1164193"/>
                <a:gd name="T61" fmla="*/ 780602 h 1637090"/>
                <a:gd name="T62" fmla="*/ 278683 w 1164193"/>
                <a:gd name="T63" fmla="*/ 780602 h 1637090"/>
                <a:gd name="T64" fmla="*/ 204926 w 1164193"/>
                <a:gd name="T65" fmla="*/ 707189 h 1637090"/>
                <a:gd name="T66" fmla="*/ 278683 w 1164193"/>
                <a:gd name="T67" fmla="*/ 631893 h 1637090"/>
                <a:gd name="T68" fmla="*/ 291922 w 1164193"/>
                <a:gd name="T69" fmla="*/ 631893 h 1637090"/>
                <a:gd name="T70" fmla="*/ 291922 w 1164193"/>
                <a:gd name="T71" fmla="*/ 586245 h 1637090"/>
                <a:gd name="T72" fmla="*/ 291922 w 1164193"/>
                <a:gd name="T73" fmla="*/ 561328 h 1637090"/>
                <a:gd name="T74" fmla="*/ 291574 w 1164193"/>
                <a:gd name="T75" fmla="*/ 561378 h 1637090"/>
                <a:gd name="T76" fmla="*/ 0 w 1164193"/>
                <a:gd name="T77" fmla="*/ 458374 h 1637090"/>
                <a:gd name="T78" fmla="*/ 754131 w 1164193"/>
                <a:gd name="T79" fmla="*/ 0 h 16370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4193"/>
                <a:gd name="T121" fmla="*/ 0 h 1637090"/>
                <a:gd name="T122" fmla="*/ 1164193 w 1164193"/>
                <a:gd name="T123" fmla="*/ 1637090 h 16370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4193" h="1637090">
                  <a:moveTo>
                    <a:pt x="1077463" y="630003"/>
                  </a:moveTo>
                  <a:lnTo>
                    <a:pt x="1077463" y="631893"/>
                  </a:lnTo>
                  <a:cubicBezTo>
                    <a:pt x="1077463" y="631893"/>
                    <a:pt x="1077463" y="631893"/>
                    <a:pt x="1079113" y="631893"/>
                  </a:cubicBezTo>
                  <a:lnTo>
                    <a:pt x="1081320" y="631893"/>
                  </a:lnTo>
                  <a:lnTo>
                    <a:pt x="1077463" y="630003"/>
                  </a:lnTo>
                  <a:close/>
                  <a:moveTo>
                    <a:pt x="754131" y="0"/>
                  </a:moveTo>
                  <a:cubicBezTo>
                    <a:pt x="1058955" y="0"/>
                    <a:pt x="1145292" y="267237"/>
                    <a:pt x="1157626" y="419439"/>
                  </a:cubicBezTo>
                  <a:cubicBezTo>
                    <a:pt x="1166877" y="530935"/>
                    <a:pt x="1135491" y="602611"/>
                    <a:pt x="1119221" y="631481"/>
                  </a:cubicBezTo>
                  <a:lnTo>
                    <a:pt x="1115631" y="637155"/>
                  </a:lnTo>
                  <a:lnTo>
                    <a:pt x="1118854" y="637835"/>
                  </a:lnTo>
                  <a:cubicBezTo>
                    <a:pt x="1145102" y="649305"/>
                    <a:pt x="1164192" y="676129"/>
                    <a:pt x="1164192" y="707189"/>
                  </a:cubicBezTo>
                  <a:cubicBezTo>
                    <a:pt x="1164192" y="727895"/>
                    <a:pt x="1155708" y="746249"/>
                    <a:pt x="1142274" y="759425"/>
                  </a:cubicBezTo>
                  <a:lnTo>
                    <a:pt x="1126318" y="770005"/>
                  </a:lnTo>
                  <a:lnTo>
                    <a:pt x="1130174" y="769182"/>
                  </a:lnTo>
                  <a:cubicBezTo>
                    <a:pt x="1096154" y="855831"/>
                    <a:pt x="1094264" y="925528"/>
                    <a:pt x="1164193" y="951899"/>
                  </a:cubicBezTo>
                  <a:cubicBezTo>
                    <a:pt x="1098989" y="951899"/>
                    <a:pt x="1082688" y="951899"/>
                    <a:pt x="1078613" y="951899"/>
                  </a:cubicBezTo>
                  <a:lnTo>
                    <a:pt x="1077463" y="951899"/>
                  </a:lnTo>
                  <a:lnTo>
                    <a:pt x="1077463" y="951900"/>
                  </a:lnTo>
                  <a:lnTo>
                    <a:pt x="1077253" y="951900"/>
                  </a:lnTo>
                  <a:lnTo>
                    <a:pt x="1077253" y="1305546"/>
                  </a:lnTo>
                  <a:lnTo>
                    <a:pt x="1077253" y="1637090"/>
                  </a:lnTo>
                  <a:lnTo>
                    <a:pt x="990315" y="1637090"/>
                  </a:lnTo>
                  <a:lnTo>
                    <a:pt x="685296" y="1637090"/>
                  </a:lnTo>
                  <a:lnTo>
                    <a:pt x="685295" y="1637090"/>
                  </a:lnTo>
                  <a:lnTo>
                    <a:pt x="378802" y="1637090"/>
                  </a:lnTo>
                  <a:lnTo>
                    <a:pt x="291864" y="1637090"/>
                  </a:lnTo>
                  <a:lnTo>
                    <a:pt x="291864" y="1305546"/>
                  </a:lnTo>
                  <a:lnTo>
                    <a:pt x="291864" y="951899"/>
                  </a:lnTo>
                  <a:lnTo>
                    <a:pt x="291922" y="951899"/>
                  </a:lnTo>
                  <a:lnTo>
                    <a:pt x="291922" y="949224"/>
                  </a:lnTo>
                  <a:cubicBezTo>
                    <a:pt x="291922" y="941194"/>
                    <a:pt x="291922" y="909076"/>
                    <a:pt x="291922" y="780602"/>
                  </a:cubicBezTo>
                  <a:cubicBezTo>
                    <a:pt x="291922" y="780602"/>
                    <a:pt x="291922" y="780602"/>
                    <a:pt x="278683" y="780602"/>
                  </a:cubicBezTo>
                  <a:cubicBezTo>
                    <a:pt x="238968" y="780602"/>
                    <a:pt x="204926" y="748601"/>
                    <a:pt x="204926" y="707189"/>
                  </a:cubicBezTo>
                  <a:cubicBezTo>
                    <a:pt x="204926" y="665776"/>
                    <a:pt x="238968" y="631893"/>
                    <a:pt x="278683" y="631893"/>
                  </a:cubicBezTo>
                  <a:cubicBezTo>
                    <a:pt x="278683" y="631893"/>
                    <a:pt x="278683" y="631893"/>
                    <a:pt x="291922" y="631893"/>
                  </a:cubicBezTo>
                  <a:cubicBezTo>
                    <a:pt x="291922" y="631893"/>
                    <a:pt x="291922" y="631893"/>
                    <a:pt x="291922" y="586245"/>
                  </a:cubicBezTo>
                  <a:lnTo>
                    <a:pt x="291922" y="561328"/>
                  </a:lnTo>
                  <a:lnTo>
                    <a:pt x="291574" y="561378"/>
                  </a:lnTo>
                  <a:cubicBezTo>
                    <a:pt x="193268" y="564810"/>
                    <a:pt x="93165" y="535360"/>
                    <a:pt x="0" y="458374"/>
                  </a:cubicBezTo>
                  <a:cubicBezTo>
                    <a:pt x="304824" y="422978"/>
                    <a:pt x="329492" y="0"/>
                    <a:pt x="754131" y="0"/>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9471" name="组合 152"/>
            <p:cNvGrpSpPr/>
            <p:nvPr/>
          </p:nvGrpSpPr>
          <p:grpSpPr bwMode="auto">
            <a:xfrm>
              <a:off x="0" y="0"/>
              <a:ext cx="1169960" cy="1637090"/>
              <a:chOff x="0" y="0"/>
              <a:chExt cx="1169960" cy="1637090"/>
            </a:xfrm>
          </p:grpSpPr>
          <p:sp>
            <p:nvSpPr>
              <p:cNvPr id="19472" name="Freeform 23"/>
              <p:cNvSpPr/>
              <p:nvPr/>
            </p:nvSpPr>
            <p:spPr bwMode="auto">
              <a:xfrm>
                <a:off x="1077254" y="769182"/>
                <a:ext cx="86939" cy="182717"/>
              </a:xfrm>
              <a:custGeom>
                <a:avLst/>
                <a:gdLst>
                  <a:gd name="T0" fmla="*/ 52919 w 46"/>
                  <a:gd name="T1" fmla="*/ 0 h 97"/>
                  <a:gd name="T2" fmla="*/ 86939 w 46"/>
                  <a:gd name="T3" fmla="*/ 182717 h 97"/>
                  <a:gd name="T4" fmla="*/ 0 w 46"/>
                  <a:gd name="T5" fmla="*/ 182717 h 97"/>
                  <a:gd name="T6" fmla="*/ 0 w 46"/>
                  <a:gd name="T7" fmla="*/ 11302 h 97"/>
                  <a:gd name="T8" fmla="*/ 52919 w 46"/>
                  <a:gd name="T9" fmla="*/ 0 h 97"/>
                  <a:gd name="T10" fmla="*/ 0 60000 65536"/>
                  <a:gd name="T11" fmla="*/ 0 60000 65536"/>
                  <a:gd name="T12" fmla="*/ 0 60000 65536"/>
                  <a:gd name="T13" fmla="*/ 0 60000 65536"/>
                  <a:gd name="T14" fmla="*/ 0 60000 65536"/>
                  <a:gd name="T15" fmla="*/ 0 w 46"/>
                  <a:gd name="T16" fmla="*/ 0 h 97"/>
                  <a:gd name="T17" fmla="*/ 46 w 46"/>
                  <a:gd name="T18" fmla="*/ 97 h 97"/>
                </a:gdLst>
                <a:ahLst/>
                <a:cxnLst>
                  <a:cxn ang="T10">
                    <a:pos x="T0" y="T1"/>
                  </a:cxn>
                  <a:cxn ang="T11">
                    <a:pos x="T2" y="T3"/>
                  </a:cxn>
                  <a:cxn ang="T12">
                    <a:pos x="T4" y="T5"/>
                  </a:cxn>
                  <a:cxn ang="T13">
                    <a:pos x="T6" y="T7"/>
                  </a:cxn>
                  <a:cxn ang="T14">
                    <a:pos x="T8" y="T9"/>
                  </a:cxn>
                </a:cxnLst>
                <a:rect l="T15" t="T16" r="T17" b="T18"/>
                <a:pathLst>
                  <a:path w="46" h="97">
                    <a:moveTo>
                      <a:pt x="28" y="0"/>
                    </a:moveTo>
                    <a:cubicBezTo>
                      <a:pt x="10" y="46"/>
                      <a:pt x="9" y="83"/>
                      <a:pt x="46" y="97"/>
                    </a:cubicBezTo>
                    <a:cubicBezTo>
                      <a:pt x="0" y="97"/>
                      <a:pt x="0" y="97"/>
                      <a:pt x="0" y="97"/>
                    </a:cubicBezTo>
                    <a:cubicBezTo>
                      <a:pt x="0" y="6"/>
                      <a:pt x="0" y="6"/>
                      <a:pt x="0" y="6"/>
                    </a:cubicBezTo>
                    <a:lnTo>
                      <a:pt x="28" y="0"/>
                    </a:ln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73" name="Rectangle 24"/>
              <p:cNvSpPr>
                <a:spLocks noChangeArrowheads="1"/>
              </p:cNvSpPr>
              <p:nvPr/>
            </p:nvSpPr>
            <p:spPr bwMode="auto">
              <a:xfrm>
                <a:off x="685295" y="951899"/>
                <a:ext cx="391958" cy="68519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474" name="Rectangle 25"/>
              <p:cNvSpPr>
                <a:spLocks noChangeArrowheads="1"/>
              </p:cNvSpPr>
              <p:nvPr/>
            </p:nvSpPr>
            <p:spPr bwMode="auto">
              <a:xfrm>
                <a:off x="291864" y="951899"/>
                <a:ext cx="393432" cy="685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19475" name="Freeform 26"/>
              <p:cNvSpPr/>
              <p:nvPr/>
            </p:nvSpPr>
            <p:spPr bwMode="auto">
              <a:xfrm>
                <a:off x="204926" y="266709"/>
                <a:ext cx="480370" cy="685191"/>
              </a:xfrm>
              <a:custGeom>
                <a:avLst/>
                <a:gdLst>
                  <a:gd name="T0" fmla="*/ 86996 w 254"/>
                  <a:gd name="T1" fmla="*/ 0 h 364"/>
                  <a:gd name="T2" fmla="*/ 86996 w 254"/>
                  <a:gd name="T3" fmla="*/ 365184 h 364"/>
                  <a:gd name="T4" fmla="*/ 73758 w 254"/>
                  <a:gd name="T5" fmla="*/ 365184 h 364"/>
                  <a:gd name="T6" fmla="*/ 0 w 254"/>
                  <a:gd name="T7" fmla="*/ 440480 h 364"/>
                  <a:gd name="T8" fmla="*/ 73758 w 254"/>
                  <a:gd name="T9" fmla="*/ 513893 h 364"/>
                  <a:gd name="T10" fmla="*/ 86996 w 254"/>
                  <a:gd name="T11" fmla="*/ 513893 h 364"/>
                  <a:gd name="T12" fmla="*/ 86996 w 254"/>
                  <a:gd name="T13" fmla="*/ 685191 h 364"/>
                  <a:gd name="T14" fmla="*/ 480370 w 254"/>
                  <a:gd name="T15" fmla="*/ 685191 h 364"/>
                  <a:gd name="T16" fmla="*/ 480370 w 254"/>
                  <a:gd name="T17" fmla="*/ 513893 h 364"/>
                  <a:gd name="T18" fmla="*/ 480370 w 254"/>
                  <a:gd name="T19" fmla="*/ 365184 h 364"/>
                  <a:gd name="T20" fmla="*/ 480370 w 254"/>
                  <a:gd name="T21" fmla="*/ 0 h 364"/>
                  <a:gd name="T22" fmla="*/ 86996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76" name="Freeform 27"/>
              <p:cNvSpPr/>
              <p:nvPr/>
            </p:nvSpPr>
            <p:spPr bwMode="auto">
              <a:xfrm>
                <a:off x="685295" y="266709"/>
                <a:ext cx="478897" cy="685191"/>
              </a:xfrm>
              <a:custGeom>
                <a:avLst/>
                <a:gdLst>
                  <a:gd name="T0" fmla="*/ 405366 w 254"/>
                  <a:gd name="T1" fmla="*/ 365184 h 364"/>
                  <a:gd name="T2" fmla="*/ 392168 w 254"/>
                  <a:gd name="T3" fmla="*/ 365184 h 364"/>
                  <a:gd name="T4" fmla="*/ 392168 w 254"/>
                  <a:gd name="T5" fmla="*/ 0 h 364"/>
                  <a:gd name="T6" fmla="*/ 0 w 254"/>
                  <a:gd name="T7" fmla="*/ 0 h 364"/>
                  <a:gd name="T8" fmla="*/ 0 w 254"/>
                  <a:gd name="T9" fmla="*/ 365184 h 364"/>
                  <a:gd name="T10" fmla="*/ 0 w 254"/>
                  <a:gd name="T11" fmla="*/ 513893 h 364"/>
                  <a:gd name="T12" fmla="*/ 0 w 254"/>
                  <a:gd name="T13" fmla="*/ 685191 h 364"/>
                  <a:gd name="T14" fmla="*/ 392168 w 254"/>
                  <a:gd name="T15" fmla="*/ 685191 h 364"/>
                  <a:gd name="T16" fmla="*/ 392168 w 254"/>
                  <a:gd name="T17" fmla="*/ 513893 h 364"/>
                  <a:gd name="T18" fmla="*/ 405366 w 254"/>
                  <a:gd name="T19" fmla="*/ 513893 h 364"/>
                  <a:gd name="T20" fmla="*/ 478897 w 254"/>
                  <a:gd name="T21" fmla="*/ 440480 h 364"/>
                  <a:gd name="T22" fmla="*/ 405366 w 254"/>
                  <a:gd name="T23" fmla="*/ 365184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77" name="Freeform 29"/>
              <p:cNvSpPr/>
              <p:nvPr/>
            </p:nvSpPr>
            <p:spPr bwMode="auto">
              <a:xfrm>
                <a:off x="685295" y="951899"/>
                <a:ext cx="391958" cy="685191"/>
              </a:xfrm>
              <a:custGeom>
                <a:avLst/>
                <a:gdLst>
                  <a:gd name="T0" fmla="*/ 305020 w 266"/>
                  <a:gd name="T1" fmla="*/ 0 h 465"/>
                  <a:gd name="T2" fmla="*/ 305020 w 266"/>
                  <a:gd name="T3" fmla="*/ 353647 h 465"/>
                  <a:gd name="T4" fmla="*/ 0 w 266"/>
                  <a:gd name="T5" fmla="*/ 353647 h 465"/>
                  <a:gd name="T6" fmla="*/ 0 w 266"/>
                  <a:gd name="T7" fmla="*/ 685191 h 465"/>
                  <a:gd name="T8" fmla="*/ 305020 w 266"/>
                  <a:gd name="T9" fmla="*/ 685191 h 465"/>
                  <a:gd name="T10" fmla="*/ 391958 w 266"/>
                  <a:gd name="T11" fmla="*/ 685191 h 465"/>
                  <a:gd name="T12" fmla="*/ 391958 w 266"/>
                  <a:gd name="T13" fmla="*/ 353647 h 465"/>
                  <a:gd name="T14" fmla="*/ 391958 w 266"/>
                  <a:gd name="T15" fmla="*/ 0 h 465"/>
                  <a:gd name="T16" fmla="*/ 305020 w 266"/>
                  <a:gd name="T17" fmla="*/ 0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465"/>
                  <a:gd name="T29" fmla="*/ 266 w 266"/>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465">
                    <a:moveTo>
                      <a:pt x="207" y="0"/>
                    </a:moveTo>
                    <a:lnTo>
                      <a:pt x="207" y="240"/>
                    </a:lnTo>
                    <a:lnTo>
                      <a:pt x="0" y="240"/>
                    </a:lnTo>
                    <a:lnTo>
                      <a:pt x="0" y="465"/>
                    </a:lnTo>
                    <a:lnTo>
                      <a:pt x="207" y="465"/>
                    </a:lnTo>
                    <a:lnTo>
                      <a:pt x="266" y="465"/>
                    </a:lnTo>
                    <a:lnTo>
                      <a:pt x="266" y="240"/>
                    </a:lnTo>
                    <a:lnTo>
                      <a:pt x="266" y="0"/>
                    </a:lnTo>
                    <a:lnTo>
                      <a:pt x="207" y="0"/>
                    </a:lnTo>
                    <a:close/>
                  </a:path>
                </a:pathLst>
              </a:custGeom>
              <a:solidFill>
                <a:srgbClr val="FFA04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78" name="Freeform 30"/>
              <p:cNvSpPr/>
              <p:nvPr/>
            </p:nvSpPr>
            <p:spPr bwMode="auto">
              <a:xfrm>
                <a:off x="291864" y="951899"/>
                <a:ext cx="393432" cy="685191"/>
              </a:xfrm>
              <a:custGeom>
                <a:avLst/>
                <a:gdLst>
                  <a:gd name="T0" fmla="*/ 86938 w 267"/>
                  <a:gd name="T1" fmla="*/ 353647 h 465"/>
                  <a:gd name="T2" fmla="*/ 86938 w 267"/>
                  <a:gd name="T3" fmla="*/ 0 h 465"/>
                  <a:gd name="T4" fmla="*/ 0 w 267"/>
                  <a:gd name="T5" fmla="*/ 0 h 465"/>
                  <a:gd name="T6" fmla="*/ 0 w 267"/>
                  <a:gd name="T7" fmla="*/ 353647 h 465"/>
                  <a:gd name="T8" fmla="*/ 0 w 267"/>
                  <a:gd name="T9" fmla="*/ 685191 h 465"/>
                  <a:gd name="T10" fmla="*/ 86938 w 267"/>
                  <a:gd name="T11" fmla="*/ 685191 h 465"/>
                  <a:gd name="T12" fmla="*/ 393432 w 267"/>
                  <a:gd name="T13" fmla="*/ 685191 h 465"/>
                  <a:gd name="T14" fmla="*/ 393432 w 267"/>
                  <a:gd name="T15" fmla="*/ 353647 h 465"/>
                  <a:gd name="T16" fmla="*/ 86938 w 267"/>
                  <a:gd name="T17" fmla="*/ 353647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465"/>
                  <a:gd name="T29" fmla="*/ 267 w 267"/>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465">
                    <a:moveTo>
                      <a:pt x="59" y="240"/>
                    </a:moveTo>
                    <a:lnTo>
                      <a:pt x="59" y="0"/>
                    </a:lnTo>
                    <a:lnTo>
                      <a:pt x="0" y="0"/>
                    </a:lnTo>
                    <a:lnTo>
                      <a:pt x="0" y="240"/>
                    </a:lnTo>
                    <a:lnTo>
                      <a:pt x="0" y="465"/>
                    </a:lnTo>
                    <a:lnTo>
                      <a:pt x="59" y="465"/>
                    </a:lnTo>
                    <a:lnTo>
                      <a:pt x="267" y="465"/>
                    </a:lnTo>
                    <a:lnTo>
                      <a:pt x="267" y="240"/>
                    </a:lnTo>
                    <a:lnTo>
                      <a:pt x="59" y="240"/>
                    </a:lnTo>
                    <a:close/>
                  </a:path>
                </a:pathLst>
              </a:custGeom>
              <a:solidFill>
                <a:srgbClr val="FFC9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79" name="Freeform 31"/>
              <p:cNvSpPr/>
              <p:nvPr/>
            </p:nvSpPr>
            <p:spPr bwMode="auto">
              <a:xfrm>
                <a:off x="685295" y="951899"/>
                <a:ext cx="82518" cy="113462"/>
              </a:xfrm>
              <a:custGeom>
                <a:avLst/>
                <a:gdLst>
                  <a:gd name="T0" fmla="*/ 0 w 56"/>
                  <a:gd name="T1" fmla="*/ 60415 h 77"/>
                  <a:gd name="T2" fmla="*/ 82518 w 56"/>
                  <a:gd name="T3" fmla="*/ 0 h 77"/>
                  <a:gd name="T4" fmla="*/ 82518 w 56"/>
                  <a:gd name="T5" fmla="*/ 113462 h 77"/>
                  <a:gd name="T6" fmla="*/ 0 w 56"/>
                  <a:gd name="T7" fmla="*/ 60415 h 77"/>
                  <a:gd name="T8" fmla="*/ 0 60000 65536"/>
                  <a:gd name="T9" fmla="*/ 0 60000 65536"/>
                  <a:gd name="T10" fmla="*/ 0 60000 65536"/>
                  <a:gd name="T11" fmla="*/ 0 60000 65536"/>
                  <a:gd name="T12" fmla="*/ 0 w 56"/>
                  <a:gd name="T13" fmla="*/ 0 h 77"/>
                  <a:gd name="T14" fmla="*/ 56 w 56"/>
                  <a:gd name="T15" fmla="*/ 77 h 77"/>
                </a:gdLst>
                <a:ahLst/>
                <a:cxnLst>
                  <a:cxn ang="T8">
                    <a:pos x="T0" y="T1"/>
                  </a:cxn>
                  <a:cxn ang="T9">
                    <a:pos x="T2" y="T3"/>
                  </a:cxn>
                  <a:cxn ang="T10">
                    <a:pos x="T4" y="T5"/>
                  </a:cxn>
                  <a:cxn ang="T11">
                    <a:pos x="T6" y="T7"/>
                  </a:cxn>
                </a:cxnLst>
                <a:rect l="T12" t="T13" r="T14" b="T15"/>
                <a:pathLst>
                  <a:path w="56" h="77">
                    <a:moveTo>
                      <a:pt x="0" y="41"/>
                    </a:moveTo>
                    <a:lnTo>
                      <a:pt x="56" y="0"/>
                    </a:lnTo>
                    <a:lnTo>
                      <a:pt x="56" y="77"/>
                    </a:lnTo>
                    <a:lnTo>
                      <a:pt x="0"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80" name="Freeform 32"/>
              <p:cNvSpPr/>
              <p:nvPr/>
            </p:nvSpPr>
            <p:spPr bwMode="auto">
              <a:xfrm>
                <a:off x="593937" y="951899"/>
                <a:ext cx="91359" cy="113462"/>
              </a:xfrm>
              <a:custGeom>
                <a:avLst/>
                <a:gdLst>
                  <a:gd name="T0" fmla="*/ 91359 w 62"/>
                  <a:gd name="T1" fmla="*/ 60415 h 77"/>
                  <a:gd name="T2" fmla="*/ 0 w 62"/>
                  <a:gd name="T3" fmla="*/ 0 h 77"/>
                  <a:gd name="T4" fmla="*/ 0 w 62"/>
                  <a:gd name="T5" fmla="*/ 113462 h 77"/>
                  <a:gd name="T6" fmla="*/ 91359 w 62"/>
                  <a:gd name="T7" fmla="*/ 60415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62" y="41"/>
                    </a:moveTo>
                    <a:lnTo>
                      <a:pt x="0" y="0"/>
                    </a:lnTo>
                    <a:lnTo>
                      <a:pt x="0" y="77"/>
                    </a:lnTo>
                    <a:lnTo>
                      <a:pt x="62"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19481" name="组合 162"/>
              <p:cNvGrpSpPr/>
              <p:nvPr/>
            </p:nvGrpSpPr>
            <p:grpSpPr bwMode="auto">
              <a:xfrm>
                <a:off x="439327" y="536364"/>
                <a:ext cx="488988" cy="151480"/>
                <a:chOff x="0" y="0"/>
                <a:chExt cx="584200" cy="180975"/>
              </a:xfrm>
            </p:grpSpPr>
            <p:sp>
              <p:nvSpPr>
                <p:cNvPr id="19483"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84"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85" name="Rectangle 53"/>
                <p:cNvSpPr>
                  <a:spLocks noChangeArrowheads="1"/>
                </p:cNvSpPr>
                <p:nvPr/>
              </p:nvSpPr>
              <p:spPr bwMode="auto">
                <a:xfrm>
                  <a:off x="215900" y="76200"/>
                  <a:ext cx="152400" cy="28575"/>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sp>
            <p:nvSpPr>
              <p:cNvPr id="19482" name="Freeform 80"/>
              <p:cNvSpPr/>
              <p:nvPr/>
            </p:nvSpPr>
            <p:spPr bwMode="auto">
              <a:xfrm>
                <a:off x="0" y="0"/>
                <a:ext cx="1169960" cy="663669"/>
              </a:xfrm>
              <a:custGeom>
                <a:avLst/>
                <a:gdLst>
                  <a:gd name="T0" fmla="*/ 727701 w 664"/>
                  <a:gd name="T1" fmla="*/ 338029 h 375"/>
                  <a:gd name="T2" fmla="*/ 0 w 664"/>
                  <a:gd name="T3" fmla="*/ 458374 h 375"/>
                  <a:gd name="T4" fmla="*/ 754131 w 664"/>
                  <a:gd name="T5" fmla="*/ 0 h 375"/>
                  <a:gd name="T6" fmla="*/ 1157626 w 664"/>
                  <a:gd name="T7" fmla="*/ 419439 h 375"/>
                  <a:gd name="T8" fmla="*/ 1110052 w 664"/>
                  <a:gd name="T9" fmla="*/ 645971 h 375"/>
                  <a:gd name="T10" fmla="*/ 1037811 w 664"/>
                  <a:gd name="T11" fmla="*/ 610575 h 375"/>
                  <a:gd name="T12" fmla="*/ 1037811 w 664"/>
                  <a:gd name="T13" fmla="*/ 428288 h 375"/>
                  <a:gd name="T14" fmla="*/ 727701 w 664"/>
                  <a:gd name="T15" fmla="*/ 338029 h 375"/>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375"/>
                  <a:gd name="T26" fmla="*/ 664 w 664"/>
                  <a:gd name="T27" fmla="*/ 375 h 3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375">
                    <a:moveTo>
                      <a:pt x="413" y="191"/>
                    </a:moveTo>
                    <a:cubicBezTo>
                      <a:pt x="310" y="300"/>
                      <a:pt x="141" y="375"/>
                      <a:pt x="0" y="259"/>
                    </a:cubicBezTo>
                    <a:cubicBezTo>
                      <a:pt x="173" y="239"/>
                      <a:pt x="187" y="0"/>
                      <a:pt x="428" y="0"/>
                    </a:cubicBezTo>
                    <a:cubicBezTo>
                      <a:pt x="601" y="0"/>
                      <a:pt x="650" y="151"/>
                      <a:pt x="657" y="237"/>
                    </a:cubicBezTo>
                    <a:cubicBezTo>
                      <a:pt x="664" y="321"/>
                      <a:pt x="630" y="365"/>
                      <a:pt x="630" y="365"/>
                    </a:cubicBezTo>
                    <a:cubicBezTo>
                      <a:pt x="589" y="345"/>
                      <a:pt x="589" y="345"/>
                      <a:pt x="589" y="345"/>
                    </a:cubicBezTo>
                    <a:cubicBezTo>
                      <a:pt x="589" y="242"/>
                      <a:pt x="589" y="242"/>
                      <a:pt x="589" y="242"/>
                    </a:cubicBezTo>
                    <a:cubicBezTo>
                      <a:pt x="560" y="249"/>
                      <a:pt x="442" y="216"/>
                      <a:pt x="413" y="191"/>
                    </a:cubicBez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sp>
        <p:nvSpPr>
          <p:cNvPr id="19463" name="椭圆 63"/>
          <p:cNvSpPr>
            <a:spLocks noChangeArrowheads="1"/>
          </p:cNvSpPr>
          <p:nvPr/>
        </p:nvSpPr>
        <p:spPr bwMode="auto">
          <a:xfrm>
            <a:off x="2381251" y="5238751"/>
            <a:ext cx="165100" cy="1651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19464" name="直接连接符 167"/>
          <p:cNvSpPr>
            <a:spLocks noChangeShapeType="1"/>
          </p:cNvSpPr>
          <p:nvPr/>
        </p:nvSpPr>
        <p:spPr bwMode="auto">
          <a:xfrm>
            <a:off x="1" y="5331885"/>
            <a:ext cx="2495551" cy="2116"/>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65" name="直接连接符 167"/>
          <p:cNvSpPr>
            <a:spLocks noChangeShapeType="1"/>
          </p:cNvSpPr>
          <p:nvPr/>
        </p:nvSpPr>
        <p:spPr bwMode="auto">
          <a:xfrm>
            <a:off x="9525001" y="5334000"/>
            <a:ext cx="2688167" cy="2117"/>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9466" name="椭圆 63"/>
          <p:cNvSpPr>
            <a:spLocks noChangeArrowheads="1"/>
          </p:cNvSpPr>
          <p:nvPr/>
        </p:nvSpPr>
        <p:spPr bwMode="auto">
          <a:xfrm>
            <a:off x="9429751" y="5238751"/>
            <a:ext cx="165100" cy="165100"/>
          </a:xfrm>
          <a:prstGeom prst="ellipse">
            <a:avLst/>
          </a:prstGeom>
          <a:solidFill>
            <a:schemeClr val="bg1"/>
          </a:solidFill>
          <a:ln w="12700">
            <a:solidFill>
              <a:schemeClr val="bg1"/>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19467" name="矩形 77"/>
          <p:cNvSpPr>
            <a:spLocks noChangeArrowheads="1"/>
          </p:cNvSpPr>
          <p:nvPr/>
        </p:nvSpPr>
        <p:spPr bwMode="auto">
          <a:xfrm>
            <a:off x="4000501" y="4953001"/>
            <a:ext cx="55245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265">
                <a:solidFill>
                  <a:srgbClr val="FFFFFF"/>
                </a:solidFill>
                <a:latin typeface="微软雅黑" panose="020B0503020204020204" pitchFamily="34" charset="-122"/>
                <a:ea typeface="微软雅黑" panose="020B0503020204020204" pitchFamily="34" charset="-122"/>
              </a:rPr>
              <a:t>请在此添加您的标题</a:t>
            </a:r>
            <a:endParaRPr lang="zh-CN" altLang="en-US" sz="4265">
              <a:solidFill>
                <a:srgbClr val="FFFFFF"/>
              </a:solidFill>
              <a:latin typeface="微软雅黑" panose="020B0503020204020204" pitchFamily="34" charset="-122"/>
              <a:ea typeface="微软雅黑" panose="020B0503020204020204" pitchFamily="34" charset="-122"/>
            </a:endParaRPr>
          </a:p>
        </p:txBody>
      </p:sp>
      <p:sp>
        <p:nvSpPr>
          <p:cNvPr id="19468" name="椭圆 80"/>
          <p:cNvSpPr>
            <a:spLocks noChangeArrowheads="1"/>
          </p:cNvSpPr>
          <p:nvPr/>
        </p:nvSpPr>
        <p:spPr bwMode="auto">
          <a:xfrm>
            <a:off x="2857501" y="4857751"/>
            <a:ext cx="952500" cy="9525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19469" name="矩形 81"/>
          <p:cNvSpPr>
            <a:spLocks noChangeArrowheads="1"/>
          </p:cNvSpPr>
          <p:nvPr/>
        </p:nvSpPr>
        <p:spPr bwMode="auto">
          <a:xfrm>
            <a:off x="2952752" y="4358217"/>
            <a:ext cx="947695" cy="189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1735" b="1">
                <a:solidFill>
                  <a:srgbClr val="699B9A"/>
                </a:solidFill>
              </a:rPr>
              <a:t>4</a:t>
            </a:r>
            <a:endParaRPr lang="zh-CN" altLang="en-US" sz="11735" b="1">
              <a:solidFill>
                <a:srgbClr val="699B9A"/>
              </a:solidFill>
            </a:endParaRPr>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fill="hold" nodeType="withEffect">
                                  <p:stCondLst>
                                    <p:cond delay="1100"/>
                                  </p:stCondLst>
                                  <p:childTnLst>
                                    <p:set>
                                      <p:cBhvr>
                                        <p:cTn id="6" dur="1" fill="hold">
                                          <p:stCondLst>
                                            <p:cond delay="0"/>
                                          </p:stCondLst>
                                        </p:cTn>
                                        <p:tgtEl>
                                          <p:spTgt spid="22545"/>
                                        </p:tgtEl>
                                        <p:attrNameLst>
                                          <p:attrName>style.visibility</p:attrName>
                                        </p:attrNameLst>
                                      </p:cBhvr>
                                      <p:to>
                                        <p:strVal val="visible"/>
                                      </p:to>
                                    </p:set>
                                    <p:anim calcmode="lin" valueType="num">
                                      <p:cBhvr>
                                        <p:cTn id="7" dur="750" fill="hold"/>
                                        <p:tgtEl>
                                          <p:spTgt spid="22545"/>
                                        </p:tgtEl>
                                        <p:attrNameLst>
                                          <p:attrName>ppt_x</p:attrName>
                                        </p:attrNameLst>
                                      </p:cBhvr>
                                      <p:tavLst>
                                        <p:tav tm="0">
                                          <p:val>
                                            <p:strVal val="#ppt_x"/>
                                          </p:val>
                                        </p:tav>
                                        <p:tav tm="100000">
                                          <p:val>
                                            <p:strVal val="#ppt_x"/>
                                          </p:val>
                                        </p:tav>
                                      </p:tavLst>
                                    </p:anim>
                                    <p:anim calcmode="lin" valueType="num">
                                      <p:cBhvr>
                                        <p:cTn id="8" dur="750" fill="hold"/>
                                        <p:tgtEl>
                                          <p:spTgt spid="22545"/>
                                        </p:tgtEl>
                                        <p:attrNameLst>
                                          <p:attrName>ppt_y</p:attrName>
                                        </p:attrNameLst>
                                      </p:cBhvr>
                                      <p:tavLst>
                                        <p:tav tm="0">
                                          <p:val>
                                            <p:strVal val="1+#ppt_h/2"/>
                                          </p:val>
                                        </p:tav>
                                        <p:tav tm="100000">
                                          <p:val>
                                            <p:strVal val="#ppt_y"/>
                                          </p:val>
                                        </p:tav>
                                      </p:tavLst>
                                    </p:anim>
                                  </p:childTnLst>
                                </p:cTn>
                              </p:par>
                              <p:par>
                                <p:cTn id="9" presetID="2" presetClass="entr" presetSubtype="4" accel="44000" fill="hold" nodeType="withEffect">
                                  <p:stCondLst>
                                    <p:cond delay="1200"/>
                                  </p:stCondLst>
                                  <p:childTnLst>
                                    <p:set>
                                      <p:cBhvr>
                                        <p:cTn id="10" dur="1" fill="hold">
                                          <p:stCondLst>
                                            <p:cond delay="0"/>
                                          </p:stCondLst>
                                        </p:cTn>
                                        <p:tgtEl>
                                          <p:spTgt spid="22585"/>
                                        </p:tgtEl>
                                        <p:attrNameLst>
                                          <p:attrName>style.visibility</p:attrName>
                                        </p:attrNameLst>
                                      </p:cBhvr>
                                      <p:to>
                                        <p:strVal val="visible"/>
                                      </p:to>
                                    </p:set>
                                    <p:anim calcmode="lin" valueType="num">
                                      <p:cBhvr>
                                        <p:cTn id="11" dur="750" fill="hold"/>
                                        <p:tgtEl>
                                          <p:spTgt spid="22585"/>
                                        </p:tgtEl>
                                        <p:attrNameLst>
                                          <p:attrName>ppt_x</p:attrName>
                                        </p:attrNameLst>
                                      </p:cBhvr>
                                      <p:tavLst>
                                        <p:tav tm="0">
                                          <p:val>
                                            <p:strVal val="#ppt_x"/>
                                          </p:val>
                                        </p:tav>
                                        <p:tav tm="100000">
                                          <p:val>
                                            <p:strVal val="#ppt_x"/>
                                          </p:val>
                                        </p:tav>
                                      </p:tavLst>
                                    </p:anim>
                                    <p:anim calcmode="lin" valueType="num">
                                      <p:cBhvr>
                                        <p:cTn id="12" dur="750" fill="hold"/>
                                        <p:tgtEl>
                                          <p:spTgt spid="22585"/>
                                        </p:tgtEl>
                                        <p:attrNameLst>
                                          <p:attrName>ppt_y</p:attrName>
                                        </p:attrNameLst>
                                      </p:cBhvr>
                                      <p:tavLst>
                                        <p:tav tm="0">
                                          <p:val>
                                            <p:strVal val="1+#ppt_h/2"/>
                                          </p:val>
                                        </p:tav>
                                        <p:tav tm="100000">
                                          <p:val>
                                            <p:strVal val="#ppt_y"/>
                                          </p:val>
                                        </p:tav>
                                      </p:tavLst>
                                    </p:anim>
                                  </p:childTnLst>
                                </p:cTn>
                              </p:par>
                              <p:par>
                                <p:cTn id="13" presetID="2" presetClass="entr" presetSubtype="4" accel="44000" fill="hold" nodeType="withEffect">
                                  <p:stCondLst>
                                    <p:cond delay="1300"/>
                                  </p:stCondLst>
                                  <p:childTnLst>
                                    <p:set>
                                      <p:cBhvr>
                                        <p:cTn id="14" dur="1" fill="hold">
                                          <p:stCondLst>
                                            <p:cond delay="0"/>
                                          </p:stCondLst>
                                        </p:cTn>
                                        <p:tgtEl>
                                          <p:spTgt spid="22531"/>
                                        </p:tgtEl>
                                        <p:attrNameLst>
                                          <p:attrName>style.visibility</p:attrName>
                                        </p:attrNameLst>
                                      </p:cBhvr>
                                      <p:to>
                                        <p:strVal val="visible"/>
                                      </p:to>
                                    </p:set>
                                    <p:anim calcmode="lin" valueType="num">
                                      <p:cBhvr>
                                        <p:cTn id="15" dur="750" fill="hold"/>
                                        <p:tgtEl>
                                          <p:spTgt spid="22531"/>
                                        </p:tgtEl>
                                        <p:attrNameLst>
                                          <p:attrName>ppt_x</p:attrName>
                                        </p:attrNameLst>
                                      </p:cBhvr>
                                      <p:tavLst>
                                        <p:tav tm="0">
                                          <p:val>
                                            <p:strVal val="#ppt_x"/>
                                          </p:val>
                                        </p:tav>
                                        <p:tav tm="100000">
                                          <p:val>
                                            <p:strVal val="#ppt_x"/>
                                          </p:val>
                                        </p:tav>
                                      </p:tavLst>
                                    </p:anim>
                                    <p:anim calcmode="lin" valueType="num">
                                      <p:cBhvr>
                                        <p:cTn id="16" dur="750" fill="hold"/>
                                        <p:tgtEl>
                                          <p:spTgt spid="22531"/>
                                        </p:tgtEl>
                                        <p:attrNameLst>
                                          <p:attrName>ppt_y</p:attrName>
                                        </p:attrNameLst>
                                      </p:cBhvr>
                                      <p:tavLst>
                                        <p:tav tm="0">
                                          <p:val>
                                            <p:strVal val="1+#ppt_h/2"/>
                                          </p:val>
                                        </p:tav>
                                        <p:tav tm="100000">
                                          <p:val>
                                            <p:strVal val="#ppt_y"/>
                                          </p:val>
                                        </p:tav>
                                      </p:tavLst>
                                    </p:anim>
                                  </p:childTnLst>
                                </p:cTn>
                              </p:par>
                              <p:par>
                                <p:cTn id="17" presetID="2" presetClass="entr" presetSubtype="4" accel="44000" fill="hold" nodeType="withEffect">
                                  <p:stCondLst>
                                    <p:cond delay="1400"/>
                                  </p:stCondLst>
                                  <p:childTnLst>
                                    <p:set>
                                      <p:cBhvr>
                                        <p:cTn id="18" dur="1" fill="hold">
                                          <p:stCondLst>
                                            <p:cond delay="0"/>
                                          </p:stCondLst>
                                        </p:cTn>
                                        <p:tgtEl>
                                          <p:spTgt spid="22558"/>
                                        </p:tgtEl>
                                        <p:attrNameLst>
                                          <p:attrName>style.visibility</p:attrName>
                                        </p:attrNameLst>
                                      </p:cBhvr>
                                      <p:to>
                                        <p:strVal val="visible"/>
                                      </p:to>
                                    </p:set>
                                    <p:anim calcmode="lin" valueType="num">
                                      <p:cBhvr>
                                        <p:cTn id="19" dur="750" fill="hold"/>
                                        <p:tgtEl>
                                          <p:spTgt spid="22558"/>
                                        </p:tgtEl>
                                        <p:attrNameLst>
                                          <p:attrName>ppt_x</p:attrName>
                                        </p:attrNameLst>
                                      </p:cBhvr>
                                      <p:tavLst>
                                        <p:tav tm="0">
                                          <p:val>
                                            <p:strVal val="#ppt_x"/>
                                          </p:val>
                                        </p:tav>
                                        <p:tav tm="100000">
                                          <p:val>
                                            <p:strVal val="#ppt_x"/>
                                          </p:val>
                                        </p:tav>
                                      </p:tavLst>
                                    </p:anim>
                                    <p:anim calcmode="lin" valueType="num">
                                      <p:cBhvr>
                                        <p:cTn id="20" dur="750" fill="hold"/>
                                        <p:tgtEl>
                                          <p:spTgt spid="22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8"/>
          <p:cNvGrpSpPr/>
          <p:nvPr/>
        </p:nvGrpSpPr>
        <p:grpSpPr bwMode="auto">
          <a:xfrm>
            <a:off x="2569633" y="795867"/>
            <a:ext cx="2051051" cy="2308324"/>
            <a:chOff x="0" y="0"/>
            <a:chExt cx="1537842" cy="1731910"/>
          </a:xfrm>
        </p:grpSpPr>
        <p:sp>
          <p:nvSpPr>
            <p:cNvPr id="20550" name="椭圆形标注 11">
              <a:hlinkClick r:id="rId1"/>
            </p:cNvPr>
            <p:cNvSpPr>
              <a:spLocks noChangeArrowheads="1"/>
            </p:cNvSpPr>
            <p:nvPr/>
          </p:nvSpPr>
          <p:spPr bwMode="auto">
            <a:xfrm>
              <a:off x="253960" y="479552"/>
              <a:ext cx="907774" cy="861392"/>
            </a:xfrm>
            <a:prstGeom prst="wedgeEllipseCallout">
              <a:avLst>
                <a:gd name="adj1" fmla="val -71926"/>
                <a:gd name="adj2" fmla="val -1347"/>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20551" name="矩形 12"/>
            <p:cNvSpPr>
              <a:spLocks noChangeArrowheads="1"/>
            </p:cNvSpPr>
            <p:nvPr/>
          </p:nvSpPr>
          <p:spPr bwMode="auto">
            <a:xfrm>
              <a:off x="0" y="0"/>
              <a:ext cx="1537842" cy="173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fontAlgn="base">
                <a:lnSpc>
                  <a:spcPct val="150000"/>
                </a:lnSpc>
                <a:spcBef>
                  <a:spcPct val="0"/>
                </a:spcBef>
                <a:spcAft>
                  <a:spcPct val="0"/>
                </a:spcAft>
                <a:buClr>
                  <a:srgbClr val="0070C0"/>
                </a:buClr>
                <a:buFont typeface="Arial" panose="020B0604020202020204" pitchFamily="34" charset="0"/>
                <a:buNone/>
              </a:pPr>
              <a:r>
                <a:rPr lang="en-US" altLang="zh-CN" sz="9600" b="1">
                  <a:solidFill>
                    <a:srgbClr val="FFE173"/>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9600" b="1">
                <a:solidFill>
                  <a:srgbClr val="FFE17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483" name="Text Box 11">
            <a:hlinkClick r:id="rId1"/>
          </p:cNvPr>
          <p:cNvSpPr>
            <a:spLocks noChangeArrowheads="1"/>
          </p:cNvSpPr>
          <p:nvPr/>
        </p:nvSpPr>
        <p:spPr bwMode="auto">
          <a:xfrm>
            <a:off x="4298951" y="1524001"/>
            <a:ext cx="579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0484" name="矩形 18">
            <a:hlinkClick r:id="rId1"/>
          </p:cNvPr>
          <p:cNvSpPr>
            <a:spLocks noChangeArrowheads="1"/>
          </p:cNvSpPr>
          <p:nvPr/>
        </p:nvSpPr>
        <p:spPr bwMode="auto">
          <a:xfrm>
            <a:off x="1894417" y="3170767"/>
            <a:ext cx="5952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0485" name="Text Box 11">
            <a:hlinkClick r:id="rId1"/>
          </p:cNvPr>
          <p:cNvSpPr>
            <a:spLocks noChangeArrowheads="1"/>
          </p:cNvSpPr>
          <p:nvPr/>
        </p:nvSpPr>
        <p:spPr bwMode="auto">
          <a:xfrm>
            <a:off x="4301068" y="4893734"/>
            <a:ext cx="57954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a:p>
            <a:pPr algn="just" fontAlgn="base">
              <a:spcBef>
                <a:spcPct val="0"/>
              </a:spcBef>
              <a:spcAft>
                <a:spcPct val="0"/>
              </a:spcAft>
              <a:buFont typeface="Arial" panose="020B0604020202020204" pitchFamily="34" charset="0"/>
              <a:buNone/>
            </a:pPr>
            <a:endParaRPr lang="en-US" altLang="zh-CN" sz="1200" dirty="0">
              <a:solidFill>
                <a:srgbClr val="B58A36"/>
              </a:solidFill>
              <a:latin typeface="微软雅黑" panose="020B0503020204020204" pitchFamily="34" charset="-122"/>
              <a:ea typeface="微软雅黑" panose="020B0503020204020204" pitchFamily="34" charset="-122"/>
            </a:endParaRPr>
          </a:p>
          <a:p>
            <a:pPr algn="just" fontAlgn="base">
              <a:spcBef>
                <a:spcPct val="0"/>
              </a:spcBef>
              <a:spcAft>
                <a:spcPct val="0"/>
              </a:spcAft>
              <a:buFont typeface="Arial" panose="020B0604020202020204" pitchFamily="34" charset="0"/>
              <a:buNone/>
            </a:pPr>
            <a:endParaRPr lang="en-US" altLang="zh-CN" sz="1200" dirty="0">
              <a:solidFill>
                <a:srgbClr val="B58A36"/>
              </a:solidFill>
              <a:latin typeface="微软雅黑" panose="020B0503020204020204" pitchFamily="34" charset="-122"/>
              <a:ea typeface="微软雅黑" panose="020B0503020204020204" pitchFamily="34" charset="-122"/>
            </a:endParaRPr>
          </a:p>
        </p:txBody>
      </p:sp>
      <p:grpSp>
        <p:nvGrpSpPr>
          <p:cNvPr id="20486" name="组合 8"/>
          <p:cNvGrpSpPr/>
          <p:nvPr/>
        </p:nvGrpSpPr>
        <p:grpSpPr bwMode="auto">
          <a:xfrm>
            <a:off x="7613651" y="2197101"/>
            <a:ext cx="1816100" cy="2308323"/>
            <a:chOff x="0" y="0"/>
            <a:chExt cx="1361251" cy="1731911"/>
          </a:xfrm>
        </p:grpSpPr>
        <p:sp>
          <p:nvSpPr>
            <p:cNvPr id="20548" name="椭圆形标注 11">
              <a:hlinkClick r:id="rId1"/>
            </p:cNvPr>
            <p:cNvSpPr>
              <a:spLocks noChangeArrowheads="1"/>
            </p:cNvSpPr>
            <p:nvPr/>
          </p:nvSpPr>
          <p:spPr bwMode="auto">
            <a:xfrm>
              <a:off x="223405" y="500023"/>
              <a:ext cx="907774" cy="861392"/>
            </a:xfrm>
            <a:prstGeom prst="wedgeEllipseCallout">
              <a:avLst>
                <a:gd name="adj1" fmla="val -71926"/>
                <a:gd name="adj2" fmla="val -1347"/>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20549" name="矩形 12"/>
            <p:cNvSpPr>
              <a:spLocks noChangeArrowheads="1"/>
            </p:cNvSpPr>
            <p:nvPr/>
          </p:nvSpPr>
          <p:spPr bwMode="auto">
            <a:xfrm>
              <a:off x="0" y="0"/>
              <a:ext cx="1361251" cy="173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fontAlgn="base">
                <a:lnSpc>
                  <a:spcPct val="150000"/>
                </a:lnSpc>
                <a:spcBef>
                  <a:spcPct val="0"/>
                </a:spcBef>
                <a:spcAft>
                  <a:spcPct val="0"/>
                </a:spcAft>
                <a:buClr>
                  <a:srgbClr val="0070C0"/>
                </a:buClr>
                <a:buFont typeface="Arial" panose="020B0604020202020204" pitchFamily="34" charset="0"/>
                <a:buNone/>
              </a:pPr>
              <a:r>
                <a:rPr lang="en-US" altLang="zh-CN" sz="9600" b="1">
                  <a:solidFill>
                    <a:srgbClr val="FFE173"/>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9600" b="1">
                <a:solidFill>
                  <a:srgbClr val="FFE17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487" name="组合 8"/>
          <p:cNvGrpSpPr/>
          <p:nvPr/>
        </p:nvGrpSpPr>
        <p:grpSpPr bwMode="auto">
          <a:xfrm>
            <a:off x="2633134" y="4085167"/>
            <a:ext cx="1911351" cy="2308324"/>
            <a:chOff x="0" y="0"/>
            <a:chExt cx="1433336" cy="1733676"/>
          </a:xfrm>
        </p:grpSpPr>
        <p:sp>
          <p:nvSpPr>
            <p:cNvPr id="20546" name="椭圆形标注 11">
              <a:hlinkClick r:id="rId1"/>
            </p:cNvPr>
            <p:cNvSpPr>
              <a:spLocks noChangeArrowheads="1"/>
            </p:cNvSpPr>
            <p:nvPr/>
          </p:nvSpPr>
          <p:spPr bwMode="auto">
            <a:xfrm>
              <a:off x="244763" y="526331"/>
              <a:ext cx="907774" cy="861392"/>
            </a:xfrm>
            <a:prstGeom prst="wedgeEllipseCallout">
              <a:avLst>
                <a:gd name="adj1" fmla="val -71926"/>
                <a:gd name="adj2" fmla="val -1347"/>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20547" name="矩形 12"/>
            <p:cNvSpPr>
              <a:spLocks noChangeArrowheads="1"/>
            </p:cNvSpPr>
            <p:nvPr/>
          </p:nvSpPr>
          <p:spPr bwMode="auto">
            <a:xfrm>
              <a:off x="0" y="0"/>
              <a:ext cx="1433336" cy="1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fontAlgn="base">
                <a:lnSpc>
                  <a:spcPct val="150000"/>
                </a:lnSpc>
                <a:spcBef>
                  <a:spcPct val="0"/>
                </a:spcBef>
                <a:spcAft>
                  <a:spcPct val="0"/>
                </a:spcAft>
                <a:buClr>
                  <a:srgbClr val="0070C0"/>
                </a:buClr>
                <a:buFont typeface="Arial" panose="020B0604020202020204" pitchFamily="34" charset="0"/>
                <a:buNone/>
              </a:pPr>
              <a:r>
                <a:rPr lang="en-US" altLang="zh-CN" sz="9600" b="1">
                  <a:solidFill>
                    <a:srgbClr val="FFE173"/>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9600" b="1">
                <a:solidFill>
                  <a:srgbClr val="FFE17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488" name="组合 407"/>
          <p:cNvGrpSpPr/>
          <p:nvPr/>
        </p:nvGrpSpPr>
        <p:grpSpPr bwMode="auto">
          <a:xfrm>
            <a:off x="9150351" y="2857501"/>
            <a:ext cx="844549" cy="1181100"/>
            <a:chOff x="0" y="0"/>
            <a:chExt cx="1197808" cy="1673603"/>
          </a:xfrm>
        </p:grpSpPr>
        <p:sp>
          <p:nvSpPr>
            <p:cNvPr id="20530" name="任意多边形 408"/>
            <p:cNvSpPr/>
            <p:nvPr/>
          </p:nvSpPr>
          <p:spPr bwMode="auto">
            <a:xfrm>
              <a:off x="33615" y="36513"/>
              <a:ext cx="1164193" cy="1637090"/>
            </a:xfrm>
            <a:custGeom>
              <a:avLst/>
              <a:gdLst>
                <a:gd name="T0" fmla="*/ 1077463 w 1164193"/>
                <a:gd name="T1" fmla="*/ 630003 h 1637090"/>
                <a:gd name="T2" fmla="*/ 1077463 w 1164193"/>
                <a:gd name="T3" fmla="*/ 631893 h 1637090"/>
                <a:gd name="T4" fmla="*/ 1079113 w 1164193"/>
                <a:gd name="T5" fmla="*/ 631893 h 1637090"/>
                <a:gd name="T6" fmla="*/ 1081320 w 1164193"/>
                <a:gd name="T7" fmla="*/ 631893 h 1637090"/>
                <a:gd name="T8" fmla="*/ 1077463 w 1164193"/>
                <a:gd name="T9" fmla="*/ 630003 h 1637090"/>
                <a:gd name="T10" fmla="*/ 754131 w 1164193"/>
                <a:gd name="T11" fmla="*/ 0 h 1637090"/>
                <a:gd name="T12" fmla="*/ 1157626 w 1164193"/>
                <a:gd name="T13" fmla="*/ 419439 h 1637090"/>
                <a:gd name="T14" fmla="*/ 1119221 w 1164193"/>
                <a:gd name="T15" fmla="*/ 631481 h 1637090"/>
                <a:gd name="T16" fmla="*/ 1115631 w 1164193"/>
                <a:gd name="T17" fmla="*/ 637155 h 1637090"/>
                <a:gd name="T18" fmla="*/ 1118854 w 1164193"/>
                <a:gd name="T19" fmla="*/ 637835 h 1637090"/>
                <a:gd name="T20" fmla="*/ 1164192 w 1164193"/>
                <a:gd name="T21" fmla="*/ 707189 h 1637090"/>
                <a:gd name="T22" fmla="*/ 1142274 w 1164193"/>
                <a:gd name="T23" fmla="*/ 759425 h 1637090"/>
                <a:gd name="T24" fmla="*/ 1126318 w 1164193"/>
                <a:gd name="T25" fmla="*/ 770005 h 1637090"/>
                <a:gd name="T26" fmla="*/ 1130174 w 1164193"/>
                <a:gd name="T27" fmla="*/ 769182 h 1637090"/>
                <a:gd name="T28" fmla="*/ 1164193 w 1164193"/>
                <a:gd name="T29" fmla="*/ 951899 h 1637090"/>
                <a:gd name="T30" fmla="*/ 1078613 w 1164193"/>
                <a:gd name="T31" fmla="*/ 951899 h 1637090"/>
                <a:gd name="T32" fmla="*/ 1077463 w 1164193"/>
                <a:gd name="T33" fmla="*/ 951899 h 1637090"/>
                <a:gd name="T34" fmla="*/ 1077463 w 1164193"/>
                <a:gd name="T35" fmla="*/ 951900 h 1637090"/>
                <a:gd name="T36" fmla="*/ 1077253 w 1164193"/>
                <a:gd name="T37" fmla="*/ 951900 h 1637090"/>
                <a:gd name="T38" fmla="*/ 1077253 w 1164193"/>
                <a:gd name="T39" fmla="*/ 1305546 h 1637090"/>
                <a:gd name="T40" fmla="*/ 1077253 w 1164193"/>
                <a:gd name="T41" fmla="*/ 1637090 h 1637090"/>
                <a:gd name="T42" fmla="*/ 990315 w 1164193"/>
                <a:gd name="T43" fmla="*/ 1637090 h 1637090"/>
                <a:gd name="T44" fmla="*/ 685296 w 1164193"/>
                <a:gd name="T45" fmla="*/ 1637090 h 1637090"/>
                <a:gd name="T46" fmla="*/ 685295 w 1164193"/>
                <a:gd name="T47" fmla="*/ 1637090 h 1637090"/>
                <a:gd name="T48" fmla="*/ 378802 w 1164193"/>
                <a:gd name="T49" fmla="*/ 1637090 h 1637090"/>
                <a:gd name="T50" fmla="*/ 291864 w 1164193"/>
                <a:gd name="T51" fmla="*/ 1637090 h 1637090"/>
                <a:gd name="T52" fmla="*/ 291864 w 1164193"/>
                <a:gd name="T53" fmla="*/ 1305546 h 1637090"/>
                <a:gd name="T54" fmla="*/ 291864 w 1164193"/>
                <a:gd name="T55" fmla="*/ 951899 h 1637090"/>
                <a:gd name="T56" fmla="*/ 291922 w 1164193"/>
                <a:gd name="T57" fmla="*/ 951899 h 1637090"/>
                <a:gd name="T58" fmla="*/ 291922 w 1164193"/>
                <a:gd name="T59" fmla="*/ 949224 h 1637090"/>
                <a:gd name="T60" fmla="*/ 291922 w 1164193"/>
                <a:gd name="T61" fmla="*/ 780602 h 1637090"/>
                <a:gd name="T62" fmla="*/ 278683 w 1164193"/>
                <a:gd name="T63" fmla="*/ 780602 h 1637090"/>
                <a:gd name="T64" fmla="*/ 204926 w 1164193"/>
                <a:gd name="T65" fmla="*/ 707189 h 1637090"/>
                <a:gd name="T66" fmla="*/ 278683 w 1164193"/>
                <a:gd name="T67" fmla="*/ 631893 h 1637090"/>
                <a:gd name="T68" fmla="*/ 291922 w 1164193"/>
                <a:gd name="T69" fmla="*/ 631893 h 1637090"/>
                <a:gd name="T70" fmla="*/ 291922 w 1164193"/>
                <a:gd name="T71" fmla="*/ 586245 h 1637090"/>
                <a:gd name="T72" fmla="*/ 291922 w 1164193"/>
                <a:gd name="T73" fmla="*/ 561328 h 1637090"/>
                <a:gd name="T74" fmla="*/ 291574 w 1164193"/>
                <a:gd name="T75" fmla="*/ 561378 h 1637090"/>
                <a:gd name="T76" fmla="*/ 0 w 1164193"/>
                <a:gd name="T77" fmla="*/ 458374 h 1637090"/>
                <a:gd name="T78" fmla="*/ 754131 w 1164193"/>
                <a:gd name="T79" fmla="*/ 0 h 16370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4193"/>
                <a:gd name="T121" fmla="*/ 0 h 1637090"/>
                <a:gd name="T122" fmla="*/ 1164193 w 1164193"/>
                <a:gd name="T123" fmla="*/ 1637090 h 16370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4193" h="1637090">
                  <a:moveTo>
                    <a:pt x="1077463" y="630003"/>
                  </a:moveTo>
                  <a:lnTo>
                    <a:pt x="1077463" y="631893"/>
                  </a:lnTo>
                  <a:cubicBezTo>
                    <a:pt x="1077463" y="631893"/>
                    <a:pt x="1077463" y="631893"/>
                    <a:pt x="1079113" y="631893"/>
                  </a:cubicBezTo>
                  <a:lnTo>
                    <a:pt x="1081320" y="631893"/>
                  </a:lnTo>
                  <a:lnTo>
                    <a:pt x="1077463" y="630003"/>
                  </a:lnTo>
                  <a:close/>
                  <a:moveTo>
                    <a:pt x="754131" y="0"/>
                  </a:moveTo>
                  <a:cubicBezTo>
                    <a:pt x="1058955" y="0"/>
                    <a:pt x="1145292" y="267237"/>
                    <a:pt x="1157626" y="419439"/>
                  </a:cubicBezTo>
                  <a:cubicBezTo>
                    <a:pt x="1166877" y="530935"/>
                    <a:pt x="1135491" y="602611"/>
                    <a:pt x="1119221" y="631481"/>
                  </a:cubicBezTo>
                  <a:lnTo>
                    <a:pt x="1115631" y="637155"/>
                  </a:lnTo>
                  <a:lnTo>
                    <a:pt x="1118854" y="637835"/>
                  </a:lnTo>
                  <a:cubicBezTo>
                    <a:pt x="1145102" y="649305"/>
                    <a:pt x="1164192" y="676129"/>
                    <a:pt x="1164192" y="707189"/>
                  </a:cubicBezTo>
                  <a:cubicBezTo>
                    <a:pt x="1164192" y="727895"/>
                    <a:pt x="1155708" y="746249"/>
                    <a:pt x="1142274" y="759425"/>
                  </a:cubicBezTo>
                  <a:lnTo>
                    <a:pt x="1126318" y="770005"/>
                  </a:lnTo>
                  <a:lnTo>
                    <a:pt x="1130174" y="769182"/>
                  </a:lnTo>
                  <a:cubicBezTo>
                    <a:pt x="1096154" y="855831"/>
                    <a:pt x="1094264" y="925528"/>
                    <a:pt x="1164193" y="951899"/>
                  </a:cubicBezTo>
                  <a:cubicBezTo>
                    <a:pt x="1098989" y="951899"/>
                    <a:pt x="1082688" y="951899"/>
                    <a:pt x="1078613" y="951899"/>
                  </a:cubicBezTo>
                  <a:lnTo>
                    <a:pt x="1077463" y="951899"/>
                  </a:lnTo>
                  <a:lnTo>
                    <a:pt x="1077463" y="951900"/>
                  </a:lnTo>
                  <a:lnTo>
                    <a:pt x="1077253" y="951900"/>
                  </a:lnTo>
                  <a:lnTo>
                    <a:pt x="1077253" y="1305546"/>
                  </a:lnTo>
                  <a:lnTo>
                    <a:pt x="1077253" y="1637090"/>
                  </a:lnTo>
                  <a:lnTo>
                    <a:pt x="990315" y="1637090"/>
                  </a:lnTo>
                  <a:lnTo>
                    <a:pt x="685296" y="1637090"/>
                  </a:lnTo>
                  <a:lnTo>
                    <a:pt x="685295" y="1637090"/>
                  </a:lnTo>
                  <a:lnTo>
                    <a:pt x="378802" y="1637090"/>
                  </a:lnTo>
                  <a:lnTo>
                    <a:pt x="291864" y="1637090"/>
                  </a:lnTo>
                  <a:lnTo>
                    <a:pt x="291864" y="1305546"/>
                  </a:lnTo>
                  <a:lnTo>
                    <a:pt x="291864" y="951899"/>
                  </a:lnTo>
                  <a:lnTo>
                    <a:pt x="291922" y="951899"/>
                  </a:lnTo>
                  <a:lnTo>
                    <a:pt x="291922" y="949224"/>
                  </a:lnTo>
                  <a:cubicBezTo>
                    <a:pt x="291922" y="941194"/>
                    <a:pt x="291922" y="909076"/>
                    <a:pt x="291922" y="780602"/>
                  </a:cubicBezTo>
                  <a:cubicBezTo>
                    <a:pt x="291922" y="780602"/>
                    <a:pt x="291922" y="780602"/>
                    <a:pt x="278683" y="780602"/>
                  </a:cubicBezTo>
                  <a:cubicBezTo>
                    <a:pt x="238968" y="780602"/>
                    <a:pt x="204926" y="748601"/>
                    <a:pt x="204926" y="707189"/>
                  </a:cubicBezTo>
                  <a:cubicBezTo>
                    <a:pt x="204926" y="665776"/>
                    <a:pt x="238968" y="631893"/>
                    <a:pt x="278683" y="631893"/>
                  </a:cubicBezTo>
                  <a:cubicBezTo>
                    <a:pt x="278683" y="631893"/>
                    <a:pt x="278683" y="631893"/>
                    <a:pt x="291922" y="631893"/>
                  </a:cubicBezTo>
                  <a:cubicBezTo>
                    <a:pt x="291922" y="631893"/>
                    <a:pt x="291922" y="631893"/>
                    <a:pt x="291922" y="586245"/>
                  </a:cubicBezTo>
                  <a:lnTo>
                    <a:pt x="291922" y="561328"/>
                  </a:lnTo>
                  <a:lnTo>
                    <a:pt x="291574" y="561378"/>
                  </a:lnTo>
                  <a:cubicBezTo>
                    <a:pt x="193268" y="564810"/>
                    <a:pt x="93165" y="535360"/>
                    <a:pt x="0" y="458374"/>
                  </a:cubicBezTo>
                  <a:cubicBezTo>
                    <a:pt x="304824" y="422978"/>
                    <a:pt x="329492" y="0"/>
                    <a:pt x="754131" y="0"/>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20531" name="组合 409"/>
            <p:cNvGrpSpPr/>
            <p:nvPr/>
          </p:nvGrpSpPr>
          <p:grpSpPr bwMode="auto">
            <a:xfrm>
              <a:off x="0" y="0"/>
              <a:ext cx="1169960" cy="1637090"/>
              <a:chOff x="0" y="0"/>
              <a:chExt cx="1169960" cy="1637090"/>
            </a:xfrm>
          </p:grpSpPr>
          <p:sp>
            <p:nvSpPr>
              <p:cNvPr id="20532" name="Freeform 23"/>
              <p:cNvSpPr/>
              <p:nvPr/>
            </p:nvSpPr>
            <p:spPr bwMode="auto">
              <a:xfrm>
                <a:off x="1077254" y="769182"/>
                <a:ext cx="86939" cy="182717"/>
              </a:xfrm>
              <a:custGeom>
                <a:avLst/>
                <a:gdLst>
                  <a:gd name="T0" fmla="*/ 52919 w 46"/>
                  <a:gd name="T1" fmla="*/ 0 h 97"/>
                  <a:gd name="T2" fmla="*/ 86939 w 46"/>
                  <a:gd name="T3" fmla="*/ 182717 h 97"/>
                  <a:gd name="T4" fmla="*/ 0 w 46"/>
                  <a:gd name="T5" fmla="*/ 182717 h 97"/>
                  <a:gd name="T6" fmla="*/ 0 w 46"/>
                  <a:gd name="T7" fmla="*/ 11302 h 97"/>
                  <a:gd name="T8" fmla="*/ 52919 w 46"/>
                  <a:gd name="T9" fmla="*/ 0 h 97"/>
                  <a:gd name="T10" fmla="*/ 0 60000 65536"/>
                  <a:gd name="T11" fmla="*/ 0 60000 65536"/>
                  <a:gd name="T12" fmla="*/ 0 60000 65536"/>
                  <a:gd name="T13" fmla="*/ 0 60000 65536"/>
                  <a:gd name="T14" fmla="*/ 0 60000 65536"/>
                  <a:gd name="T15" fmla="*/ 0 w 46"/>
                  <a:gd name="T16" fmla="*/ 0 h 97"/>
                  <a:gd name="T17" fmla="*/ 46 w 46"/>
                  <a:gd name="T18" fmla="*/ 97 h 97"/>
                </a:gdLst>
                <a:ahLst/>
                <a:cxnLst>
                  <a:cxn ang="T10">
                    <a:pos x="T0" y="T1"/>
                  </a:cxn>
                  <a:cxn ang="T11">
                    <a:pos x="T2" y="T3"/>
                  </a:cxn>
                  <a:cxn ang="T12">
                    <a:pos x="T4" y="T5"/>
                  </a:cxn>
                  <a:cxn ang="T13">
                    <a:pos x="T6" y="T7"/>
                  </a:cxn>
                  <a:cxn ang="T14">
                    <a:pos x="T8" y="T9"/>
                  </a:cxn>
                </a:cxnLst>
                <a:rect l="T15" t="T16" r="T17" b="T18"/>
                <a:pathLst>
                  <a:path w="46" h="97">
                    <a:moveTo>
                      <a:pt x="28" y="0"/>
                    </a:moveTo>
                    <a:cubicBezTo>
                      <a:pt x="10" y="46"/>
                      <a:pt x="9" y="83"/>
                      <a:pt x="46" y="97"/>
                    </a:cubicBezTo>
                    <a:cubicBezTo>
                      <a:pt x="0" y="97"/>
                      <a:pt x="0" y="97"/>
                      <a:pt x="0" y="97"/>
                    </a:cubicBezTo>
                    <a:cubicBezTo>
                      <a:pt x="0" y="6"/>
                      <a:pt x="0" y="6"/>
                      <a:pt x="0" y="6"/>
                    </a:cubicBezTo>
                    <a:lnTo>
                      <a:pt x="28" y="0"/>
                    </a:ln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33" name="Rectangle 24"/>
              <p:cNvSpPr>
                <a:spLocks noChangeArrowheads="1"/>
              </p:cNvSpPr>
              <p:nvPr/>
            </p:nvSpPr>
            <p:spPr bwMode="auto">
              <a:xfrm>
                <a:off x="685295" y="951899"/>
                <a:ext cx="391958" cy="68519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0534" name="Rectangle 25"/>
              <p:cNvSpPr>
                <a:spLocks noChangeArrowheads="1"/>
              </p:cNvSpPr>
              <p:nvPr/>
            </p:nvSpPr>
            <p:spPr bwMode="auto">
              <a:xfrm>
                <a:off x="291864" y="951899"/>
                <a:ext cx="393432" cy="685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0535" name="Freeform 26"/>
              <p:cNvSpPr/>
              <p:nvPr/>
            </p:nvSpPr>
            <p:spPr bwMode="auto">
              <a:xfrm>
                <a:off x="204926" y="266709"/>
                <a:ext cx="480370" cy="685191"/>
              </a:xfrm>
              <a:custGeom>
                <a:avLst/>
                <a:gdLst>
                  <a:gd name="T0" fmla="*/ 86996 w 254"/>
                  <a:gd name="T1" fmla="*/ 0 h 364"/>
                  <a:gd name="T2" fmla="*/ 86996 w 254"/>
                  <a:gd name="T3" fmla="*/ 365184 h 364"/>
                  <a:gd name="T4" fmla="*/ 73758 w 254"/>
                  <a:gd name="T5" fmla="*/ 365184 h 364"/>
                  <a:gd name="T6" fmla="*/ 0 w 254"/>
                  <a:gd name="T7" fmla="*/ 440480 h 364"/>
                  <a:gd name="T8" fmla="*/ 73758 w 254"/>
                  <a:gd name="T9" fmla="*/ 513893 h 364"/>
                  <a:gd name="T10" fmla="*/ 86996 w 254"/>
                  <a:gd name="T11" fmla="*/ 513893 h 364"/>
                  <a:gd name="T12" fmla="*/ 86996 w 254"/>
                  <a:gd name="T13" fmla="*/ 685191 h 364"/>
                  <a:gd name="T14" fmla="*/ 480370 w 254"/>
                  <a:gd name="T15" fmla="*/ 685191 h 364"/>
                  <a:gd name="T16" fmla="*/ 480370 w 254"/>
                  <a:gd name="T17" fmla="*/ 513893 h 364"/>
                  <a:gd name="T18" fmla="*/ 480370 w 254"/>
                  <a:gd name="T19" fmla="*/ 365184 h 364"/>
                  <a:gd name="T20" fmla="*/ 480370 w 254"/>
                  <a:gd name="T21" fmla="*/ 0 h 364"/>
                  <a:gd name="T22" fmla="*/ 86996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36" name="Freeform 27"/>
              <p:cNvSpPr/>
              <p:nvPr/>
            </p:nvSpPr>
            <p:spPr bwMode="auto">
              <a:xfrm>
                <a:off x="685295" y="266709"/>
                <a:ext cx="478897" cy="685191"/>
              </a:xfrm>
              <a:custGeom>
                <a:avLst/>
                <a:gdLst>
                  <a:gd name="T0" fmla="*/ 405366 w 254"/>
                  <a:gd name="T1" fmla="*/ 365184 h 364"/>
                  <a:gd name="T2" fmla="*/ 392168 w 254"/>
                  <a:gd name="T3" fmla="*/ 365184 h 364"/>
                  <a:gd name="T4" fmla="*/ 392168 w 254"/>
                  <a:gd name="T5" fmla="*/ 0 h 364"/>
                  <a:gd name="T6" fmla="*/ 0 w 254"/>
                  <a:gd name="T7" fmla="*/ 0 h 364"/>
                  <a:gd name="T8" fmla="*/ 0 w 254"/>
                  <a:gd name="T9" fmla="*/ 365184 h 364"/>
                  <a:gd name="T10" fmla="*/ 0 w 254"/>
                  <a:gd name="T11" fmla="*/ 513893 h 364"/>
                  <a:gd name="T12" fmla="*/ 0 w 254"/>
                  <a:gd name="T13" fmla="*/ 685191 h 364"/>
                  <a:gd name="T14" fmla="*/ 392168 w 254"/>
                  <a:gd name="T15" fmla="*/ 685191 h 364"/>
                  <a:gd name="T16" fmla="*/ 392168 w 254"/>
                  <a:gd name="T17" fmla="*/ 513893 h 364"/>
                  <a:gd name="T18" fmla="*/ 405366 w 254"/>
                  <a:gd name="T19" fmla="*/ 513893 h 364"/>
                  <a:gd name="T20" fmla="*/ 478897 w 254"/>
                  <a:gd name="T21" fmla="*/ 440480 h 364"/>
                  <a:gd name="T22" fmla="*/ 405366 w 254"/>
                  <a:gd name="T23" fmla="*/ 365184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37" name="Freeform 29"/>
              <p:cNvSpPr/>
              <p:nvPr/>
            </p:nvSpPr>
            <p:spPr bwMode="auto">
              <a:xfrm>
                <a:off x="685295" y="951899"/>
                <a:ext cx="391958" cy="685191"/>
              </a:xfrm>
              <a:custGeom>
                <a:avLst/>
                <a:gdLst>
                  <a:gd name="T0" fmla="*/ 305020 w 266"/>
                  <a:gd name="T1" fmla="*/ 0 h 465"/>
                  <a:gd name="T2" fmla="*/ 305020 w 266"/>
                  <a:gd name="T3" fmla="*/ 353647 h 465"/>
                  <a:gd name="T4" fmla="*/ 0 w 266"/>
                  <a:gd name="T5" fmla="*/ 353647 h 465"/>
                  <a:gd name="T6" fmla="*/ 0 w 266"/>
                  <a:gd name="T7" fmla="*/ 685191 h 465"/>
                  <a:gd name="T8" fmla="*/ 305020 w 266"/>
                  <a:gd name="T9" fmla="*/ 685191 h 465"/>
                  <a:gd name="T10" fmla="*/ 391958 w 266"/>
                  <a:gd name="T11" fmla="*/ 685191 h 465"/>
                  <a:gd name="T12" fmla="*/ 391958 w 266"/>
                  <a:gd name="T13" fmla="*/ 353647 h 465"/>
                  <a:gd name="T14" fmla="*/ 391958 w 266"/>
                  <a:gd name="T15" fmla="*/ 0 h 465"/>
                  <a:gd name="T16" fmla="*/ 305020 w 266"/>
                  <a:gd name="T17" fmla="*/ 0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465"/>
                  <a:gd name="T29" fmla="*/ 266 w 266"/>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465">
                    <a:moveTo>
                      <a:pt x="207" y="0"/>
                    </a:moveTo>
                    <a:lnTo>
                      <a:pt x="207" y="240"/>
                    </a:lnTo>
                    <a:lnTo>
                      <a:pt x="0" y="240"/>
                    </a:lnTo>
                    <a:lnTo>
                      <a:pt x="0" y="465"/>
                    </a:lnTo>
                    <a:lnTo>
                      <a:pt x="207" y="465"/>
                    </a:lnTo>
                    <a:lnTo>
                      <a:pt x="266" y="465"/>
                    </a:lnTo>
                    <a:lnTo>
                      <a:pt x="266" y="240"/>
                    </a:lnTo>
                    <a:lnTo>
                      <a:pt x="266" y="0"/>
                    </a:lnTo>
                    <a:lnTo>
                      <a:pt x="207" y="0"/>
                    </a:lnTo>
                    <a:close/>
                  </a:path>
                </a:pathLst>
              </a:custGeom>
              <a:solidFill>
                <a:srgbClr val="FFA04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38" name="Freeform 30"/>
              <p:cNvSpPr/>
              <p:nvPr/>
            </p:nvSpPr>
            <p:spPr bwMode="auto">
              <a:xfrm>
                <a:off x="291864" y="951899"/>
                <a:ext cx="393432" cy="685191"/>
              </a:xfrm>
              <a:custGeom>
                <a:avLst/>
                <a:gdLst>
                  <a:gd name="T0" fmla="*/ 86938 w 267"/>
                  <a:gd name="T1" fmla="*/ 353647 h 465"/>
                  <a:gd name="T2" fmla="*/ 86938 w 267"/>
                  <a:gd name="T3" fmla="*/ 0 h 465"/>
                  <a:gd name="T4" fmla="*/ 0 w 267"/>
                  <a:gd name="T5" fmla="*/ 0 h 465"/>
                  <a:gd name="T6" fmla="*/ 0 w 267"/>
                  <a:gd name="T7" fmla="*/ 353647 h 465"/>
                  <a:gd name="T8" fmla="*/ 0 w 267"/>
                  <a:gd name="T9" fmla="*/ 685191 h 465"/>
                  <a:gd name="T10" fmla="*/ 86938 w 267"/>
                  <a:gd name="T11" fmla="*/ 685191 h 465"/>
                  <a:gd name="T12" fmla="*/ 393432 w 267"/>
                  <a:gd name="T13" fmla="*/ 685191 h 465"/>
                  <a:gd name="T14" fmla="*/ 393432 w 267"/>
                  <a:gd name="T15" fmla="*/ 353647 h 465"/>
                  <a:gd name="T16" fmla="*/ 86938 w 267"/>
                  <a:gd name="T17" fmla="*/ 353647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465"/>
                  <a:gd name="T29" fmla="*/ 267 w 267"/>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465">
                    <a:moveTo>
                      <a:pt x="59" y="240"/>
                    </a:moveTo>
                    <a:lnTo>
                      <a:pt x="59" y="0"/>
                    </a:lnTo>
                    <a:lnTo>
                      <a:pt x="0" y="0"/>
                    </a:lnTo>
                    <a:lnTo>
                      <a:pt x="0" y="240"/>
                    </a:lnTo>
                    <a:lnTo>
                      <a:pt x="0" y="465"/>
                    </a:lnTo>
                    <a:lnTo>
                      <a:pt x="59" y="465"/>
                    </a:lnTo>
                    <a:lnTo>
                      <a:pt x="267" y="465"/>
                    </a:lnTo>
                    <a:lnTo>
                      <a:pt x="267" y="240"/>
                    </a:lnTo>
                    <a:lnTo>
                      <a:pt x="59" y="240"/>
                    </a:lnTo>
                    <a:close/>
                  </a:path>
                </a:pathLst>
              </a:custGeom>
              <a:solidFill>
                <a:srgbClr val="FFC9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39" name="Freeform 31"/>
              <p:cNvSpPr/>
              <p:nvPr/>
            </p:nvSpPr>
            <p:spPr bwMode="auto">
              <a:xfrm>
                <a:off x="685295" y="951899"/>
                <a:ext cx="82518" cy="113462"/>
              </a:xfrm>
              <a:custGeom>
                <a:avLst/>
                <a:gdLst>
                  <a:gd name="T0" fmla="*/ 0 w 56"/>
                  <a:gd name="T1" fmla="*/ 60415 h 77"/>
                  <a:gd name="T2" fmla="*/ 82518 w 56"/>
                  <a:gd name="T3" fmla="*/ 0 h 77"/>
                  <a:gd name="T4" fmla="*/ 82518 w 56"/>
                  <a:gd name="T5" fmla="*/ 113462 h 77"/>
                  <a:gd name="T6" fmla="*/ 0 w 56"/>
                  <a:gd name="T7" fmla="*/ 60415 h 77"/>
                  <a:gd name="T8" fmla="*/ 0 60000 65536"/>
                  <a:gd name="T9" fmla="*/ 0 60000 65536"/>
                  <a:gd name="T10" fmla="*/ 0 60000 65536"/>
                  <a:gd name="T11" fmla="*/ 0 60000 65536"/>
                  <a:gd name="T12" fmla="*/ 0 w 56"/>
                  <a:gd name="T13" fmla="*/ 0 h 77"/>
                  <a:gd name="T14" fmla="*/ 56 w 56"/>
                  <a:gd name="T15" fmla="*/ 77 h 77"/>
                </a:gdLst>
                <a:ahLst/>
                <a:cxnLst>
                  <a:cxn ang="T8">
                    <a:pos x="T0" y="T1"/>
                  </a:cxn>
                  <a:cxn ang="T9">
                    <a:pos x="T2" y="T3"/>
                  </a:cxn>
                  <a:cxn ang="T10">
                    <a:pos x="T4" y="T5"/>
                  </a:cxn>
                  <a:cxn ang="T11">
                    <a:pos x="T6" y="T7"/>
                  </a:cxn>
                </a:cxnLst>
                <a:rect l="T12" t="T13" r="T14" b="T15"/>
                <a:pathLst>
                  <a:path w="56" h="77">
                    <a:moveTo>
                      <a:pt x="0" y="41"/>
                    </a:moveTo>
                    <a:lnTo>
                      <a:pt x="56" y="0"/>
                    </a:lnTo>
                    <a:lnTo>
                      <a:pt x="56" y="77"/>
                    </a:lnTo>
                    <a:lnTo>
                      <a:pt x="0"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40" name="Freeform 32"/>
              <p:cNvSpPr/>
              <p:nvPr/>
            </p:nvSpPr>
            <p:spPr bwMode="auto">
              <a:xfrm>
                <a:off x="593937" y="951899"/>
                <a:ext cx="91359" cy="113462"/>
              </a:xfrm>
              <a:custGeom>
                <a:avLst/>
                <a:gdLst>
                  <a:gd name="T0" fmla="*/ 91359 w 62"/>
                  <a:gd name="T1" fmla="*/ 60415 h 77"/>
                  <a:gd name="T2" fmla="*/ 0 w 62"/>
                  <a:gd name="T3" fmla="*/ 0 h 77"/>
                  <a:gd name="T4" fmla="*/ 0 w 62"/>
                  <a:gd name="T5" fmla="*/ 113462 h 77"/>
                  <a:gd name="T6" fmla="*/ 91359 w 62"/>
                  <a:gd name="T7" fmla="*/ 60415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62" y="41"/>
                    </a:moveTo>
                    <a:lnTo>
                      <a:pt x="0" y="0"/>
                    </a:lnTo>
                    <a:lnTo>
                      <a:pt x="0" y="77"/>
                    </a:lnTo>
                    <a:lnTo>
                      <a:pt x="62"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20541" name="组合 419"/>
              <p:cNvGrpSpPr/>
              <p:nvPr/>
            </p:nvGrpSpPr>
            <p:grpSpPr bwMode="auto">
              <a:xfrm>
                <a:off x="439327" y="536364"/>
                <a:ext cx="488988" cy="151480"/>
                <a:chOff x="0" y="0"/>
                <a:chExt cx="584200" cy="180975"/>
              </a:xfrm>
            </p:grpSpPr>
            <p:sp>
              <p:nvSpPr>
                <p:cNvPr id="20543"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44"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45" name="Rectangle 53"/>
                <p:cNvSpPr>
                  <a:spLocks noChangeArrowheads="1"/>
                </p:cNvSpPr>
                <p:nvPr/>
              </p:nvSpPr>
              <p:spPr bwMode="auto">
                <a:xfrm>
                  <a:off x="215900" y="76200"/>
                  <a:ext cx="152400" cy="28575"/>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sp>
            <p:nvSpPr>
              <p:cNvPr id="20542" name="Freeform 80"/>
              <p:cNvSpPr/>
              <p:nvPr/>
            </p:nvSpPr>
            <p:spPr bwMode="auto">
              <a:xfrm>
                <a:off x="0" y="0"/>
                <a:ext cx="1169960" cy="663669"/>
              </a:xfrm>
              <a:custGeom>
                <a:avLst/>
                <a:gdLst>
                  <a:gd name="T0" fmla="*/ 727701 w 664"/>
                  <a:gd name="T1" fmla="*/ 338029 h 375"/>
                  <a:gd name="T2" fmla="*/ 0 w 664"/>
                  <a:gd name="T3" fmla="*/ 458374 h 375"/>
                  <a:gd name="T4" fmla="*/ 754131 w 664"/>
                  <a:gd name="T5" fmla="*/ 0 h 375"/>
                  <a:gd name="T6" fmla="*/ 1157626 w 664"/>
                  <a:gd name="T7" fmla="*/ 419439 h 375"/>
                  <a:gd name="T8" fmla="*/ 1110052 w 664"/>
                  <a:gd name="T9" fmla="*/ 645971 h 375"/>
                  <a:gd name="T10" fmla="*/ 1037811 w 664"/>
                  <a:gd name="T11" fmla="*/ 610575 h 375"/>
                  <a:gd name="T12" fmla="*/ 1037811 w 664"/>
                  <a:gd name="T13" fmla="*/ 428288 h 375"/>
                  <a:gd name="T14" fmla="*/ 727701 w 664"/>
                  <a:gd name="T15" fmla="*/ 338029 h 375"/>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375"/>
                  <a:gd name="T26" fmla="*/ 664 w 664"/>
                  <a:gd name="T27" fmla="*/ 375 h 3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375">
                    <a:moveTo>
                      <a:pt x="413" y="191"/>
                    </a:moveTo>
                    <a:cubicBezTo>
                      <a:pt x="310" y="300"/>
                      <a:pt x="141" y="375"/>
                      <a:pt x="0" y="259"/>
                    </a:cubicBezTo>
                    <a:cubicBezTo>
                      <a:pt x="173" y="239"/>
                      <a:pt x="187" y="0"/>
                      <a:pt x="428" y="0"/>
                    </a:cubicBezTo>
                    <a:cubicBezTo>
                      <a:pt x="601" y="0"/>
                      <a:pt x="650" y="151"/>
                      <a:pt x="657" y="237"/>
                    </a:cubicBezTo>
                    <a:cubicBezTo>
                      <a:pt x="664" y="321"/>
                      <a:pt x="630" y="365"/>
                      <a:pt x="630" y="365"/>
                    </a:cubicBezTo>
                    <a:cubicBezTo>
                      <a:pt x="589" y="345"/>
                      <a:pt x="589" y="345"/>
                      <a:pt x="589" y="345"/>
                    </a:cubicBezTo>
                    <a:cubicBezTo>
                      <a:pt x="589" y="242"/>
                      <a:pt x="589" y="242"/>
                      <a:pt x="589" y="242"/>
                    </a:cubicBezTo>
                    <a:cubicBezTo>
                      <a:pt x="560" y="249"/>
                      <a:pt x="442" y="216"/>
                      <a:pt x="413" y="191"/>
                    </a:cubicBez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23583" name="组合 197"/>
          <p:cNvGrpSpPr/>
          <p:nvPr/>
        </p:nvGrpSpPr>
        <p:grpSpPr bwMode="auto">
          <a:xfrm>
            <a:off x="1911351" y="4809067"/>
            <a:ext cx="711200" cy="1001184"/>
            <a:chOff x="0" y="0"/>
            <a:chExt cx="533422" cy="751622"/>
          </a:xfrm>
        </p:grpSpPr>
        <p:sp>
          <p:nvSpPr>
            <p:cNvPr id="20517" name="Freeform 96"/>
            <p:cNvSpPr/>
            <p:nvPr/>
          </p:nvSpPr>
          <p:spPr bwMode="auto">
            <a:xfrm>
              <a:off x="23104" y="222529"/>
              <a:ext cx="244418" cy="349398"/>
            </a:xfrm>
            <a:custGeom>
              <a:avLst/>
              <a:gdLst>
                <a:gd name="T0" fmla="*/ 44265 w 254"/>
                <a:gd name="T1" fmla="*/ 0 h 364"/>
                <a:gd name="T2" fmla="*/ 44265 w 254"/>
                <a:gd name="T3" fmla="*/ 186218 h 364"/>
                <a:gd name="T4" fmla="*/ 37529 w 254"/>
                <a:gd name="T5" fmla="*/ 186218 h 364"/>
                <a:gd name="T6" fmla="*/ 0 w 254"/>
                <a:gd name="T7" fmla="*/ 224613 h 364"/>
                <a:gd name="T8" fmla="*/ 37529 w 254"/>
                <a:gd name="T9" fmla="*/ 262049 h 364"/>
                <a:gd name="T10" fmla="*/ 44265 w 254"/>
                <a:gd name="T11" fmla="*/ 262049 h 364"/>
                <a:gd name="T12" fmla="*/ 44265 w 254"/>
                <a:gd name="T13" fmla="*/ 349398 h 364"/>
                <a:gd name="T14" fmla="*/ 244418 w 254"/>
                <a:gd name="T15" fmla="*/ 349398 h 364"/>
                <a:gd name="T16" fmla="*/ 244418 w 254"/>
                <a:gd name="T17" fmla="*/ 262049 h 364"/>
                <a:gd name="T18" fmla="*/ 244418 w 254"/>
                <a:gd name="T19" fmla="*/ 186218 h 364"/>
                <a:gd name="T20" fmla="*/ 244418 w 254"/>
                <a:gd name="T21" fmla="*/ 0 h 364"/>
                <a:gd name="T22" fmla="*/ 44265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18" name="Freeform 97"/>
            <p:cNvSpPr/>
            <p:nvPr/>
          </p:nvSpPr>
          <p:spPr bwMode="auto">
            <a:xfrm>
              <a:off x="267522" y="222529"/>
              <a:ext cx="244418" cy="349398"/>
            </a:xfrm>
            <a:custGeom>
              <a:avLst/>
              <a:gdLst>
                <a:gd name="T0" fmla="*/ 206889 w 254"/>
                <a:gd name="T1" fmla="*/ 186218 h 364"/>
                <a:gd name="T2" fmla="*/ 200153 w 254"/>
                <a:gd name="T3" fmla="*/ 186218 h 364"/>
                <a:gd name="T4" fmla="*/ 200153 w 254"/>
                <a:gd name="T5" fmla="*/ 0 h 364"/>
                <a:gd name="T6" fmla="*/ 0 w 254"/>
                <a:gd name="T7" fmla="*/ 0 h 364"/>
                <a:gd name="T8" fmla="*/ 0 w 254"/>
                <a:gd name="T9" fmla="*/ 186218 h 364"/>
                <a:gd name="T10" fmla="*/ 0 w 254"/>
                <a:gd name="T11" fmla="*/ 262049 h 364"/>
                <a:gd name="T12" fmla="*/ 0 w 254"/>
                <a:gd name="T13" fmla="*/ 349398 h 364"/>
                <a:gd name="T14" fmla="*/ 200153 w 254"/>
                <a:gd name="T15" fmla="*/ 349398 h 364"/>
                <a:gd name="T16" fmla="*/ 200153 w 254"/>
                <a:gd name="T17" fmla="*/ 262049 h 364"/>
                <a:gd name="T18" fmla="*/ 206889 w 254"/>
                <a:gd name="T19" fmla="*/ 262049 h 364"/>
                <a:gd name="T20" fmla="*/ 244418 w 254"/>
                <a:gd name="T21" fmla="*/ 224613 h 364"/>
                <a:gd name="T22" fmla="*/ 206889 w 254"/>
                <a:gd name="T23" fmla="*/ 186218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19" name="Oval 98"/>
            <p:cNvSpPr>
              <a:spLocks noChangeArrowheads="1"/>
            </p:cNvSpPr>
            <p:nvPr/>
          </p:nvSpPr>
          <p:spPr bwMode="auto">
            <a:xfrm>
              <a:off x="479513" y="457623"/>
              <a:ext cx="18240" cy="18240"/>
            </a:xfrm>
            <a:prstGeom prst="ellipse">
              <a:avLst/>
            </a:prstGeom>
            <a:solidFill>
              <a:srgbClr val="494C5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0520" name="Freeform 99"/>
            <p:cNvSpPr/>
            <p:nvPr/>
          </p:nvSpPr>
          <p:spPr bwMode="auto">
            <a:xfrm>
              <a:off x="0" y="0"/>
              <a:ext cx="533422" cy="433708"/>
            </a:xfrm>
            <a:custGeom>
              <a:avLst/>
              <a:gdLst>
                <a:gd name="T0" fmla="*/ 23104 w 1316"/>
                <a:gd name="T1" fmla="*/ 433708 h 1070"/>
                <a:gd name="T2" fmla="*/ 0 w 1316"/>
                <a:gd name="T3" fmla="*/ 0 h 1070"/>
                <a:gd name="T4" fmla="*/ 86742 w 1316"/>
                <a:gd name="T5" fmla="*/ 84310 h 1070"/>
                <a:gd name="T6" fmla="*/ 117547 w 1316"/>
                <a:gd name="T7" fmla="*/ 28779 h 1070"/>
                <a:gd name="T8" fmla="*/ 177132 w 1316"/>
                <a:gd name="T9" fmla="*/ 128491 h 1070"/>
                <a:gd name="T10" fmla="*/ 221313 w 1316"/>
                <a:gd name="T11" fmla="*/ 45803 h 1070"/>
                <a:gd name="T12" fmla="*/ 267522 w 1316"/>
                <a:gd name="T13" fmla="*/ 149568 h 1070"/>
                <a:gd name="T14" fmla="*/ 319405 w 1316"/>
                <a:gd name="T15" fmla="*/ 76608 h 1070"/>
                <a:gd name="T16" fmla="*/ 367640 w 1316"/>
                <a:gd name="T17" fmla="*/ 176321 h 1070"/>
                <a:gd name="T18" fmla="*/ 425603 w 1316"/>
                <a:gd name="T19" fmla="*/ 107414 h 1070"/>
                <a:gd name="T20" fmla="*/ 459246 w 1316"/>
                <a:gd name="T21" fmla="*/ 197803 h 1070"/>
                <a:gd name="T22" fmla="*/ 533422 w 1316"/>
                <a:gd name="T23" fmla="*/ 153622 h 1070"/>
                <a:gd name="T24" fmla="*/ 511939 w 1316"/>
                <a:gd name="T25" fmla="*/ 433708 h 1070"/>
                <a:gd name="T26" fmla="*/ 467758 w 1316"/>
                <a:gd name="T27" fmla="*/ 408983 h 1070"/>
                <a:gd name="T28" fmla="*/ 460056 w 1316"/>
                <a:gd name="T29" fmla="*/ 280086 h 1070"/>
                <a:gd name="T30" fmla="*/ 267522 w 1316"/>
                <a:gd name="T31" fmla="*/ 345345 h 1070"/>
                <a:gd name="T32" fmla="*/ 67286 w 1316"/>
                <a:gd name="T33" fmla="*/ 274412 h 1070"/>
                <a:gd name="T34" fmla="*/ 67286 w 1316"/>
                <a:gd name="T35" fmla="*/ 408983 h 1070"/>
                <a:gd name="T36" fmla="*/ 23104 w 1316"/>
                <a:gd name="T37" fmla="*/ 433708 h 10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6"/>
                <a:gd name="T58" fmla="*/ 0 h 1070"/>
                <a:gd name="T59" fmla="*/ 1316 w 1316"/>
                <a:gd name="T60" fmla="*/ 1070 h 10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6" h="1070">
                  <a:moveTo>
                    <a:pt x="57" y="1070"/>
                  </a:moveTo>
                  <a:lnTo>
                    <a:pt x="0" y="0"/>
                  </a:lnTo>
                  <a:lnTo>
                    <a:pt x="214" y="208"/>
                  </a:lnTo>
                  <a:lnTo>
                    <a:pt x="290" y="71"/>
                  </a:lnTo>
                  <a:lnTo>
                    <a:pt x="437" y="317"/>
                  </a:lnTo>
                  <a:lnTo>
                    <a:pt x="546" y="113"/>
                  </a:lnTo>
                  <a:lnTo>
                    <a:pt x="660" y="369"/>
                  </a:lnTo>
                  <a:lnTo>
                    <a:pt x="788" y="189"/>
                  </a:lnTo>
                  <a:lnTo>
                    <a:pt x="907" y="435"/>
                  </a:lnTo>
                  <a:lnTo>
                    <a:pt x="1050" y="265"/>
                  </a:lnTo>
                  <a:lnTo>
                    <a:pt x="1133" y="488"/>
                  </a:lnTo>
                  <a:lnTo>
                    <a:pt x="1316" y="379"/>
                  </a:lnTo>
                  <a:lnTo>
                    <a:pt x="1263" y="1070"/>
                  </a:lnTo>
                  <a:lnTo>
                    <a:pt x="1154" y="1009"/>
                  </a:lnTo>
                  <a:lnTo>
                    <a:pt x="1135" y="691"/>
                  </a:lnTo>
                  <a:lnTo>
                    <a:pt x="660" y="852"/>
                  </a:lnTo>
                  <a:lnTo>
                    <a:pt x="166" y="677"/>
                  </a:lnTo>
                  <a:lnTo>
                    <a:pt x="166" y="1009"/>
                  </a:lnTo>
                  <a:lnTo>
                    <a:pt x="57" y="107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21" name="Freeform 100"/>
            <p:cNvSpPr/>
            <p:nvPr/>
          </p:nvSpPr>
          <p:spPr bwMode="auto">
            <a:xfrm>
              <a:off x="92416" y="369665"/>
              <a:ext cx="350210" cy="115926"/>
            </a:xfrm>
            <a:custGeom>
              <a:avLst/>
              <a:gdLst>
                <a:gd name="T0" fmla="*/ 266506 w 364"/>
                <a:gd name="T1" fmla="*/ 0 h 121"/>
                <a:gd name="T2" fmla="*/ 236680 w 364"/>
                <a:gd name="T3" fmla="*/ 958 h 121"/>
                <a:gd name="T4" fmla="*/ 113530 w 364"/>
                <a:gd name="T5" fmla="*/ 958 h 121"/>
                <a:gd name="T6" fmla="*/ 113530 w 364"/>
                <a:gd name="T7" fmla="*/ 958 h 121"/>
                <a:gd name="T8" fmla="*/ 83704 w 364"/>
                <a:gd name="T9" fmla="*/ 0 h 121"/>
                <a:gd name="T10" fmla="*/ 0 w 364"/>
                <a:gd name="T11" fmla="*/ 58442 h 121"/>
                <a:gd name="T12" fmla="*/ 83704 w 364"/>
                <a:gd name="T13" fmla="*/ 115926 h 121"/>
                <a:gd name="T14" fmla="*/ 167408 w 364"/>
                <a:gd name="T15" fmla="*/ 32574 h 121"/>
                <a:gd name="T16" fmla="*/ 162598 w 364"/>
                <a:gd name="T17" fmla="*/ 17245 h 121"/>
                <a:gd name="T18" fmla="*/ 187613 w 364"/>
                <a:gd name="T19" fmla="*/ 17245 h 121"/>
                <a:gd name="T20" fmla="*/ 182802 w 364"/>
                <a:gd name="T21" fmla="*/ 32574 h 121"/>
                <a:gd name="T22" fmla="*/ 266506 w 364"/>
                <a:gd name="T23" fmla="*/ 115926 h 121"/>
                <a:gd name="T24" fmla="*/ 350210 w 364"/>
                <a:gd name="T25" fmla="*/ 58442 h 121"/>
                <a:gd name="T26" fmla="*/ 266506 w 364"/>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121"/>
                <a:gd name="T44" fmla="*/ 364 w 364"/>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121">
                  <a:moveTo>
                    <a:pt x="277" y="0"/>
                  </a:moveTo>
                  <a:cubicBezTo>
                    <a:pt x="266" y="0"/>
                    <a:pt x="255" y="0"/>
                    <a:pt x="246" y="1"/>
                  </a:cubicBezTo>
                  <a:cubicBezTo>
                    <a:pt x="118" y="1"/>
                    <a:pt x="118" y="1"/>
                    <a:pt x="118" y="1"/>
                  </a:cubicBezTo>
                  <a:cubicBezTo>
                    <a:pt x="118" y="1"/>
                    <a:pt x="118" y="1"/>
                    <a:pt x="118" y="1"/>
                  </a:cubicBezTo>
                  <a:cubicBezTo>
                    <a:pt x="109" y="0"/>
                    <a:pt x="98" y="0"/>
                    <a:pt x="87" y="0"/>
                  </a:cubicBezTo>
                  <a:cubicBezTo>
                    <a:pt x="39" y="0"/>
                    <a:pt x="0" y="0"/>
                    <a:pt x="0" y="61"/>
                  </a:cubicBezTo>
                  <a:cubicBezTo>
                    <a:pt x="0" y="121"/>
                    <a:pt x="39" y="121"/>
                    <a:pt x="87" y="121"/>
                  </a:cubicBezTo>
                  <a:cubicBezTo>
                    <a:pt x="135" y="121"/>
                    <a:pt x="174" y="68"/>
                    <a:pt x="174" y="34"/>
                  </a:cubicBezTo>
                  <a:cubicBezTo>
                    <a:pt x="174" y="27"/>
                    <a:pt x="172" y="22"/>
                    <a:pt x="169" y="18"/>
                  </a:cubicBezTo>
                  <a:cubicBezTo>
                    <a:pt x="195" y="18"/>
                    <a:pt x="195" y="18"/>
                    <a:pt x="195" y="18"/>
                  </a:cubicBezTo>
                  <a:cubicBezTo>
                    <a:pt x="192" y="22"/>
                    <a:pt x="190" y="27"/>
                    <a:pt x="190" y="34"/>
                  </a:cubicBezTo>
                  <a:cubicBezTo>
                    <a:pt x="190" y="68"/>
                    <a:pt x="229" y="121"/>
                    <a:pt x="277" y="121"/>
                  </a:cubicBezTo>
                  <a:cubicBezTo>
                    <a:pt x="325" y="121"/>
                    <a:pt x="364" y="121"/>
                    <a:pt x="364" y="61"/>
                  </a:cubicBezTo>
                  <a:cubicBezTo>
                    <a:pt x="364" y="0"/>
                    <a:pt x="325" y="0"/>
                    <a:pt x="277"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22" name="任意多边形 196"/>
            <p:cNvSpPr/>
            <p:nvPr/>
          </p:nvSpPr>
          <p:spPr bwMode="auto">
            <a:xfrm>
              <a:off x="267522" y="571927"/>
              <a:ext cx="200236" cy="179695"/>
            </a:xfrm>
            <a:custGeom>
              <a:avLst/>
              <a:gdLst>
                <a:gd name="T0" fmla="*/ 138625 w 200236"/>
                <a:gd name="T1" fmla="*/ 0 h 179695"/>
                <a:gd name="T2" fmla="*/ 200236 w 200236"/>
                <a:gd name="T3" fmla="*/ 0 h 179695"/>
                <a:gd name="T4" fmla="*/ 200236 w 200236"/>
                <a:gd name="T5" fmla="*/ 162849 h 179695"/>
                <a:gd name="T6" fmla="*/ 129972 w 200236"/>
                <a:gd name="T7" fmla="*/ 173573 h 179695"/>
                <a:gd name="T8" fmla="*/ 8724 w 200236"/>
                <a:gd name="T9" fmla="*/ 179695 h 179695"/>
                <a:gd name="T10" fmla="*/ 0 w 200236"/>
                <a:gd name="T11" fmla="*/ 179255 h 179695"/>
                <a:gd name="T12" fmla="*/ 0 w 200236"/>
                <a:gd name="T13" fmla="*/ 154838 h 179695"/>
                <a:gd name="T14" fmla="*/ 138625 w 200236"/>
                <a:gd name="T15" fmla="*/ 0 h 179695"/>
                <a:gd name="T16" fmla="*/ 0 60000 65536"/>
                <a:gd name="T17" fmla="*/ 0 60000 65536"/>
                <a:gd name="T18" fmla="*/ 0 60000 65536"/>
                <a:gd name="T19" fmla="*/ 0 60000 65536"/>
                <a:gd name="T20" fmla="*/ 0 60000 65536"/>
                <a:gd name="T21" fmla="*/ 0 60000 65536"/>
                <a:gd name="T22" fmla="*/ 0 60000 65536"/>
                <a:gd name="T23" fmla="*/ 0 60000 65536"/>
                <a:gd name="T24" fmla="*/ 0 w 200236"/>
                <a:gd name="T25" fmla="*/ 0 h 179695"/>
                <a:gd name="T26" fmla="*/ 200236 w 200236"/>
                <a:gd name="T27" fmla="*/ 179695 h 179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236" h="179695">
                  <a:moveTo>
                    <a:pt x="138625" y="0"/>
                  </a:moveTo>
                  <a:lnTo>
                    <a:pt x="200236" y="0"/>
                  </a:lnTo>
                  <a:lnTo>
                    <a:pt x="200236" y="162849"/>
                  </a:lnTo>
                  <a:lnTo>
                    <a:pt x="129972" y="173573"/>
                  </a:lnTo>
                  <a:cubicBezTo>
                    <a:pt x="90107" y="177621"/>
                    <a:pt x="49658" y="179695"/>
                    <a:pt x="8724" y="179695"/>
                  </a:cubicBezTo>
                  <a:lnTo>
                    <a:pt x="0" y="179255"/>
                  </a:lnTo>
                  <a:lnTo>
                    <a:pt x="0" y="154838"/>
                  </a:lnTo>
                  <a:lnTo>
                    <a:pt x="138625" y="0"/>
                  </a:lnTo>
                  <a:close/>
                </a:path>
              </a:pathLst>
            </a:custGeom>
            <a:solidFill>
              <a:srgbClr val="FFC9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23" name="任意多边形 194"/>
            <p:cNvSpPr/>
            <p:nvPr/>
          </p:nvSpPr>
          <p:spPr bwMode="auto">
            <a:xfrm>
              <a:off x="67285" y="571927"/>
              <a:ext cx="200236" cy="179255"/>
            </a:xfrm>
            <a:custGeom>
              <a:avLst/>
              <a:gdLst>
                <a:gd name="T0" fmla="*/ 0 w 200236"/>
                <a:gd name="T1" fmla="*/ 0 h 179255"/>
                <a:gd name="T2" fmla="*/ 62422 w 200236"/>
                <a:gd name="T3" fmla="*/ 0 h 179255"/>
                <a:gd name="T4" fmla="*/ 200236 w 200236"/>
                <a:gd name="T5" fmla="*/ 154838 h 179255"/>
                <a:gd name="T6" fmla="*/ 200236 w 200236"/>
                <a:gd name="T7" fmla="*/ 179255 h 179255"/>
                <a:gd name="T8" fmla="*/ 87714 w 200236"/>
                <a:gd name="T9" fmla="*/ 173573 h 179255"/>
                <a:gd name="T10" fmla="*/ 0 w 200236"/>
                <a:gd name="T11" fmla="*/ 160186 h 179255"/>
                <a:gd name="T12" fmla="*/ 0 w 200236"/>
                <a:gd name="T13" fmla="*/ 0 h 179255"/>
                <a:gd name="T14" fmla="*/ 0 60000 65536"/>
                <a:gd name="T15" fmla="*/ 0 60000 65536"/>
                <a:gd name="T16" fmla="*/ 0 60000 65536"/>
                <a:gd name="T17" fmla="*/ 0 60000 65536"/>
                <a:gd name="T18" fmla="*/ 0 60000 65536"/>
                <a:gd name="T19" fmla="*/ 0 60000 65536"/>
                <a:gd name="T20" fmla="*/ 0 60000 65536"/>
                <a:gd name="T21" fmla="*/ 0 w 200236"/>
                <a:gd name="T22" fmla="*/ 0 h 179255"/>
                <a:gd name="T23" fmla="*/ 200236 w 200236"/>
                <a:gd name="T24" fmla="*/ 179255 h 179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236" h="179255">
                  <a:moveTo>
                    <a:pt x="0" y="0"/>
                  </a:moveTo>
                  <a:lnTo>
                    <a:pt x="62422" y="0"/>
                  </a:lnTo>
                  <a:lnTo>
                    <a:pt x="200236" y="154838"/>
                  </a:lnTo>
                  <a:lnTo>
                    <a:pt x="200236" y="179255"/>
                  </a:lnTo>
                  <a:lnTo>
                    <a:pt x="87714" y="173573"/>
                  </a:lnTo>
                  <a:lnTo>
                    <a:pt x="0" y="160186"/>
                  </a:lnTo>
                  <a:lnTo>
                    <a:pt x="0" y="0"/>
                  </a:lnTo>
                  <a:close/>
                </a:path>
              </a:pathLst>
            </a:custGeom>
            <a:solidFill>
              <a:srgbClr val="FFDA9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24" name="Freeform 103"/>
            <p:cNvSpPr/>
            <p:nvPr/>
          </p:nvSpPr>
          <p:spPr bwMode="auto">
            <a:xfrm>
              <a:off x="267522" y="571927"/>
              <a:ext cx="138625" cy="154838"/>
            </a:xfrm>
            <a:custGeom>
              <a:avLst/>
              <a:gdLst>
                <a:gd name="T0" fmla="*/ 0 w 144"/>
                <a:gd name="T1" fmla="*/ 60589 h 161"/>
                <a:gd name="T2" fmla="*/ 0 w 144"/>
                <a:gd name="T3" fmla="*/ 154838 h 161"/>
                <a:gd name="T4" fmla="*/ 138625 w 144"/>
                <a:gd name="T5" fmla="*/ 0 h 161"/>
                <a:gd name="T6" fmla="*/ 60648 w 144"/>
                <a:gd name="T7" fmla="*/ 0 h 161"/>
                <a:gd name="T8" fmla="*/ 60648 w 144"/>
                <a:gd name="T9" fmla="*/ 0 h 161"/>
                <a:gd name="T10" fmla="*/ 0 w 144"/>
                <a:gd name="T11" fmla="*/ 60589 h 161"/>
                <a:gd name="T12" fmla="*/ 0 60000 65536"/>
                <a:gd name="T13" fmla="*/ 0 60000 65536"/>
                <a:gd name="T14" fmla="*/ 0 60000 65536"/>
                <a:gd name="T15" fmla="*/ 0 60000 65536"/>
                <a:gd name="T16" fmla="*/ 0 60000 65536"/>
                <a:gd name="T17" fmla="*/ 0 60000 65536"/>
                <a:gd name="T18" fmla="*/ 0 w 144"/>
                <a:gd name="T19" fmla="*/ 0 h 161"/>
                <a:gd name="T20" fmla="*/ 144 w 144"/>
                <a:gd name="T21" fmla="*/ 161 h 161"/>
              </a:gdLst>
              <a:ahLst/>
              <a:cxnLst>
                <a:cxn ang="T12">
                  <a:pos x="T0" y="T1"/>
                </a:cxn>
                <a:cxn ang="T13">
                  <a:pos x="T2" y="T3"/>
                </a:cxn>
                <a:cxn ang="T14">
                  <a:pos x="T4" y="T5"/>
                </a:cxn>
                <a:cxn ang="T15">
                  <a:pos x="T6" y="T7"/>
                </a:cxn>
                <a:cxn ang="T16">
                  <a:pos x="T8" y="T9"/>
                </a:cxn>
                <a:cxn ang="T17">
                  <a:pos x="T10" y="T11"/>
                </a:cxn>
              </a:cxnLst>
              <a:rect l="T18" t="T19" r="T20" b="T21"/>
              <a:pathLst>
                <a:path w="144" h="161">
                  <a:moveTo>
                    <a:pt x="0" y="63"/>
                  </a:moveTo>
                  <a:cubicBezTo>
                    <a:pt x="0" y="161"/>
                    <a:pt x="0" y="161"/>
                    <a:pt x="0" y="161"/>
                  </a:cubicBezTo>
                  <a:cubicBezTo>
                    <a:pt x="144" y="0"/>
                    <a:pt x="144" y="0"/>
                    <a:pt x="144" y="0"/>
                  </a:cubicBezTo>
                  <a:cubicBezTo>
                    <a:pt x="63" y="0"/>
                    <a:pt x="63" y="0"/>
                    <a:pt x="63" y="0"/>
                  </a:cubicBezTo>
                  <a:cubicBezTo>
                    <a:pt x="63" y="0"/>
                    <a:pt x="63" y="0"/>
                    <a:pt x="63" y="0"/>
                  </a:cubicBezTo>
                  <a:cubicBezTo>
                    <a:pt x="63" y="35"/>
                    <a:pt x="35" y="63"/>
                    <a:pt x="0" y="63"/>
                  </a:cubicBezTo>
                  <a:close/>
                </a:path>
              </a:pathLst>
            </a:custGeom>
            <a:solidFill>
              <a:srgbClr val="494C5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25" name="Freeform 104"/>
            <p:cNvSpPr/>
            <p:nvPr/>
          </p:nvSpPr>
          <p:spPr bwMode="auto">
            <a:xfrm>
              <a:off x="129708" y="571927"/>
              <a:ext cx="137814" cy="154838"/>
            </a:xfrm>
            <a:custGeom>
              <a:avLst/>
              <a:gdLst>
                <a:gd name="T0" fmla="*/ 137814 w 143"/>
                <a:gd name="T1" fmla="*/ 60589 h 161"/>
                <a:gd name="T2" fmla="*/ 77099 w 143"/>
                <a:gd name="T3" fmla="*/ 0 h 161"/>
                <a:gd name="T4" fmla="*/ 77099 w 143"/>
                <a:gd name="T5" fmla="*/ 0 h 161"/>
                <a:gd name="T6" fmla="*/ 0 w 143"/>
                <a:gd name="T7" fmla="*/ 0 h 161"/>
                <a:gd name="T8" fmla="*/ 137814 w 143"/>
                <a:gd name="T9" fmla="*/ 154838 h 161"/>
                <a:gd name="T10" fmla="*/ 137814 w 143"/>
                <a:gd name="T11" fmla="*/ 60589 h 161"/>
                <a:gd name="T12" fmla="*/ 0 60000 65536"/>
                <a:gd name="T13" fmla="*/ 0 60000 65536"/>
                <a:gd name="T14" fmla="*/ 0 60000 65536"/>
                <a:gd name="T15" fmla="*/ 0 60000 65536"/>
                <a:gd name="T16" fmla="*/ 0 60000 65536"/>
                <a:gd name="T17" fmla="*/ 0 60000 65536"/>
                <a:gd name="T18" fmla="*/ 0 w 143"/>
                <a:gd name="T19" fmla="*/ 0 h 161"/>
                <a:gd name="T20" fmla="*/ 143 w 143"/>
                <a:gd name="T21" fmla="*/ 161 h 161"/>
              </a:gdLst>
              <a:ahLst/>
              <a:cxnLst>
                <a:cxn ang="T12">
                  <a:pos x="T0" y="T1"/>
                </a:cxn>
                <a:cxn ang="T13">
                  <a:pos x="T2" y="T3"/>
                </a:cxn>
                <a:cxn ang="T14">
                  <a:pos x="T4" y="T5"/>
                </a:cxn>
                <a:cxn ang="T15">
                  <a:pos x="T6" y="T7"/>
                </a:cxn>
                <a:cxn ang="T16">
                  <a:pos x="T8" y="T9"/>
                </a:cxn>
                <a:cxn ang="T17">
                  <a:pos x="T10" y="T11"/>
                </a:cxn>
              </a:cxnLst>
              <a:rect l="T18" t="T19" r="T20" b="T21"/>
              <a:pathLst>
                <a:path w="143" h="161">
                  <a:moveTo>
                    <a:pt x="143" y="63"/>
                  </a:moveTo>
                  <a:cubicBezTo>
                    <a:pt x="108" y="63"/>
                    <a:pt x="80" y="35"/>
                    <a:pt x="80" y="0"/>
                  </a:cubicBezTo>
                  <a:cubicBezTo>
                    <a:pt x="80" y="0"/>
                    <a:pt x="80" y="0"/>
                    <a:pt x="80" y="0"/>
                  </a:cubicBezTo>
                  <a:cubicBezTo>
                    <a:pt x="0" y="0"/>
                    <a:pt x="0" y="0"/>
                    <a:pt x="0" y="0"/>
                  </a:cubicBezTo>
                  <a:cubicBezTo>
                    <a:pt x="143" y="161"/>
                    <a:pt x="143" y="161"/>
                    <a:pt x="143" y="161"/>
                  </a:cubicBezTo>
                  <a:lnTo>
                    <a:pt x="143" y="63"/>
                  </a:lnTo>
                  <a:close/>
                </a:path>
              </a:pathLst>
            </a:custGeom>
            <a:solidFill>
              <a:srgbClr val="787D8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26" name="Freeform 105"/>
            <p:cNvSpPr/>
            <p:nvPr/>
          </p:nvSpPr>
          <p:spPr bwMode="auto">
            <a:xfrm>
              <a:off x="267522" y="571927"/>
              <a:ext cx="173484" cy="154838"/>
            </a:xfrm>
            <a:custGeom>
              <a:avLst/>
              <a:gdLst>
                <a:gd name="T0" fmla="*/ 173484 w 428"/>
                <a:gd name="T1" fmla="*/ 0 h 382"/>
                <a:gd name="T2" fmla="*/ 150380 w 428"/>
                <a:gd name="T3" fmla="*/ 130518 h 382"/>
                <a:gd name="T4" fmla="*/ 69313 w 428"/>
                <a:gd name="T5" fmla="*/ 101739 h 382"/>
                <a:gd name="T6" fmla="*/ 0 w 428"/>
                <a:gd name="T7" fmla="*/ 154838 h 382"/>
                <a:gd name="T8" fmla="*/ 138625 w 428"/>
                <a:gd name="T9" fmla="*/ 0 h 382"/>
                <a:gd name="T10" fmla="*/ 173484 w 428"/>
                <a:gd name="T11" fmla="*/ 0 h 382"/>
                <a:gd name="T12" fmla="*/ 0 60000 65536"/>
                <a:gd name="T13" fmla="*/ 0 60000 65536"/>
                <a:gd name="T14" fmla="*/ 0 60000 65536"/>
                <a:gd name="T15" fmla="*/ 0 60000 65536"/>
                <a:gd name="T16" fmla="*/ 0 60000 65536"/>
                <a:gd name="T17" fmla="*/ 0 60000 65536"/>
                <a:gd name="T18" fmla="*/ 0 w 428"/>
                <a:gd name="T19" fmla="*/ 0 h 382"/>
                <a:gd name="T20" fmla="*/ 428 w 428"/>
                <a:gd name="T21" fmla="*/ 382 h 382"/>
              </a:gdLst>
              <a:ahLst/>
              <a:cxnLst>
                <a:cxn ang="T12">
                  <a:pos x="T0" y="T1"/>
                </a:cxn>
                <a:cxn ang="T13">
                  <a:pos x="T2" y="T3"/>
                </a:cxn>
                <a:cxn ang="T14">
                  <a:pos x="T4" y="T5"/>
                </a:cxn>
                <a:cxn ang="T15">
                  <a:pos x="T6" y="T7"/>
                </a:cxn>
                <a:cxn ang="T16">
                  <a:pos x="T8" y="T9"/>
                </a:cxn>
                <a:cxn ang="T17">
                  <a:pos x="T10" y="T11"/>
                </a:cxn>
              </a:cxnLst>
              <a:rect l="T18" t="T19" r="T20" b="T21"/>
              <a:pathLst>
                <a:path w="428" h="382">
                  <a:moveTo>
                    <a:pt x="428" y="0"/>
                  </a:moveTo>
                  <a:lnTo>
                    <a:pt x="371" y="322"/>
                  </a:lnTo>
                  <a:lnTo>
                    <a:pt x="171" y="251"/>
                  </a:lnTo>
                  <a:lnTo>
                    <a:pt x="0" y="382"/>
                  </a:lnTo>
                  <a:lnTo>
                    <a:pt x="342" y="0"/>
                  </a:lnTo>
                  <a:lnTo>
                    <a:pt x="428" y="0"/>
                  </a:lnTo>
                  <a:close/>
                </a:path>
              </a:pathLst>
            </a:custGeom>
            <a:solidFill>
              <a:srgbClr val="F1AA2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27" name="Freeform 106"/>
            <p:cNvSpPr/>
            <p:nvPr/>
          </p:nvSpPr>
          <p:spPr bwMode="auto">
            <a:xfrm>
              <a:off x="88363" y="571927"/>
              <a:ext cx="179158" cy="154838"/>
            </a:xfrm>
            <a:custGeom>
              <a:avLst/>
              <a:gdLst>
                <a:gd name="T0" fmla="*/ 0 w 442"/>
                <a:gd name="T1" fmla="*/ 0 h 382"/>
                <a:gd name="T2" fmla="*/ 41344 w 442"/>
                <a:gd name="T3" fmla="*/ 130518 h 382"/>
                <a:gd name="T4" fmla="*/ 92416 w 442"/>
                <a:gd name="T5" fmla="*/ 86742 h 382"/>
                <a:gd name="T6" fmla="*/ 179158 w 442"/>
                <a:gd name="T7" fmla="*/ 154838 h 382"/>
                <a:gd name="T8" fmla="*/ 41344 w 442"/>
                <a:gd name="T9" fmla="*/ 0 h 382"/>
                <a:gd name="T10" fmla="*/ 0 w 442"/>
                <a:gd name="T11" fmla="*/ 0 h 382"/>
                <a:gd name="T12" fmla="*/ 0 60000 65536"/>
                <a:gd name="T13" fmla="*/ 0 60000 65536"/>
                <a:gd name="T14" fmla="*/ 0 60000 65536"/>
                <a:gd name="T15" fmla="*/ 0 60000 65536"/>
                <a:gd name="T16" fmla="*/ 0 60000 65536"/>
                <a:gd name="T17" fmla="*/ 0 60000 65536"/>
                <a:gd name="T18" fmla="*/ 0 w 442"/>
                <a:gd name="T19" fmla="*/ 0 h 382"/>
                <a:gd name="T20" fmla="*/ 442 w 442"/>
                <a:gd name="T21" fmla="*/ 382 h 382"/>
              </a:gdLst>
              <a:ahLst/>
              <a:cxnLst>
                <a:cxn ang="T12">
                  <a:pos x="T0" y="T1"/>
                </a:cxn>
                <a:cxn ang="T13">
                  <a:pos x="T2" y="T3"/>
                </a:cxn>
                <a:cxn ang="T14">
                  <a:pos x="T4" y="T5"/>
                </a:cxn>
                <a:cxn ang="T15">
                  <a:pos x="T6" y="T7"/>
                </a:cxn>
                <a:cxn ang="T16">
                  <a:pos x="T8" y="T9"/>
                </a:cxn>
                <a:cxn ang="T17">
                  <a:pos x="T10" y="T11"/>
                </a:cxn>
              </a:cxnLst>
              <a:rect l="T18" t="T19" r="T20" b="T21"/>
              <a:pathLst>
                <a:path w="442" h="382">
                  <a:moveTo>
                    <a:pt x="0" y="0"/>
                  </a:moveTo>
                  <a:lnTo>
                    <a:pt x="102" y="322"/>
                  </a:lnTo>
                  <a:lnTo>
                    <a:pt x="228" y="214"/>
                  </a:lnTo>
                  <a:lnTo>
                    <a:pt x="442" y="382"/>
                  </a:lnTo>
                  <a:lnTo>
                    <a:pt x="102" y="0"/>
                  </a:lnTo>
                  <a:lnTo>
                    <a:pt x="0" y="0"/>
                  </a:lnTo>
                  <a:close/>
                </a:path>
              </a:pathLst>
            </a:custGeom>
            <a:solidFill>
              <a:srgbClr val="FFC9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28" name="Freeform 107"/>
            <p:cNvSpPr/>
            <p:nvPr/>
          </p:nvSpPr>
          <p:spPr bwMode="auto">
            <a:xfrm>
              <a:off x="267522" y="571927"/>
              <a:ext cx="60800" cy="60800"/>
            </a:xfrm>
            <a:custGeom>
              <a:avLst/>
              <a:gdLst>
                <a:gd name="T0" fmla="*/ 0 w 63"/>
                <a:gd name="T1" fmla="*/ 60800 h 63"/>
                <a:gd name="T2" fmla="*/ 60800 w 63"/>
                <a:gd name="T3" fmla="*/ 0 h 63"/>
                <a:gd name="T4" fmla="*/ 60800 w 63"/>
                <a:gd name="T5" fmla="*/ 0 h 63"/>
                <a:gd name="T6" fmla="*/ 0 w 63"/>
                <a:gd name="T7" fmla="*/ 0 h 63"/>
                <a:gd name="T8" fmla="*/ 0 w 63"/>
                <a:gd name="T9" fmla="*/ 6080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0" y="63"/>
                  </a:moveTo>
                  <a:cubicBezTo>
                    <a:pt x="35" y="63"/>
                    <a:pt x="63" y="35"/>
                    <a:pt x="63" y="0"/>
                  </a:cubicBezTo>
                  <a:cubicBezTo>
                    <a:pt x="63" y="0"/>
                    <a:pt x="63" y="0"/>
                    <a:pt x="63" y="0"/>
                  </a:cubicBezTo>
                  <a:cubicBezTo>
                    <a:pt x="0" y="0"/>
                    <a:pt x="0" y="0"/>
                    <a:pt x="0" y="0"/>
                  </a:cubicBezTo>
                  <a:lnTo>
                    <a:pt x="0" y="63"/>
                  </a:ln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29" name="Freeform 108"/>
            <p:cNvSpPr/>
            <p:nvPr/>
          </p:nvSpPr>
          <p:spPr bwMode="auto">
            <a:xfrm>
              <a:off x="206722" y="571927"/>
              <a:ext cx="60800" cy="60800"/>
            </a:xfrm>
            <a:custGeom>
              <a:avLst/>
              <a:gdLst>
                <a:gd name="T0" fmla="*/ 60800 w 63"/>
                <a:gd name="T1" fmla="*/ 60800 h 63"/>
                <a:gd name="T2" fmla="*/ 60800 w 63"/>
                <a:gd name="T3" fmla="*/ 0 h 63"/>
                <a:gd name="T4" fmla="*/ 0 w 63"/>
                <a:gd name="T5" fmla="*/ 0 h 63"/>
                <a:gd name="T6" fmla="*/ 0 w 63"/>
                <a:gd name="T7" fmla="*/ 0 h 63"/>
                <a:gd name="T8" fmla="*/ 60800 w 63"/>
                <a:gd name="T9" fmla="*/ 6080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63" y="63"/>
                  </a:moveTo>
                  <a:cubicBezTo>
                    <a:pt x="63" y="0"/>
                    <a:pt x="63" y="0"/>
                    <a:pt x="63" y="0"/>
                  </a:cubicBezTo>
                  <a:cubicBezTo>
                    <a:pt x="0" y="0"/>
                    <a:pt x="0" y="0"/>
                    <a:pt x="0" y="0"/>
                  </a:cubicBezTo>
                  <a:cubicBezTo>
                    <a:pt x="0" y="0"/>
                    <a:pt x="0" y="0"/>
                    <a:pt x="0" y="0"/>
                  </a:cubicBezTo>
                  <a:cubicBezTo>
                    <a:pt x="0" y="35"/>
                    <a:pt x="28" y="63"/>
                    <a:pt x="63" y="63"/>
                  </a:cubicBez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20490" name="组合 380"/>
          <p:cNvGrpSpPr/>
          <p:nvPr/>
        </p:nvGrpSpPr>
        <p:grpSpPr bwMode="auto">
          <a:xfrm>
            <a:off x="1720851" y="1333501"/>
            <a:ext cx="848783" cy="1155700"/>
            <a:chOff x="0" y="0"/>
            <a:chExt cx="1204793" cy="1639931"/>
          </a:xfrm>
        </p:grpSpPr>
        <p:sp>
          <p:nvSpPr>
            <p:cNvPr id="20491" name="任意多边形 381"/>
            <p:cNvSpPr/>
            <p:nvPr/>
          </p:nvSpPr>
          <p:spPr bwMode="auto">
            <a:xfrm>
              <a:off x="36286" y="36732"/>
              <a:ext cx="1168507" cy="1603199"/>
            </a:xfrm>
            <a:custGeom>
              <a:avLst/>
              <a:gdLst>
                <a:gd name="T0" fmla="*/ 1105145 w 1168507"/>
                <a:gd name="T1" fmla="*/ 0 h 1603199"/>
                <a:gd name="T2" fmla="*/ 1113887 w 1168507"/>
                <a:gd name="T3" fmla="*/ 584260 h 1603199"/>
                <a:gd name="T4" fmla="*/ 1122471 w 1168507"/>
                <a:gd name="T5" fmla="*/ 586076 h 1603199"/>
                <a:gd name="T6" fmla="*/ 1168507 w 1168507"/>
                <a:gd name="T7" fmla="*/ 656773 h 1603199"/>
                <a:gd name="T8" fmla="*/ 1093844 w 1168507"/>
                <a:gd name="T9" fmla="*/ 731607 h 1603199"/>
                <a:gd name="T10" fmla="*/ 1080443 w 1168507"/>
                <a:gd name="T11" fmla="*/ 731607 h 1603199"/>
                <a:gd name="T12" fmla="*/ 1080443 w 1168507"/>
                <a:gd name="T13" fmla="*/ 906220 h 1603199"/>
                <a:gd name="T14" fmla="*/ 1080095 w 1168507"/>
                <a:gd name="T15" fmla="*/ 906220 h 1603199"/>
                <a:gd name="T16" fmla="*/ 1080095 w 1168507"/>
                <a:gd name="T17" fmla="*/ 985790 h 1603199"/>
                <a:gd name="T18" fmla="*/ 1080095 w 1168507"/>
                <a:gd name="T19" fmla="*/ 985791 h 1603199"/>
                <a:gd name="T20" fmla="*/ 1080095 w 1168507"/>
                <a:gd name="T21" fmla="*/ 1066835 h 1603199"/>
                <a:gd name="T22" fmla="*/ 1080095 w 1168507"/>
                <a:gd name="T23" fmla="*/ 1603199 h 1603199"/>
                <a:gd name="T24" fmla="*/ 682243 w 1168507"/>
                <a:gd name="T25" fmla="*/ 1603199 h 1603199"/>
                <a:gd name="T26" fmla="*/ 682243 w 1168507"/>
                <a:gd name="T27" fmla="*/ 1140511 h 1603199"/>
                <a:gd name="T28" fmla="*/ 682243 w 1168507"/>
                <a:gd name="T29" fmla="*/ 1066835 h 1603199"/>
                <a:gd name="T30" fmla="*/ 682243 w 1168507"/>
                <a:gd name="T31" fmla="*/ 985791 h 1603199"/>
                <a:gd name="T32" fmla="*/ 682243 w 1168507"/>
                <a:gd name="T33" fmla="*/ 985790 h 1603199"/>
                <a:gd name="T34" fmla="*/ 682243 w 1168507"/>
                <a:gd name="T35" fmla="*/ 906220 h 1603199"/>
                <a:gd name="T36" fmla="*/ 682242 w 1168507"/>
                <a:gd name="T37" fmla="*/ 906220 h 1603199"/>
                <a:gd name="T38" fmla="*/ 682242 w 1168507"/>
                <a:gd name="T39" fmla="*/ 985790 h 1603199"/>
                <a:gd name="T40" fmla="*/ 682242 w 1168507"/>
                <a:gd name="T41" fmla="*/ 985791 h 1603199"/>
                <a:gd name="T42" fmla="*/ 682242 w 1168507"/>
                <a:gd name="T43" fmla="*/ 1066835 h 1603199"/>
                <a:gd name="T44" fmla="*/ 682242 w 1168507"/>
                <a:gd name="T45" fmla="*/ 1140511 h 1603199"/>
                <a:gd name="T46" fmla="*/ 682242 w 1168507"/>
                <a:gd name="T47" fmla="*/ 1603199 h 1603199"/>
                <a:gd name="T48" fmla="*/ 282917 w 1168507"/>
                <a:gd name="T49" fmla="*/ 1603199 h 1603199"/>
                <a:gd name="T50" fmla="*/ 282917 w 1168507"/>
                <a:gd name="T51" fmla="*/ 1066835 h 1603199"/>
                <a:gd name="T52" fmla="*/ 282917 w 1168507"/>
                <a:gd name="T53" fmla="*/ 985791 h 1603199"/>
                <a:gd name="T54" fmla="*/ 282917 w 1168507"/>
                <a:gd name="T55" fmla="*/ 985790 h 1603199"/>
                <a:gd name="T56" fmla="*/ 282917 w 1168507"/>
                <a:gd name="T57" fmla="*/ 906220 h 1603199"/>
                <a:gd name="T58" fmla="*/ 282837 w 1168507"/>
                <a:gd name="T59" fmla="*/ 906220 h 1603199"/>
                <a:gd name="T60" fmla="*/ 282837 w 1168507"/>
                <a:gd name="T61" fmla="*/ 731607 h 1603199"/>
                <a:gd name="T62" fmla="*/ 269395 w 1168507"/>
                <a:gd name="T63" fmla="*/ 731607 h 1603199"/>
                <a:gd name="T64" fmla="*/ 194506 w 1168507"/>
                <a:gd name="T65" fmla="*/ 656773 h 1603199"/>
                <a:gd name="T66" fmla="*/ 269395 w 1168507"/>
                <a:gd name="T67" fmla="*/ 580020 h 1603199"/>
                <a:gd name="T68" fmla="*/ 282837 w 1168507"/>
                <a:gd name="T69" fmla="*/ 580020 h 1603199"/>
                <a:gd name="T70" fmla="*/ 282837 w 1168507"/>
                <a:gd name="T71" fmla="*/ 560389 h 1603199"/>
                <a:gd name="T72" fmla="*/ 282837 w 1168507"/>
                <a:gd name="T73" fmla="*/ 542403 h 1603199"/>
                <a:gd name="T74" fmla="*/ 67782 w 1168507"/>
                <a:gd name="T75" fmla="*/ 615935 h 1603199"/>
                <a:gd name="T76" fmla="*/ 215135 w 1168507"/>
                <a:gd name="T77" fmla="*/ 443532 h 1603199"/>
                <a:gd name="T78" fmla="*/ 38311 w 1168507"/>
                <a:gd name="T79" fmla="*/ 424376 h 1603199"/>
                <a:gd name="T80" fmla="*/ 194505 w 1168507"/>
                <a:gd name="T81" fmla="*/ 321229 h 1603199"/>
                <a:gd name="T82" fmla="*/ 0 w 1168507"/>
                <a:gd name="T83" fmla="*/ 251973 h 1603199"/>
                <a:gd name="T84" fmla="*/ 1105145 w 1168507"/>
                <a:gd name="T85" fmla="*/ 0 h 1603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8507"/>
                <a:gd name="T130" fmla="*/ 0 h 1603199"/>
                <a:gd name="T131" fmla="*/ 1168507 w 1168507"/>
                <a:gd name="T132" fmla="*/ 1603199 h 1603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8507" h="1603199">
                  <a:moveTo>
                    <a:pt x="1105145" y="0"/>
                  </a:moveTo>
                  <a:lnTo>
                    <a:pt x="1113887" y="584260"/>
                  </a:lnTo>
                  <a:lnTo>
                    <a:pt x="1122471" y="586076"/>
                  </a:lnTo>
                  <a:cubicBezTo>
                    <a:pt x="1149123" y="597769"/>
                    <a:pt x="1168507" y="625112"/>
                    <a:pt x="1168507" y="656773"/>
                  </a:cubicBezTo>
                  <a:cubicBezTo>
                    <a:pt x="1168507" y="698987"/>
                    <a:pt x="1134047" y="731607"/>
                    <a:pt x="1093844" y="731607"/>
                  </a:cubicBezTo>
                  <a:cubicBezTo>
                    <a:pt x="1093844" y="731607"/>
                    <a:pt x="1093844" y="731607"/>
                    <a:pt x="1080443" y="731607"/>
                  </a:cubicBezTo>
                  <a:cubicBezTo>
                    <a:pt x="1080443" y="731607"/>
                    <a:pt x="1080443" y="731607"/>
                    <a:pt x="1080443" y="906220"/>
                  </a:cubicBezTo>
                  <a:lnTo>
                    <a:pt x="1080095" y="906220"/>
                  </a:lnTo>
                  <a:lnTo>
                    <a:pt x="1080095" y="985790"/>
                  </a:lnTo>
                  <a:lnTo>
                    <a:pt x="1080095" y="985791"/>
                  </a:lnTo>
                  <a:lnTo>
                    <a:pt x="1080095" y="1066835"/>
                  </a:lnTo>
                  <a:lnTo>
                    <a:pt x="1080095" y="1603199"/>
                  </a:lnTo>
                  <a:lnTo>
                    <a:pt x="682243" y="1603199"/>
                  </a:lnTo>
                  <a:lnTo>
                    <a:pt x="682243" y="1140511"/>
                  </a:lnTo>
                  <a:lnTo>
                    <a:pt x="682243" y="1066835"/>
                  </a:lnTo>
                  <a:lnTo>
                    <a:pt x="682243" y="985791"/>
                  </a:lnTo>
                  <a:lnTo>
                    <a:pt x="682243" y="985790"/>
                  </a:lnTo>
                  <a:lnTo>
                    <a:pt x="682243" y="906220"/>
                  </a:lnTo>
                  <a:lnTo>
                    <a:pt x="682242" y="906220"/>
                  </a:lnTo>
                  <a:lnTo>
                    <a:pt x="682242" y="985790"/>
                  </a:lnTo>
                  <a:lnTo>
                    <a:pt x="682242" y="985791"/>
                  </a:lnTo>
                  <a:lnTo>
                    <a:pt x="682242" y="1066835"/>
                  </a:lnTo>
                  <a:lnTo>
                    <a:pt x="682242" y="1140511"/>
                  </a:lnTo>
                  <a:lnTo>
                    <a:pt x="682242" y="1603199"/>
                  </a:lnTo>
                  <a:lnTo>
                    <a:pt x="282917" y="1603199"/>
                  </a:lnTo>
                  <a:lnTo>
                    <a:pt x="282917" y="1066835"/>
                  </a:lnTo>
                  <a:lnTo>
                    <a:pt x="282917" y="985791"/>
                  </a:lnTo>
                  <a:lnTo>
                    <a:pt x="282917" y="985790"/>
                  </a:lnTo>
                  <a:lnTo>
                    <a:pt x="282917" y="906220"/>
                  </a:lnTo>
                  <a:lnTo>
                    <a:pt x="282837" y="906220"/>
                  </a:lnTo>
                  <a:cubicBezTo>
                    <a:pt x="282837" y="906220"/>
                    <a:pt x="282837" y="906220"/>
                    <a:pt x="282837" y="731607"/>
                  </a:cubicBezTo>
                  <a:cubicBezTo>
                    <a:pt x="282837" y="731607"/>
                    <a:pt x="282837" y="731607"/>
                    <a:pt x="269395" y="731607"/>
                  </a:cubicBezTo>
                  <a:cubicBezTo>
                    <a:pt x="229070" y="731607"/>
                    <a:pt x="194506" y="698987"/>
                    <a:pt x="194506" y="656773"/>
                  </a:cubicBezTo>
                  <a:cubicBezTo>
                    <a:pt x="194506" y="614558"/>
                    <a:pt x="229070" y="580020"/>
                    <a:pt x="269395" y="580020"/>
                  </a:cubicBezTo>
                  <a:cubicBezTo>
                    <a:pt x="269395" y="580020"/>
                    <a:pt x="269395" y="580020"/>
                    <a:pt x="282837" y="580020"/>
                  </a:cubicBezTo>
                  <a:cubicBezTo>
                    <a:pt x="282837" y="580020"/>
                    <a:pt x="282837" y="580020"/>
                    <a:pt x="282837" y="560389"/>
                  </a:cubicBezTo>
                  <a:lnTo>
                    <a:pt x="282837" y="542403"/>
                  </a:lnTo>
                  <a:lnTo>
                    <a:pt x="67782" y="615935"/>
                  </a:lnTo>
                  <a:lnTo>
                    <a:pt x="215135" y="443532"/>
                  </a:lnTo>
                  <a:lnTo>
                    <a:pt x="38311" y="424376"/>
                  </a:lnTo>
                  <a:lnTo>
                    <a:pt x="194505" y="321229"/>
                  </a:lnTo>
                  <a:lnTo>
                    <a:pt x="0" y="251973"/>
                  </a:lnTo>
                  <a:lnTo>
                    <a:pt x="1105145"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20492" name="组合 382"/>
            <p:cNvGrpSpPr/>
            <p:nvPr/>
          </p:nvGrpSpPr>
          <p:grpSpPr bwMode="auto">
            <a:xfrm>
              <a:off x="0" y="0"/>
              <a:ext cx="1168507" cy="1603199"/>
              <a:chOff x="0" y="0"/>
              <a:chExt cx="1168507" cy="1603199"/>
            </a:xfrm>
          </p:grpSpPr>
          <p:sp>
            <p:nvSpPr>
              <p:cNvPr id="20493" name="Freeform 57"/>
              <p:cNvSpPr/>
              <p:nvPr/>
            </p:nvSpPr>
            <p:spPr bwMode="auto">
              <a:xfrm>
                <a:off x="194506" y="207767"/>
                <a:ext cx="487737" cy="698453"/>
              </a:xfrm>
              <a:custGeom>
                <a:avLst/>
                <a:gdLst>
                  <a:gd name="T0" fmla="*/ 88330 w 254"/>
                  <a:gd name="T1" fmla="*/ 0 h 364"/>
                  <a:gd name="T2" fmla="*/ 88330 w 254"/>
                  <a:gd name="T3" fmla="*/ 372252 h 364"/>
                  <a:gd name="T4" fmla="*/ 74889 w 254"/>
                  <a:gd name="T5" fmla="*/ 372252 h 364"/>
                  <a:gd name="T6" fmla="*/ 0 w 254"/>
                  <a:gd name="T7" fmla="*/ 449006 h 364"/>
                  <a:gd name="T8" fmla="*/ 74889 w 254"/>
                  <a:gd name="T9" fmla="*/ 523840 h 364"/>
                  <a:gd name="T10" fmla="*/ 88330 w 254"/>
                  <a:gd name="T11" fmla="*/ 523840 h 364"/>
                  <a:gd name="T12" fmla="*/ 88330 w 254"/>
                  <a:gd name="T13" fmla="*/ 698453 h 364"/>
                  <a:gd name="T14" fmla="*/ 487737 w 254"/>
                  <a:gd name="T15" fmla="*/ 698453 h 364"/>
                  <a:gd name="T16" fmla="*/ 487737 w 254"/>
                  <a:gd name="T17" fmla="*/ 523840 h 364"/>
                  <a:gd name="T18" fmla="*/ 487737 w 254"/>
                  <a:gd name="T19" fmla="*/ 372252 h 364"/>
                  <a:gd name="T20" fmla="*/ 487737 w 254"/>
                  <a:gd name="T21" fmla="*/ 0 h 364"/>
                  <a:gd name="T22" fmla="*/ 8833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494" name="Freeform 58"/>
              <p:cNvSpPr/>
              <p:nvPr/>
            </p:nvSpPr>
            <p:spPr bwMode="auto">
              <a:xfrm>
                <a:off x="682243" y="207767"/>
                <a:ext cx="486264" cy="698453"/>
              </a:xfrm>
              <a:custGeom>
                <a:avLst/>
                <a:gdLst>
                  <a:gd name="T0" fmla="*/ 411601 w 254"/>
                  <a:gd name="T1" fmla="*/ 372252 h 364"/>
                  <a:gd name="T2" fmla="*/ 398200 w 254"/>
                  <a:gd name="T3" fmla="*/ 372252 h 364"/>
                  <a:gd name="T4" fmla="*/ 398200 w 254"/>
                  <a:gd name="T5" fmla="*/ 0 h 364"/>
                  <a:gd name="T6" fmla="*/ 0 w 254"/>
                  <a:gd name="T7" fmla="*/ 0 h 364"/>
                  <a:gd name="T8" fmla="*/ 0 w 254"/>
                  <a:gd name="T9" fmla="*/ 372252 h 364"/>
                  <a:gd name="T10" fmla="*/ 0 w 254"/>
                  <a:gd name="T11" fmla="*/ 523840 h 364"/>
                  <a:gd name="T12" fmla="*/ 0 w 254"/>
                  <a:gd name="T13" fmla="*/ 698453 h 364"/>
                  <a:gd name="T14" fmla="*/ 398200 w 254"/>
                  <a:gd name="T15" fmla="*/ 698453 h 364"/>
                  <a:gd name="T16" fmla="*/ 398200 w 254"/>
                  <a:gd name="T17" fmla="*/ 523840 h 364"/>
                  <a:gd name="T18" fmla="*/ 411601 w 254"/>
                  <a:gd name="T19" fmla="*/ 523840 h 364"/>
                  <a:gd name="T20" fmla="*/ 486264 w 254"/>
                  <a:gd name="T21" fmla="*/ 449006 h 364"/>
                  <a:gd name="T22" fmla="*/ 411601 w 254"/>
                  <a:gd name="T23" fmla="*/ 37225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495" name="Freeform 59"/>
              <p:cNvSpPr/>
              <p:nvPr/>
            </p:nvSpPr>
            <p:spPr bwMode="auto">
              <a:xfrm>
                <a:off x="0" y="0"/>
                <a:ext cx="1113986" cy="615935"/>
              </a:xfrm>
              <a:custGeom>
                <a:avLst/>
                <a:gdLst>
                  <a:gd name="T0" fmla="*/ 925375 w 756"/>
                  <a:gd name="T1" fmla="*/ 322703 h 418"/>
                  <a:gd name="T2" fmla="*/ 67782 w 756"/>
                  <a:gd name="T3" fmla="*/ 615935 h 418"/>
                  <a:gd name="T4" fmla="*/ 215135 w 756"/>
                  <a:gd name="T5" fmla="*/ 443532 h 418"/>
                  <a:gd name="T6" fmla="*/ 38312 w 756"/>
                  <a:gd name="T7" fmla="*/ 424376 h 418"/>
                  <a:gd name="T8" fmla="*/ 194505 w 756"/>
                  <a:gd name="T9" fmla="*/ 321229 h 418"/>
                  <a:gd name="T10" fmla="*/ 0 w 756"/>
                  <a:gd name="T11" fmla="*/ 251973 h 418"/>
                  <a:gd name="T12" fmla="*/ 1105145 w 756"/>
                  <a:gd name="T13" fmla="*/ 0 h 418"/>
                  <a:gd name="T14" fmla="*/ 1113986 w 756"/>
                  <a:gd name="T15" fmla="*/ 590885 h 418"/>
                  <a:gd name="T16" fmla="*/ 1080095 w 756"/>
                  <a:gd name="T17" fmla="*/ 580570 h 418"/>
                  <a:gd name="T18" fmla="*/ 925375 w 756"/>
                  <a:gd name="T19" fmla="*/ 322703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6"/>
                  <a:gd name="T31" fmla="*/ 0 h 418"/>
                  <a:gd name="T32" fmla="*/ 756 w 756"/>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6" h="418">
                    <a:moveTo>
                      <a:pt x="628" y="219"/>
                    </a:moveTo>
                    <a:lnTo>
                      <a:pt x="46" y="418"/>
                    </a:lnTo>
                    <a:lnTo>
                      <a:pt x="146" y="301"/>
                    </a:lnTo>
                    <a:lnTo>
                      <a:pt x="26" y="288"/>
                    </a:lnTo>
                    <a:lnTo>
                      <a:pt x="132" y="218"/>
                    </a:lnTo>
                    <a:lnTo>
                      <a:pt x="0" y="171"/>
                    </a:lnTo>
                    <a:lnTo>
                      <a:pt x="750" y="0"/>
                    </a:lnTo>
                    <a:lnTo>
                      <a:pt x="756" y="401"/>
                    </a:lnTo>
                    <a:lnTo>
                      <a:pt x="733" y="394"/>
                    </a:lnTo>
                    <a:lnTo>
                      <a:pt x="628" y="219"/>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496" name="Rectangle 60"/>
              <p:cNvSpPr>
                <a:spLocks noChangeArrowheads="1"/>
              </p:cNvSpPr>
              <p:nvPr/>
            </p:nvSpPr>
            <p:spPr bwMode="auto">
              <a:xfrm>
                <a:off x="682243" y="906220"/>
                <a:ext cx="397852" cy="79571"/>
              </a:xfrm>
              <a:prstGeom prst="rect">
                <a:avLst/>
              </a:prstGeom>
              <a:solidFill>
                <a:srgbClr val="E35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0497" name="Rectangle 61"/>
              <p:cNvSpPr>
                <a:spLocks noChangeArrowheads="1"/>
              </p:cNvSpPr>
              <p:nvPr/>
            </p:nvSpPr>
            <p:spPr bwMode="auto">
              <a:xfrm>
                <a:off x="682243" y="1066835"/>
                <a:ext cx="397852" cy="536364"/>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0498" name="Rectangle 62"/>
              <p:cNvSpPr>
                <a:spLocks noChangeArrowheads="1"/>
              </p:cNvSpPr>
              <p:nvPr/>
            </p:nvSpPr>
            <p:spPr bwMode="auto">
              <a:xfrm>
                <a:off x="682243" y="985790"/>
                <a:ext cx="397852" cy="81045"/>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0499" name="Rectangle 63"/>
              <p:cNvSpPr>
                <a:spLocks noChangeArrowheads="1"/>
              </p:cNvSpPr>
              <p:nvPr/>
            </p:nvSpPr>
            <p:spPr bwMode="auto">
              <a:xfrm>
                <a:off x="282917" y="985790"/>
                <a:ext cx="399325" cy="81045"/>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0500" name="Rectangle 64"/>
              <p:cNvSpPr>
                <a:spLocks noChangeArrowheads="1"/>
              </p:cNvSpPr>
              <p:nvPr/>
            </p:nvSpPr>
            <p:spPr bwMode="auto">
              <a:xfrm>
                <a:off x="282917" y="906220"/>
                <a:ext cx="399325" cy="79571"/>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0501" name="Rectangle 65"/>
              <p:cNvSpPr>
                <a:spLocks noChangeArrowheads="1"/>
              </p:cNvSpPr>
              <p:nvPr/>
            </p:nvSpPr>
            <p:spPr bwMode="auto">
              <a:xfrm>
                <a:off x="282917" y="1066835"/>
                <a:ext cx="399325" cy="536364"/>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0502" name="Freeform 66"/>
              <p:cNvSpPr/>
              <p:nvPr/>
            </p:nvSpPr>
            <p:spPr bwMode="auto">
              <a:xfrm>
                <a:off x="282917" y="906220"/>
                <a:ext cx="399325" cy="696979"/>
              </a:xfrm>
              <a:custGeom>
                <a:avLst/>
                <a:gdLst>
                  <a:gd name="T0" fmla="*/ 0 w 271"/>
                  <a:gd name="T1" fmla="*/ 0 h 473"/>
                  <a:gd name="T2" fmla="*/ 0 w 271"/>
                  <a:gd name="T3" fmla="*/ 696979 h 473"/>
                  <a:gd name="T4" fmla="*/ 399325 w 271"/>
                  <a:gd name="T5" fmla="*/ 696979 h 473"/>
                  <a:gd name="T6" fmla="*/ 399325 w 271"/>
                  <a:gd name="T7" fmla="*/ 234291 h 473"/>
                  <a:gd name="T8" fmla="*/ 0 w 271"/>
                  <a:gd name="T9" fmla="*/ 0 h 473"/>
                  <a:gd name="T10" fmla="*/ 0 60000 65536"/>
                  <a:gd name="T11" fmla="*/ 0 60000 65536"/>
                  <a:gd name="T12" fmla="*/ 0 60000 65536"/>
                  <a:gd name="T13" fmla="*/ 0 60000 65536"/>
                  <a:gd name="T14" fmla="*/ 0 60000 65536"/>
                  <a:gd name="T15" fmla="*/ 0 w 271"/>
                  <a:gd name="T16" fmla="*/ 0 h 473"/>
                  <a:gd name="T17" fmla="*/ 271 w 271"/>
                  <a:gd name="T18" fmla="*/ 473 h 473"/>
                </a:gdLst>
                <a:ahLst/>
                <a:cxnLst>
                  <a:cxn ang="T10">
                    <a:pos x="T0" y="T1"/>
                  </a:cxn>
                  <a:cxn ang="T11">
                    <a:pos x="T2" y="T3"/>
                  </a:cxn>
                  <a:cxn ang="T12">
                    <a:pos x="T4" y="T5"/>
                  </a:cxn>
                  <a:cxn ang="T13">
                    <a:pos x="T6" y="T7"/>
                  </a:cxn>
                  <a:cxn ang="T14">
                    <a:pos x="T8" y="T9"/>
                  </a:cxn>
                </a:cxnLst>
                <a:rect l="T15" t="T16" r="T17" b="T18"/>
                <a:pathLst>
                  <a:path w="271" h="473">
                    <a:moveTo>
                      <a:pt x="0" y="0"/>
                    </a:moveTo>
                    <a:lnTo>
                      <a:pt x="0" y="473"/>
                    </a:lnTo>
                    <a:lnTo>
                      <a:pt x="271" y="473"/>
                    </a:lnTo>
                    <a:lnTo>
                      <a:pt x="271" y="159"/>
                    </a:lnTo>
                    <a:lnTo>
                      <a:pt x="0" y="0"/>
                    </a:lnTo>
                    <a:close/>
                  </a:path>
                </a:pathLst>
              </a:custGeom>
              <a:solidFill>
                <a:srgbClr val="9AC9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03" name="Freeform 67"/>
              <p:cNvSpPr/>
              <p:nvPr/>
            </p:nvSpPr>
            <p:spPr bwMode="auto">
              <a:xfrm>
                <a:off x="682243" y="906220"/>
                <a:ext cx="397852" cy="696979"/>
              </a:xfrm>
              <a:custGeom>
                <a:avLst/>
                <a:gdLst>
                  <a:gd name="T0" fmla="*/ 397852 w 270"/>
                  <a:gd name="T1" fmla="*/ 0 h 473"/>
                  <a:gd name="T2" fmla="*/ 0 w 270"/>
                  <a:gd name="T3" fmla="*/ 234291 h 473"/>
                  <a:gd name="T4" fmla="*/ 0 w 270"/>
                  <a:gd name="T5" fmla="*/ 696979 h 473"/>
                  <a:gd name="T6" fmla="*/ 397852 w 270"/>
                  <a:gd name="T7" fmla="*/ 696979 h 473"/>
                  <a:gd name="T8" fmla="*/ 397852 w 270"/>
                  <a:gd name="T9" fmla="*/ 0 h 473"/>
                  <a:gd name="T10" fmla="*/ 0 60000 65536"/>
                  <a:gd name="T11" fmla="*/ 0 60000 65536"/>
                  <a:gd name="T12" fmla="*/ 0 60000 65536"/>
                  <a:gd name="T13" fmla="*/ 0 60000 65536"/>
                  <a:gd name="T14" fmla="*/ 0 60000 65536"/>
                  <a:gd name="T15" fmla="*/ 0 w 270"/>
                  <a:gd name="T16" fmla="*/ 0 h 473"/>
                  <a:gd name="T17" fmla="*/ 270 w 270"/>
                  <a:gd name="T18" fmla="*/ 473 h 473"/>
                </a:gdLst>
                <a:ahLst/>
                <a:cxnLst>
                  <a:cxn ang="T10">
                    <a:pos x="T0" y="T1"/>
                  </a:cxn>
                  <a:cxn ang="T11">
                    <a:pos x="T2" y="T3"/>
                  </a:cxn>
                  <a:cxn ang="T12">
                    <a:pos x="T4" y="T5"/>
                  </a:cxn>
                  <a:cxn ang="T13">
                    <a:pos x="T6" y="T7"/>
                  </a:cxn>
                  <a:cxn ang="T14">
                    <a:pos x="T8" y="T9"/>
                  </a:cxn>
                </a:cxnLst>
                <a:rect l="T15" t="T16" r="T17" b="T18"/>
                <a:pathLst>
                  <a:path w="270" h="473">
                    <a:moveTo>
                      <a:pt x="270" y="0"/>
                    </a:moveTo>
                    <a:lnTo>
                      <a:pt x="0" y="159"/>
                    </a:lnTo>
                    <a:lnTo>
                      <a:pt x="0" y="473"/>
                    </a:lnTo>
                    <a:lnTo>
                      <a:pt x="270" y="473"/>
                    </a:lnTo>
                    <a:lnTo>
                      <a:pt x="270" y="0"/>
                    </a:lnTo>
                    <a:close/>
                  </a:path>
                </a:pathLst>
              </a:custGeom>
              <a:solidFill>
                <a:srgbClr val="82B24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04" name="Freeform 68"/>
              <p:cNvSpPr/>
              <p:nvPr/>
            </p:nvSpPr>
            <p:spPr bwMode="auto">
              <a:xfrm>
                <a:off x="792757" y="1196505"/>
                <a:ext cx="203347" cy="256394"/>
              </a:xfrm>
              <a:custGeom>
                <a:avLst/>
                <a:gdLst>
                  <a:gd name="T0" fmla="*/ 203347 w 138"/>
                  <a:gd name="T1" fmla="*/ 203347 h 174"/>
                  <a:gd name="T2" fmla="*/ 101674 w 138"/>
                  <a:gd name="T3" fmla="*/ 256394 h 174"/>
                  <a:gd name="T4" fmla="*/ 0 w 138"/>
                  <a:gd name="T5" fmla="*/ 203347 h 174"/>
                  <a:gd name="T6" fmla="*/ 0 w 138"/>
                  <a:gd name="T7" fmla="*/ 0 h 174"/>
                  <a:gd name="T8" fmla="*/ 203347 w 138"/>
                  <a:gd name="T9" fmla="*/ 0 h 174"/>
                  <a:gd name="T10" fmla="*/ 203347 w 138"/>
                  <a:gd name="T11" fmla="*/ 203347 h 174"/>
                  <a:gd name="T12" fmla="*/ 0 60000 65536"/>
                  <a:gd name="T13" fmla="*/ 0 60000 65536"/>
                  <a:gd name="T14" fmla="*/ 0 60000 65536"/>
                  <a:gd name="T15" fmla="*/ 0 60000 65536"/>
                  <a:gd name="T16" fmla="*/ 0 60000 65536"/>
                  <a:gd name="T17" fmla="*/ 0 60000 65536"/>
                  <a:gd name="T18" fmla="*/ 0 w 138"/>
                  <a:gd name="T19" fmla="*/ 0 h 174"/>
                  <a:gd name="T20" fmla="*/ 138 w 138"/>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38" h="174">
                    <a:moveTo>
                      <a:pt x="138" y="138"/>
                    </a:moveTo>
                    <a:lnTo>
                      <a:pt x="69" y="174"/>
                    </a:lnTo>
                    <a:lnTo>
                      <a:pt x="0" y="138"/>
                    </a:lnTo>
                    <a:lnTo>
                      <a:pt x="0" y="0"/>
                    </a:lnTo>
                    <a:lnTo>
                      <a:pt x="138" y="0"/>
                    </a:lnTo>
                    <a:lnTo>
                      <a:pt x="138" y="138"/>
                    </a:lnTo>
                    <a:close/>
                  </a:path>
                </a:pathLst>
              </a:custGeom>
              <a:solidFill>
                <a:srgbClr val="FFC45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05" name="Freeform 69"/>
              <p:cNvSpPr/>
              <p:nvPr/>
            </p:nvSpPr>
            <p:spPr bwMode="auto">
              <a:xfrm>
                <a:off x="807493" y="1360066"/>
                <a:ext cx="33891" cy="41259"/>
              </a:xfrm>
              <a:custGeom>
                <a:avLst/>
                <a:gdLst>
                  <a:gd name="T0" fmla="*/ 25917 w 17"/>
                  <a:gd name="T1" fmla="*/ 41259 h 22"/>
                  <a:gd name="T2" fmla="*/ 21929 w 17"/>
                  <a:gd name="T3" fmla="*/ 41259 h 22"/>
                  <a:gd name="T4" fmla="*/ 0 w 17"/>
                  <a:gd name="T5" fmla="*/ 30007 h 22"/>
                  <a:gd name="T6" fmla="*/ 0 w 17"/>
                  <a:gd name="T7" fmla="*/ 7502 h 22"/>
                  <a:gd name="T8" fmla="*/ 7974 w 17"/>
                  <a:gd name="T9" fmla="*/ 0 h 22"/>
                  <a:gd name="T10" fmla="*/ 15949 w 17"/>
                  <a:gd name="T11" fmla="*/ 7502 h 22"/>
                  <a:gd name="T12" fmla="*/ 15949 w 17"/>
                  <a:gd name="T13" fmla="*/ 20630 h 22"/>
                  <a:gd name="T14" fmla="*/ 29904 w 17"/>
                  <a:gd name="T15" fmla="*/ 28131 h 22"/>
                  <a:gd name="T16" fmla="*/ 31897 w 17"/>
                  <a:gd name="T17" fmla="*/ 37508 h 22"/>
                  <a:gd name="T18" fmla="*/ 25917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3" y="22"/>
                    </a:moveTo>
                    <a:cubicBezTo>
                      <a:pt x="12" y="22"/>
                      <a:pt x="12" y="22"/>
                      <a:pt x="11" y="22"/>
                    </a:cubicBezTo>
                    <a:cubicBezTo>
                      <a:pt x="0" y="16"/>
                      <a:pt x="0" y="16"/>
                      <a:pt x="0" y="16"/>
                    </a:cubicBezTo>
                    <a:cubicBezTo>
                      <a:pt x="0" y="4"/>
                      <a:pt x="0" y="4"/>
                      <a:pt x="0" y="4"/>
                    </a:cubicBezTo>
                    <a:cubicBezTo>
                      <a:pt x="0" y="2"/>
                      <a:pt x="2" y="0"/>
                      <a:pt x="4" y="0"/>
                    </a:cubicBezTo>
                    <a:cubicBezTo>
                      <a:pt x="6" y="0"/>
                      <a:pt x="8" y="2"/>
                      <a:pt x="8" y="4"/>
                    </a:cubicBezTo>
                    <a:cubicBezTo>
                      <a:pt x="8" y="11"/>
                      <a:pt x="8" y="11"/>
                      <a:pt x="8" y="11"/>
                    </a:cubicBezTo>
                    <a:cubicBezTo>
                      <a:pt x="15" y="15"/>
                      <a:pt x="15" y="15"/>
                      <a:pt x="15" y="15"/>
                    </a:cubicBezTo>
                    <a:cubicBezTo>
                      <a:pt x="17" y="16"/>
                      <a:pt x="17" y="18"/>
                      <a:pt x="16" y="20"/>
                    </a:cubicBezTo>
                    <a:cubicBezTo>
                      <a:pt x="16" y="22"/>
                      <a:pt x="14" y="22"/>
                      <a:pt x="13"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06" name="Freeform 70"/>
              <p:cNvSpPr/>
              <p:nvPr/>
            </p:nvSpPr>
            <p:spPr bwMode="auto">
              <a:xfrm>
                <a:off x="807493"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07" name="Freeform 71"/>
              <p:cNvSpPr/>
              <p:nvPr/>
            </p:nvSpPr>
            <p:spPr bwMode="auto">
              <a:xfrm>
                <a:off x="807493" y="1212713"/>
                <a:ext cx="35365" cy="33892"/>
              </a:xfrm>
              <a:custGeom>
                <a:avLst/>
                <a:gdLst>
                  <a:gd name="T0" fmla="*/ 7859 w 18"/>
                  <a:gd name="T1" fmla="*/ 33892 h 18"/>
                  <a:gd name="T2" fmla="*/ 0 w 18"/>
                  <a:gd name="T3" fmla="*/ 26360 h 18"/>
                  <a:gd name="T4" fmla="*/ 0 w 18"/>
                  <a:gd name="T5" fmla="*/ 0 h 18"/>
                  <a:gd name="T6" fmla="*/ 27506 w 18"/>
                  <a:gd name="T7" fmla="*/ 0 h 18"/>
                  <a:gd name="T8" fmla="*/ 35365 w 18"/>
                  <a:gd name="T9" fmla="*/ 7532 h 18"/>
                  <a:gd name="T10" fmla="*/ 27506 w 18"/>
                  <a:gd name="T11" fmla="*/ 15063 h 18"/>
                  <a:gd name="T12" fmla="*/ 15718 w 18"/>
                  <a:gd name="T13" fmla="*/ 15063 h 18"/>
                  <a:gd name="T14" fmla="*/ 15718 w 18"/>
                  <a:gd name="T15" fmla="*/ 26360 h 18"/>
                  <a:gd name="T16" fmla="*/ 7859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4" y="18"/>
                    </a:moveTo>
                    <a:cubicBezTo>
                      <a:pt x="2" y="18"/>
                      <a:pt x="0" y="16"/>
                      <a:pt x="0" y="14"/>
                    </a:cubicBezTo>
                    <a:cubicBezTo>
                      <a:pt x="0" y="0"/>
                      <a:pt x="0" y="0"/>
                      <a:pt x="0" y="0"/>
                    </a:cubicBezTo>
                    <a:cubicBezTo>
                      <a:pt x="14" y="0"/>
                      <a:pt x="14" y="0"/>
                      <a:pt x="14" y="0"/>
                    </a:cubicBezTo>
                    <a:cubicBezTo>
                      <a:pt x="16" y="0"/>
                      <a:pt x="18" y="2"/>
                      <a:pt x="18" y="4"/>
                    </a:cubicBezTo>
                    <a:cubicBezTo>
                      <a:pt x="18" y="6"/>
                      <a:pt x="16" y="8"/>
                      <a:pt x="14" y="8"/>
                    </a:cubicBezTo>
                    <a:cubicBezTo>
                      <a:pt x="8" y="8"/>
                      <a:pt x="8" y="8"/>
                      <a:pt x="8" y="8"/>
                    </a:cubicBezTo>
                    <a:cubicBezTo>
                      <a:pt x="8" y="14"/>
                      <a:pt x="8" y="14"/>
                      <a:pt x="8" y="14"/>
                    </a:cubicBezTo>
                    <a:cubicBezTo>
                      <a:pt x="8" y="16"/>
                      <a:pt x="6" y="18"/>
                      <a:pt x="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08" name="Freeform 72"/>
              <p:cNvSpPr/>
              <p:nvPr/>
            </p:nvSpPr>
            <p:spPr bwMode="auto">
              <a:xfrm>
                <a:off x="867908" y="1212713"/>
                <a:ext cx="53047" cy="14735"/>
              </a:xfrm>
              <a:custGeom>
                <a:avLst/>
                <a:gdLst>
                  <a:gd name="T0" fmla="*/ 45469 w 28"/>
                  <a:gd name="T1" fmla="*/ 14735 h 8"/>
                  <a:gd name="T2" fmla="*/ 7578 w 28"/>
                  <a:gd name="T3" fmla="*/ 14735 h 8"/>
                  <a:gd name="T4" fmla="*/ 0 w 28"/>
                  <a:gd name="T5" fmla="*/ 7368 h 8"/>
                  <a:gd name="T6" fmla="*/ 7578 w 28"/>
                  <a:gd name="T7" fmla="*/ 0 h 8"/>
                  <a:gd name="T8" fmla="*/ 45469 w 28"/>
                  <a:gd name="T9" fmla="*/ 0 h 8"/>
                  <a:gd name="T10" fmla="*/ 53047 w 28"/>
                  <a:gd name="T11" fmla="*/ 7368 h 8"/>
                  <a:gd name="T12" fmla="*/ 45469 w 28"/>
                  <a:gd name="T13" fmla="*/ 14735 h 8"/>
                  <a:gd name="T14" fmla="*/ 0 60000 65536"/>
                  <a:gd name="T15" fmla="*/ 0 60000 65536"/>
                  <a:gd name="T16" fmla="*/ 0 60000 65536"/>
                  <a:gd name="T17" fmla="*/ 0 60000 65536"/>
                  <a:gd name="T18" fmla="*/ 0 60000 65536"/>
                  <a:gd name="T19" fmla="*/ 0 60000 65536"/>
                  <a:gd name="T20" fmla="*/ 0 60000 65536"/>
                  <a:gd name="T21" fmla="*/ 0 w 28"/>
                  <a:gd name="T22" fmla="*/ 0 h 8"/>
                  <a:gd name="T23" fmla="*/ 28 w 2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8">
                    <a:moveTo>
                      <a:pt x="24" y="8"/>
                    </a:moveTo>
                    <a:cubicBezTo>
                      <a:pt x="4" y="8"/>
                      <a:pt x="4" y="8"/>
                      <a:pt x="4" y="8"/>
                    </a:cubicBezTo>
                    <a:cubicBezTo>
                      <a:pt x="1" y="8"/>
                      <a:pt x="0" y="6"/>
                      <a:pt x="0" y="4"/>
                    </a:cubicBezTo>
                    <a:cubicBezTo>
                      <a:pt x="0" y="2"/>
                      <a:pt x="1" y="0"/>
                      <a:pt x="4" y="0"/>
                    </a:cubicBezTo>
                    <a:cubicBezTo>
                      <a:pt x="24" y="0"/>
                      <a:pt x="24" y="0"/>
                      <a:pt x="24" y="0"/>
                    </a:cubicBezTo>
                    <a:cubicBezTo>
                      <a:pt x="27" y="0"/>
                      <a:pt x="28" y="2"/>
                      <a:pt x="28" y="4"/>
                    </a:cubicBezTo>
                    <a:cubicBezTo>
                      <a:pt x="28" y="6"/>
                      <a:pt x="27" y="8"/>
                      <a:pt x="24" y="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09" name="Freeform 73"/>
              <p:cNvSpPr/>
              <p:nvPr/>
            </p:nvSpPr>
            <p:spPr bwMode="auto">
              <a:xfrm>
                <a:off x="946004" y="1212713"/>
                <a:ext cx="35365" cy="33892"/>
              </a:xfrm>
              <a:custGeom>
                <a:avLst/>
                <a:gdLst>
                  <a:gd name="T0" fmla="*/ 27506 w 18"/>
                  <a:gd name="T1" fmla="*/ 33892 h 18"/>
                  <a:gd name="T2" fmla="*/ 19647 w 18"/>
                  <a:gd name="T3" fmla="*/ 26360 h 18"/>
                  <a:gd name="T4" fmla="*/ 19647 w 18"/>
                  <a:gd name="T5" fmla="*/ 15063 h 18"/>
                  <a:gd name="T6" fmla="*/ 7859 w 18"/>
                  <a:gd name="T7" fmla="*/ 15063 h 18"/>
                  <a:gd name="T8" fmla="*/ 0 w 18"/>
                  <a:gd name="T9" fmla="*/ 7532 h 18"/>
                  <a:gd name="T10" fmla="*/ 7859 w 18"/>
                  <a:gd name="T11" fmla="*/ 0 h 18"/>
                  <a:gd name="T12" fmla="*/ 35365 w 18"/>
                  <a:gd name="T13" fmla="*/ 0 h 18"/>
                  <a:gd name="T14" fmla="*/ 35365 w 18"/>
                  <a:gd name="T15" fmla="*/ 26360 h 18"/>
                  <a:gd name="T16" fmla="*/ 27506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14" y="18"/>
                    </a:moveTo>
                    <a:cubicBezTo>
                      <a:pt x="12" y="18"/>
                      <a:pt x="10" y="16"/>
                      <a:pt x="10" y="14"/>
                    </a:cubicBezTo>
                    <a:cubicBezTo>
                      <a:pt x="10" y="8"/>
                      <a:pt x="10" y="8"/>
                      <a:pt x="10" y="8"/>
                    </a:cubicBezTo>
                    <a:cubicBezTo>
                      <a:pt x="4" y="8"/>
                      <a:pt x="4" y="8"/>
                      <a:pt x="4" y="8"/>
                    </a:cubicBezTo>
                    <a:cubicBezTo>
                      <a:pt x="2" y="8"/>
                      <a:pt x="0" y="6"/>
                      <a:pt x="0" y="4"/>
                    </a:cubicBezTo>
                    <a:cubicBezTo>
                      <a:pt x="0" y="2"/>
                      <a:pt x="2" y="0"/>
                      <a:pt x="4" y="0"/>
                    </a:cubicBezTo>
                    <a:cubicBezTo>
                      <a:pt x="18" y="0"/>
                      <a:pt x="18" y="0"/>
                      <a:pt x="18" y="0"/>
                    </a:cubicBezTo>
                    <a:cubicBezTo>
                      <a:pt x="18" y="14"/>
                      <a:pt x="18" y="14"/>
                      <a:pt x="18" y="14"/>
                    </a:cubicBezTo>
                    <a:cubicBezTo>
                      <a:pt x="18" y="16"/>
                      <a:pt x="16" y="18"/>
                      <a:pt x="1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10" name="Freeform 74"/>
              <p:cNvSpPr/>
              <p:nvPr/>
            </p:nvSpPr>
            <p:spPr bwMode="auto">
              <a:xfrm>
                <a:off x="965160"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11" name="Freeform 75"/>
              <p:cNvSpPr/>
              <p:nvPr/>
            </p:nvSpPr>
            <p:spPr bwMode="auto">
              <a:xfrm>
                <a:off x="948951" y="1360066"/>
                <a:ext cx="32418" cy="41259"/>
              </a:xfrm>
              <a:custGeom>
                <a:avLst/>
                <a:gdLst>
                  <a:gd name="T0" fmla="*/ 7628 w 17"/>
                  <a:gd name="T1" fmla="*/ 41259 h 22"/>
                  <a:gd name="T2" fmla="*/ 1907 w 17"/>
                  <a:gd name="T3" fmla="*/ 37508 h 22"/>
                  <a:gd name="T4" fmla="*/ 3814 w 17"/>
                  <a:gd name="T5" fmla="*/ 28131 h 22"/>
                  <a:gd name="T6" fmla="*/ 17162 w 17"/>
                  <a:gd name="T7" fmla="*/ 20630 h 22"/>
                  <a:gd name="T8" fmla="*/ 17162 w 17"/>
                  <a:gd name="T9" fmla="*/ 7502 h 22"/>
                  <a:gd name="T10" fmla="*/ 24790 w 17"/>
                  <a:gd name="T11" fmla="*/ 0 h 22"/>
                  <a:gd name="T12" fmla="*/ 32418 w 17"/>
                  <a:gd name="T13" fmla="*/ 7502 h 22"/>
                  <a:gd name="T14" fmla="*/ 32418 w 17"/>
                  <a:gd name="T15" fmla="*/ 30007 h 22"/>
                  <a:gd name="T16" fmla="*/ 11442 w 17"/>
                  <a:gd name="T17" fmla="*/ 41259 h 22"/>
                  <a:gd name="T18" fmla="*/ 7628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4" y="22"/>
                    </a:moveTo>
                    <a:cubicBezTo>
                      <a:pt x="3" y="22"/>
                      <a:pt x="1" y="22"/>
                      <a:pt x="1" y="20"/>
                    </a:cubicBezTo>
                    <a:cubicBezTo>
                      <a:pt x="0" y="18"/>
                      <a:pt x="0" y="16"/>
                      <a:pt x="2" y="15"/>
                    </a:cubicBezTo>
                    <a:cubicBezTo>
                      <a:pt x="9" y="11"/>
                      <a:pt x="9" y="11"/>
                      <a:pt x="9" y="11"/>
                    </a:cubicBezTo>
                    <a:cubicBezTo>
                      <a:pt x="9" y="4"/>
                      <a:pt x="9" y="4"/>
                      <a:pt x="9" y="4"/>
                    </a:cubicBezTo>
                    <a:cubicBezTo>
                      <a:pt x="9" y="2"/>
                      <a:pt x="11" y="0"/>
                      <a:pt x="13" y="0"/>
                    </a:cubicBezTo>
                    <a:cubicBezTo>
                      <a:pt x="15" y="0"/>
                      <a:pt x="17" y="2"/>
                      <a:pt x="17" y="4"/>
                    </a:cubicBezTo>
                    <a:cubicBezTo>
                      <a:pt x="17" y="16"/>
                      <a:pt x="17" y="16"/>
                      <a:pt x="17" y="16"/>
                    </a:cubicBezTo>
                    <a:cubicBezTo>
                      <a:pt x="6" y="22"/>
                      <a:pt x="6" y="22"/>
                      <a:pt x="6" y="22"/>
                    </a:cubicBezTo>
                    <a:cubicBezTo>
                      <a:pt x="5" y="22"/>
                      <a:pt x="5" y="22"/>
                      <a:pt x="4"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12" name="Freeform 76"/>
              <p:cNvSpPr/>
              <p:nvPr/>
            </p:nvSpPr>
            <p:spPr bwMode="auto">
              <a:xfrm>
                <a:off x="869381" y="1408693"/>
                <a:ext cx="50100" cy="27998"/>
              </a:xfrm>
              <a:custGeom>
                <a:avLst/>
                <a:gdLst>
                  <a:gd name="T0" fmla="*/ 25050 w 26"/>
                  <a:gd name="T1" fmla="*/ 27998 h 14"/>
                  <a:gd name="T2" fmla="*/ 3854 w 26"/>
                  <a:gd name="T3" fmla="*/ 15999 h 14"/>
                  <a:gd name="T4" fmla="*/ 1927 w 26"/>
                  <a:gd name="T5" fmla="*/ 6000 h 14"/>
                  <a:gd name="T6" fmla="*/ 11562 w 26"/>
                  <a:gd name="T7" fmla="*/ 2000 h 14"/>
                  <a:gd name="T8" fmla="*/ 25050 w 26"/>
                  <a:gd name="T9" fmla="*/ 9999 h 14"/>
                  <a:gd name="T10" fmla="*/ 38538 w 26"/>
                  <a:gd name="T11" fmla="*/ 2000 h 14"/>
                  <a:gd name="T12" fmla="*/ 48173 w 26"/>
                  <a:gd name="T13" fmla="*/ 6000 h 14"/>
                  <a:gd name="T14" fmla="*/ 46246 w 26"/>
                  <a:gd name="T15" fmla="*/ 15999 h 14"/>
                  <a:gd name="T16" fmla="*/ 25050 w 26"/>
                  <a:gd name="T17" fmla="*/ 2799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4"/>
                  <a:gd name="T29" fmla="*/ 26 w 2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4">
                    <a:moveTo>
                      <a:pt x="13" y="14"/>
                    </a:moveTo>
                    <a:cubicBezTo>
                      <a:pt x="2" y="8"/>
                      <a:pt x="2" y="8"/>
                      <a:pt x="2" y="8"/>
                    </a:cubicBezTo>
                    <a:cubicBezTo>
                      <a:pt x="0" y="7"/>
                      <a:pt x="0" y="5"/>
                      <a:pt x="1" y="3"/>
                    </a:cubicBezTo>
                    <a:cubicBezTo>
                      <a:pt x="2" y="1"/>
                      <a:pt x="4" y="0"/>
                      <a:pt x="6" y="1"/>
                    </a:cubicBezTo>
                    <a:cubicBezTo>
                      <a:pt x="13" y="5"/>
                      <a:pt x="13" y="5"/>
                      <a:pt x="13" y="5"/>
                    </a:cubicBezTo>
                    <a:cubicBezTo>
                      <a:pt x="20" y="1"/>
                      <a:pt x="20" y="1"/>
                      <a:pt x="20" y="1"/>
                    </a:cubicBezTo>
                    <a:cubicBezTo>
                      <a:pt x="22" y="0"/>
                      <a:pt x="24" y="1"/>
                      <a:pt x="25" y="3"/>
                    </a:cubicBezTo>
                    <a:cubicBezTo>
                      <a:pt x="26" y="5"/>
                      <a:pt x="26" y="7"/>
                      <a:pt x="24" y="8"/>
                    </a:cubicBezTo>
                    <a:lnTo>
                      <a:pt x="13" y="14"/>
                    </a:ln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20513" name="组合 403"/>
              <p:cNvGrpSpPr/>
              <p:nvPr/>
            </p:nvGrpSpPr>
            <p:grpSpPr bwMode="auto">
              <a:xfrm>
                <a:off x="428907" y="503946"/>
                <a:ext cx="488988" cy="151480"/>
                <a:chOff x="0" y="0"/>
                <a:chExt cx="584200" cy="180975"/>
              </a:xfrm>
            </p:grpSpPr>
            <p:sp>
              <p:nvSpPr>
                <p:cNvPr id="20514"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15"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0516" name="Rectangle 53"/>
                <p:cNvSpPr>
                  <a:spLocks noChangeArrowheads="1"/>
                </p:cNvSpPr>
                <p:nvPr/>
              </p:nvSpPr>
              <p:spPr bwMode="auto">
                <a:xfrm>
                  <a:off x="215900" y="76200"/>
                  <a:ext cx="152400" cy="28575"/>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grpSp>
      </p:gr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350"/>
                                  </p:stCondLst>
                                  <p:childTnLst>
                                    <p:set>
                                      <p:cBhvr>
                                        <p:cTn id="6" dur="1" fill="hold">
                                          <p:stCondLst>
                                            <p:cond delay="0"/>
                                          </p:stCondLst>
                                        </p:cTn>
                                        <p:tgtEl>
                                          <p:spTgt spid="23583"/>
                                        </p:tgtEl>
                                        <p:attrNameLst>
                                          <p:attrName>style.visibility</p:attrName>
                                        </p:attrNameLst>
                                      </p:cBhvr>
                                      <p:to>
                                        <p:strVal val="visible"/>
                                      </p:to>
                                    </p:set>
                                    <p:anim calcmode="lin" valueType="num">
                                      <p:cBhvr>
                                        <p:cTn id="7" dur="650" fill="hold"/>
                                        <p:tgtEl>
                                          <p:spTgt spid="23583"/>
                                        </p:tgtEl>
                                        <p:attrNameLst>
                                          <p:attrName>ppt_x</p:attrName>
                                        </p:attrNameLst>
                                      </p:cBhvr>
                                      <p:tavLst>
                                        <p:tav tm="0">
                                          <p:val>
                                            <p:strVal val="#ppt_x"/>
                                          </p:val>
                                        </p:tav>
                                        <p:tav tm="100000">
                                          <p:val>
                                            <p:strVal val="#ppt_x"/>
                                          </p:val>
                                        </p:tav>
                                      </p:tavLst>
                                    </p:anim>
                                    <p:anim calcmode="lin" valueType="num">
                                      <p:cBhvr>
                                        <p:cTn id="8" dur="650" fill="hold"/>
                                        <p:tgtEl>
                                          <p:spTgt spid="23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31"/>
          <p:cNvGrpSpPr/>
          <p:nvPr/>
        </p:nvGrpSpPr>
        <p:grpSpPr bwMode="auto">
          <a:xfrm>
            <a:off x="4857752" y="4286251"/>
            <a:ext cx="2476500" cy="993723"/>
            <a:chOff x="0" y="0"/>
            <a:chExt cx="1857388" cy="744571"/>
          </a:xfrm>
        </p:grpSpPr>
        <p:sp>
          <p:nvSpPr>
            <p:cNvPr id="3096" name="矩形 29"/>
            <p:cNvSpPr>
              <a:spLocks noChangeArrowheads="1"/>
            </p:cNvSpPr>
            <p:nvPr/>
          </p:nvSpPr>
          <p:spPr bwMode="auto">
            <a:xfrm>
              <a:off x="23077" y="0"/>
              <a:ext cx="1677394" cy="2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600" b="1">
                  <a:solidFill>
                    <a:srgbClr val="B58A36"/>
                  </a:solidFill>
                  <a:latin typeface="微软雅黑" panose="020B0503020204020204" pitchFamily="34" charset="-122"/>
                  <a:ea typeface="微软雅黑" panose="020B0503020204020204" pitchFamily="34" charset="-122"/>
                </a:rPr>
                <a:t>单击输入您的标题文字</a:t>
              </a:r>
              <a:endParaRPr lang="zh-CN" altLang="en-US" sz="1600" b="1">
                <a:solidFill>
                  <a:srgbClr val="B58A36"/>
                </a:solidFill>
                <a:latin typeface="微软雅黑" panose="020B0503020204020204" pitchFamily="34" charset="-122"/>
                <a:ea typeface="微软雅黑" panose="020B0503020204020204" pitchFamily="34" charset="-122"/>
              </a:endParaRPr>
            </a:p>
          </p:txBody>
        </p:sp>
        <p:sp>
          <p:nvSpPr>
            <p:cNvPr id="3097" name="矩形 30"/>
            <p:cNvSpPr>
              <a:spLocks noChangeArrowheads="1"/>
            </p:cNvSpPr>
            <p:nvPr/>
          </p:nvSpPr>
          <p:spPr bwMode="auto">
            <a:xfrm>
              <a:off x="0" y="214314"/>
              <a:ext cx="1857388" cy="53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这里输入您要的内容</a:t>
              </a:r>
              <a:endParaRPr lang="en-US" altLang="zh-CN" sz="1335">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这里输入您要的内容</a:t>
              </a:r>
              <a:endParaRPr lang="en-US" altLang="zh-CN" sz="1335">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这里输入您要的内容</a:t>
              </a:r>
              <a:endParaRPr lang="zh-CN" altLang="en-US" sz="1335">
                <a:solidFill>
                  <a:srgbClr val="B58A36"/>
                </a:solidFill>
              </a:endParaRPr>
            </a:p>
          </p:txBody>
        </p:sp>
      </p:grpSp>
      <p:grpSp>
        <p:nvGrpSpPr>
          <p:cNvPr id="3075" name="组合 33"/>
          <p:cNvGrpSpPr/>
          <p:nvPr/>
        </p:nvGrpSpPr>
        <p:grpSpPr bwMode="auto">
          <a:xfrm>
            <a:off x="2476500" y="1905000"/>
            <a:ext cx="2476500" cy="993723"/>
            <a:chOff x="0" y="0"/>
            <a:chExt cx="1857388" cy="744570"/>
          </a:xfrm>
        </p:grpSpPr>
        <p:sp>
          <p:nvSpPr>
            <p:cNvPr id="3094" name="矩形 34"/>
            <p:cNvSpPr>
              <a:spLocks noChangeArrowheads="1"/>
            </p:cNvSpPr>
            <p:nvPr/>
          </p:nvSpPr>
          <p:spPr bwMode="auto">
            <a:xfrm>
              <a:off x="85479" y="0"/>
              <a:ext cx="1677394" cy="25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600" b="1">
                  <a:solidFill>
                    <a:srgbClr val="B58A36"/>
                  </a:solidFill>
                  <a:latin typeface="微软雅黑" panose="020B0503020204020204" pitchFamily="34" charset="-122"/>
                  <a:ea typeface="微软雅黑" panose="020B0503020204020204" pitchFamily="34" charset="-122"/>
                </a:rPr>
                <a:t>单击输入您的标题文字</a:t>
              </a:r>
              <a:endParaRPr lang="zh-CN" altLang="en-US" sz="1600" b="1">
                <a:solidFill>
                  <a:srgbClr val="B58A36"/>
                </a:solidFill>
                <a:latin typeface="微软雅黑" panose="020B0503020204020204" pitchFamily="34" charset="-122"/>
                <a:ea typeface="微软雅黑" panose="020B0503020204020204" pitchFamily="34" charset="-122"/>
              </a:endParaRPr>
            </a:p>
          </p:txBody>
        </p:sp>
        <p:sp>
          <p:nvSpPr>
            <p:cNvPr id="3095" name="矩形 35"/>
            <p:cNvSpPr>
              <a:spLocks noChangeArrowheads="1"/>
            </p:cNvSpPr>
            <p:nvPr/>
          </p:nvSpPr>
          <p:spPr bwMode="auto">
            <a:xfrm>
              <a:off x="0" y="214314"/>
              <a:ext cx="1857388" cy="53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这里输入您要的内容</a:t>
              </a:r>
              <a:endParaRPr lang="en-US" altLang="zh-CN" sz="1335">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这里输入您要的内容</a:t>
              </a:r>
              <a:endParaRPr lang="en-US" altLang="zh-CN" sz="1335">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这里输入您要的内容</a:t>
              </a:r>
              <a:endParaRPr lang="zh-CN" altLang="en-US" sz="1335">
                <a:solidFill>
                  <a:srgbClr val="B58A36"/>
                </a:solidFill>
              </a:endParaRPr>
            </a:p>
          </p:txBody>
        </p:sp>
      </p:grpSp>
      <p:grpSp>
        <p:nvGrpSpPr>
          <p:cNvPr id="3076" name="组合 36"/>
          <p:cNvGrpSpPr/>
          <p:nvPr/>
        </p:nvGrpSpPr>
        <p:grpSpPr bwMode="auto">
          <a:xfrm>
            <a:off x="7143751" y="1905001"/>
            <a:ext cx="2476500" cy="1083409"/>
            <a:chOff x="0" y="0"/>
            <a:chExt cx="1857388" cy="739990"/>
          </a:xfrm>
        </p:grpSpPr>
        <p:sp>
          <p:nvSpPr>
            <p:cNvPr id="3092" name="矩形 37"/>
            <p:cNvSpPr>
              <a:spLocks noChangeArrowheads="1"/>
            </p:cNvSpPr>
            <p:nvPr/>
          </p:nvSpPr>
          <p:spPr bwMode="auto">
            <a:xfrm>
              <a:off x="85479" y="0"/>
              <a:ext cx="1677394" cy="23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600" b="1">
                  <a:solidFill>
                    <a:srgbClr val="B58A36"/>
                  </a:solidFill>
                  <a:latin typeface="微软雅黑" panose="020B0503020204020204" pitchFamily="34" charset="-122"/>
                  <a:ea typeface="微软雅黑" panose="020B0503020204020204" pitchFamily="34" charset="-122"/>
                </a:rPr>
                <a:t>单击输入您的标题文字</a:t>
              </a:r>
              <a:endParaRPr lang="zh-CN" altLang="en-US" sz="1600" b="1">
                <a:solidFill>
                  <a:srgbClr val="B58A36"/>
                </a:solidFill>
                <a:latin typeface="微软雅黑" panose="020B0503020204020204" pitchFamily="34" charset="-122"/>
                <a:ea typeface="微软雅黑" panose="020B0503020204020204" pitchFamily="34" charset="-122"/>
              </a:endParaRPr>
            </a:p>
          </p:txBody>
        </p:sp>
        <p:sp>
          <p:nvSpPr>
            <p:cNvPr id="3093" name="矩形 38"/>
            <p:cNvSpPr>
              <a:spLocks noChangeArrowheads="1"/>
            </p:cNvSpPr>
            <p:nvPr/>
          </p:nvSpPr>
          <p:spPr bwMode="auto">
            <a:xfrm>
              <a:off x="0" y="214314"/>
              <a:ext cx="1857388" cy="52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465">
                  <a:solidFill>
                    <a:srgbClr val="B58A36"/>
                  </a:solidFill>
                  <a:latin typeface="微软雅黑" panose="020B0503020204020204" pitchFamily="34" charset="-122"/>
                  <a:ea typeface="微软雅黑" panose="020B0503020204020204" pitchFamily="34" charset="-122"/>
                </a:rPr>
                <a:t>这里输入您要的内容</a:t>
              </a:r>
              <a:endParaRPr lang="en-US" altLang="zh-CN" sz="1465">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465">
                  <a:solidFill>
                    <a:srgbClr val="B58A36"/>
                  </a:solidFill>
                  <a:latin typeface="微软雅黑" panose="020B0503020204020204" pitchFamily="34" charset="-122"/>
                  <a:ea typeface="微软雅黑" panose="020B0503020204020204" pitchFamily="34" charset="-122"/>
                </a:rPr>
                <a:t>这里输入您要的内容</a:t>
              </a:r>
              <a:endParaRPr lang="en-US" altLang="zh-CN" sz="1465">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465">
                  <a:solidFill>
                    <a:srgbClr val="B58A36"/>
                  </a:solidFill>
                  <a:latin typeface="微软雅黑" panose="020B0503020204020204" pitchFamily="34" charset="-122"/>
                  <a:ea typeface="微软雅黑" panose="020B0503020204020204" pitchFamily="34" charset="-122"/>
                </a:rPr>
                <a:t>这里输入您要的内容</a:t>
              </a:r>
              <a:endParaRPr lang="zh-CN" altLang="en-US" sz="1465">
                <a:solidFill>
                  <a:srgbClr val="B58A36"/>
                </a:solidFill>
              </a:endParaRPr>
            </a:p>
          </p:txBody>
        </p:sp>
      </p:grpSp>
      <p:grpSp>
        <p:nvGrpSpPr>
          <p:cNvPr id="3077" name="组合 39"/>
          <p:cNvGrpSpPr/>
          <p:nvPr/>
        </p:nvGrpSpPr>
        <p:grpSpPr bwMode="auto">
          <a:xfrm>
            <a:off x="285752" y="4191000"/>
            <a:ext cx="2762249" cy="993723"/>
            <a:chOff x="0" y="0"/>
            <a:chExt cx="2071702" cy="744570"/>
          </a:xfrm>
        </p:grpSpPr>
        <p:sp>
          <p:nvSpPr>
            <p:cNvPr id="3090" name="矩形 40"/>
            <p:cNvSpPr>
              <a:spLocks noChangeArrowheads="1"/>
            </p:cNvSpPr>
            <p:nvPr/>
          </p:nvSpPr>
          <p:spPr bwMode="auto">
            <a:xfrm>
              <a:off x="0" y="0"/>
              <a:ext cx="2071702" cy="25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600" b="1">
                  <a:solidFill>
                    <a:srgbClr val="B58A36"/>
                  </a:solidFill>
                  <a:latin typeface="微软雅黑" panose="020B0503020204020204" pitchFamily="34" charset="-122"/>
                  <a:ea typeface="微软雅黑" panose="020B0503020204020204" pitchFamily="34" charset="-122"/>
                </a:rPr>
                <a:t>单击输入您的标题文字</a:t>
              </a:r>
              <a:endParaRPr lang="zh-CN" altLang="en-US" sz="1600" b="1">
                <a:solidFill>
                  <a:srgbClr val="B58A36"/>
                </a:solidFill>
                <a:latin typeface="微软雅黑" panose="020B0503020204020204" pitchFamily="34" charset="-122"/>
                <a:ea typeface="微软雅黑" panose="020B0503020204020204" pitchFamily="34" charset="-122"/>
              </a:endParaRPr>
            </a:p>
          </p:txBody>
        </p:sp>
        <p:sp>
          <p:nvSpPr>
            <p:cNvPr id="3091" name="矩形 41"/>
            <p:cNvSpPr>
              <a:spLocks noChangeArrowheads="1"/>
            </p:cNvSpPr>
            <p:nvPr/>
          </p:nvSpPr>
          <p:spPr bwMode="auto">
            <a:xfrm>
              <a:off x="71438" y="214314"/>
              <a:ext cx="1857388" cy="53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这里输入您要的内容</a:t>
              </a:r>
              <a:endParaRPr lang="en-US" altLang="zh-CN" sz="1335">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这里输入您要的内容</a:t>
              </a:r>
              <a:endParaRPr lang="en-US" altLang="zh-CN" sz="1335">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这里输入您要的内容</a:t>
              </a:r>
              <a:endParaRPr lang="zh-CN" altLang="en-US" sz="1335">
                <a:solidFill>
                  <a:srgbClr val="B58A36"/>
                </a:solidFill>
              </a:endParaRPr>
            </a:p>
          </p:txBody>
        </p:sp>
      </p:grpSp>
      <p:cxnSp>
        <p:nvCxnSpPr>
          <p:cNvPr id="3078" name="直接连接符 49"/>
          <p:cNvCxnSpPr>
            <a:cxnSpLocks noChangeShapeType="1"/>
          </p:cNvCxnSpPr>
          <p:nvPr/>
        </p:nvCxnSpPr>
        <p:spPr bwMode="auto">
          <a:xfrm>
            <a:off x="1905001" y="3566585"/>
            <a:ext cx="1333500" cy="2116"/>
          </a:xfrm>
          <a:prstGeom prst="line">
            <a:avLst/>
          </a:prstGeom>
          <a:noFill/>
          <a:ln w="9525">
            <a:solidFill>
              <a:schemeClr val="tx1"/>
            </a:solidFill>
            <a:round/>
          </a:ln>
          <a:extLst>
            <a:ext uri="{909E8E84-426E-40DD-AFC4-6F175D3DCCD1}">
              <a14:hiddenFill xmlns:a14="http://schemas.microsoft.com/office/drawing/2010/main">
                <a:noFill/>
              </a14:hiddenFill>
            </a:ext>
          </a:extLst>
        </p:spPr>
      </p:cxnSp>
      <p:cxnSp>
        <p:nvCxnSpPr>
          <p:cNvPr id="3079" name="直接连接符 53"/>
          <p:cNvCxnSpPr>
            <a:cxnSpLocks noChangeShapeType="1"/>
          </p:cNvCxnSpPr>
          <p:nvPr/>
        </p:nvCxnSpPr>
        <p:spPr bwMode="auto">
          <a:xfrm>
            <a:off x="4095751" y="3566585"/>
            <a:ext cx="1428749" cy="2116"/>
          </a:xfrm>
          <a:prstGeom prst="line">
            <a:avLst/>
          </a:prstGeom>
          <a:noFill/>
          <a:ln w="9525">
            <a:solidFill>
              <a:schemeClr val="tx1"/>
            </a:solidFill>
            <a:round/>
          </a:ln>
          <a:extLst>
            <a:ext uri="{909E8E84-426E-40DD-AFC4-6F175D3DCCD1}">
              <a14:hiddenFill xmlns:a14="http://schemas.microsoft.com/office/drawing/2010/main">
                <a:noFill/>
              </a14:hiddenFill>
            </a:ext>
          </a:extLst>
        </p:spPr>
      </p:cxnSp>
      <p:cxnSp>
        <p:nvCxnSpPr>
          <p:cNvPr id="3080" name="直接连接符 55"/>
          <p:cNvCxnSpPr>
            <a:cxnSpLocks noChangeShapeType="1"/>
          </p:cNvCxnSpPr>
          <p:nvPr/>
        </p:nvCxnSpPr>
        <p:spPr bwMode="auto">
          <a:xfrm>
            <a:off x="6381751" y="3566585"/>
            <a:ext cx="1524000" cy="2116"/>
          </a:xfrm>
          <a:prstGeom prst="line">
            <a:avLst/>
          </a:prstGeom>
          <a:noFill/>
          <a:ln w="9525">
            <a:solidFill>
              <a:schemeClr val="tx1"/>
            </a:solidFill>
            <a:round/>
          </a:ln>
          <a:extLst>
            <a:ext uri="{909E8E84-426E-40DD-AFC4-6F175D3DCCD1}">
              <a14:hiddenFill xmlns:a14="http://schemas.microsoft.com/office/drawing/2010/main">
                <a:noFill/>
              </a14:hiddenFill>
            </a:ext>
          </a:extLst>
        </p:spPr>
      </p:cxnSp>
      <p:cxnSp>
        <p:nvCxnSpPr>
          <p:cNvPr id="3081" name="直接连接符 57"/>
          <p:cNvCxnSpPr>
            <a:cxnSpLocks noChangeShapeType="1"/>
          </p:cNvCxnSpPr>
          <p:nvPr/>
        </p:nvCxnSpPr>
        <p:spPr bwMode="auto">
          <a:xfrm>
            <a:off x="8763001" y="3566585"/>
            <a:ext cx="1333500" cy="2116"/>
          </a:xfrm>
          <a:prstGeom prst="line">
            <a:avLst/>
          </a:prstGeom>
          <a:noFill/>
          <a:ln w="9525">
            <a:solidFill>
              <a:schemeClr val="tx1"/>
            </a:solidFill>
            <a:round/>
          </a:ln>
          <a:extLst>
            <a:ext uri="{909E8E84-426E-40DD-AFC4-6F175D3DCCD1}">
              <a14:hiddenFill xmlns:a14="http://schemas.microsoft.com/office/drawing/2010/main">
                <a:noFill/>
              </a14:hiddenFill>
            </a:ext>
          </a:extLst>
        </p:spPr>
      </p:cxnSp>
      <p:grpSp>
        <p:nvGrpSpPr>
          <p:cNvPr id="3082" name="组合 58"/>
          <p:cNvGrpSpPr/>
          <p:nvPr/>
        </p:nvGrpSpPr>
        <p:grpSpPr bwMode="auto">
          <a:xfrm>
            <a:off x="9334500" y="4286251"/>
            <a:ext cx="2476500" cy="993723"/>
            <a:chOff x="0" y="0"/>
            <a:chExt cx="1857388" cy="744571"/>
          </a:xfrm>
        </p:grpSpPr>
        <p:sp>
          <p:nvSpPr>
            <p:cNvPr id="3088" name="矩形 59"/>
            <p:cNvSpPr>
              <a:spLocks noChangeArrowheads="1"/>
            </p:cNvSpPr>
            <p:nvPr/>
          </p:nvSpPr>
          <p:spPr bwMode="auto">
            <a:xfrm>
              <a:off x="85479" y="0"/>
              <a:ext cx="1677394" cy="2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600" b="1">
                  <a:solidFill>
                    <a:srgbClr val="B58A36"/>
                  </a:solidFill>
                  <a:latin typeface="微软雅黑" panose="020B0503020204020204" pitchFamily="34" charset="-122"/>
                  <a:ea typeface="微软雅黑" panose="020B0503020204020204" pitchFamily="34" charset="-122"/>
                </a:rPr>
                <a:t>单击输入您的标题文字</a:t>
              </a:r>
              <a:endParaRPr lang="zh-CN" altLang="en-US" sz="1600" b="1">
                <a:solidFill>
                  <a:srgbClr val="B58A36"/>
                </a:solidFill>
                <a:latin typeface="微软雅黑" panose="020B0503020204020204" pitchFamily="34" charset="-122"/>
                <a:ea typeface="微软雅黑" panose="020B0503020204020204" pitchFamily="34" charset="-122"/>
              </a:endParaRPr>
            </a:p>
          </p:txBody>
        </p:sp>
        <p:sp>
          <p:nvSpPr>
            <p:cNvPr id="3089" name="矩形 60"/>
            <p:cNvSpPr>
              <a:spLocks noChangeArrowheads="1"/>
            </p:cNvSpPr>
            <p:nvPr/>
          </p:nvSpPr>
          <p:spPr bwMode="auto">
            <a:xfrm>
              <a:off x="0" y="214314"/>
              <a:ext cx="1857388" cy="53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这里输入您要的内容</a:t>
              </a:r>
              <a:endParaRPr lang="en-US" altLang="zh-CN" sz="1335">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这里输入您要的内容</a:t>
              </a:r>
              <a:endParaRPr lang="en-US" altLang="zh-CN" sz="1335">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这里输入您要的内容</a:t>
              </a:r>
              <a:endParaRPr lang="zh-CN" altLang="en-US" sz="1335">
                <a:solidFill>
                  <a:srgbClr val="B58A36"/>
                </a:solidFill>
              </a:endParaRPr>
            </a:p>
          </p:txBody>
        </p:sp>
      </p:grpSp>
      <p:pic>
        <p:nvPicPr>
          <p:cNvPr id="3083" name="图片 1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52018" y="3132667"/>
            <a:ext cx="910167"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图片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6117" y="311573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图片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6501" y="3141134"/>
            <a:ext cx="85301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图片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2151" y="3115734"/>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图片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918" y="3128434"/>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泪滴形 2"/>
          <p:cNvSpPr/>
          <p:nvPr/>
        </p:nvSpPr>
        <p:spPr bwMode="auto">
          <a:xfrm>
            <a:off x="6026152" y="2051051"/>
            <a:ext cx="1833033" cy="1767416"/>
          </a:xfrm>
          <a:custGeom>
            <a:avLst/>
            <a:gdLst>
              <a:gd name="T0" fmla="*/ 0 w 1374257"/>
              <a:gd name="T1" fmla="*/ 662782 h 1325481"/>
              <a:gd name="T2" fmla="*/ 687388 w 1374257"/>
              <a:gd name="T3" fmla="*/ 0 h 1325481"/>
              <a:gd name="T4" fmla="*/ 1374775 w 1374257"/>
              <a:gd name="T5" fmla="*/ 0 h 1325481"/>
              <a:gd name="T6" fmla="*/ 1374775 w 1374257"/>
              <a:gd name="T7" fmla="*/ 662782 h 1325481"/>
              <a:gd name="T8" fmla="*/ 687387 w 1374257"/>
              <a:gd name="T9" fmla="*/ 1325563 h 1325481"/>
              <a:gd name="T10" fmla="*/ -1 w 1374257"/>
              <a:gd name="T11" fmla="*/ 662782 h 1325481"/>
              <a:gd name="T12" fmla="*/ 0 w 1374257"/>
              <a:gd name="T13" fmla="*/ 662782 h 13254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4257" h="1325481">
                <a:moveTo>
                  <a:pt x="0" y="662741"/>
                </a:moveTo>
                <a:cubicBezTo>
                  <a:pt x="0" y="296719"/>
                  <a:pt x="307638" y="0"/>
                  <a:pt x="687129" y="0"/>
                </a:cubicBezTo>
                <a:lnTo>
                  <a:pt x="1374257" y="0"/>
                </a:lnTo>
                <a:lnTo>
                  <a:pt x="1374257" y="662741"/>
                </a:lnTo>
                <a:cubicBezTo>
                  <a:pt x="1374257" y="1028763"/>
                  <a:pt x="1066619" y="1325482"/>
                  <a:pt x="687128" y="1325482"/>
                </a:cubicBezTo>
                <a:cubicBezTo>
                  <a:pt x="307637" y="1325482"/>
                  <a:pt x="-1" y="1028763"/>
                  <a:pt x="-1" y="662741"/>
                </a:cubicBezTo>
                <a:lnTo>
                  <a:pt x="0" y="662741"/>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07" name="泪滴形 3"/>
          <p:cNvSpPr/>
          <p:nvPr/>
        </p:nvSpPr>
        <p:spPr bwMode="auto">
          <a:xfrm rot="5400000">
            <a:off x="6058960" y="3785660"/>
            <a:ext cx="1767417" cy="1833033"/>
          </a:xfrm>
          <a:custGeom>
            <a:avLst/>
            <a:gdLst>
              <a:gd name="T0" fmla="*/ 0 w 1325481"/>
              <a:gd name="T1" fmla="*/ 687388 h 1374257"/>
              <a:gd name="T2" fmla="*/ 662782 w 1325481"/>
              <a:gd name="T3" fmla="*/ 0 h 1374257"/>
              <a:gd name="T4" fmla="*/ 1325563 w 1325481"/>
              <a:gd name="T5" fmla="*/ 0 h 1374257"/>
              <a:gd name="T6" fmla="*/ 1325563 w 1325481"/>
              <a:gd name="T7" fmla="*/ 687388 h 1374257"/>
              <a:gd name="T8" fmla="*/ 662781 w 1325481"/>
              <a:gd name="T9" fmla="*/ 1374776 h 1374257"/>
              <a:gd name="T10" fmla="*/ -1 w 1325481"/>
              <a:gd name="T11" fmla="*/ 687388 h 1374257"/>
              <a:gd name="T12" fmla="*/ 0 w 1325481"/>
              <a:gd name="T13" fmla="*/ 687388 h 1374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5481" h="1374257">
                <a:moveTo>
                  <a:pt x="0" y="687129"/>
                </a:moveTo>
                <a:cubicBezTo>
                  <a:pt x="0" y="307638"/>
                  <a:pt x="296719" y="0"/>
                  <a:pt x="662741" y="0"/>
                </a:cubicBezTo>
                <a:lnTo>
                  <a:pt x="1325481" y="0"/>
                </a:lnTo>
                <a:lnTo>
                  <a:pt x="1325481" y="687129"/>
                </a:lnTo>
                <a:cubicBezTo>
                  <a:pt x="1325481" y="1066620"/>
                  <a:pt x="1028762" y="1374258"/>
                  <a:pt x="662740" y="1374258"/>
                </a:cubicBezTo>
                <a:cubicBezTo>
                  <a:pt x="296718" y="1374258"/>
                  <a:pt x="-1" y="1066620"/>
                  <a:pt x="-1" y="687129"/>
                </a:cubicBezTo>
                <a:lnTo>
                  <a:pt x="0" y="687129"/>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08" name="泪滴形 4"/>
          <p:cNvSpPr/>
          <p:nvPr/>
        </p:nvSpPr>
        <p:spPr bwMode="auto">
          <a:xfrm rot="-5400000">
            <a:off x="4226984" y="2019300"/>
            <a:ext cx="1767416" cy="1830917"/>
          </a:xfrm>
          <a:custGeom>
            <a:avLst/>
            <a:gdLst>
              <a:gd name="T0" fmla="*/ 0 w 1325481"/>
              <a:gd name="T1" fmla="*/ 686594 h 1374257"/>
              <a:gd name="T2" fmla="*/ 662782 w 1325481"/>
              <a:gd name="T3" fmla="*/ 0 h 1374257"/>
              <a:gd name="T4" fmla="*/ 1325562 w 1325481"/>
              <a:gd name="T5" fmla="*/ 0 h 1374257"/>
              <a:gd name="T6" fmla="*/ 1325562 w 1325481"/>
              <a:gd name="T7" fmla="*/ 686594 h 1374257"/>
              <a:gd name="T8" fmla="*/ 662780 w 1325481"/>
              <a:gd name="T9" fmla="*/ 1373189 h 1374257"/>
              <a:gd name="T10" fmla="*/ -1 w 1325481"/>
              <a:gd name="T11" fmla="*/ 686594 h 1374257"/>
              <a:gd name="T12" fmla="*/ 0 w 1325481"/>
              <a:gd name="T13" fmla="*/ 686594 h 1374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5481" h="1374257">
                <a:moveTo>
                  <a:pt x="0" y="687129"/>
                </a:moveTo>
                <a:cubicBezTo>
                  <a:pt x="0" y="307638"/>
                  <a:pt x="296719" y="0"/>
                  <a:pt x="662741" y="0"/>
                </a:cubicBezTo>
                <a:lnTo>
                  <a:pt x="1325481" y="0"/>
                </a:lnTo>
                <a:lnTo>
                  <a:pt x="1325481" y="687129"/>
                </a:lnTo>
                <a:cubicBezTo>
                  <a:pt x="1325481" y="1066620"/>
                  <a:pt x="1028762" y="1374258"/>
                  <a:pt x="662740" y="1374258"/>
                </a:cubicBezTo>
                <a:cubicBezTo>
                  <a:pt x="296718" y="1374258"/>
                  <a:pt x="-1" y="1066620"/>
                  <a:pt x="-1" y="687129"/>
                </a:cubicBezTo>
                <a:lnTo>
                  <a:pt x="0" y="687129"/>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09" name="泪滴形 5"/>
          <p:cNvSpPr/>
          <p:nvPr/>
        </p:nvSpPr>
        <p:spPr bwMode="auto">
          <a:xfrm rot="10800000">
            <a:off x="4195234" y="3818468"/>
            <a:ext cx="1830917" cy="1767417"/>
          </a:xfrm>
          <a:custGeom>
            <a:avLst/>
            <a:gdLst>
              <a:gd name="T0" fmla="*/ 0 w 1374257"/>
              <a:gd name="T1" fmla="*/ 662782 h 1325481"/>
              <a:gd name="T2" fmla="*/ 686594 w 1374257"/>
              <a:gd name="T3" fmla="*/ 0 h 1325481"/>
              <a:gd name="T4" fmla="*/ 1373188 w 1374257"/>
              <a:gd name="T5" fmla="*/ 0 h 1325481"/>
              <a:gd name="T6" fmla="*/ 1373188 w 1374257"/>
              <a:gd name="T7" fmla="*/ 662782 h 1325481"/>
              <a:gd name="T8" fmla="*/ 686594 w 1374257"/>
              <a:gd name="T9" fmla="*/ 1325564 h 1325481"/>
              <a:gd name="T10" fmla="*/ -1 w 1374257"/>
              <a:gd name="T11" fmla="*/ 662782 h 1325481"/>
              <a:gd name="T12" fmla="*/ 0 w 1374257"/>
              <a:gd name="T13" fmla="*/ 662782 h 13254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4257" h="1325481">
                <a:moveTo>
                  <a:pt x="0" y="662741"/>
                </a:moveTo>
                <a:cubicBezTo>
                  <a:pt x="0" y="296719"/>
                  <a:pt x="307638" y="0"/>
                  <a:pt x="687129" y="0"/>
                </a:cubicBezTo>
                <a:lnTo>
                  <a:pt x="1374257" y="0"/>
                </a:lnTo>
                <a:lnTo>
                  <a:pt x="1374257" y="662741"/>
                </a:lnTo>
                <a:cubicBezTo>
                  <a:pt x="1374257" y="1028763"/>
                  <a:pt x="1066619" y="1325482"/>
                  <a:pt x="687128" y="1325482"/>
                </a:cubicBezTo>
                <a:cubicBezTo>
                  <a:pt x="307637" y="1325482"/>
                  <a:pt x="-1" y="1028763"/>
                  <a:pt x="-1" y="662741"/>
                </a:cubicBezTo>
                <a:lnTo>
                  <a:pt x="0" y="662741"/>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21510" name="组合 17"/>
          <p:cNvGrpSpPr/>
          <p:nvPr/>
        </p:nvGrpSpPr>
        <p:grpSpPr bwMode="auto">
          <a:xfrm>
            <a:off x="717551" y="2000251"/>
            <a:ext cx="3096683" cy="1250170"/>
            <a:chOff x="0" y="0"/>
            <a:chExt cx="2372189" cy="967696"/>
          </a:xfrm>
        </p:grpSpPr>
        <p:grpSp>
          <p:nvGrpSpPr>
            <p:cNvPr id="21749" name="组合 15"/>
            <p:cNvGrpSpPr/>
            <p:nvPr/>
          </p:nvGrpSpPr>
          <p:grpSpPr bwMode="auto">
            <a:xfrm>
              <a:off x="0" y="0"/>
              <a:ext cx="2044726" cy="509199"/>
              <a:chOff x="0" y="0"/>
              <a:chExt cx="2044726" cy="509199"/>
            </a:xfrm>
          </p:grpSpPr>
          <p:sp>
            <p:nvSpPr>
              <p:cNvPr id="21751" name="矩形 16"/>
              <p:cNvSpPr>
                <a:spLocks noChangeArrowheads="1"/>
              </p:cNvSpPr>
              <p:nvPr/>
            </p:nvSpPr>
            <p:spPr bwMode="auto">
              <a:xfrm>
                <a:off x="0" y="0"/>
                <a:ext cx="2044726" cy="29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865" b="1">
                    <a:solidFill>
                      <a:srgbClr val="B58A36"/>
                    </a:solidFill>
                    <a:latin typeface="微软雅黑" panose="020B0503020204020204" pitchFamily="34" charset="-122"/>
                    <a:ea typeface="微软雅黑" panose="020B0503020204020204" pitchFamily="34" charset="-122"/>
                  </a:rPr>
                  <a:t>单击输入您的标题文字</a:t>
                </a:r>
                <a:endParaRPr lang="zh-CN" altLang="en-US" sz="1865" b="1">
                  <a:solidFill>
                    <a:srgbClr val="B58A36"/>
                  </a:solidFill>
                  <a:latin typeface="微软雅黑" panose="020B0503020204020204" pitchFamily="34" charset="-122"/>
                  <a:ea typeface="微软雅黑" panose="020B0503020204020204" pitchFamily="34" charset="-122"/>
                </a:endParaRPr>
              </a:p>
            </p:txBody>
          </p:sp>
          <p:sp>
            <p:nvSpPr>
              <p:cNvPr id="21752" name="矩形 17"/>
              <p:cNvSpPr>
                <a:spLocks noChangeArrowheads="1"/>
              </p:cNvSpPr>
              <p:nvPr/>
            </p:nvSpPr>
            <p:spPr bwMode="auto">
              <a:xfrm>
                <a:off x="71436" y="278954"/>
                <a:ext cx="1901282" cy="23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335">
                  <a:solidFill>
                    <a:srgbClr val="000000"/>
                  </a:solidFill>
                </a:endParaRPr>
              </a:p>
            </p:txBody>
          </p:sp>
        </p:grpSp>
        <p:sp>
          <p:nvSpPr>
            <p:cNvPr id="21750" name="矩形 16"/>
            <p:cNvSpPr>
              <a:spLocks noChangeArrowheads="1"/>
            </p:cNvSpPr>
            <p:nvPr/>
          </p:nvSpPr>
          <p:spPr bwMode="auto">
            <a:xfrm>
              <a:off x="0" y="324461"/>
              <a:ext cx="2372189" cy="64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sp>
        <p:nvSpPr>
          <p:cNvPr id="21511" name="圆角矩形 33"/>
          <p:cNvSpPr>
            <a:spLocks noChangeArrowheads="1"/>
          </p:cNvSpPr>
          <p:nvPr/>
        </p:nvSpPr>
        <p:spPr bwMode="auto">
          <a:xfrm>
            <a:off x="5135033" y="2937934"/>
            <a:ext cx="1803400" cy="1767417"/>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grpSp>
        <p:nvGrpSpPr>
          <p:cNvPr id="21512" name="组合 44"/>
          <p:cNvGrpSpPr/>
          <p:nvPr/>
        </p:nvGrpSpPr>
        <p:grpSpPr bwMode="auto">
          <a:xfrm>
            <a:off x="8280401" y="1998134"/>
            <a:ext cx="3096684" cy="1249518"/>
            <a:chOff x="0" y="0"/>
            <a:chExt cx="2372189" cy="968696"/>
          </a:xfrm>
        </p:grpSpPr>
        <p:grpSp>
          <p:nvGrpSpPr>
            <p:cNvPr id="21745" name="组合 45"/>
            <p:cNvGrpSpPr/>
            <p:nvPr/>
          </p:nvGrpSpPr>
          <p:grpSpPr bwMode="auto">
            <a:xfrm>
              <a:off x="0" y="0"/>
              <a:ext cx="2044726" cy="509557"/>
              <a:chOff x="0" y="0"/>
              <a:chExt cx="2044726" cy="509557"/>
            </a:xfrm>
          </p:grpSpPr>
          <p:sp>
            <p:nvSpPr>
              <p:cNvPr id="21747" name="矩形 16"/>
              <p:cNvSpPr>
                <a:spLocks noChangeArrowheads="1"/>
              </p:cNvSpPr>
              <p:nvPr/>
            </p:nvSpPr>
            <p:spPr bwMode="auto">
              <a:xfrm>
                <a:off x="0" y="0"/>
                <a:ext cx="2044726" cy="29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865" b="1">
                    <a:solidFill>
                      <a:srgbClr val="B58A36"/>
                    </a:solidFill>
                    <a:latin typeface="微软雅黑" panose="020B0503020204020204" pitchFamily="34" charset="-122"/>
                    <a:ea typeface="微软雅黑" panose="020B0503020204020204" pitchFamily="34" charset="-122"/>
                  </a:rPr>
                  <a:t>单击输入您的标题文字</a:t>
                </a:r>
                <a:endParaRPr lang="zh-CN" altLang="en-US" sz="1865" b="1">
                  <a:solidFill>
                    <a:srgbClr val="B58A36"/>
                  </a:solidFill>
                  <a:latin typeface="微软雅黑" panose="020B0503020204020204" pitchFamily="34" charset="-122"/>
                  <a:ea typeface="微软雅黑" panose="020B0503020204020204" pitchFamily="34" charset="-122"/>
                </a:endParaRPr>
              </a:p>
            </p:txBody>
          </p:sp>
          <p:sp>
            <p:nvSpPr>
              <p:cNvPr id="21748" name="矩形 17"/>
              <p:cNvSpPr>
                <a:spLocks noChangeArrowheads="1"/>
              </p:cNvSpPr>
              <p:nvPr/>
            </p:nvSpPr>
            <p:spPr bwMode="auto">
              <a:xfrm>
                <a:off x="71436" y="278954"/>
                <a:ext cx="1901282" cy="23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335">
                  <a:solidFill>
                    <a:srgbClr val="000000"/>
                  </a:solidFill>
                </a:endParaRPr>
              </a:p>
            </p:txBody>
          </p:sp>
        </p:grpSp>
        <p:sp>
          <p:nvSpPr>
            <p:cNvPr id="21746" name="矩形 46"/>
            <p:cNvSpPr>
              <a:spLocks noChangeArrowheads="1"/>
            </p:cNvSpPr>
            <p:nvPr/>
          </p:nvSpPr>
          <p:spPr bwMode="auto">
            <a:xfrm>
              <a:off x="0" y="324461"/>
              <a:ext cx="2372189" cy="64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grpSp>
        <p:nvGrpSpPr>
          <p:cNvPr id="21513" name="组合 49"/>
          <p:cNvGrpSpPr/>
          <p:nvPr/>
        </p:nvGrpSpPr>
        <p:grpSpPr bwMode="auto">
          <a:xfrm>
            <a:off x="721784" y="4028017"/>
            <a:ext cx="3096683" cy="1250170"/>
            <a:chOff x="0" y="0"/>
            <a:chExt cx="2372189" cy="967696"/>
          </a:xfrm>
        </p:grpSpPr>
        <p:grpSp>
          <p:nvGrpSpPr>
            <p:cNvPr id="21741" name="组合 50"/>
            <p:cNvGrpSpPr/>
            <p:nvPr/>
          </p:nvGrpSpPr>
          <p:grpSpPr bwMode="auto">
            <a:xfrm>
              <a:off x="0" y="0"/>
              <a:ext cx="2044726" cy="509199"/>
              <a:chOff x="0" y="0"/>
              <a:chExt cx="2044726" cy="509199"/>
            </a:xfrm>
          </p:grpSpPr>
          <p:sp>
            <p:nvSpPr>
              <p:cNvPr id="21743" name="矩形 16"/>
              <p:cNvSpPr>
                <a:spLocks noChangeArrowheads="1"/>
              </p:cNvSpPr>
              <p:nvPr/>
            </p:nvSpPr>
            <p:spPr bwMode="auto">
              <a:xfrm>
                <a:off x="0" y="0"/>
                <a:ext cx="2044726" cy="29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865" b="1">
                    <a:solidFill>
                      <a:srgbClr val="B58A36"/>
                    </a:solidFill>
                    <a:latin typeface="微软雅黑" panose="020B0503020204020204" pitchFamily="34" charset="-122"/>
                    <a:ea typeface="微软雅黑" panose="020B0503020204020204" pitchFamily="34" charset="-122"/>
                  </a:rPr>
                  <a:t>单击输入您的标题文字</a:t>
                </a:r>
                <a:endParaRPr lang="zh-CN" altLang="en-US" sz="1865" b="1">
                  <a:solidFill>
                    <a:srgbClr val="B58A36"/>
                  </a:solidFill>
                  <a:latin typeface="微软雅黑" panose="020B0503020204020204" pitchFamily="34" charset="-122"/>
                  <a:ea typeface="微软雅黑" panose="020B0503020204020204" pitchFamily="34" charset="-122"/>
                </a:endParaRPr>
              </a:p>
            </p:txBody>
          </p:sp>
          <p:sp>
            <p:nvSpPr>
              <p:cNvPr id="21744" name="矩形 17"/>
              <p:cNvSpPr>
                <a:spLocks noChangeArrowheads="1"/>
              </p:cNvSpPr>
              <p:nvPr/>
            </p:nvSpPr>
            <p:spPr bwMode="auto">
              <a:xfrm>
                <a:off x="71436" y="278954"/>
                <a:ext cx="1901282" cy="23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335">
                  <a:solidFill>
                    <a:srgbClr val="000000"/>
                  </a:solidFill>
                </a:endParaRPr>
              </a:p>
            </p:txBody>
          </p:sp>
        </p:grpSp>
        <p:sp>
          <p:nvSpPr>
            <p:cNvPr id="21742" name="矩形 51"/>
            <p:cNvSpPr>
              <a:spLocks noChangeArrowheads="1"/>
            </p:cNvSpPr>
            <p:nvPr/>
          </p:nvSpPr>
          <p:spPr bwMode="auto">
            <a:xfrm>
              <a:off x="0" y="324461"/>
              <a:ext cx="2372189" cy="64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grpSp>
        <p:nvGrpSpPr>
          <p:cNvPr id="21514" name="组合 54"/>
          <p:cNvGrpSpPr/>
          <p:nvPr/>
        </p:nvGrpSpPr>
        <p:grpSpPr bwMode="auto">
          <a:xfrm>
            <a:off x="8284634" y="3989917"/>
            <a:ext cx="3096684" cy="1250170"/>
            <a:chOff x="0" y="0"/>
            <a:chExt cx="2372189" cy="967696"/>
          </a:xfrm>
        </p:grpSpPr>
        <p:grpSp>
          <p:nvGrpSpPr>
            <p:cNvPr id="21737" name="组合 55"/>
            <p:cNvGrpSpPr/>
            <p:nvPr/>
          </p:nvGrpSpPr>
          <p:grpSpPr bwMode="auto">
            <a:xfrm>
              <a:off x="0" y="0"/>
              <a:ext cx="2044726" cy="509199"/>
              <a:chOff x="0" y="0"/>
              <a:chExt cx="2044726" cy="509199"/>
            </a:xfrm>
          </p:grpSpPr>
          <p:sp>
            <p:nvSpPr>
              <p:cNvPr id="21739" name="矩形 16"/>
              <p:cNvSpPr>
                <a:spLocks noChangeArrowheads="1"/>
              </p:cNvSpPr>
              <p:nvPr/>
            </p:nvSpPr>
            <p:spPr bwMode="auto">
              <a:xfrm>
                <a:off x="0" y="0"/>
                <a:ext cx="2044726" cy="29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865" b="1">
                    <a:solidFill>
                      <a:srgbClr val="B58A36"/>
                    </a:solidFill>
                    <a:latin typeface="微软雅黑" panose="020B0503020204020204" pitchFamily="34" charset="-122"/>
                    <a:ea typeface="微软雅黑" panose="020B0503020204020204" pitchFamily="34" charset="-122"/>
                  </a:rPr>
                  <a:t>单击输入您的标题文字</a:t>
                </a:r>
                <a:endParaRPr lang="zh-CN" altLang="en-US" sz="1865" b="1">
                  <a:solidFill>
                    <a:srgbClr val="B58A36"/>
                  </a:solidFill>
                  <a:latin typeface="微软雅黑" panose="020B0503020204020204" pitchFamily="34" charset="-122"/>
                  <a:ea typeface="微软雅黑" panose="020B0503020204020204" pitchFamily="34" charset="-122"/>
                </a:endParaRPr>
              </a:p>
            </p:txBody>
          </p:sp>
          <p:sp>
            <p:nvSpPr>
              <p:cNvPr id="21740" name="矩形 17"/>
              <p:cNvSpPr>
                <a:spLocks noChangeArrowheads="1"/>
              </p:cNvSpPr>
              <p:nvPr/>
            </p:nvSpPr>
            <p:spPr bwMode="auto">
              <a:xfrm>
                <a:off x="71436" y="278954"/>
                <a:ext cx="1901282" cy="23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335">
                  <a:solidFill>
                    <a:srgbClr val="000000"/>
                  </a:solidFill>
                </a:endParaRPr>
              </a:p>
            </p:txBody>
          </p:sp>
        </p:grpSp>
        <p:sp>
          <p:nvSpPr>
            <p:cNvPr id="21738" name="矩形 56"/>
            <p:cNvSpPr>
              <a:spLocks noChangeArrowheads="1"/>
            </p:cNvSpPr>
            <p:nvPr/>
          </p:nvSpPr>
          <p:spPr bwMode="auto">
            <a:xfrm>
              <a:off x="0" y="324461"/>
              <a:ext cx="2372189" cy="64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grpSp>
        <p:nvGrpSpPr>
          <p:cNvPr id="21515" name="组合 59"/>
          <p:cNvGrpSpPr/>
          <p:nvPr/>
        </p:nvGrpSpPr>
        <p:grpSpPr bwMode="auto">
          <a:xfrm>
            <a:off x="5058834" y="2853267"/>
            <a:ext cx="1900767" cy="1758951"/>
            <a:chOff x="0" y="0"/>
            <a:chExt cx="5410200" cy="4775199"/>
          </a:xfrm>
        </p:grpSpPr>
        <p:grpSp>
          <p:nvGrpSpPr>
            <p:cNvPr id="21520" name="Group 4"/>
            <p:cNvGrpSpPr/>
            <p:nvPr/>
          </p:nvGrpSpPr>
          <p:grpSpPr bwMode="auto">
            <a:xfrm flipH="1">
              <a:off x="0" y="0"/>
              <a:ext cx="2932112" cy="4578349"/>
              <a:chOff x="0" y="0"/>
              <a:chExt cx="1847" cy="2884"/>
            </a:xfrm>
          </p:grpSpPr>
          <p:sp>
            <p:nvSpPr>
              <p:cNvPr id="21589" name="AutoShape 3"/>
              <p:cNvSpPr>
                <a:spLocks noChangeAspect="1" noChangeArrowheads="1" noTextEdit="1"/>
              </p:cNvSpPr>
              <p:nvPr/>
            </p:nvSpPr>
            <p:spPr bwMode="auto">
              <a:xfrm>
                <a:off x="3" y="1"/>
                <a:ext cx="1839" cy="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90" name="Freeform 5"/>
              <p:cNvSpPr/>
              <p:nvPr/>
            </p:nvSpPr>
            <p:spPr bwMode="auto">
              <a:xfrm>
                <a:off x="0" y="0"/>
                <a:ext cx="1847" cy="2884"/>
              </a:xfrm>
              <a:custGeom>
                <a:avLst/>
                <a:gdLst>
                  <a:gd name="T0" fmla="*/ 1561 w 1181"/>
                  <a:gd name="T1" fmla="*/ 2801 h 1848"/>
                  <a:gd name="T2" fmla="*/ 1472 w 1181"/>
                  <a:gd name="T3" fmla="*/ 2867 h 1848"/>
                  <a:gd name="T4" fmla="*/ 47 w 1181"/>
                  <a:gd name="T5" fmla="*/ 2349 h 1848"/>
                  <a:gd name="T6" fmla="*/ 3 w 1181"/>
                  <a:gd name="T7" fmla="*/ 2254 h 1848"/>
                  <a:gd name="T8" fmla="*/ 228 w 1181"/>
                  <a:gd name="T9" fmla="*/ 101 h 1848"/>
                  <a:gd name="T10" fmla="*/ 289 w 1181"/>
                  <a:gd name="T11" fmla="*/ 25 h 1848"/>
                  <a:gd name="T12" fmla="*/ 1769 w 1181"/>
                  <a:gd name="T13" fmla="*/ 0 h 1848"/>
                  <a:gd name="T14" fmla="*/ 1842 w 1181"/>
                  <a:gd name="T15" fmla="*/ 95 h 1848"/>
                  <a:gd name="T16" fmla="*/ 1561 w 1181"/>
                  <a:gd name="T17" fmla="*/ 2801 h 18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1"/>
                  <a:gd name="T28" fmla="*/ 0 h 1848"/>
                  <a:gd name="T29" fmla="*/ 1181 w 1181"/>
                  <a:gd name="T30" fmla="*/ 1848 h 18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1" h="1848">
                    <a:moveTo>
                      <a:pt x="998" y="1795"/>
                    </a:moveTo>
                    <a:cubicBezTo>
                      <a:pt x="994" y="1829"/>
                      <a:pt x="968" y="1848"/>
                      <a:pt x="941" y="1837"/>
                    </a:cubicBezTo>
                    <a:cubicBezTo>
                      <a:pt x="30" y="1505"/>
                      <a:pt x="30" y="1505"/>
                      <a:pt x="30" y="1505"/>
                    </a:cubicBezTo>
                    <a:cubicBezTo>
                      <a:pt x="12" y="1498"/>
                      <a:pt x="0" y="1471"/>
                      <a:pt x="2" y="1444"/>
                    </a:cubicBezTo>
                    <a:cubicBezTo>
                      <a:pt x="146" y="65"/>
                      <a:pt x="146" y="65"/>
                      <a:pt x="146" y="65"/>
                    </a:cubicBezTo>
                    <a:cubicBezTo>
                      <a:pt x="148" y="38"/>
                      <a:pt x="166" y="16"/>
                      <a:pt x="185" y="16"/>
                    </a:cubicBezTo>
                    <a:cubicBezTo>
                      <a:pt x="1131" y="0"/>
                      <a:pt x="1131" y="0"/>
                      <a:pt x="1131" y="0"/>
                    </a:cubicBezTo>
                    <a:cubicBezTo>
                      <a:pt x="1160" y="0"/>
                      <a:pt x="1181" y="27"/>
                      <a:pt x="1178" y="61"/>
                    </a:cubicBezTo>
                    <a:cubicBezTo>
                      <a:pt x="998" y="1795"/>
                      <a:pt x="998" y="1795"/>
                      <a:pt x="998" y="1795"/>
                    </a:cubicBezTo>
                  </a:path>
                </a:pathLst>
              </a:custGeom>
              <a:solidFill>
                <a:srgbClr val="F7D18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91" name="Freeform 6"/>
              <p:cNvSpPr/>
              <p:nvPr/>
            </p:nvSpPr>
            <p:spPr bwMode="auto">
              <a:xfrm>
                <a:off x="105" y="190"/>
                <a:ext cx="1603" cy="2293"/>
              </a:xfrm>
              <a:custGeom>
                <a:avLst/>
                <a:gdLst>
                  <a:gd name="T0" fmla="*/ 1365 w 1603"/>
                  <a:gd name="T1" fmla="*/ 2293 h 2293"/>
                  <a:gd name="T2" fmla="*/ 0 w 1603"/>
                  <a:gd name="T3" fmla="*/ 1864 h 2293"/>
                  <a:gd name="T4" fmla="*/ 194 w 1603"/>
                  <a:gd name="T5" fmla="*/ 0 h 2293"/>
                  <a:gd name="T6" fmla="*/ 1603 w 1603"/>
                  <a:gd name="T7" fmla="*/ 14 h 2293"/>
                  <a:gd name="T8" fmla="*/ 1365 w 1603"/>
                  <a:gd name="T9" fmla="*/ 2293 h 2293"/>
                  <a:gd name="T10" fmla="*/ 0 60000 65536"/>
                  <a:gd name="T11" fmla="*/ 0 60000 65536"/>
                  <a:gd name="T12" fmla="*/ 0 60000 65536"/>
                  <a:gd name="T13" fmla="*/ 0 60000 65536"/>
                  <a:gd name="T14" fmla="*/ 0 60000 65536"/>
                  <a:gd name="T15" fmla="*/ 0 w 1603"/>
                  <a:gd name="T16" fmla="*/ 0 h 2293"/>
                  <a:gd name="T17" fmla="*/ 1603 w 1603"/>
                  <a:gd name="T18" fmla="*/ 2293 h 2293"/>
                </a:gdLst>
                <a:ahLst/>
                <a:cxnLst>
                  <a:cxn ang="T10">
                    <a:pos x="T0" y="T1"/>
                  </a:cxn>
                  <a:cxn ang="T11">
                    <a:pos x="T2" y="T3"/>
                  </a:cxn>
                  <a:cxn ang="T12">
                    <a:pos x="T4" y="T5"/>
                  </a:cxn>
                  <a:cxn ang="T13">
                    <a:pos x="T6" y="T7"/>
                  </a:cxn>
                  <a:cxn ang="T14">
                    <a:pos x="T8" y="T9"/>
                  </a:cxn>
                </a:cxnLst>
                <a:rect l="T15" t="T16" r="T17" b="T18"/>
                <a:pathLst>
                  <a:path w="1603" h="2293">
                    <a:moveTo>
                      <a:pt x="1365" y="2293"/>
                    </a:moveTo>
                    <a:lnTo>
                      <a:pt x="0" y="1864"/>
                    </a:lnTo>
                    <a:lnTo>
                      <a:pt x="194" y="0"/>
                    </a:lnTo>
                    <a:lnTo>
                      <a:pt x="1603" y="14"/>
                    </a:lnTo>
                    <a:lnTo>
                      <a:pt x="1365" y="22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92" name="Freeform 7"/>
              <p:cNvSpPr/>
              <p:nvPr/>
            </p:nvSpPr>
            <p:spPr bwMode="auto">
              <a:xfrm>
                <a:off x="105" y="190"/>
                <a:ext cx="1603" cy="2293"/>
              </a:xfrm>
              <a:custGeom>
                <a:avLst/>
                <a:gdLst>
                  <a:gd name="T0" fmla="*/ 1365 w 1603"/>
                  <a:gd name="T1" fmla="*/ 2293 h 2293"/>
                  <a:gd name="T2" fmla="*/ 0 w 1603"/>
                  <a:gd name="T3" fmla="*/ 1864 h 2293"/>
                  <a:gd name="T4" fmla="*/ 194 w 1603"/>
                  <a:gd name="T5" fmla="*/ 0 h 2293"/>
                  <a:gd name="T6" fmla="*/ 1603 w 1603"/>
                  <a:gd name="T7" fmla="*/ 14 h 2293"/>
                  <a:gd name="T8" fmla="*/ 1365 w 1603"/>
                  <a:gd name="T9" fmla="*/ 2293 h 2293"/>
                  <a:gd name="T10" fmla="*/ 0 60000 65536"/>
                  <a:gd name="T11" fmla="*/ 0 60000 65536"/>
                  <a:gd name="T12" fmla="*/ 0 60000 65536"/>
                  <a:gd name="T13" fmla="*/ 0 60000 65536"/>
                  <a:gd name="T14" fmla="*/ 0 60000 65536"/>
                  <a:gd name="T15" fmla="*/ 0 w 1603"/>
                  <a:gd name="T16" fmla="*/ 0 h 2293"/>
                  <a:gd name="T17" fmla="*/ 1603 w 1603"/>
                  <a:gd name="T18" fmla="*/ 2293 h 2293"/>
                </a:gdLst>
                <a:ahLst/>
                <a:cxnLst>
                  <a:cxn ang="T10">
                    <a:pos x="T0" y="T1"/>
                  </a:cxn>
                  <a:cxn ang="T11">
                    <a:pos x="T2" y="T3"/>
                  </a:cxn>
                  <a:cxn ang="T12">
                    <a:pos x="T4" y="T5"/>
                  </a:cxn>
                  <a:cxn ang="T13">
                    <a:pos x="T6" y="T7"/>
                  </a:cxn>
                  <a:cxn ang="T14">
                    <a:pos x="T8" y="T9"/>
                  </a:cxn>
                </a:cxnLst>
                <a:rect l="T15" t="T16" r="T17" b="T18"/>
                <a:pathLst>
                  <a:path w="1603" h="2293">
                    <a:moveTo>
                      <a:pt x="1365" y="2293"/>
                    </a:moveTo>
                    <a:lnTo>
                      <a:pt x="0" y="1864"/>
                    </a:lnTo>
                    <a:lnTo>
                      <a:pt x="194" y="0"/>
                    </a:lnTo>
                    <a:lnTo>
                      <a:pt x="1603" y="14"/>
                    </a:lnTo>
                    <a:lnTo>
                      <a:pt x="1365" y="22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93" name="Freeform 8"/>
              <p:cNvSpPr/>
              <p:nvPr/>
            </p:nvSpPr>
            <p:spPr bwMode="auto">
              <a:xfrm>
                <a:off x="263" y="803"/>
                <a:ext cx="339" cy="513"/>
              </a:xfrm>
              <a:custGeom>
                <a:avLst/>
                <a:gdLst>
                  <a:gd name="T0" fmla="*/ 289 w 339"/>
                  <a:gd name="T1" fmla="*/ 513 h 513"/>
                  <a:gd name="T2" fmla="*/ 0 w 339"/>
                  <a:gd name="T3" fmla="*/ 459 h 513"/>
                  <a:gd name="T4" fmla="*/ 48 w 339"/>
                  <a:gd name="T5" fmla="*/ 0 h 513"/>
                  <a:gd name="T6" fmla="*/ 339 w 339"/>
                  <a:gd name="T7" fmla="*/ 32 h 513"/>
                  <a:gd name="T8" fmla="*/ 289 w 339"/>
                  <a:gd name="T9" fmla="*/ 513 h 513"/>
                  <a:gd name="T10" fmla="*/ 0 60000 65536"/>
                  <a:gd name="T11" fmla="*/ 0 60000 65536"/>
                  <a:gd name="T12" fmla="*/ 0 60000 65536"/>
                  <a:gd name="T13" fmla="*/ 0 60000 65536"/>
                  <a:gd name="T14" fmla="*/ 0 60000 65536"/>
                  <a:gd name="T15" fmla="*/ 0 w 339"/>
                  <a:gd name="T16" fmla="*/ 0 h 513"/>
                  <a:gd name="T17" fmla="*/ 339 w 339"/>
                  <a:gd name="T18" fmla="*/ 513 h 513"/>
                </a:gdLst>
                <a:ahLst/>
                <a:cxnLst>
                  <a:cxn ang="T10">
                    <a:pos x="T0" y="T1"/>
                  </a:cxn>
                  <a:cxn ang="T11">
                    <a:pos x="T2" y="T3"/>
                  </a:cxn>
                  <a:cxn ang="T12">
                    <a:pos x="T4" y="T5"/>
                  </a:cxn>
                  <a:cxn ang="T13">
                    <a:pos x="T6" y="T7"/>
                  </a:cxn>
                  <a:cxn ang="T14">
                    <a:pos x="T8" y="T9"/>
                  </a:cxn>
                </a:cxnLst>
                <a:rect l="T15" t="T16" r="T17" b="T18"/>
                <a:pathLst>
                  <a:path w="339" h="513">
                    <a:moveTo>
                      <a:pt x="289" y="513"/>
                    </a:moveTo>
                    <a:lnTo>
                      <a:pt x="0" y="459"/>
                    </a:lnTo>
                    <a:lnTo>
                      <a:pt x="48" y="0"/>
                    </a:lnTo>
                    <a:lnTo>
                      <a:pt x="339" y="32"/>
                    </a:lnTo>
                    <a:lnTo>
                      <a:pt x="289" y="513"/>
                    </a:lnTo>
                    <a:close/>
                  </a:path>
                </a:pathLst>
              </a:custGeom>
              <a:solidFill>
                <a:srgbClr val="FFB0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94" name="Freeform 9"/>
              <p:cNvSpPr/>
              <p:nvPr/>
            </p:nvSpPr>
            <p:spPr bwMode="auto">
              <a:xfrm>
                <a:off x="263" y="803"/>
                <a:ext cx="339" cy="513"/>
              </a:xfrm>
              <a:custGeom>
                <a:avLst/>
                <a:gdLst>
                  <a:gd name="T0" fmla="*/ 289 w 339"/>
                  <a:gd name="T1" fmla="*/ 513 h 513"/>
                  <a:gd name="T2" fmla="*/ 0 w 339"/>
                  <a:gd name="T3" fmla="*/ 459 h 513"/>
                  <a:gd name="T4" fmla="*/ 48 w 339"/>
                  <a:gd name="T5" fmla="*/ 0 h 513"/>
                  <a:gd name="T6" fmla="*/ 339 w 339"/>
                  <a:gd name="T7" fmla="*/ 32 h 513"/>
                  <a:gd name="T8" fmla="*/ 289 w 339"/>
                  <a:gd name="T9" fmla="*/ 513 h 513"/>
                  <a:gd name="T10" fmla="*/ 0 60000 65536"/>
                  <a:gd name="T11" fmla="*/ 0 60000 65536"/>
                  <a:gd name="T12" fmla="*/ 0 60000 65536"/>
                  <a:gd name="T13" fmla="*/ 0 60000 65536"/>
                  <a:gd name="T14" fmla="*/ 0 60000 65536"/>
                  <a:gd name="T15" fmla="*/ 0 w 339"/>
                  <a:gd name="T16" fmla="*/ 0 h 513"/>
                  <a:gd name="T17" fmla="*/ 339 w 339"/>
                  <a:gd name="T18" fmla="*/ 513 h 513"/>
                </a:gdLst>
                <a:ahLst/>
                <a:cxnLst>
                  <a:cxn ang="T10">
                    <a:pos x="T0" y="T1"/>
                  </a:cxn>
                  <a:cxn ang="T11">
                    <a:pos x="T2" y="T3"/>
                  </a:cxn>
                  <a:cxn ang="T12">
                    <a:pos x="T4" y="T5"/>
                  </a:cxn>
                  <a:cxn ang="T13">
                    <a:pos x="T6" y="T7"/>
                  </a:cxn>
                  <a:cxn ang="T14">
                    <a:pos x="T8" y="T9"/>
                  </a:cxn>
                </a:cxnLst>
                <a:rect l="T15" t="T16" r="T17" b="T18"/>
                <a:pathLst>
                  <a:path w="339" h="513">
                    <a:moveTo>
                      <a:pt x="289" y="513"/>
                    </a:moveTo>
                    <a:lnTo>
                      <a:pt x="0" y="459"/>
                    </a:lnTo>
                    <a:lnTo>
                      <a:pt x="48" y="0"/>
                    </a:lnTo>
                    <a:lnTo>
                      <a:pt x="339" y="32"/>
                    </a:lnTo>
                    <a:lnTo>
                      <a:pt x="289" y="5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95" name="Freeform 10"/>
              <p:cNvSpPr/>
              <p:nvPr/>
            </p:nvSpPr>
            <p:spPr bwMode="auto">
              <a:xfrm>
                <a:off x="604" y="841"/>
                <a:ext cx="375" cy="542"/>
              </a:xfrm>
              <a:custGeom>
                <a:avLst/>
                <a:gdLst>
                  <a:gd name="T0" fmla="*/ 322 w 375"/>
                  <a:gd name="T1" fmla="*/ 542 h 542"/>
                  <a:gd name="T2" fmla="*/ 0 w 375"/>
                  <a:gd name="T3" fmla="*/ 484 h 542"/>
                  <a:gd name="T4" fmla="*/ 50 w 375"/>
                  <a:gd name="T5" fmla="*/ 0 h 542"/>
                  <a:gd name="T6" fmla="*/ 375 w 375"/>
                  <a:gd name="T7" fmla="*/ 34 h 542"/>
                  <a:gd name="T8" fmla="*/ 322 w 375"/>
                  <a:gd name="T9" fmla="*/ 542 h 542"/>
                  <a:gd name="T10" fmla="*/ 0 60000 65536"/>
                  <a:gd name="T11" fmla="*/ 0 60000 65536"/>
                  <a:gd name="T12" fmla="*/ 0 60000 65536"/>
                  <a:gd name="T13" fmla="*/ 0 60000 65536"/>
                  <a:gd name="T14" fmla="*/ 0 60000 65536"/>
                  <a:gd name="T15" fmla="*/ 0 w 375"/>
                  <a:gd name="T16" fmla="*/ 0 h 542"/>
                  <a:gd name="T17" fmla="*/ 375 w 375"/>
                  <a:gd name="T18" fmla="*/ 542 h 542"/>
                </a:gdLst>
                <a:ahLst/>
                <a:cxnLst>
                  <a:cxn ang="T10">
                    <a:pos x="T0" y="T1"/>
                  </a:cxn>
                  <a:cxn ang="T11">
                    <a:pos x="T2" y="T3"/>
                  </a:cxn>
                  <a:cxn ang="T12">
                    <a:pos x="T4" y="T5"/>
                  </a:cxn>
                  <a:cxn ang="T13">
                    <a:pos x="T6" y="T7"/>
                  </a:cxn>
                  <a:cxn ang="T14">
                    <a:pos x="T8" y="T9"/>
                  </a:cxn>
                </a:cxnLst>
                <a:rect l="T15" t="T16" r="T17" b="T18"/>
                <a:pathLst>
                  <a:path w="375" h="542">
                    <a:moveTo>
                      <a:pt x="322" y="542"/>
                    </a:moveTo>
                    <a:lnTo>
                      <a:pt x="0" y="484"/>
                    </a:lnTo>
                    <a:lnTo>
                      <a:pt x="50" y="0"/>
                    </a:lnTo>
                    <a:lnTo>
                      <a:pt x="375" y="34"/>
                    </a:lnTo>
                    <a:lnTo>
                      <a:pt x="322" y="542"/>
                    </a:lnTo>
                    <a:close/>
                  </a:path>
                </a:pathLst>
              </a:custGeom>
              <a:solidFill>
                <a:srgbClr val="93278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96" name="Freeform 11"/>
              <p:cNvSpPr/>
              <p:nvPr/>
            </p:nvSpPr>
            <p:spPr bwMode="auto">
              <a:xfrm>
                <a:off x="604" y="841"/>
                <a:ext cx="375" cy="542"/>
              </a:xfrm>
              <a:custGeom>
                <a:avLst/>
                <a:gdLst>
                  <a:gd name="T0" fmla="*/ 322 w 375"/>
                  <a:gd name="T1" fmla="*/ 542 h 542"/>
                  <a:gd name="T2" fmla="*/ 0 w 375"/>
                  <a:gd name="T3" fmla="*/ 484 h 542"/>
                  <a:gd name="T4" fmla="*/ 50 w 375"/>
                  <a:gd name="T5" fmla="*/ 0 h 542"/>
                  <a:gd name="T6" fmla="*/ 375 w 375"/>
                  <a:gd name="T7" fmla="*/ 34 h 542"/>
                  <a:gd name="T8" fmla="*/ 322 w 375"/>
                  <a:gd name="T9" fmla="*/ 542 h 542"/>
                  <a:gd name="T10" fmla="*/ 0 60000 65536"/>
                  <a:gd name="T11" fmla="*/ 0 60000 65536"/>
                  <a:gd name="T12" fmla="*/ 0 60000 65536"/>
                  <a:gd name="T13" fmla="*/ 0 60000 65536"/>
                  <a:gd name="T14" fmla="*/ 0 60000 65536"/>
                  <a:gd name="T15" fmla="*/ 0 w 375"/>
                  <a:gd name="T16" fmla="*/ 0 h 542"/>
                  <a:gd name="T17" fmla="*/ 375 w 375"/>
                  <a:gd name="T18" fmla="*/ 542 h 542"/>
                </a:gdLst>
                <a:ahLst/>
                <a:cxnLst>
                  <a:cxn ang="T10">
                    <a:pos x="T0" y="T1"/>
                  </a:cxn>
                  <a:cxn ang="T11">
                    <a:pos x="T2" y="T3"/>
                  </a:cxn>
                  <a:cxn ang="T12">
                    <a:pos x="T4" y="T5"/>
                  </a:cxn>
                  <a:cxn ang="T13">
                    <a:pos x="T6" y="T7"/>
                  </a:cxn>
                  <a:cxn ang="T14">
                    <a:pos x="T8" y="T9"/>
                  </a:cxn>
                </a:cxnLst>
                <a:rect l="T15" t="T16" r="T17" b="T18"/>
                <a:pathLst>
                  <a:path w="375" h="542">
                    <a:moveTo>
                      <a:pt x="322" y="542"/>
                    </a:moveTo>
                    <a:lnTo>
                      <a:pt x="0" y="484"/>
                    </a:lnTo>
                    <a:lnTo>
                      <a:pt x="50" y="0"/>
                    </a:lnTo>
                    <a:lnTo>
                      <a:pt x="375" y="34"/>
                    </a:lnTo>
                    <a:lnTo>
                      <a:pt x="322" y="5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97" name="Freeform 12"/>
              <p:cNvSpPr/>
              <p:nvPr/>
            </p:nvSpPr>
            <p:spPr bwMode="auto">
              <a:xfrm>
                <a:off x="317" y="279"/>
                <a:ext cx="723" cy="524"/>
              </a:xfrm>
              <a:custGeom>
                <a:avLst/>
                <a:gdLst>
                  <a:gd name="T0" fmla="*/ 343 w 723"/>
                  <a:gd name="T1" fmla="*/ 8 h 524"/>
                  <a:gd name="T2" fmla="*/ 246 w 723"/>
                  <a:gd name="T3" fmla="*/ 5 h 524"/>
                  <a:gd name="T4" fmla="*/ 47 w 723"/>
                  <a:gd name="T5" fmla="*/ 0 h 524"/>
                  <a:gd name="T6" fmla="*/ 0 w 723"/>
                  <a:gd name="T7" fmla="*/ 460 h 524"/>
                  <a:gd name="T8" fmla="*/ 197 w 723"/>
                  <a:gd name="T9" fmla="*/ 479 h 524"/>
                  <a:gd name="T10" fmla="*/ 293 w 723"/>
                  <a:gd name="T11" fmla="*/ 489 h 524"/>
                  <a:gd name="T12" fmla="*/ 670 w 723"/>
                  <a:gd name="T13" fmla="*/ 524 h 524"/>
                  <a:gd name="T14" fmla="*/ 723 w 723"/>
                  <a:gd name="T15" fmla="*/ 17 h 524"/>
                  <a:gd name="T16" fmla="*/ 343 w 723"/>
                  <a:gd name="T17" fmla="*/ 8 h 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3"/>
                  <a:gd name="T28" fmla="*/ 0 h 524"/>
                  <a:gd name="T29" fmla="*/ 723 w 723"/>
                  <a:gd name="T30" fmla="*/ 524 h 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3" h="524">
                    <a:moveTo>
                      <a:pt x="343" y="8"/>
                    </a:moveTo>
                    <a:lnTo>
                      <a:pt x="246" y="5"/>
                    </a:lnTo>
                    <a:lnTo>
                      <a:pt x="47" y="0"/>
                    </a:lnTo>
                    <a:lnTo>
                      <a:pt x="0" y="460"/>
                    </a:lnTo>
                    <a:lnTo>
                      <a:pt x="197" y="479"/>
                    </a:lnTo>
                    <a:lnTo>
                      <a:pt x="293" y="489"/>
                    </a:lnTo>
                    <a:lnTo>
                      <a:pt x="670" y="524"/>
                    </a:lnTo>
                    <a:lnTo>
                      <a:pt x="723" y="17"/>
                    </a:lnTo>
                    <a:lnTo>
                      <a:pt x="343" y="8"/>
                    </a:lnTo>
                    <a:close/>
                  </a:path>
                </a:pathLst>
              </a:cu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98" name="Freeform 13"/>
              <p:cNvSpPr/>
              <p:nvPr/>
            </p:nvSpPr>
            <p:spPr bwMode="auto">
              <a:xfrm>
                <a:off x="317" y="279"/>
                <a:ext cx="723" cy="524"/>
              </a:xfrm>
              <a:custGeom>
                <a:avLst/>
                <a:gdLst>
                  <a:gd name="T0" fmla="*/ 343 w 723"/>
                  <a:gd name="T1" fmla="*/ 8 h 524"/>
                  <a:gd name="T2" fmla="*/ 246 w 723"/>
                  <a:gd name="T3" fmla="*/ 5 h 524"/>
                  <a:gd name="T4" fmla="*/ 47 w 723"/>
                  <a:gd name="T5" fmla="*/ 0 h 524"/>
                  <a:gd name="T6" fmla="*/ 0 w 723"/>
                  <a:gd name="T7" fmla="*/ 460 h 524"/>
                  <a:gd name="T8" fmla="*/ 197 w 723"/>
                  <a:gd name="T9" fmla="*/ 479 h 524"/>
                  <a:gd name="T10" fmla="*/ 293 w 723"/>
                  <a:gd name="T11" fmla="*/ 489 h 524"/>
                  <a:gd name="T12" fmla="*/ 670 w 723"/>
                  <a:gd name="T13" fmla="*/ 524 h 524"/>
                  <a:gd name="T14" fmla="*/ 723 w 723"/>
                  <a:gd name="T15" fmla="*/ 17 h 524"/>
                  <a:gd name="T16" fmla="*/ 343 w 723"/>
                  <a:gd name="T17" fmla="*/ 8 h 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3"/>
                  <a:gd name="T28" fmla="*/ 0 h 524"/>
                  <a:gd name="T29" fmla="*/ 723 w 723"/>
                  <a:gd name="T30" fmla="*/ 524 h 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3" h="524">
                    <a:moveTo>
                      <a:pt x="343" y="8"/>
                    </a:moveTo>
                    <a:lnTo>
                      <a:pt x="246" y="5"/>
                    </a:lnTo>
                    <a:lnTo>
                      <a:pt x="47" y="0"/>
                    </a:lnTo>
                    <a:lnTo>
                      <a:pt x="0" y="460"/>
                    </a:lnTo>
                    <a:lnTo>
                      <a:pt x="197" y="479"/>
                    </a:lnTo>
                    <a:lnTo>
                      <a:pt x="293" y="489"/>
                    </a:lnTo>
                    <a:lnTo>
                      <a:pt x="670" y="524"/>
                    </a:lnTo>
                    <a:lnTo>
                      <a:pt x="723" y="17"/>
                    </a:lnTo>
                    <a:lnTo>
                      <a:pt x="343"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99" name="Freeform 14"/>
              <p:cNvSpPr/>
              <p:nvPr/>
            </p:nvSpPr>
            <p:spPr bwMode="auto">
              <a:xfrm>
                <a:off x="219" y="1576"/>
                <a:ext cx="671" cy="278"/>
              </a:xfrm>
              <a:custGeom>
                <a:avLst/>
                <a:gdLst>
                  <a:gd name="T0" fmla="*/ 299 w 671"/>
                  <a:gd name="T1" fmla="*/ 67 h 278"/>
                  <a:gd name="T2" fmla="*/ 206 w 671"/>
                  <a:gd name="T3" fmla="*/ 46 h 278"/>
                  <a:gd name="T4" fmla="*/ 11 w 671"/>
                  <a:gd name="T5" fmla="*/ 0 h 278"/>
                  <a:gd name="T6" fmla="*/ 0 w 671"/>
                  <a:gd name="T7" fmla="*/ 114 h 278"/>
                  <a:gd name="T8" fmla="*/ 194 w 671"/>
                  <a:gd name="T9" fmla="*/ 163 h 278"/>
                  <a:gd name="T10" fmla="*/ 286 w 671"/>
                  <a:gd name="T11" fmla="*/ 186 h 278"/>
                  <a:gd name="T12" fmla="*/ 658 w 671"/>
                  <a:gd name="T13" fmla="*/ 278 h 278"/>
                  <a:gd name="T14" fmla="*/ 671 w 671"/>
                  <a:gd name="T15" fmla="*/ 153 h 278"/>
                  <a:gd name="T16" fmla="*/ 299 w 671"/>
                  <a:gd name="T17" fmla="*/ 67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1"/>
                  <a:gd name="T28" fmla="*/ 0 h 278"/>
                  <a:gd name="T29" fmla="*/ 671 w 671"/>
                  <a:gd name="T30" fmla="*/ 278 h 2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1" h="278">
                    <a:moveTo>
                      <a:pt x="299" y="67"/>
                    </a:moveTo>
                    <a:lnTo>
                      <a:pt x="206" y="46"/>
                    </a:lnTo>
                    <a:lnTo>
                      <a:pt x="11" y="0"/>
                    </a:lnTo>
                    <a:lnTo>
                      <a:pt x="0" y="114"/>
                    </a:lnTo>
                    <a:lnTo>
                      <a:pt x="194" y="163"/>
                    </a:lnTo>
                    <a:lnTo>
                      <a:pt x="286" y="186"/>
                    </a:lnTo>
                    <a:lnTo>
                      <a:pt x="658" y="278"/>
                    </a:lnTo>
                    <a:lnTo>
                      <a:pt x="671" y="153"/>
                    </a:lnTo>
                    <a:lnTo>
                      <a:pt x="299" y="67"/>
                    </a:lnTo>
                    <a:close/>
                  </a:path>
                </a:pathLst>
              </a:custGeom>
              <a:solidFill>
                <a:srgbClr val="662D9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00" name="Freeform 15"/>
              <p:cNvSpPr/>
              <p:nvPr/>
            </p:nvSpPr>
            <p:spPr bwMode="auto">
              <a:xfrm>
                <a:off x="219" y="1576"/>
                <a:ext cx="671" cy="278"/>
              </a:xfrm>
              <a:custGeom>
                <a:avLst/>
                <a:gdLst>
                  <a:gd name="T0" fmla="*/ 299 w 671"/>
                  <a:gd name="T1" fmla="*/ 67 h 278"/>
                  <a:gd name="T2" fmla="*/ 206 w 671"/>
                  <a:gd name="T3" fmla="*/ 46 h 278"/>
                  <a:gd name="T4" fmla="*/ 11 w 671"/>
                  <a:gd name="T5" fmla="*/ 0 h 278"/>
                  <a:gd name="T6" fmla="*/ 0 w 671"/>
                  <a:gd name="T7" fmla="*/ 114 h 278"/>
                  <a:gd name="T8" fmla="*/ 194 w 671"/>
                  <a:gd name="T9" fmla="*/ 163 h 278"/>
                  <a:gd name="T10" fmla="*/ 286 w 671"/>
                  <a:gd name="T11" fmla="*/ 186 h 278"/>
                  <a:gd name="T12" fmla="*/ 658 w 671"/>
                  <a:gd name="T13" fmla="*/ 278 h 278"/>
                  <a:gd name="T14" fmla="*/ 671 w 671"/>
                  <a:gd name="T15" fmla="*/ 153 h 278"/>
                  <a:gd name="T16" fmla="*/ 299 w 671"/>
                  <a:gd name="T17" fmla="*/ 67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1"/>
                  <a:gd name="T28" fmla="*/ 0 h 278"/>
                  <a:gd name="T29" fmla="*/ 671 w 671"/>
                  <a:gd name="T30" fmla="*/ 278 h 2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1" h="278">
                    <a:moveTo>
                      <a:pt x="299" y="67"/>
                    </a:moveTo>
                    <a:lnTo>
                      <a:pt x="206" y="46"/>
                    </a:lnTo>
                    <a:lnTo>
                      <a:pt x="11" y="0"/>
                    </a:lnTo>
                    <a:lnTo>
                      <a:pt x="0" y="114"/>
                    </a:lnTo>
                    <a:lnTo>
                      <a:pt x="194" y="163"/>
                    </a:lnTo>
                    <a:lnTo>
                      <a:pt x="286" y="186"/>
                    </a:lnTo>
                    <a:lnTo>
                      <a:pt x="658" y="278"/>
                    </a:lnTo>
                    <a:lnTo>
                      <a:pt x="671" y="153"/>
                    </a:lnTo>
                    <a:lnTo>
                      <a:pt x="299" y="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01" name="Freeform 16"/>
              <p:cNvSpPr/>
              <p:nvPr/>
            </p:nvSpPr>
            <p:spPr bwMode="auto">
              <a:xfrm>
                <a:off x="186" y="1743"/>
                <a:ext cx="685" cy="451"/>
              </a:xfrm>
              <a:custGeom>
                <a:avLst/>
                <a:gdLst>
                  <a:gd name="T0" fmla="*/ 314 w 685"/>
                  <a:gd name="T1" fmla="*/ 75 h 451"/>
                  <a:gd name="T2" fmla="*/ 221 w 685"/>
                  <a:gd name="T3" fmla="*/ 50 h 451"/>
                  <a:gd name="T4" fmla="*/ 27 w 685"/>
                  <a:gd name="T5" fmla="*/ 0 h 451"/>
                  <a:gd name="T6" fmla="*/ 0 w 685"/>
                  <a:gd name="T7" fmla="*/ 255 h 451"/>
                  <a:gd name="T8" fmla="*/ 194 w 685"/>
                  <a:gd name="T9" fmla="*/ 313 h 451"/>
                  <a:gd name="T10" fmla="*/ 286 w 685"/>
                  <a:gd name="T11" fmla="*/ 341 h 451"/>
                  <a:gd name="T12" fmla="*/ 655 w 685"/>
                  <a:gd name="T13" fmla="*/ 451 h 451"/>
                  <a:gd name="T14" fmla="*/ 685 w 685"/>
                  <a:gd name="T15" fmla="*/ 170 h 451"/>
                  <a:gd name="T16" fmla="*/ 314 w 685"/>
                  <a:gd name="T17" fmla="*/ 75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5"/>
                  <a:gd name="T28" fmla="*/ 0 h 451"/>
                  <a:gd name="T29" fmla="*/ 685 w 685"/>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5" h="451">
                    <a:moveTo>
                      <a:pt x="314" y="75"/>
                    </a:moveTo>
                    <a:lnTo>
                      <a:pt x="221" y="50"/>
                    </a:lnTo>
                    <a:lnTo>
                      <a:pt x="27" y="0"/>
                    </a:lnTo>
                    <a:lnTo>
                      <a:pt x="0" y="255"/>
                    </a:lnTo>
                    <a:lnTo>
                      <a:pt x="194" y="313"/>
                    </a:lnTo>
                    <a:lnTo>
                      <a:pt x="286" y="341"/>
                    </a:lnTo>
                    <a:lnTo>
                      <a:pt x="655" y="451"/>
                    </a:lnTo>
                    <a:lnTo>
                      <a:pt x="685" y="170"/>
                    </a:lnTo>
                    <a:lnTo>
                      <a:pt x="314" y="75"/>
                    </a:lnTo>
                    <a:close/>
                  </a:path>
                </a:pathLst>
              </a:custGeom>
              <a:solidFill>
                <a:srgbClr val="FFAD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02" name="Freeform 17"/>
              <p:cNvSpPr/>
              <p:nvPr/>
            </p:nvSpPr>
            <p:spPr bwMode="auto">
              <a:xfrm>
                <a:off x="186" y="1743"/>
                <a:ext cx="685" cy="451"/>
              </a:xfrm>
              <a:custGeom>
                <a:avLst/>
                <a:gdLst>
                  <a:gd name="T0" fmla="*/ 314 w 685"/>
                  <a:gd name="T1" fmla="*/ 75 h 451"/>
                  <a:gd name="T2" fmla="*/ 221 w 685"/>
                  <a:gd name="T3" fmla="*/ 50 h 451"/>
                  <a:gd name="T4" fmla="*/ 27 w 685"/>
                  <a:gd name="T5" fmla="*/ 0 h 451"/>
                  <a:gd name="T6" fmla="*/ 0 w 685"/>
                  <a:gd name="T7" fmla="*/ 255 h 451"/>
                  <a:gd name="T8" fmla="*/ 194 w 685"/>
                  <a:gd name="T9" fmla="*/ 313 h 451"/>
                  <a:gd name="T10" fmla="*/ 286 w 685"/>
                  <a:gd name="T11" fmla="*/ 341 h 451"/>
                  <a:gd name="T12" fmla="*/ 655 w 685"/>
                  <a:gd name="T13" fmla="*/ 451 h 451"/>
                  <a:gd name="T14" fmla="*/ 685 w 685"/>
                  <a:gd name="T15" fmla="*/ 170 h 451"/>
                  <a:gd name="T16" fmla="*/ 314 w 685"/>
                  <a:gd name="T17" fmla="*/ 75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5"/>
                  <a:gd name="T28" fmla="*/ 0 h 451"/>
                  <a:gd name="T29" fmla="*/ 685 w 685"/>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5" h="451">
                    <a:moveTo>
                      <a:pt x="314" y="75"/>
                    </a:moveTo>
                    <a:lnTo>
                      <a:pt x="221" y="50"/>
                    </a:lnTo>
                    <a:lnTo>
                      <a:pt x="27" y="0"/>
                    </a:lnTo>
                    <a:lnTo>
                      <a:pt x="0" y="255"/>
                    </a:lnTo>
                    <a:lnTo>
                      <a:pt x="194" y="313"/>
                    </a:lnTo>
                    <a:lnTo>
                      <a:pt x="286" y="341"/>
                    </a:lnTo>
                    <a:lnTo>
                      <a:pt x="655" y="451"/>
                    </a:lnTo>
                    <a:lnTo>
                      <a:pt x="685" y="170"/>
                    </a:lnTo>
                    <a:lnTo>
                      <a:pt x="314"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03" name="Freeform 18"/>
              <p:cNvSpPr/>
              <p:nvPr/>
            </p:nvSpPr>
            <p:spPr bwMode="auto">
              <a:xfrm>
                <a:off x="799" y="1426"/>
                <a:ext cx="120" cy="236"/>
              </a:xfrm>
              <a:custGeom>
                <a:avLst/>
                <a:gdLst>
                  <a:gd name="T0" fmla="*/ 0 w 120"/>
                  <a:gd name="T1" fmla="*/ 214 h 236"/>
                  <a:gd name="T2" fmla="*/ 99 w 120"/>
                  <a:gd name="T3" fmla="*/ 236 h 236"/>
                  <a:gd name="T4" fmla="*/ 120 w 120"/>
                  <a:gd name="T5" fmla="*/ 19 h 236"/>
                  <a:gd name="T6" fmla="*/ 22 w 120"/>
                  <a:gd name="T7" fmla="*/ 0 h 236"/>
                  <a:gd name="T8" fmla="*/ 0 w 120"/>
                  <a:gd name="T9" fmla="*/ 214 h 236"/>
                  <a:gd name="T10" fmla="*/ 0 60000 65536"/>
                  <a:gd name="T11" fmla="*/ 0 60000 65536"/>
                  <a:gd name="T12" fmla="*/ 0 60000 65536"/>
                  <a:gd name="T13" fmla="*/ 0 60000 65536"/>
                  <a:gd name="T14" fmla="*/ 0 60000 65536"/>
                  <a:gd name="T15" fmla="*/ 0 w 120"/>
                  <a:gd name="T16" fmla="*/ 0 h 236"/>
                  <a:gd name="T17" fmla="*/ 120 w 120"/>
                  <a:gd name="T18" fmla="*/ 236 h 236"/>
                </a:gdLst>
                <a:ahLst/>
                <a:cxnLst>
                  <a:cxn ang="T10">
                    <a:pos x="T0" y="T1"/>
                  </a:cxn>
                  <a:cxn ang="T11">
                    <a:pos x="T2" y="T3"/>
                  </a:cxn>
                  <a:cxn ang="T12">
                    <a:pos x="T4" y="T5"/>
                  </a:cxn>
                  <a:cxn ang="T13">
                    <a:pos x="T6" y="T7"/>
                  </a:cxn>
                  <a:cxn ang="T14">
                    <a:pos x="T8" y="T9"/>
                  </a:cxn>
                </a:cxnLst>
                <a:rect l="T15" t="T16" r="T17" b="T18"/>
                <a:pathLst>
                  <a:path w="120" h="236">
                    <a:moveTo>
                      <a:pt x="0" y="214"/>
                    </a:moveTo>
                    <a:lnTo>
                      <a:pt x="99" y="236"/>
                    </a:lnTo>
                    <a:lnTo>
                      <a:pt x="120" y="19"/>
                    </a:lnTo>
                    <a:lnTo>
                      <a:pt x="22" y="0"/>
                    </a:lnTo>
                    <a:lnTo>
                      <a:pt x="0" y="214"/>
                    </a:lnTo>
                    <a:close/>
                  </a:path>
                </a:pathLst>
              </a:custGeom>
              <a:solidFill>
                <a:srgbClr val="FF5A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04" name="Freeform 19"/>
              <p:cNvSpPr/>
              <p:nvPr/>
            </p:nvSpPr>
            <p:spPr bwMode="auto">
              <a:xfrm>
                <a:off x="236" y="1319"/>
                <a:ext cx="282" cy="254"/>
              </a:xfrm>
              <a:custGeom>
                <a:avLst/>
                <a:gdLst>
                  <a:gd name="T0" fmla="*/ 282 w 282"/>
                  <a:gd name="T1" fmla="*/ 50 h 254"/>
                  <a:gd name="T2" fmla="*/ 20 w 282"/>
                  <a:gd name="T3" fmla="*/ 0 h 254"/>
                  <a:gd name="T4" fmla="*/ 0 w 282"/>
                  <a:gd name="T5" fmla="*/ 198 h 254"/>
                  <a:gd name="T6" fmla="*/ 260 w 282"/>
                  <a:gd name="T7" fmla="*/ 254 h 254"/>
                  <a:gd name="T8" fmla="*/ 282 w 282"/>
                  <a:gd name="T9" fmla="*/ 50 h 254"/>
                  <a:gd name="T10" fmla="*/ 0 60000 65536"/>
                  <a:gd name="T11" fmla="*/ 0 60000 65536"/>
                  <a:gd name="T12" fmla="*/ 0 60000 65536"/>
                  <a:gd name="T13" fmla="*/ 0 60000 65536"/>
                  <a:gd name="T14" fmla="*/ 0 60000 65536"/>
                  <a:gd name="T15" fmla="*/ 0 w 282"/>
                  <a:gd name="T16" fmla="*/ 0 h 254"/>
                  <a:gd name="T17" fmla="*/ 282 w 282"/>
                  <a:gd name="T18" fmla="*/ 254 h 254"/>
                </a:gdLst>
                <a:ahLst/>
                <a:cxnLst>
                  <a:cxn ang="T10">
                    <a:pos x="T0" y="T1"/>
                  </a:cxn>
                  <a:cxn ang="T11">
                    <a:pos x="T2" y="T3"/>
                  </a:cxn>
                  <a:cxn ang="T12">
                    <a:pos x="T4" y="T5"/>
                  </a:cxn>
                  <a:cxn ang="T13">
                    <a:pos x="T6" y="T7"/>
                  </a:cxn>
                  <a:cxn ang="T14">
                    <a:pos x="T8" y="T9"/>
                  </a:cxn>
                </a:cxnLst>
                <a:rect l="T15" t="T16" r="T17" b="T18"/>
                <a:pathLst>
                  <a:path w="282" h="254">
                    <a:moveTo>
                      <a:pt x="282" y="50"/>
                    </a:moveTo>
                    <a:lnTo>
                      <a:pt x="20" y="0"/>
                    </a:lnTo>
                    <a:lnTo>
                      <a:pt x="0" y="198"/>
                    </a:lnTo>
                    <a:lnTo>
                      <a:pt x="260" y="254"/>
                    </a:lnTo>
                    <a:lnTo>
                      <a:pt x="282" y="50"/>
                    </a:lnTo>
                    <a:close/>
                  </a:path>
                </a:pathLst>
              </a:custGeom>
              <a:solidFill>
                <a:srgbClr val="C3E0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05" name="Freeform 20"/>
              <p:cNvSpPr/>
              <p:nvPr/>
            </p:nvSpPr>
            <p:spPr bwMode="auto">
              <a:xfrm>
                <a:off x="236" y="1319"/>
                <a:ext cx="282" cy="254"/>
              </a:xfrm>
              <a:custGeom>
                <a:avLst/>
                <a:gdLst>
                  <a:gd name="T0" fmla="*/ 282 w 282"/>
                  <a:gd name="T1" fmla="*/ 50 h 254"/>
                  <a:gd name="T2" fmla="*/ 20 w 282"/>
                  <a:gd name="T3" fmla="*/ 0 h 254"/>
                  <a:gd name="T4" fmla="*/ 0 w 282"/>
                  <a:gd name="T5" fmla="*/ 198 h 254"/>
                  <a:gd name="T6" fmla="*/ 260 w 282"/>
                  <a:gd name="T7" fmla="*/ 254 h 254"/>
                  <a:gd name="T8" fmla="*/ 282 w 282"/>
                  <a:gd name="T9" fmla="*/ 50 h 254"/>
                  <a:gd name="T10" fmla="*/ 0 60000 65536"/>
                  <a:gd name="T11" fmla="*/ 0 60000 65536"/>
                  <a:gd name="T12" fmla="*/ 0 60000 65536"/>
                  <a:gd name="T13" fmla="*/ 0 60000 65536"/>
                  <a:gd name="T14" fmla="*/ 0 60000 65536"/>
                  <a:gd name="T15" fmla="*/ 0 w 282"/>
                  <a:gd name="T16" fmla="*/ 0 h 254"/>
                  <a:gd name="T17" fmla="*/ 282 w 282"/>
                  <a:gd name="T18" fmla="*/ 254 h 254"/>
                </a:gdLst>
                <a:ahLst/>
                <a:cxnLst>
                  <a:cxn ang="T10">
                    <a:pos x="T0" y="T1"/>
                  </a:cxn>
                  <a:cxn ang="T11">
                    <a:pos x="T2" y="T3"/>
                  </a:cxn>
                  <a:cxn ang="T12">
                    <a:pos x="T4" y="T5"/>
                  </a:cxn>
                  <a:cxn ang="T13">
                    <a:pos x="T6" y="T7"/>
                  </a:cxn>
                  <a:cxn ang="T14">
                    <a:pos x="T8" y="T9"/>
                  </a:cxn>
                </a:cxnLst>
                <a:rect l="T15" t="T16" r="T17" b="T18"/>
                <a:pathLst>
                  <a:path w="282" h="254">
                    <a:moveTo>
                      <a:pt x="282" y="50"/>
                    </a:moveTo>
                    <a:lnTo>
                      <a:pt x="20" y="0"/>
                    </a:lnTo>
                    <a:lnTo>
                      <a:pt x="0" y="198"/>
                    </a:lnTo>
                    <a:lnTo>
                      <a:pt x="260" y="254"/>
                    </a:lnTo>
                    <a:lnTo>
                      <a:pt x="28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06" name="Freeform 21"/>
              <p:cNvSpPr/>
              <p:nvPr/>
            </p:nvSpPr>
            <p:spPr bwMode="auto">
              <a:xfrm>
                <a:off x="538" y="1376"/>
                <a:ext cx="236" cy="255"/>
              </a:xfrm>
              <a:custGeom>
                <a:avLst/>
                <a:gdLst>
                  <a:gd name="T0" fmla="*/ 236 w 236"/>
                  <a:gd name="T1" fmla="*/ 41 h 255"/>
                  <a:gd name="T2" fmla="*/ 20 w 236"/>
                  <a:gd name="T3" fmla="*/ 0 h 255"/>
                  <a:gd name="T4" fmla="*/ 0 w 236"/>
                  <a:gd name="T5" fmla="*/ 206 h 255"/>
                  <a:gd name="T6" fmla="*/ 213 w 236"/>
                  <a:gd name="T7" fmla="*/ 255 h 255"/>
                  <a:gd name="T8" fmla="*/ 236 w 236"/>
                  <a:gd name="T9" fmla="*/ 41 h 255"/>
                  <a:gd name="T10" fmla="*/ 0 60000 65536"/>
                  <a:gd name="T11" fmla="*/ 0 60000 65536"/>
                  <a:gd name="T12" fmla="*/ 0 60000 65536"/>
                  <a:gd name="T13" fmla="*/ 0 60000 65536"/>
                  <a:gd name="T14" fmla="*/ 0 60000 65536"/>
                  <a:gd name="T15" fmla="*/ 0 w 236"/>
                  <a:gd name="T16" fmla="*/ 0 h 255"/>
                  <a:gd name="T17" fmla="*/ 236 w 236"/>
                  <a:gd name="T18" fmla="*/ 255 h 255"/>
                </a:gdLst>
                <a:ahLst/>
                <a:cxnLst>
                  <a:cxn ang="T10">
                    <a:pos x="T0" y="T1"/>
                  </a:cxn>
                  <a:cxn ang="T11">
                    <a:pos x="T2" y="T3"/>
                  </a:cxn>
                  <a:cxn ang="T12">
                    <a:pos x="T4" y="T5"/>
                  </a:cxn>
                  <a:cxn ang="T13">
                    <a:pos x="T6" y="T7"/>
                  </a:cxn>
                  <a:cxn ang="T14">
                    <a:pos x="T8" y="T9"/>
                  </a:cxn>
                </a:cxnLst>
                <a:rect l="T15" t="T16" r="T17" b="T18"/>
                <a:pathLst>
                  <a:path w="236" h="255">
                    <a:moveTo>
                      <a:pt x="236" y="41"/>
                    </a:moveTo>
                    <a:lnTo>
                      <a:pt x="20" y="0"/>
                    </a:lnTo>
                    <a:lnTo>
                      <a:pt x="0" y="206"/>
                    </a:lnTo>
                    <a:lnTo>
                      <a:pt x="213" y="255"/>
                    </a:lnTo>
                    <a:lnTo>
                      <a:pt x="236" y="41"/>
                    </a:lnTo>
                    <a:close/>
                  </a:path>
                </a:pathLst>
              </a:custGeom>
              <a:solidFill>
                <a:srgbClr val="00AB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07" name="Freeform 22"/>
              <p:cNvSpPr/>
              <p:nvPr/>
            </p:nvSpPr>
            <p:spPr bwMode="auto">
              <a:xfrm>
                <a:off x="538" y="1376"/>
                <a:ext cx="236" cy="255"/>
              </a:xfrm>
              <a:custGeom>
                <a:avLst/>
                <a:gdLst>
                  <a:gd name="T0" fmla="*/ 236 w 236"/>
                  <a:gd name="T1" fmla="*/ 41 h 255"/>
                  <a:gd name="T2" fmla="*/ 20 w 236"/>
                  <a:gd name="T3" fmla="*/ 0 h 255"/>
                  <a:gd name="T4" fmla="*/ 0 w 236"/>
                  <a:gd name="T5" fmla="*/ 206 h 255"/>
                  <a:gd name="T6" fmla="*/ 213 w 236"/>
                  <a:gd name="T7" fmla="*/ 255 h 255"/>
                  <a:gd name="T8" fmla="*/ 236 w 236"/>
                  <a:gd name="T9" fmla="*/ 41 h 255"/>
                  <a:gd name="T10" fmla="*/ 0 60000 65536"/>
                  <a:gd name="T11" fmla="*/ 0 60000 65536"/>
                  <a:gd name="T12" fmla="*/ 0 60000 65536"/>
                  <a:gd name="T13" fmla="*/ 0 60000 65536"/>
                  <a:gd name="T14" fmla="*/ 0 60000 65536"/>
                  <a:gd name="T15" fmla="*/ 0 w 236"/>
                  <a:gd name="T16" fmla="*/ 0 h 255"/>
                  <a:gd name="T17" fmla="*/ 236 w 236"/>
                  <a:gd name="T18" fmla="*/ 255 h 255"/>
                </a:gdLst>
                <a:ahLst/>
                <a:cxnLst>
                  <a:cxn ang="T10">
                    <a:pos x="T0" y="T1"/>
                  </a:cxn>
                  <a:cxn ang="T11">
                    <a:pos x="T2" y="T3"/>
                  </a:cxn>
                  <a:cxn ang="T12">
                    <a:pos x="T4" y="T5"/>
                  </a:cxn>
                  <a:cxn ang="T13">
                    <a:pos x="T6" y="T7"/>
                  </a:cxn>
                  <a:cxn ang="T14">
                    <a:pos x="T8" y="T9"/>
                  </a:cxn>
                </a:cxnLst>
                <a:rect l="T15" t="T16" r="T17" b="T18"/>
                <a:pathLst>
                  <a:path w="236" h="255">
                    <a:moveTo>
                      <a:pt x="236" y="41"/>
                    </a:moveTo>
                    <a:lnTo>
                      <a:pt x="20" y="0"/>
                    </a:lnTo>
                    <a:lnTo>
                      <a:pt x="0" y="206"/>
                    </a:lnTo>
                    <a:lnTo>
                      <a:pt x="213" y="255"/>
                    </a:lnTo>
                    <a:lnTo>
                      <a:pt x="236"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08" name="Freeform 23"/>
              <p:cNvSpPr/>
              <p:nvPr/>
            </p:nvSpPr>
            <p:spPr bwMode="auto">
              <a:xfrm>
                <a:off x="671" y="529"/>
                <a:ext cx="173" cy="28"/>
              </a:xfrm>
              <a:custGeom>
                <a:avLst/>
                <a:gdLst>
                  <a:gd name="T0" fmla="*/ 3 w 173"/>
                  <a:gd name="T1" fmla="*/ 0 h 28"/>
                  <a:gd name="T2" fmla="*/ 0 w 173"/>
                  <a:gd name="T3" fmla="*/ 18 h 28"/>
                  <a:gd name="T4" fmla="*/ 172 w 173"/>
                  <a:gd name="T5" fmla="*/ 28 h 28"/>
                  <a:gd name="T6" fmla="*/ 173 w 173"/>
                  <a:gd name="T7" fmla="*/ 11 h 28"/>
                  <a:gd name="T8" fmla="*/ 3 w 173"/>
                  <a:gd name="T9" fmla="*/ 0 h 28"/>
                  <a:gd name="T10" fmla="*/ 0 60000 65536"/>
                  <a:gd name="T11" fmla="*/ 0 60000 65536"/>
                  <a:gd name="T12" fmla="*/ 0 60000 65536"/>
                  <a:gd name="T13" fmla="*/ 0 60000 65536"/>
                  <a:gd name="T14" fmla="*/ 0 60000 65536"/>
                  <a:gd name="T15" fmla="*/ 0 w 173"/>
                  <a:gd name="T16" fmla="*/ 0 h 28"/>
                  <a:gd name="T17" fmla="*/ 173 w 173"/>
                  <a:gd name="T18" fmla="*/ 28 h 28"/>
                </a:gdLst>
                <a:ahLst/>
                <a:cxnLst>
                  <a:cxn ang="T10">
                    <a:pos x="T0" y="T1"/>
                  </a:cxn>
                  <a:cxn ang="T11">
                    <a:pos x="T2" y="T3"/>
                  </a:cxn>
                  <a:cxn ang="T12">
                    <a:pos x="T4" y="T5"/>
                  </a:cxn>
                  <a:cxn ang="T13">
                    <a:pos x="T6" y="T7"/>
                  </a:cxn>
                  <a:cxn ang="T14">
                    <a:pos x="T8" y="T9"/>
                  </a:cxn>
                </a:cxnLst>
                <a:rect l="T15" t="T16" r="T17" b="T18"/>
                <a:pathLst>
                  <a:path w="173" h="28">
                    <a:moveTo>
                      <a:pt x="3" y="0"/>
                    </a:moveTo>
                    <a:lnTo>
                      <a:pt x="0" y="18"/>
                    </a:lnTo>
                    <a:lnTo>
                      <a:pt x="172" y="28"/>
                    </a:lnTo>
                    <a:lnTo>
                      <a:pt x="173" y="11"/>
                    </a:lnTo>
                    <a:lnTo>
                      <a:pt x="3"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09" name="Freeform 24"/>
              <p:cNvSpPr/>
              <p:nvPr/>
            </p:nvSpPr>
            <p:spPr bwMode="auto">
              <a:xfrm>
                <a:off x="671" y="529"/>
                <a:ext cx="173" cy="28"/>
              </a:xfrm>
              <a:custGeom>
                <a:avLst/>
                <a:gdLst>
                  <a:gd name="T0" fmla="*/ 3 w 173"/>
                  <a:gd name="T1" fmla="*/ 0 h 28"/>
                  <a:gd name="T2" fmla="*/ 0 w 173"/>
                  <a:gd name="T3" fmla="*/ 18 h 28"/>
                  <a:gd name="T4" fmla="*/ 172 w 173"/>
                  <a:gd name="T5" fmla="*/ 28 h 28"/>
                  <a:gd name="T6" fmla="*/ 173 w 173"/>
                  <a:gd name="T7" fmla="*/ 11 h 28"/>
                  <a:gd name="T8" fmla="*/ 3 w 173"/>
                  <a:gd name="T9" fmla="*/ 0 h 28"/>
                  <a:gd name="T10" fmla="*/ 0 60000 65536"/>
                  <a:gd name="T11" fmla="*/ 0 60000 65536"/>
                  <a:gd name="T12" fmla="*/ 0 60000 65536"/>
                  <a:gd name="T13" fmla="*/ 0 60000 65536"/>
                  <a:gd name="T14" fmla="*/ 0 60000 65536"/>
                  <a:gd name="T15" fmla="*/ 0 w 173"/>
                  <a:gd name="T16" fmla="*/ 0 h 28"/>
                  <a:gd name="T17" fmla="*/ 173 w 173"/>
                  <a:gd name="T18" fmla="*/ 28 h 28"/>
                </a:gdLst>
                <a:ahLst/>
                <a:cxnLst>
                  <a:cxn ang="T10">
                    <a:pos x="T0" y="T1"/>
                  </a:cxn>
                  <a:cxn ang="T11">
                    <a:pos x="T2" y="T3"/>
                  </a:cxn>
                  <a:cxn ang="T12">
                    <a:pos x="T4" y="T5"/>
                  </a:cxn>
                  <a:cxn ang="T13">
                    <a:pos x="T6" y="T7"/>
                  </a:cxn>
                  <a:cxn ang="T14">
                    <a:pos x="T8" y="T9"/>
                  </a:cxn>
                </a:cxnLst>
                <a:rect l="T15" t="T16" r="T17" b="T18"/>
                <a:pathLst>
                  <a:path w="173" h="28">
                    <a:moveTo>
                      <a:pt x="3" y="0"/>
                    </a:moveTo>
                    <a:lnTo>
                      <a:pt x="0" y="18"/>
                    </a:lnTo>
                    <a:lnTo>
                      <a:pt x="172" y="28"/>
                    </a:lnTo>
                    <a:lnTo>
                      <a:pt x="173" y="1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10" name="Freeform 25"/>
              <p:cNvSpPr/>
              <p:nvPr/>
            </p:nvSpPr>
            <p:spPr bwMode="auto">
              <a:xfrm>
                <a:off x="533" y="521"/>
                <a:ext cx="124" cy="25"/>
              </a:xfrm>
              <a:custGeom>
                <a:avLst/>
                <a:gdLst>
                  <a:gd name="T0" fmla="*/ 122 w 124"/>
                  <a:gd name="T1" fmla="*/ 25 h 25"/>
                  <a:gd name="T2" fmla="*/ 124 w 124"/>
                  <a:gd name="T3" fmla="*/ 8 h 25"/>
                  <a:gd name="T4" fmla="*/ 2 w 124"/>
                  <a:gd name="T5" fmla="*/ 0 h 25"/>
                  <a:gd name="T6" fmla="*/ 0 w 124"/>
                  <a:gd name="T7" fmla="*/ 17 h 25"/>
                  <a:gd name="T8" fmla="*/ 122 w 124"/>
                  <a:gd name="T9" fmla="*/ 25 h 25"/>
                  <a:gd name="T10" fmla="*/ 0 60000 65536"/>
                  <a:gd name="T11" fmla="*/ 0 60000 65536"/>
                  <a:gd name="T12" fmla="*/ 0 60000 65536"/>
                  <a:gd name="T13" fmla="*/ 0 60000 65536"/>
                  <a:gd name="T14" fmla="*/ 0 60000 65536"/>
                  <a:gd name="T15" fmla="*/ 0 w 124"/>
                  <a:gd name="T16" fmla="*/ 0 h 25"/>
                  <a:gd name="T17" fmla="*/ 124 w 124"/>
                  <a:gd name="T18" fmla="*/ 25 h 25"/>
                </a:gdLst>
                <a:ahLst/>
                <a:cxnLst>
                  <a:cxn ang="T10">
                    <a:pos x="T0" y="T1"/>
                  </a:cxn>
                  <a:cxn ang="T11">
                    <a:pos x="T2" y="T3"/>
                  </a:cxn>
                  <a:cxn ang="T12">
                    <a:pos x="T4" y="T5"/>
                  </a:cxn>
                  <a:cxn ang="T13">
                    <a:pos x="T6" y="T7"/>
                  </a:cxn>
                  <a:cxn ang="T14">
                    <a:pos x="T8" y="T9"/>
                  </a:cxn>
                </a:cxnLst>
                <a:rect l="T15" t="T16" r="T17" b="T18"/>
                <a:pathLst>
                  <a:path w="124" h="25">
                    <a:moveTo>
                      <a:pt x="122" y="25"/>
                    </a:moveTo>
                    <a:lnTo>
                      <a:pt x="124" y="8"/>
                    </a:lnTo>
                    <a:lnTo>
                      <a:pt x="2" y="0"/>
                    </a:lnTo>
                    <a:lnTo>
                      <a:pt x="0" y="17"/>
                    </a:lnTo>
                    <a:lnTo>
                      <a:pt x="122" y="2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11" name="Freeform 26"/>
              <p:cNvSpPr/>
              <p:nvPr/>
            </p:nvSpPr>
            <p:spPr bwMode="auto">
              <a:xfrm>
                <a:off x="533" y="521"/>
                <a:ext cx="124" cy="25"/>
              </a:xfrm>
              <a:custGeom>
                <a:avLst/>
                <a:gdLst>
                  <a:gd name="T0" fmla="*/ 122 w 124"/>
                  <a:gd name="T1" fmla="*/ 25 h 25"/>
                  <a:gd name="T2" fmla="*/ 124 w 124"/>
                  <a:gd name="T3" fmla="*/ 8 h 25"/>
                  <a:gd name="T4" fmla="*/ 2 w 124"/>
                  <a:gd name="T5" fmla="*/ 0 h 25"/>
                  <a:gd name="T6" fmla="*/ 0 w 124"/>
                  <a:gd name="T7" fmla="*/ 17 h 25"/>
                  <a:gd name="T8" fmla="*/ 122 w 124"/>
                  <a:gd name="T9" fmla="*/ 25 h 25"/>
                  <a:gd name="T10" fmla="*/ 0 60000 65536"/>
                  <a:gd name="T11" fmla="*/ 0 60000 65536"/>
                  <a:gd name="T12" fmla="*/ 0 60000 65536"/>
                  <a:gd name="T13" fmla="*/ 0 60000 65536"/>
                  <a:gd name="T14" fmla="*/ 0 60000 65536"/>
                  <a:gd name="T15" fmla="*/ 0 w 124"/>
                  <a:gd name="T16" fmla="*/ 0 h 25"/>
                  <a:gd name="T17" fmla="*/ 124 w 124"/>
                  <a:gd name="T18" fmla="*/ 25 h 25"/>
                </a:gdLst>
                <a:ahLst/>
                <a:cxnLst>
                  <a:cxn ang="T10">
                    <a:pos x="T0" y="T1"/>
                  </a:cxn>
                  <a:cxn ang="T11">
                    <a:pos x="T2" y="T3"/>
                  </a:cxn>
                  <a:cxn ang="T12">
                    <a:pos x="T4" y="T5"/>
                  </a:cxn>
                  <a:cxn ang="T13">
                    <a:pos x="T6" y="T7"/>
                  </a:cxn>
                  <a:cxn ang="T14">
                    <a:pos x="T8" y="T9"/>
                  </a:cxn>
                </a:cxnLst>
                <a:rect l="T15" t="T16" r="T17" b="T18"/>
                <a:pathLst>
                  <a:path w="124" h="25">
                    <a:moveTo>
                      <a:pt x="122" y="25"/>
                    </a:moveTo>
                    <a:lnTo>
                      <a:pt x="124" y="8"/>
                    </a:lnTo>
                    <a:lnTo>
                      <a:pt x="2" y="0"/>
                    </a:lnTo>
                    <a:lnTo>
                      <a:pt x="0" y="17"/>
                    </a:lnTo>
                    <a:lnTo>
                      <a:pt x="122"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12" name="Freeform 27"/>
              <p:cNvSpPr/>
              <p:nvPr/>
            </p:nvSpPr>
            <p:spPr bwMode="auto">
              <a:xfrm>
                <a:off x="402" y="438"/>
                <a:ext cx="541" cy="44"/>
              </a:xfrm>
              <a:custGeom>
                <a:avLst/>
                <a:gdLst>
                  <a:gd name="T0" fmla="*/ 541 w 541"/>
                  <a:gd name="T1" fmla="*/ 25 h 44"/>
                  <a:gd name="T2" fmla="*/ 1 w 541"/>
                  <a:gd name="T3" fmla="*/ 0 h 44"/>
                  <a:gd name="T4" fmla="*/ 0 w 541"/>
                  <a:gd name="T5" fmla="*/ 16 h 44"/>
                  <a:gd name="T6" fmla="*/ 539 w 541"/>
                  <a:gd name="T7" fmla="*/ 44 h 44"/>
                  <a:gd name="T8" fmla="*/ 541 w 541"/>
                  <a:gd name="T9" fmla="*/ 25 h 44"/>
                  <a:gd name="T10" fmla="*/ 0 60000 65536"/>
                  <a:gd name="T11" fmla="*/ 0 60000 65536"/>
                  <a:gd name="T12" fmla="*/ 0 60000 65536"/>
                  <a:gd name="T13" fmla="*/ 0 60000 65536"/>
                  <a:gd name="T14" fmla="*/ 0 60000 65536"/>
                  <a:gd name="T15" fmla="*/ 0 w 541"/>
                  <a:gd name="T16" fmla="*/ 0 h 44"/>
                  <a:gd name="T17" fmla="*/ 541 w 541"/>
                  <a:gd name="T18" fmla="*/ 44 h 44"/>
                </a:gdLst>
                <a:ahLst/>
                <a:cxnLst>
                  <a:cxn ang="T10">
                    <a:pos x="T0" y="T1"/>
                  </a:cxn>
                  <a:cxn ang="T11">
                    <a:pos x="T2" y="T3"/>
                  </a:cxn>
                  <a:cxn ang="T12">
                    <a:pos x="T4" y="T5"/>
                  </a:cxn>
                  <a:cxn ang="T13">
                    <a:pos x="T6" y="T7"/>
                  </a:cxn>
                  <a:cxn ang="T14">
                    <a:pos x="T8" y="T9"/>
                  </a:cxn>
                </a:cxnLst>
                <a:rect l="T15" t="T16" r="T17" b="T18"/>
                <a:pathLst>
                  <a:path w="541" h="44">
                    <a:moveTo>
                      <a:pt x="541" y="25"/>
                    </a:moveTo>
                    <a:lnTo>
                      <a:pt x="1" y="0"/>
                    </a:lnTo>
                    <a:lnTo>
                      <a:pt x="0" y="16"/>
                    </a:lnTo>
                    <a:lnTo>
                      <a:pt x="539" y="44"/>
                    </a:lnTo>
                    <a:lnTo>
                      <a:pt x="541" y="2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13" name="Freeform 28"/>
              <p:cNvSpPr/>
              <p:nvPr/>
            </p:nvSpPr>
            <p:spPr bwMode="auto">
              <a:xfrm>
                <a:off x="402" y="438"/>
                <a:ext cx="541" cy="44"/>
              </a:xfrm>
              <a:custGeom>
                <a:avLst/>
                <a:gdLst>
                  <a:gd name="T0" fmla="*/ 541 w 541"/>
                  <a:gd name="T1" fmla="*/ 25 h 44"/>
                  <a:gd name="T2" fmla="*/ 1 w 541"/>
                  <a:gd name="T3" fmla="*/ 0 h 44"/>
                  <a:gd name="T4" fmla="*/ 0 w 541"/>
                  <a:gd name="T5" fmla="*/ 16 h 44"/>
                  <a:gd name="T6" fmla="*/ 539 w 541"/>
                  <a:gd name="T7" fmla="*/ 44 h 44"/>
                  <a:gd name="T8" fmla="*/ 541 w 541"/>
                  <a:gd name="T9" fmla="*/ 25 h 44"/>
                  <a:gd name="T10" fmla="*/ 0 60000 65536"/>
                  <a:gd name="T11" fmla="*/ 0 60000 65536"/>
                  <a:gd name="T12" fmla="*/ 0 60000 65536"/>
                  <a:gd name="T13" fmla="*/ 0 60000 65536"/>
                  <a:gd name="T14" fmla="*/ 0 60000 65536"/>
                  <a:gd name="T15" fmla="*/ 0 w 541"/>
                  <a:gd name="T16" fmla="*/ 0 h 44"/>
                  <a:gd name="T17" fmla="*/ 541 w 541"/>
                  <a:gd name="T18" fmla="*/ 44 h 44"/>
                </a:gdLst>
                <a:ahLst/>
                <a:cxnLst>
                  <a:cxn ang="T10">
                    <a:pos x="T0" y="T1"/>
                  </a:cxn>
                  <a:cxn ang="T11">
                    <a:pos x="T2" y="T3"/>
                  </a:cxn>
                  <a:cxn ang="T12">
                    <a:pos x="T4" y="T5"/>
                  </a:cxn>
                  <a:cxn ang="T13">
                    <a:pos x="T6" y="T7"/>
                  </a:cxn>
                  <a:cxn ang="T14">
                    <a:pos x="T8" y="T9"/>
                  </a:cxn>
                </a:cxnLst>
                <a:rect l="T15" t="T16" r="T17" b="T18"/>
                <a:pathLst>
                  <a:path w="541" h="44">
                    <a:moveTo>
                      <a:pt x="541" y="25"/>
                    </a:moveTo>
                    <a:lnTo>
                      <a:pt x="1" y="0"/>
                    </a:lnTo>
                    <a:lnTo>
                      <a:pt x="0" y="16"/>
                    </a:lnTo>
                    <a:lnTo>
                      <a:pt x="539" y="44"/>
                    </a:lnTo>
                    <a:lnTo>
                      <a:pt x="541"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14" name="Freeform 29"/>
              <p:cNvSpPr/>
              <p:nvPr/>
            </p:nvSpPr>
            <p:spPr bwMode="auto">
              <a:xfrm>
                <a:off x="394" y="513"/>
                <a:ext cx="125" cy="24"/>
              </a:xfrm>
              <a:custGeom>
                <a:avLst/>
                <a:gdLst>
                  <a:gd name="T0" fmla="*/ 125 w 125"/>
                  <a:gd name="T1" fmla="*/ 8 h 24"/>
                  <a:gd name="T2" fmla="*/ 2 w 125"/>
                  <a:gd name="T3" fmla="*/ 0 h 24"/>
                  <a:gd name="T4" fmla="*/ 0 w 125"/>
                  <a:gd name="T5" fmla="*/ 16 h 24"/>
                  <a:gd name="T6" fmla="*/ 124 w 125"/>
                  <a:gd name="T7" fmla="*/ 24 h 24"/>
                  <a:gd name="T8" fmla="*/ 125 w 125"/>
                  <a:gd name="T9" fmla="*/ 8 h 24"/>
                  <a:gd name="T10" fmla="*/ 0 60000 65536"/>
                  <a:gd name="T11" fmla="*/ 0 60000 65536"/>
                  <a:gd name="T12" fmla="*/ 0 60000 65536"/>
                  <a:gd name="T13" fmla="*/ 0 60000 65536"/>
                  <a:gd name="T14" fmla="*/ 0 60000 65536"/>
                  <a:gd name="T15" fmla="*/ 0 w 125"/>
                  <a:gd name="T16" fmla="*/ 0 h 24"/>
                  <a:gd name="T17" fmla="*/ 125 w 125"/>
                  <a:gd name="T18" fmla="*/ 24 h 24"/>
                </a:gdLst>
                <a:ahLst/>
                <a:cxnLst>
                  <a:cxn ang="T10">
                    <a:pos x="T0" y="T1"/>
                  </a:cxn>
                  <a:cxn ang="T11">
                    <a:pos x="T2" y="T3"/>
                  </a:cxn>
                  <a:cxn ang="T12">
                    <a:pos x="T4" y="T5"/>
                  </a:cxn>
                  <a:cxn ang="T13">
                    <a:pos x="T6" y="T7"/>
                  </a:cxn>
                  <a:cxn ang="T14">
                    <a:pos x="T8" y="T9"/>
                  </a:cxn>
                </a:cxnLst>
                <a:rect l="T15" t="T16" r="T17" b="T18"/>
                <a:pathLst>
                  <a:path w="125" h="24">
                    <a:moveTo>
                      <a:pt x="125" y="8"/>
                    </a:moveTo>
                    <a:lnTo>
                      <a:pt x="2" y="0"/>
                    </a:lnTo>
                    <a:lnTo>
                      <a:pt x="0" y="16"/>
                    </a:lnTo>
                    <a:lnTo>
                      <a:pt x="124" y="24"/>
                    </a:lnTo>
                    <a:lnTo>
                      <a:pt x="125" y="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15" name="Freeform 30"/>
              <p:cNvSpPr/>
              <p:nvPr/>
            </p:nvSpPr>
            <p:spPr bwMode="auto">
              <a:xfrm>
                <a:off x="394" y="513"/>
                <a:ext cx="125" cy="24"/>
              </a:xfrm>
              <a:custGeom>
                <a:avLst/>
                <a:gdLst>
                  <a:gd name="T0" fmla="*/ 125 w 125"/>
                  <a:gd name="T1" fmla="*/ 8 h 24"/>
                  <a:gd name="T2" fmla="*/ 2 w 125"/>
                  <a:gd name="T3" fmla="*/ 0 h 24"/>
                  <a:gd name="T4" fmla="*/ 0 w 125"/>
                  <a:gd name="T5" fmla="*/ 16 h 24"/>
                  <a:gd name="T6" fmla="*/ 124 w 125"/>
                  <a:gd name="T7" fmla="*/ 24 h 24"/>
                  <a:gd name="T8" fmla="*/ 125 w 125"/>
                  <a:gd name="T9" fmla="*/ 8 h 24"/>
                  <a:gd name="T10" fmla="*/ 0 60000 65536"/>
                  <a:gd name="T11" fmla="*/ 0 60000 65536"/>
                  <a:gd name="T12" fmla="*/ 0 60000 65536"/>
                  <a:gd name="T13" fmla="*/ 0 60000 65536"/>
                  <a:gd name="T14" fmla="*/ 0 60000 65536"/>
                  <a:gd name="T15" fmla="*/ 0 w 125"/>
                  <a:gd name="T16" fmla="*/ 0 h 24"/>
                  <a:gd name="T17" fmla="*/ 125 w 125"/>
                  <a:gd name="T18" fmla="*/ 24 h 24"/>
                </a:gdLst>
                <a:ahLst/>
                <a:cxnLst>
                  <a:cxn ang="T10">
                    <a:pos x="T0" y="T1"/>
                  </a:cxn>
                  <a:cxn ang="T11">
                    <a:pos x="T2" y="T3"/>
                  </a:cxn>
                  <a:cxn ang="T12">
                    <a:pos x="T4" y="T5"/>
                  </a:cxn>
                  <a:cxn ang="T13">
                    <a:pos x="T6" y="T7"/>
                  </a:cxn>
                  <a:cxn ang="T14">
                    <a:pos x="T8" y="T9"/>
                  </a:cxn>
                </a:cxnLst>
                <a:rect l="T15" t="T16" r="T17" b="T18"/>
                <a:pathLst>
                  <a:path w="125" h="24">
                    <a:moveTo>
                      <a:pt x="125" y="8"/>
                    </a:moveTo>
                    <a:lnTo>
                      <a:pt x="2" y="0"/>
                    </a:lnTo>
                    <a:lnTo>
                      <a:pt x="0" y="16"/>
                    </a:lnTo>
                    <a:lnTo>
                      <a:pt x="124" y="24"/>
                    </a:lnTo>
                    <a:lnTo>
                      <a:pt x="125"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16" name="Freeform 31"/>
              <p:cNvSpPr/>
              <p:nvPr/>
            </p:nvSpPr>
            <p:spPr bwMode="auto">
              <a:xfrm>
                <a:off x="536" y="368"/>
                <a:ext cx="147" cy="22"/>
              </a:xfrm>
              <a:custGeom>
                <a:avLst/>
                <a:gdLst>
                  <a:gd name="T0" fmla="*/ 2 w 147"/>
                  <a:gd name="T1" fmla="*/ 0 h 22"/>
                  <a:gd name="T2" fmla="*/ 0 w 147"/>
                  <a:gd name="T3" fmla="*/ 17 h 22"/>
                  <a:gd name="T4" fmla="*/ 144 w 147"/>
                  <a:gd name="T5" fmla="*/ 22 h 22"/>
                  <a:gd name="T6" fmla="*/ 147 w 147"/>
                  <a:gd name="T7" fmla="*/ 5 h 22"/>
                  <a:gd name="T8" fmla="*/ 2 w 147"/>
                  <a:gd name="T9" fmla="*/ 0 h 22"/>
                  <a:gd name="T10" fmla="*/ 0 60000 65536"/>
                  <a:gd name="T11" fmla="*/ 0 60000 65536"/>
                  <a:gd name="T12" fmla="*/ 0 60000 65536"/>
                  <a:gd name="T13" fmla="*/ 0 60000 65536"/>
                  <a:gd name="T14" fmla="*/ 0 60000 65536"/>
                  <a:gd name="T15" fmla="*/ 0 w 147"/>
                  <a:gd name="T16" fmla="*/ 0 h 22"/>
                  <a:gd name="T17" fmla="*/ 147 w 147"/>
                  <a:gd name="T18" fmla="*/ 22 h 22"/>
                </a:gdLst>
                <a:ahLst/>
                <a:cxnLst>
                  <a:cxn ang="T10">
                    <a:pos x="T0" y="T1"/>
                  </a:cxn>
                  <a:cxn ang="T11">
                    <a:pos x="T2" y="T3"/>
                  </a:cxn>
                  <a:cxn ang="T12">
                    <a:pos x="T4" y="T5"/>
                  </a:cxn>
                  <a:cxn ang="T13">
                    <a:pos x="T6" y="T7"/>
                  </a:cxn>
                  <a:cxn ang="T14">
                    <a:pos x="T8" y="T9"/>
                  </a:cxn>
                </a:cxnLst>
                <a:rect l="T15" t="T16" r="T17" b="T18"/>
                <a:pathLst>
                  <a:path w="147" h="22">
                    <a:moveTo>
                      <a:pt x="2" y="0"/>
                    </a:moveTo>
                    <a:lnTo>
                      <a:pt x="0" y="17"/>
                    </a:lnTo>
                    <a:lnTo>
                      <a:pt x="144" y="22"/>
                    </a:lnTo>
                    <a:lnTo>
                      <a:pt x="147" y="5"/>
                    </a:lnTo>
                    <a:lnTo>
                      <a:pt x="2"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17" name="Freeform 32"/>
              <p:cNvSpPr/>
              <p:nvPr/>
            </p:nvSpPr>
            <p:spPr bwMode="auto">
              <a:xfrm>
                <a:off x="536" y="368"/>
                <a:ext cx="147" cy="22"/>
              </a:xfrm>
              <a:custGeom>
                <a:avLst/>
                <a:gdLst>
                  <a:gd name="T0" fmla="*/ 2 w 147"/>
                  <a:gd name="T1" fmla="*/ 0 h 22"/>
                  <a:gd name="T2" fmla="*/ 0 w 147"/>
                  <a:gd name="T3" fmla="*/ 17 h 22"/>
                  <a:gd name="T4" fmla="*/ 144 w 147"/>
                  <a:gd name="T5" fmla="*/ 22 h 22"/>
                  <a:gd name="T6" fmla="*/ 147 w 147"/>
                  <a:gd name="T7" fmla="*/ 5 h 22"/>
                  <a:gd name="T8" fmla="*/ 2 w 147"/>
                  <a:gd name="T9" fmla="*/ 0 h 22"/>
                  <a:gd name="T10" fmla="*/ 0 60000 65536"/>
                  <a:gd name="T11" fmla="*/ 0 60000 65536"/>
                  <a:gd name="T12" fmla="*/ 0 60000 65536"/>
                  <a:gd name="T13" fmla="*/ 0 60000 65536"/>
                  <a:gd name="T14" fmla="*/ 0 60000 65536"/>
                  <a:gd name="T15" fmla="*/ 0 w 147"/>
                  <a:gd name="T16" fmla="*/ 0 h 22"/>
                  <a:gd name="T17" fmla="*/ 147 w 147"/>
                  <a:gd name="T18" fmla="*/ 22 h 22"/>
                </a:gdLst>
                <a:ahLst/>
                <a:cxnLst>
                  <a:cxn ang="T10">
                    <a:pos x="T0" y="T1"/>
                  </a:cxn>
                  <a:cxn ang="T11">
                    <a:pos x="T2" y="T3"/>
                  </a:cxn>
                  <a:cxn ang="T12">
                    <a:pos x="T4" y="T5"/>
                  </a:cxn>
                  <a:cxn ang="T13">
                    <a:pos x="T6" y="T7"/>
                  </a:cxn>
                  <a:cxn ang="T14">
                    <a:pos x="T8" y="T9"/>
                  </a:cxn>
                </a:cxnLst>
                <a:rect l="T15" t="T16" r="T17" b="T18"/>
                <a:pathLst>
                  <a:path w="147" h="22">
                    <a:moveTo>
                      <a:pt x="2" y="0"/>
                    </a:moveTo>
                    <a:lnTo>
                      <a:pt x="0" y="17"/>
                    </a:lnTo>
                    <a:lnTo>
                      <a:pt x="144" y="22"/>
                    </a:lnTo>
                    <a:lnTo>
                      <a:pt x="147" y="5"/>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18" name="Freeform 33"/>
              <p:cNvSpPr/>
              <p:nvPr/>
            </p:nvSpPr>
            <p:spPr bwMode="auto">
              <a:xfrm>
                <a:off x="410" y="363"/>
                <a:ext cx="97" cy="21"/>
              </a:xfrm>
              <a:custGeom>
                <a:avLst/>
                <a:gdLst>
                  <a:gd name="T0" fmla="*/ 97 w 97"/>
                  <a:gd name="T1" fmla="*/ 3 h 21"/>
                  <a:gd name="T2" fmla="*/ 1 w 97"/>
                  <a:gd name="T3" fmla="*/ 0 h 21"/>
                  <a:gd name="T4" fmla="*/ 0 w 97"/>
                  <a:gd name="T5" fmla="*/ 16 h 21"/>
                  <a:gd name="T6" fmla="*/ 95 w 97"/>
                  <a:gd name="T7" fmla="*/ 21 h 21"/>
                  <a:gd name="T8" fmla="*/ 97 w 97"/>
                  <a:gd name="T9" fmla="*/ 3 h 21"/>
                  <a:gd name="T10" fmla="*/ 0 60000 65536"/>
                  <a:gd name="T11" fmla="*/ 0 60000 65536"/>
                  <a:gd name="T12" fmla="*/ 0 60000 65536"/>
                  <a:gd name="T13" fmla="*/ 0 60000 65536"/>
                  <a:gd name="T14" fmla="*/ 0 60000 65536"/>
                  <a:gd name="T15" fmla="*/ 0 w 97"/>
                  <a:gd name="T16" fmla="*/ 0 h 21"/>
                  <a:gd name="T17" fmla="*/ 97 w 97"/>
                  <a:gd name="T18" fmla="*/ 21 h 21"/>
                </a:gdLst>
                <a:ahLst/>
                <a:cxnLst>
                  <a:cxn ang="T10">
                    <a:pos x="T0" y="T1"/>
                  </a:cxn>
                  <a:cxn ang="T11">
                    <a:pos x="T2" y="T3"/>
                  </a:cxn>
                  <a:cxn ang="T12">
                    <a:pos x="T4" y="T5"/>
                  </a:cxn>
                  <a:cxn ang="T13">
                    <a:pos x="T6" y="T7"/>
                  </a:cxn>
                  <a:cxn ang="T14">
                    <a:pos x="T8" y="T9"/>
                  </a:cxn>
                </a:cxnLst>
                <a:rect l="T15" t="T16" r="T17" b="T18"/>
                <a:pathLst>
                  <a:path w="97" h="21">
                    <a:moveTo>
                      <a:pt x="97" y="3"/>
                    </a:moveTo>
                    <a:lnTo>
                      <a:pt x="1" y="0"/>
                    </a:lnTo>
                    <a:lnTo>
                      <a:pt x="0" y="16"/>
                    </a:lnTo>
                    <a:lnTo>
                      <a:pt x="95" y="21"/>
                    </a:lnTo>
                    <a:lnTo>
                      <a:pt x="97" y="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19" name="Freeform 34"/>
              <p:cNvSpPr/>
              <p:nvPr/>
            </p:nvSpPr>
            <p:spPr bwMode="auto">
              <a:xfrm>
                <a:off x="410" y="363"/>
                <a:ext cx="97" cy="21"/>
              </a:xfrm>
              <a:custGeom>
                <a:avLst/>
                <a:gdLst>
                  <a:gd name="T0" fmla="*/ 97 w 97"/>
                  <a:gd name="T1" fmla="*/ 3 h 21"/>
                  <a:gd name="T2" fmla="*/ 1 w 97"/>
                  <a:gd name="T3" fmla="*/ 0 h 21"/>
                  <a:gd name="T4" fmla="*/ 0 w 97"/>
                  <a:gd name="T5" fmla="*/ 16 h 21"/>
                  <a:gd name="T6" fmla="*/ 95 w 97"/>
                  <a:gd name="T7" fmla="*/ 21 h 21"/>
                  <a:gd name="T8" fmla="*/ 97 w 97"/>
                  <a:gd name="T9" fmla="*/ 3 h 21"/>
                  <a:gd name="T10" fmla="*/ 0 60000 65536"/>
                  <a:gd name="T11" fmla="*/ 0 60000 65536"/>
                  <a:gd name="T12" fmla="*/ 0 60000 65536"/>
                  <a:gd name="T13" fmla="*/ 0 60000 65536"/>
                  <a:gd name="T14" fmla="*/ 0 60000 65536"/>
                  <a:gd name="T15" fmla="*/ 0 w 97"/>
                  <a:gd name="T16" fmla="*/ 0 h 21"/>
                  <a:gd name="T17" fmla="*/ 97 w 97"/>
                  <a:gd name="T18" fmla="*/ 21 h 21"/>
                </a:gdLst>
                <a:ahLst/>
                <a:cxnLst>
                  <a:cxn ang="T10">
                    <a:pos x="T0" y="T1"/>
                  </a:cxn>
                  <a:cxn ang="T11">
                    <a:pos x="T2" y="T3"/>
                  </a:cxn>
                  <a:cxn ang="T12">
                    <a:pos x="T4" y="T5"/>
                  </a:cxn>
                  <a:cxn ang="T13">
                    <a:pos x="T6" y="T7"/>
                  </a:cxn>
                  <a:cxn ang="T14">
                    <a:pos x="T8" y="T9"/>
                  </a:cxn>
                </a:cxnLst>
                <a:rect l="T15" t="T16" r="T17" b="T18"/>
                <a:pathLst>
                  <a:path w="97" h="21">
                    <a:moveTo>
                      <a:pt x="97" y="3"/>
                    </a:moveTo>
                    <a:lnTo>
                      <a:pt x="1" y="0"/>
                    </a:lnTo>
                    <a:lnTo>
                      <a:pt x="0" y="16"/>
                    </a:lnTo>
                    <a:lnTo>
                      <a:pt x="95" y="21"/>
                    </a:lnTo>
                    <a:lnTo>
                      <a:pt x="97"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20" name="Freeform 35"/>
              <p:cNvSpPr/>
              <p:nvPr/>
            </p:nvSpPr>
            <p:spPr bwMode="auto">
              <a:xfrm>
                <a:off x="478" y="671"/>
                <a:ext cx="352" cy="47"/>
              </a:xfrm>
              <a:custGeom>
                <a:avLst/>
                <a:gdLst>
                  <a:gd name="T0" fmla="*/ 351 w 352"/>
                  <a:gd name="T1" fmla="*/ 47 h 47"/>
                  <a:gd name="T2" fmla="*/ 352 w 352"/>
                  <a:gd name="T3" fmla="*/ 29 h 47"/>
                  <a:gd name="T4" fmla="*/ 2 w 352"/>
                  <a:gd name="T5" fmla="*/ 0 h 47"/>
                  <a:gd name="T6" fmla="*/ 0 w 352"/>
                  <a:gd name="T7" fmla="*/ 17 h 47"/>
                  <a:gd name="T8" fmla="*/ 351 w 352"/>
                  <a:gd name="T9" fmla="*/ 47 h 47"/>
                  <a:gd name="T10" fmla="*/ 0 60000 65536"/>
                  <a:gd name="T11" fmla="*/ 0 60000 65536"/>
                  <a:gd name="T12" fmla="*/ 0 60000 65536"/>
                  <a:gd name="T13" fmla="*/ 0 60000 65536"/>
                  <a:gd name="T14" fmla="*/ 0 60000 65536"/>
                  <a:gd name="T15" fmla="*/ 0 w 352"/>
                  <a:gd name="T16" fmla="*/ 0 h 47"/>
                  <a:gd name="T17" fmla="*/ 352 w 352"/>
                  <a:gd name="T18" fmla="*/ 47 h 47"/>
                </a:gdLst>
                <a:ahLst/>
                <a:cxnLst>
                  <a:cxn ang="T10">
                    <a:pos x="T0" y="T1"/>
                  </a:cxn>
                  <a:cxn ang="T11">
                    <a:pos x="T2" y="T3"/>
                  </a:cxn>
                  <a:cxn ang="T12">
                    <a:pos x="T4" y="T5"/>
                  </a:cxn>
                  <a:cxn ang="T13">
                    <a:pos x="T6" y="T7"/>
                  </a:cxn>
                  <a:cxn ang="T14">
                    <a:pos x="T8" y="T9"/>
                  </a:cxn>
                </a:cxnLst>
                <a:rect l="T15" t="T16" r="T17" b="T18"/>
                <a:pathLst>
                  <a:path w="352" h="47">
                    <a:moveTo>
                      <a:pt x="351" y="47"/>
                    </a:moveTo>
                    <a:lnTo>
                      <a:pt x="352" y="29"/>
                    </a:lnTo>
                    <a:lnTo>
                      <a:pt x="2" y="0"/>
                    </a:lnTo>
                    <a:lnTo>
                      <a:pt x="0" y="17"/>
                    </a:lnTo>
                    <a:lnTo>
                      <a:pt x="351" y="4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21" name="Freeform 36"/>
              <p:cNvSpPr/>
              <p:nvPr/>
            </p:nvSpPr>
            <p:spPr bwMode="auto">
              <a:xfrm>
                <a:off x="478" y="671"/>
                <a:ext cx="352" cy="47"/>
              </a:xfrm>
              <a:custGeom>
                <a:avLst/>
                <a:gdLst>
                  <a:gd name="T0" fmla="*/ 351 w 352"/>
                  <a:gd name="T1" fmla="*/ 47 h 47"/>
                  <a:gd name="T2" fmla="*/ 352 w 352"/>
                  <a:gd name="T3" fmla="*/ 29 h 47"/>
                  <a:gd name="T4" fmla="*/ 2 w 352"/>
                  <a:gd name="T5" fmla="*/ 0 h 47"/>
                  <a:gd name="T6" fmla="*/ 0 w 352"/>
                  <a:gd name="T7" fmla="*/ 17 h 47"/>
                  <a:gd name="T8" fmla="*/ 351 w 352"/>
                  <a:gd name="T9" fmla="*/ 47 h 47"/>
                  <a:gd name="T10" fmla="*/ 0 60000 65536"/>
                  <a:gd name="T11" fmla="*/ 0 60000 65536"/>
                  <a:gd name="T12" fmla="*/ 0 60000 65536"/>
                  <a:gd name="T13" fmla="*/ 0 60000 65536"/>
                  <a:gd name="T14" fmla="*/ 0 60000 65536"/>
                  <a:gd name="T15" fmla="*/ 0 w 352"/>
                  <a:gd name="T16" fmla="*/ 0 h 47"/>
                  <a:gd name="T17" fmla="*/ 352 w 352"/>
                  <a:gd name="T18" fmla="*/ 47 h 47"/>
                </a:gdLst>
                <a:ahLst/>
                <a:cxnLst>
                  <a:cxn ang="T10">
                    <a:pos x="T0" y="T1"/>
                  </a:cxn>
                  <a:cxn ang="T11">
                    <a:pos x="T2" y="T3"/>
                  </a:cxn>
                  <a:cxn ang="T12">
                    <a:pos x="T4" y="T5"/>
                  </a:cxn>
                  <a:cxn ang="T13">
                    <a:pos x="T6" y="T7"/>
                  </a:cxn>
                  <a:cxn ang="T14">
                    <a:pos x="T8" y="T9"/>
                  </a:cxn>
                </a:cxnLst>
                <a:rect l="T15" t="T16" r="T17" b="T18"/>
                <a:pathLst>
                  <a:path w="352" h="47">
                    <a:moveTo>
                      <a:pt x="351" y="47"/>
                    </a:moveTo>
                    <a:lnTo>
                      <a:pt x="352" y="29"/>
                    </a:lnTo>
                    <a:lnTo>
                      <a:pt x="2" y="0"/>
                    </a:lnTo>
                    <a:lnTo>
                      <a:pt x="0" y="17"/>
                    </a:lnTo>
                    <a:lnTo>
                      <a:pt x="351"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22" name="Freeform 37"/>
              <p:cNvSpPr/>
              <p:nvPr/>
            </p:nvSpPr>
            <p:spPr bwMode="auto">
              <a:xfrm>
                <a:off x="860" y="541"/>
                <a:ext cx="92" cy="24"/>
              </a:xfrm>
              <a:custGeom>
                <a:avLst/>
                <a:gdLst>
                  <a:gd name="T0" fmla="*/ 0 w 92"/>
                  <a:gd name="T1" fmla="*/ 17 h 24"/>
                  <a:gd name="T2" fmla="*/ 91 w 92"/>
                  <a:gd name="T3" fmla="*/ 24 h 24"/>
                  <a:gd name="T4" fmla="*/ 92 w 92"/>
                  <a:gd name="T5" fmla="*/ 5 h 24"/>
                  <a:gd name="T6" fmla="*/ 3 w 92"/>
                  <a:gd name="T7" fmla="*/ 0 h 24"/>
                  <a:gd name="T8" fmla="*/ 0 w 92"/>
                  <a:gd name="T9" fmla="*/ 17 h 24"/>
                  <a:gd name="T10" fmla="*/ 0 60000 65536"/>
                  <a:gd name="T11" fmla="*/ 0 60000 65536"/>
                  <a:gd name="T12" fmla="*/ 0 60000 65536"/>
                  <a:gd name="T13" fmla="*/ 0 60000 65536"/>
                  <a:gd name="T14" fmla="*/ 0 60000 65536"/>
                  <a:gd name="T15" fmla="*/ 0 w 92"/>
                  <a:gd name="T16" fmla="*/ 0 h 24"/>
                  <a:gd name="T17" fmla="*/ 92 w 92"/>
                  <a:gd name="T18" fmla="*/ 24 h 24"/>
                </a:gdLst>
                <a:ahLst/>
                <a:cxnLst>
                  <a:cxn ang="T10">
                    <a:pos x="T0" y="T1"/>
                  </a:cxn>
                  <a:cxn ang="T11">
                    <a:pos x="T2" y="T3"/>
                  </a:cxn>
                  <a:cxn ang="T12">
                    <a:pos x="T4" y="T5"/>
                  </a:cxn>
                  <a:cxn ang="T13">
                    <a:pos x="T6" y="T7"/>
                  </a:cxn>
                  <a:cxn ang="T14">
                    <a:pos x="T8" y="T9"/>
                  </a:cxn>
                </a:cxnLst>
                <a:rect l="T15" t="T16" r="T17" b="T18"/>
                <a:pathLst>
                  <a:path w="92" h="24">
                    <a:moveTo>
                      <a:pt x="0" y="17"/>
                    </a:moveTo>
                    <a:lnTo>
                      <a:pt x="91" y="24"/>
                    </a:lnTo>
                    <a:lnTo>
                      <a:pt x="92" y="5"/>
                    </a:lnTo>
                    <a:lnTo>
                      <a:pt x="3" y="0"/>
                    </a:lnTo>
                    <a:lnTo>
                      <a:pt x="0" y="1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23" name="Freeform 38"/>
              <p:cNvSpPr/>
              <p:nvPr/>
            </p:nvSpPr>
            <p:spPr bwMode="auto">
              <a:xfrm>
                <a:off x="860" y="541"/>
                <a:ext cx="92" cy="24"/>
              </a:xfrm>
              <a:custGeom>
                <a:avLst/>
                <a:gdLst>
                  <a:gd name="T0" fmla="*/ 0 w 92"/>
                  <a:gd name="T1" fmla="*/ 17 h 24"/>
                  <a:gd name="T2" fmla="*/ 91 w 92"/>
                  <a:gd name="T3" fmla="*/ 24 h 24"/>
                  <a:gd name="T4" fmla="*/ 92 w 92"/>
                  <a:gd name="T5" fmla="*/ 5 h 24"/>
                  <a:gd name="T6" fmla="*/ 3 w 92"/>
                  <a:gd name="T7" fmla="*/ 0 h 24"/>
                  <a:gd name="T8" fmla="*/ 0 w 92"/>
                  <a:gd name="T9" fmla="*/ 17 h 24"/>
                  <a:gd name="T10" fmla="*/ 0 60000 65536"/>
                  <a:gd name="T11" fmla="*/ 0 60000 65536"/>
                  <a:gd name="T12" fmla="*/ 0 60000 65536"/>
                  <a:gd name="T13" fmla="*/ 0 60000 65536"/>
                  <a:gd name="T14" fmla="*/ 0 60000 65536"/>
                  <a:gd name="T15" fmla="*/ 0 w 92"/>
                  <a:gd name="T16" fmla="*/ 0 h 24"/>
                  <a:gd name="T17" fmla="*/ 92 w 92"/>
                  <a:gd name="T18" fmla="*/ 24 h 24"/>
                </a:gdLst>
                <a:ahLst/>
                <a:cxnLst>
                  <a:cxn ang="T10">
                    <a:pos x="T0" y="T1"/>
                  </a:cxn>
                  <a:cxn ang="T11">
                    <a:pos x="T2" y="T3"/>
                  </a:cxn>
                  <a:cxn ang="T12">
                    <a:pos x="T4" y="T5"/>
                  </a:cxn>
                  <a:cxn ang="T13">
                    <a:pos x="T6" y="T7"/>
                  </a:cxn>
                  <a:cxn ang="T14">
                    <a:pos x="T8" y="T9"/>
                  </a:cxn>
                </a:cxnLst>
                <a:rect l="T15" t="T16" r="T17" b="T18"/>
                <a:pathLst>
                  <a:path w="92" h="24">
                    <a:moveTo>
                      <a:pt x="0" y="17"/>
                    </a:moveTo>
                    <a:lnTo>
                      <a:pt x="91" y="24"/>
                    </a:lnTo>
                    <a:lnTo>
                      <a:pt x="92" y="5"/>
                    </a:lnTo>
                    <a:lnTo>
                      <a:pt x="3" y="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24" name="Freeform 39"/>
              <p:cNvSpPr/>
              <p:nvPr/>
            </p:nvSpPr>
            <p:spPr bwMode="auto">
              <a:xfrm>
                <a:off x="386" y="588"/>
                <a:ext cx="558" cy="58"/>
              </a:xfrm>
              <a:custGeom>
                <a:avLst/>
                <a:gdLst>
                  <a:gd name="T0" fmla="*/ 0 w 558"/>
                  <a:gd name="T1" fmla="*/ 16 h 58"/>
                  <a:gd name="T2" fmla="*/ 557 w 558"/>
                  <a:gd name="T3" fmla="*/ 58 h 58"/>
                  <a:gd name="T4" fmla="*/ 558 w 558"/>
                  <a:gd name="T5" fmla="*/ 39 h 58"/>
                  <a:gd name="T6" fmla="*/ 2 w 558"/>
                  <a:gd name="T7" fmla="*/ 0 h 58"/>
                  <a:gd name="T8" fmla="*/ 0 w 558"/>
                  <a:gd name="T9" fmla="*/ 16 h 58"/>
                  <a:gd name="T10" fmla="*/ 0 60000 65536"/>
                  <a:gd name="T11" fmla="*/ 0 60000 65536"/>
                  <a:gd name="T12" fmla="*/ 0 60000 65536"/>
                  <a:gd name="T13" fmla="*/ 0 60000 65536"/>
                  <a:gd name="T14" fmla="*/ 0 60000 65536"/>
                  <a:gd name="T15" fmla="*/ 0 w 558"/>
                  <a:gd name="T16" fmla="*/ 0 h 58"/>
                  <a:gd name="T17" fmla="*/ 558 w 558"/>
                  <a:gd name="T18" fmla="*/ 58 h 58"/>
                </a:gdLst>
                <a:ahLst/>
                <a:cxnLst>
                  <a:cxn ang="T10">
                    <a:pos x="T0" y="T1"/>
                  </a:cxn>
                  <a:cxn ang="T11">
                    <a:pos x="T2" y="T3"/>
                  </a:cxn>
                  <a:cxn ang="T12">
                    <a:pos x="T4" y="T5"/>
                  </a:cxn>
                  <a:cxn ang="T13">
                    <a:pos x="T6" y="T7"/>
                  </a:cxn>
                  <a:cxn ang="T14">
                    <a:pos x="T8" y="T9"/>
                  </a:cxn>
                </a:cxnLst>
                <a:rect l="T15" t="T16" r="T17" b="T18"/>
                <a:pathLst>
                  <a:path w="558" h="58">
                    <a:moveTo>
                      <a:pt x="0" y="16"/>
                    </a:moveTo>
                    <a:lnTo>
                      <a:pt x="557" y="58"/>
                    </a:lnTo>
                    <a:lnTo>
                      <a:pt x="558" y="39"/>
                    </a:lnTo>
                    <a:lnTo>
                      <a:pt x="2" y="0"/>
                    </a:lnTo>
                    <a:lnTo>
                      <a:pt x="0" y="1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25" name="Freeform 40"/>
              <p:cNvSpPr/>
              <p:nvPr/>
            </p:nvSpPr>
            <p:spPr bwMode="auto">
              <a:xfrm>
                <a:off x="386" y="588"/>
                <a:ext cx="558" cy="58"/>
              </a:xfrm>
              <a:custGeom>
                <a:avLst/>
                <a:gdLst>
                  <a:gd name="T0" fmla="*/ 0 w 558"/>
                  <a:gd name="T1" fmla="*/ 16 h 58"/>
                  <a:gd name="T2" fmla="*/ 557 w 558"/>
                  <a:gd name="T3" fmla="*/ 58 h 58"/>
                  <a:gd name="T4" fmla="*/ 558 w 558"/>
                  <a:gd name="T5" fmla="*/ 39 h 58"/>
                  <a:gd name="T6" fmla="*/ 2 w 558"/>
                  <a:gd name="T7" fmla="*/ 0 h 58"/>
                  <a:gd name="T8" fmla="*/ 0 w 558"/>
                  <a:gd name="T9" fmla="*/ 16 h 58"/>
                  <a:gd name="T10" fmla="*/ 0 60000 65536"/>
                  <a:gd name="T11" fmla="*/ 0 60000 65536"/>
                  <a:gd name="T12" fmla="*/ 0 60000 65536"/>
                  <a:gd name="T13" fmla="*/ 0 60000 65536"/>
                  <a:gd name="T14" fmla="*/ 0 60000 65536"/>
                  <a:gd name="T15" fmla="*/ 0 w 558"/>
                  <a:gd name="T16" fmla="*/ 0 h 58"/>
                  <a:gd name="T17" fmla="*/ 558 w 558"/>
                  <a:gd name="T18" fmla="*/ 58 h 58"/>
                </a:gdLst>
                <a:ahLst/>
                <a:cxnLst>
                  <a:cxn ang="T10">
                    <a:pos x="T0" y="T1"/>
                  </a:cxn>
                  <a:cxn ang="T11">
                    <a:pos x="T2" y="T3"/>
                  </a:cxn>
                  <a:cxn ang="T12">
                    <a:pos x="T4" y="T5"/>
                  </a:cxn>
                  <a:cxn ang="T13">
                    <a:pos x="T6" y="T7"/>
                  </a:cxn>
                  <a:cxn ang="T14">
                    <a:pos x="T8" y="T9"/>
                  </a:cxn>
                </a:cxnLst>
                <a:rect l="T15" t="T16" r="T17" b="T18"/>
                <a:pathLst>
                  <a:path w="558" h="58">
                    <a:moveTo>
                      <a:pt x="0" y="16"/>
                    </a:moveTo>
                    <a:lnTo>
                      <a:pt x="557" y="58"/>
                    </a:lnTo>
                    <a:lnTo>
                      <a:pt x="558" y="39"/>
                    </a:lnTo>
                    <a:lnTo>
                      <a:pt x="2" y="0"/>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26" name="Freeform 41"/>
              <p:cNvSpPr/>
              <p:nvPr/>
            </p:nvSpPr>
            <p:spPr bwMode="auto">
              <a:xfrm>
                <a:off x="697" y="373"/>
                <a:ext cx="272" cy="28"/>
              </a:xfrm>
              <a:custGeom>
                <a:avLst/>
                <a:gdLst>
                  <a:gd name="T0" fmla="*/ 2 w 272"/>
                  <a:gd name="T1" fmla="*/ 0 h 28"/>
                  <a:gd name="T2" fmla="*/ 0 w 272"/>
                  <a:gd name="T3" fmla="*/ 18 h 28"/>
                  <a:gd name="T4" fmla="*/ 271 w 272"/>
                  <a:gd name="T5" fmla="*/ 28 h 28"/>
                  <a:gd name="T6" fmla="*/ 272 w 272"/>
                  <a:gd name="T7" fmla="*/ 11 h 28"/>
                  <a:gd name="T8" fmla="*/ 2 w 272"/>
                  <a:gd name="T9" fmla="*/ 0 h 28"/>
                  <a:gd name="T10" fmla="*/ 0 60000 65536"/>
                  <a:gd name="T11" fmla="*/ 0 60000 65536"/>
                  <a:gd name="T12" fmla="*/ 0 60000 65536"/>
                  <a:gd name="T13" fmla="*/ 0 60000 65536"/>
                  <a:gd name="T14" fmla="*/ 0 60000 65536"/>
                  <a:gd name="T15" fmla="*/ 0 w 272"/>
                  <a:gd name="T16" fmla="*/ 0 h 28"/>
                  <a:gd name="T17" fmla="*/ 272 w 272"/>
                  <a:gd name="T18" fmla="*/ 28 h 28"/>
                </a:gdLst>
                <a:ahLst/>
                <a:cxnLst>
                  <a:cxn ang="T10">
                    <a:pos x="T0" y="T1"/>
                  </a:cxn>
                  <a:cxn ang="T11">
                    <a:pos x="T2" y="T3"/>
                  </a:cxn>
                  <a:cxn ang="T12">
                    <a:pos x="T4" y="T5"/>
                  </a:cxn>
                  <a:cxn ang="T13">
                    <a:pos x="T6" y="T7"/>
                  </a:cxn>
                  <a:cxn ang="T14">
                    <a:pos x="T8" y="T9"/>
                  </a:cxn>
                </a:cxnLst>
                <a:rect l="T15" t="T16" r="T17" b="T18"/>
                <a:pathLst>
                  <a:path w="272" h="28">
                    <a:moveTo>
                      <a:pt x="2" y="0"/>
                    </a:moveTo>
                    <a:lnTo>
                      <a:pt x="0" y="18"/>
                    </a:lnTo>
                    <a:lnTo>
                      <a:pt x="271" y="28"/>
                    </a:lnTo>
                    <a:lnTo>
                      <a:pt x="272" y="11"/>
                    </a:lnTo>
                    <a:lnTo>
                      <a:pt x="2"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27" name="Freeform 42"/>
              <p:cNvSpPr/>
              <p:nvPr/>
            </p:nvSpPr>
            <p:spPr bwMode="auto">
              <a:xfrm>
                <a:off x="697" y="373"/>
                <a:ext cx="272" cy="28"/>
              </a:xfrm>
              <a:custGeom>
                <a:avLst/>
                <a:gdLst>
                  <a:gd name="T0" fmla="*/ 2 w 272"/>
                  <a:gd name="T1" fmla="*/ 0 h 28"/>
                  <a:gd name="T2" fmla="*/ 0 w 272"/>
                  <a:gd name="T3" fmla="*/ 18 h 28"/>
                  <a:gd name="T4" fmla="*/ 271 w 272"/>
                  <a:gd name="T5" fmla="*/ 28 h 28"/>
                  <a:gd name="T6" fmla="*/ 272 w 272"/>
                  <a:gd name="T7" fmla="*/ 11 h 28"/>
                  <a:gd name="T8" fmla="*/ 2 w 272"/>
                  <a:gd name="T9" fmla="*/ 0 h 28"/>
                  <a:gd name="T10" fmla="*/ 0 60000 65536"/>
                  <a:gd name="T11" fmla="*/ 0 60000 65536"/>
                  <a:gd name="T12" fmla="*/ 0 60000 65536"/>
                  <a:gd name="T13" fmla="*/ 0 60000 65536"/>
                  <a:gd name="T14" fmla="*/ 0 60000 65536"/>
                  <a:gd name="T15" fmla="*/ 0 w 272"/>
                  <a:gd name="T16" fmla="*/ 0 h 28"/>
                  <a:gd name="T17" fmla="*/ 272 w 272"/>
                  <a:gd name="T18" fmla="*/ 28 h 28"/>
                </a:gdLst>
                <a:ahLst/>
                <a:cxnLst>
                  <a:cxn ang="T10">
                    <a:pos x="T0" y="T1"/>
                  </a:cxn>
                  <a:cxn ang="T11">
                    <a:pos x="T2" y="T3"/>
                  </a:cxn>
                  <a:cxn ang="T12">
                    <a:pos x="T4" y="T5"/>
                  </a:cxn>
                  <a:cxn ang="T13">
                    <a:pos x="T6" y="T7"/>
                  </a:cxn>
                  <a:cxn ang="T14">
                    <a:pos x="T8" y="T9"/>
                  </a:cxn>
                </a:cxnLst>
                <a:rect l="T15" t="T16" r="T17" b="T18"/>
                <a:pathLst>
                  <a:path w="272" h="28">
                    <a:moveTo>
                      <a:pt x="2" y="0"/>
                    </a:moveTo>
                    <a:lnTo>
                      <a:pt x="0" y="18"/>
                    </a:lnTo>
                    <a:lnTo>
                      <a:pt x="271" y="28"/>
                    </a:lnTo>
                    <a:lnTo>
                      <a:pt x="272" y="1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28" name="Freeform 43"/>
              <p:cNvSpPr/>
              <p:nvPr/>
            </p:nvSpPr>
            <p:spPr bwMode="auto">
              <a:xfrm>
                <a:off x="378" y="663"/>
                <a:ext cx="80" cy="23"/>
              </a:xfrm>
              <a:custGeom>
                <a:avLst/>
                <a:gdLst>
                  <a:gd name="T0" fmla="*/ 80 w 80"/>
                  <a:gd name="T1" fmla="*/ 6 h 23"/>
                  <a:gd name="T2" fmla="*/ 2 w 80"/>
                  <a:gd name="T3" fmla="*/ 0 h 23"/>
                  <a:gd name="T4" fmla="*/ 0 w 80"/>
                  <a:gd name="T5" fmla="*/ 17 h 23"/>
                  <a:gd name="T6" fmla="*/ 79 w 80"/>
                  <a:gd name="T7" fmla="*/ 23 h 23"/>
                  <a:gd name="T8" fmla="*/ 80 w 80"/>
                  <a:gd name="T9" fmla="*/ 6 h 23"/>
                  <a:gd name="T10" fmla="*/ 0 60000 65536"/>
                  <a:gd name="T11" fmla="*/ 0 60000 65536"/>
                  <a:gd name="T12" fmla="*/ 0 60000 65536"/>
                  <a:gd name="T13" fmla="*/ 0 60000 65536"/>
                  <a:gd name="T14" fmla="*/ 0 60000 65536"/>
                  <a:gd name="T15" fmla="*/ 0 w 80"/>
                  <a:gd name="T16" fmla="*/ 0 h 23"/>
                  <a:gd name="T17" fmla="*/ 80 w 80"/>
                  <a:gd name="T18" fmla="*/ 23 h 23"/>
                </a:gdLst>
                <a:ahLst/>
                <a:cxnLst>
                  <a:cxn ang="T10">
                    <a:pos x="T0" y="T1"/>
                  </a:cxn>
                  <a:cxn ang="T11">
                    <a:pos x="T2" y="T3"/>
                  </a:cxn>
                  <a:cxn ang="T12">
                    <a:pos x="T4" y="T5"/>
                  </a:cxn>
                  <a:cxn ang="T13">
                    <a:pos x="T6" y="T7"/>
                  </a:cxn>
                  <a:cxn ang="T14">
                    <a:pos x="T8" y="T9"/>
                  </a:cxn>
                </a:cxnLst>
                <a:rect l="T15" t="T16" r="T17" b="T18"/>
                <a:pathLst>
                  <a:path w="80" h="23">
                    <a:moveTo>
                      <a:pt x="80" y="6"/>
                    </a:moveTo>
                    <a:lnTo>
                      <a:pt x="2" y="0"/>
                    </a:lnTo>
                    <a:lnTo>
                      <a:pt x="0" y="17"/>
                    </a:lnTo>
                    <a:lnTo>
                      <a:pt x="79" y="23"/>
                    </a:lnTo>
                    <a:lnTo>
                      <a:pt x="80" y="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29" name="Freeform 44"/>
              <p:cNvSpPr/>
              <p:nvPr/>
            </p:nvSpPr>
            <p:spPr bwMode="auto">
              <a:xfrm>
                <a:off x="378" y="663"/>
                <a:ext cx="80" cy="23"/>
              </a:xfrm>
              <a:custGeom>
                <a:avLst/>
                <a:gdLst>
                  <a:gd name="T0" fmla="*/ 80 w 80"/>
                  <a:gd name="T1" fmla="*/ 6 h 23"/>
                  <a:gd name="T2" fmla="*/ 2 w 80"/>
                  <a:gd name="T3" fmla="*/ 0 h 23"/>
                  <a:gd name="T4" fmla="*/ 0 w 80"/>
                  <a:gd name="T5" fmla="*/ 17 h 23"/>
                  <a:gd name="T6" fmla="*/ 79 w 80"/>
                  <a:gd name="T7" fmla="*/ 23 h 23"/>
                  <a:gd name="T8" fmla="*/ 80 w 80"/>
                  <a:gd name="T9" fmla="*/ 6 h 23"/>
                  <a:gd name="T10" fmla="*/ 0 60000 65536"/>
                  <a:gd name="T11" fmla="*/ 0 60000 65536"/>
                  <a:gd name="T12" fmla="*/ 0 60000 65536"/>
                  <a:gd name="T13" fmla="*/ 0 60000 65536"/>
                  <a:gd name="T14" fmla="*/ 0 60000 65536"/>
                  <a:gd name="T15" fmla="*/ 0 w 80"/>
                  <a:gd name="T16" fmla="*/ 0 h 23"/>
                  <a:gd name="T17" fmla="*/ 80 w 80"/>
                  <a:gd name="T18" fmla="*/ 23 h 23"/>
                </a:gdLst>
                <a:ahLst/>
                <a:cxnLst>
                  <a:cxn ang="T10">
                    <a:pos x="T0" y="T1"/>
                  </a:cxn>
                  <a:cxn ang="T11">
                    <a:pos x="T2" y="T3"/>
                  </a:cxn>
                  <a:cxn ang="T12">
                    <a:pos x="T4" y="T5"/>
                  </a:cxn>
                  <a:cxn ang="T13">
                    <a:pos x="T6" y="T7"/>
                  </a:cxn>
                  <a:cxn ang="T14">
                    <a:pos x="T8" y="T9"/>
                  </a:cxn>
                </a:cxnLst>
                <a:rect l="T15" t="T16" r="T17" b="T18"/>
                <a:pathLst>
                  <a:path w="80" h="23">
                    <a:moveTo>
                      <a:pt x="80" y="6"/>
                    </a:moveTo>
                    <a:lnTo>
                      <a:pt x="2" y="0"/>
                    </a:lnTo>
                    <a:lnTo>
                      <a:pt x="0" y="17"/>
                    </a:lnTo>
                    <a:lnTo>
                      <a:pt x="79" y="23"/>
                    </a:lnTo>
                    <a:lnTo>
                      <a:pt x="8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30" name="Freeform 45"/>
              <p:cNvSpPr/>
              <p:nvPr/>
            </p:nvSpPr>
            <p:spPr bwMode="auto">
              <a:xfrm>
                <a:off x="846" y="702"/>
                <a:ext cx="55" cy="22"/>
              </a:xfrm>
              <a:custGeom>
                <a:avLst/>
                <a:gdLst>
                  <a:gd name="T0" fmla="*/ 0 w 55"/>
                  <a:gd name="T1" fmla="*/ 17 h 22"/>
                  <a:gd name="T2" fmla="*/ 53 w 55"/>
                  <a:gd name="T3" fmla="*/ 22 h 22"/>
                  <a:gd name="T4" fmla="*/ 55 w 55"/>
                  <a:gd name="T5" fmla="*/ 5 h 22"/>
                  <a:gd name="T6" fmla="*/ 3 w 55"/>
                  <a:gd name="T7" fmla="*/ 0 h 22"/>
                  <a:gd name="T8" fmla="*/ 0 w 55"/>
                  <a:gd name="T9" fmla="*/ 17 h 22"/>
                  <a:gd name="T10" fmla="*/ 0 60000 65536"/>
                  <a:gd name="T11" fmla="*/ 0 60000 65536"/>
                  <a:gd name="T12" fmla="*/ 0 60000 65536"/>
                  <a:gd name="T13" fmla="*/ 0 60000 65536"/>
                  <a:gd name="T14" fmla="*/ 0 60000 65536"/>
                  <a:gd name="T15" fmla="*/ 0 w 55"/>
                  <a:gd name="T16" fmla="*/ 0 h 22"/>
                  <a:gd name="T17" fmla="*/ 55 w 55"/>
                  <a:gd name="T18" fmla="*/ 22 h 22"/>
                </a:gdLst>
                <a:ahLst/>
                <a:cxnLst>
                  <a:cxn ang="T10">
                    <a:pos x="T0" y="T1"/>
                  </a:cxn>
                  <a:cxn ang="T11">
                    <a:pos x="T2" y="T3"/>
                  </a:cxn>
                  <a:cxn ang="T12">
                    <a:pos x="T4" y="T5"/>
                  </a:cxn>
                  <a:cxn ang="T13">
                    <a:pos x="T6" y="T7"/>
                  </a:cxn>
                  <a:cxn ang="T14">
                    <a:pos x="T8" y="T9"/>
                  </a:cxn>
                </a:cxnLst>
                <a:rect l="T15" t="T16" r="T17" b="T18"/>
                <a:pathLst>
                  <a:path w="55" h="22">
                    <a:moveTo>
                      <a:pt x="0" y="17"/>
                    </a:moveTo>
                    <a:lnTo>
                      <a:pt x="53" y="22"/>
                    </a:lnTo>
                    <a:lnTo>
                      <a:pt x="55" y="5"/>
                    </a:lnTo>
                    <a:lnTo>
                      <a:pt x="3" y="0"/>
                    </a:lnTo>
                    <a:lnTo>
                      <a:pt x="0" y="1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31" name="Freeform 46"/>
              <p:cNvSpPr/>
              <p:nvPr/>
            </p:nvSpPr>
            <p:spPr bwMode="auto">
              <a:xfrm>
                <a:off x="846" y="702"/>
                <a:ext cx="55" cy="22"/>
              </a:xfrm>
              <a:custGeom>
                <a:avLst/>
                <a:gdLst>
                  <a:gd name="T0" fmla="*/ 0 w 55"/>
                  <a:gd name="T1" fmla="*/ 17 h 22"/>
                  <a:gd name="T2" fmla="*/ 53 w 55"/>
                  <a:gd name="T3" fmla="*/ 22 h 22"/>
                  <a:gd name="T4" fmla="*/ 55 w 55"/>
                  <a:gd name="T5" fmla="*/ 5 h 22"/>
                  <a:gd name="T6" fmla="*/ 3 w 55"/>
                  <a:gd name="T7" fmla="*/ 0 h 22"/>
                  <a:gd name="T8" fmla="*/ 0 w 55"/>
                  <a:gd name="T9" fmla="*/ 17 h 22"/>
                  <a:gd name="T10" fmla="*/ 0 60000 65536"/>
                  <a:gd name="T11" fmla="*/ 0 60000 65536"/>
                  <a:gd name="T12" fmla="*/ 0 60000 65536"/>
                  <a:gd name="T13" fmla="*/ 0 60000 65536"/>
                  <a:gd name="T14" fmla="*/ 0 60000 65536"/>
                  <a:gd name="T15" fmla="*/ 0 w 55"/>
                  <a:gd name="T16" fmla="*/ 0 h 22"/>
                  <a:gd name="T17" fmla="*/ 55 w 55"/>
                  <a:gd name="T18" fmla="*/ 22 h 22"/>
                </a:gdLst>
                <a:ahLst/>
                <a:cxnLst>
                  <a:cxn ang="T10">
                    <a:pos x="T0" y="T1"/>
                  </a:cxn>
                  <a:cxn ang="T11">
                    <a:pos x="T2" y="T3"/>
                  </a:cxn>
                  <a:cxn ang="T12">
                    <a:pos x="T4" y="T5"/>
                  </a:cxn>
                  <a:cxn ang="T13">
                    <a:pos x="T6" y="T7"/>
                  </a:cxn>
                  <a:cxn ang="T14">
                    <a:pos x="T8" y="T9"/>
                  </a:cxn>
                </a:cxnLst>
                <a:rect l="T15" t="T16" r="T17" b="T18"/>
                <a:pathLst>
                  <a:path w="55" h="22">
                    <a:moveTo>
                      <a:pt x="0" y="17"/>
                    </a:moveTo>
                    <a:lnTo>
                      <a:pt x="53" y="22"/>
                    </a:lnTo>
                    <a:lnTo>
                      <a:pt x="55" y="5"/>
                    </a:lnTo>
                    <a:lnTo>
                      <a:pt x="3" y="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32" name="Freeform 47"/>
              <p:cNvSpPr/>
              <p:nvPr/>
            </p:nvSpPr>
            <p:spPr bwMode="auto">
              <a:xfrm>
                <a:off x="297" y="858"/>
                <a:ext cx="261" cy="395"/>
              </a:xfrm>
              <a:custGeom>
                <a:avLst/>
                <a:gdLst>
                  <a:gd name="T0" fmla="*/ 222 w 261"/>
                  <a:gd name="T1" fmla="*/ 395 h 395"/>
                  <a:gd name="T2" fmla="*/ 0 w 261"/>
                  <a:gd name="T3" fmla="*/ 358 h 395"/>
                  <a:gd name="T4" fmla="*/ 38 w 261"/>
                  <a:gd name="T5" fmla="*/ 0 h 395"/>
                  <a:gd name="T6" fmla="*/ 261 w 261"/>
                  <a:gd name="T7" fmla="*/ 27 h 395"/>
                  <a:gd name="T8" fmla="*/ 222 w 261"/>
                  <a:gd name="T9" fmla="*/ 395 h 395"/>
                  <a:gd name="T10" fmla="*/ 0 60000 65536"/>
                  <a:gd name="T11" fmla="*/ 0 60000 65536"/>
                  <a:gd name="T12" fmla="*/ 0 60000 65536"/>
                  <a:gd name="T13" fmla="*/ 0 60000 65536"/>
                  <a:gd name="T14" fmla="*/ 0 60000 65536"/>
                  <a:gd name="T15" fmla="*/ 0 w 261"/>
                  <a:gd name="T16" fmla="*/ 0 h 395"/>
                  <a:gd name="T17" fmla="*/ 261 w 261"/>
                  <a:gd name="T18" fmla="*/ 395 h 395"/>
                </a:gdLst>
                <a:ahLst/>
                <a:cxnLst>
                  <a:cxn ang="T10">
                    <a:pos x="T0" y="T1"/>
                  </a:cxn>
                  <a:cxn ang="T11">
                    <a:pos x="T2" y="T3"/>
                  </a:cxn>
                  <a:cxn ang="T12">
                    <a:pos x="T4" y="T5"/>
                  </a:cxn>
                  <a:cxn ang="T13">
                    <a:pos x="T6" y="T7"/>
                  </a:cxn>
                  <a:cxn ang="T14">
                    <a:pos x="T8" y="T9"/>
                  </a:cxn>
                </a:cxnLst>
                <a:rect l="T15" t="T16" r="T17" b="T18"/>
                <a:pathLst>
                  <a:path w="261" h="395">
                    <a:moveTo>
                      <a:pt x="222" y="395"/>
                    </a:moveTo>
                    <a:lnTo>
                      <a:pt x="0" y="358"/>
                    </a:lnTo>
                    <a:lnTo>
                      <a:pt x="38" y="0"/>
                    </a:lnTo>
                    <a:lnTo>
                      <a:pt x="261" y="27"/>
                    </a:lnTo>
                    <a:lnTo>
                      <a:pt x="222" y="395"/>
                    </a:lnTo>
                    <a:close/>
                  </a:path>
                </a:pathLst>
              </a:custGeom>
              <a:solidFill>
                <a:srgbClr val="C3E0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33" name="Freeform 48"/>
              <p:cNvSpPr/>
              <p:nvPr/>
            </p:nvSpPr>
            <p:spPr bwMode="auto">
              <a:xfrm>
                <a:off x="297" y="858"/>
                <a:ext cx="261" cy="395"/>
              </a:xfrm>
              <a:custGeom>
                <a:avLst/>
                <a:gdLst>
                  <a:gd name="T0" fmla="*/ 222 w 261"/>
                  <a:gd name="T1" fmla="*/ 395 h 395"/>
                  <a:gd name="T2" fmla="*/ 0 w 261"/>
                  <a:gd name="T3" fmla="*/ 358 h 395"/>
                  <a:gd name="T4" fmla="*/ 38 w 261"/>
                  <a:gd name="T5" fmla="*/ 0 h 395"/>
                  <a:gd name="T6" fmla="*/ 261 w 261"/>
                  <a:gd name="T7" fmla="*/ 27 h 395"/>
                  <a:gd name="T8" fmla="*/ 222 w 261"/>
                  <a:gd name="T9" fmla="*/ 395 h 395"/>
                  <a:gd name="T10" fmla="*/ 0 60000 65536"/>
                  <a:gd name="T11" fmla="*/ 0 60000 65536"/>
                  <a:gd name="T12" fmla="*/ 0 60000 65536"/>
                  <a:gd name="T13" fmla="*/ 0 60000 65536"/>
                  <a:gd name="T14" fmla="*/ 0 60000 65536"/>
                  <a:gd name="T15" fmla="*/ 0 w 261"/>
                  <a:gd name="T16" fmla="*/ 0 h 395"/>
                  <a:gd name="T17" fmla="*/ 261 w 261"/>
                  <a:gd name="T18" fmla="*/ 395 h 395"/>
                </a:gdLst>
                <a:ahLst/>
                <a:cxnLst>
                  <a:cxn ang="T10">
                    <a:pos x="T0" y="T1"/>
                  </a:cxn>
                  <a:cxn ang="T11">
                    <a:pos x="T2" y="T3"/>
                  </a:cxn>
                  <a:cxn ang="T12">
                    <a:pos x="T4" y="T5"/>
                  </a:cxn>
                  <a:cxn ang="T13">
                    <a:pos x="T6" y="T7"/>
                  </a:cxn>
                  <a:cxn ang="T14">
                    <a:pos x="T8" y="T9"/>
                  </a:cxn>
                </a:cxnLst>
                <a:rect l="T15" t="T16" r="T17" b="T18"/>
                <a:pathLst>
                  <a:path w="261" h="395">
                    <a:moveTo>
                      <a:pt x="222" y="395"/>
                    </a:moveTo>
                    <a:lnTo>
                      <a:pt x="0" y="358"/>
                    </a:lnTo>
                    <a:lnTo>
                      <a:pt x="38" y="0"/>
                    </a:lnTo>
                    <a:lnTo>
                      <a:pt x="261" y="27"/>
                    </a:lnTo>
                    <a:lnTo>
                      <a:pt x="222" y="3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34" name="Freeform 49"/>
              <p:cNvSpPr/>
              <p:nvPr/>
            </p:nvSpPr>
            <p:spPr bwMode="auto">
              <a:xfrm>
                <a:off x="338" y="922"/>
                <a:ext cx="178" cy="258"/>
              </a:xfrm>
              <a:custGeom>
                <a:avLst/>
                <a:gdLst>
                  <a:gd name="T0" fmla="*/ 178 w 178"/>
                  <a:gd name="T1" fmla="*/ 20 h 258"/>
                  <a:gd name="T2" fmla="*/ 22 w 178"/>
                  <a:gd name="T3" fmla="*/ 0 h 258"/>
                  <a:gd name="T4" fmla="*/ 0 w 178"/>
                  <a:gd name="T5" fmla="*/ 217 h 258"/>
                  <a:gd name="T6" fmla="*/ 56 w 178"/>
                  <a:gd name="T7" fmla="*/ 227 h 258"/>
                  <a:gd name="T8" fmla="*/ 73 w 178"/>
                  <a:gd name="T9" fmla="*/ 258 h 258"/>
                  <a:gd name="T10" fmla="*/ 97 w 178"/>
                  <a:gd name="T11" fmla="*/ 233 h 258"/>
                  <a:gd name="T12" fmla="*/ 156 w 178"/>
                  <a:gd name="T13" fmla="*/ 242 h 258"/>
                  <a:gd name="T14" fmla="*/ 178 w 178"/>
                  <a:gd name="T15" fmla="*/ 20 h 258"/>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258"/>
                  <a:gd name="T26" fmla="*/ 178 w 178"/>
                  <a:gd name="T27" fmla="*/ 258 h 2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258">
                    <a:moveTo>
                      <a:pt x="178" y="20"/>
                    </a:moveTo>
                    <a:lnTo>
                      <a:pt x="22" y="0"/>
                    </a:lnTo>
                    <a:lnTo>
                      <a:pt x="0" y="217"/>
                    </a:lnTo>
                    <a:lnTo>
                      <a:pt x="56" y="227"/>
                    </a:lnTo>
                    <a:lnTo>
                      <a:pt x="73" y="258"/>
                    </a:lnTo>
                    <a:lnTo>
                      <a:pt x="97" y="233"/>
                    </a:lnTo>
                    <a:lnTo>
                      <a:pt x="156" y="242"/>
                    </a:lnTo>
                    <a:lnTo>
                      <a:pt x="178" y="20"/>
                    </a:lnTo>
                    <a:close/>
                  </a:path>
                </a:pathLst>
              </a:custGeom>
              <a:solidFill>
                <a:srgbClr val="FF615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35" name="Freeform 50"/>
              <p:cNvSpPr/>
              <p:nvPr/>
            </p:nvSpPr>
            <p:spPr bwMode="auto">
              <a:xfrm>
                <a:off x="338" y="922"/>
                <a:ext cx="178" cy="258"/>
              </a:xfrm>
              <a:custGeom>
                <a:avLst/>
                <a:gdLst>
                  <a:gd name="T0" fmla="*/ 178 w 178"/>
                  <a:gd name="T1" fmla="*/ 20 h 258"/>
                  <a:gd name="T2" fmla="*/ 22 w 178"/>
                  <a:gd name="T3" fmla="*/ 0 h 258"/>
                  <a:gd name="T4" fmla="*/ 0 w 178"/>
                  <a:gd name="T5" fmla="*/ 217 h 258"/>
                  <a:gd name="T6" fmla="*/ 56 w 178"/>
                  <a:gd name="T7" fmla="*/ 227 h 258"/>
                  <a:gd name="T8" fmla="*/ 73 w 178"/>
                  <a:gd name="T9" fmla="*/ 258 h 258"/>
                  <a:gd name="T10" fmla="*/ 97 w 178"/>
                  <a:gd name="T11" fmla="*/ 233 h 258"/>
                  <a:gd name="T12" fmla="*/ 156 w 178"/>
                  <a:gd name="T13" fmla="*/ 242 h 258"/>
                  <a:gd name="T14" fmla="*/ 178 w 178"/>
                  <a:gd name="T15" fmla="*/ 20 h 258"/>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258"/>
                  <a:gd name="T26" fmla="*/ 178 w 178"/>
                  <a:gd name="T27" fmla="*/ 258 h 2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258">
                    <a:moveTo>
                      <a:pt x="178" y="20"/>
                    </a:moveTo>
                    <a:lnTo>
                      <a:pt x="22" y="0"/>
                    </a:lnTo>
                    <a:lnTo>
                      <a:pt x="0" y="217"/>
                    </a:lnTo>
                    <a:lnTo>
                      <a:pt x="56" y="227"/>
                    </a:lnTo>
                    <a:lnTo>
                      <a:pt x="73" y="258"/>
                    </a:lnTo>
                    <a:lnTo>
                      <a:pt x="97" y="233"/>
                    </a:lnTo>
                    <a:lnTo>
                      <a:pt x="156" y="242"/>
                    </a:lnTo>
                    <a:lnTo>
                      <a:pt x="178"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36" name="Freeform 51"/>
              <p:cNvSpPr/>
              <p:nvPr/>
            </p:nvSpPr>
            <p:spPr bwMode="auto">
              <a:xfrm>
                <a:off x="360" y="986"/>
                <a:ext cx="28" cy="91"/>
              </a:xfrm>
              <a:custGeom>
                <a:avLst/>
                <a:gdLst>
                  <a:gd name="T0" fmla="*/ 20 w 28"/>
                  <a:gd name="T1" fmla="*/ 91 h 91"/>
                  <a:gd name="T2" fmla="*/ 0 w 28"/>
                  <a:gd name="T3" fmla="*/ 88 h 91"/>
                  <a:gd name="T4" fmla="*/ 9 w 28"/>
                  <a:gd name="T5" fmla="*/ 0 h 91"/>
                  <a:gd name="T6" fmla="*/ 28 w 28"/>
                  <a:gd name="T7" fmla="*/ 3 h 91"/>
                  <a:gd name="T8" fmla="*/ 28 w 28"/>
                  <a:gd name="T9" fmla="*/ 14 h 91"/>
                  <a:gd name="T10" fmla="*/ 15 w 28"/>
                  <a:gd name="T11" fmla="*/ 13 h 91"/>
                  <a:gd name="T12" fmla="*/ 12 w 28"/>
                  <a:gd name="T13" fmla="*/ 38 h 91"/>
                  <a:gd name="T14" fmla="*/ 21 w 28"/>
                  <a:gd name="T15" fmla="*/ 38 h 91"/>
                  <a:gd name="T16" fmla="*/ 20 w 28"/>
                  <a:gd name="T17" fmla="*/ 50 h 91"/>
                  <a:gd name="T18" fmla="*/ 12 w 28"/>
                  <a:gd name="T19" fmla="*/ 49 h 91"/>
                  <a:gd name="T20" fmla="*/ 9 w 28"/>
                  <a:gd name="T21" fmla="*/ 78 h 91"/>
                  <a:gd name="T22" fmla="*/ 21 w 28"/>
                  <a:gd name="T23" fmla="*/ 80 h 91"/>
                  <a:gd name="T24" fmla="*/ 20 w 28"/>
                  <a:gd name="T25" fmla="*/ 9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91"/>
                  <a:gd name="T41" fmla="*/ 28 w 28"/>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91">
                    <a:moveTo>
                      <a:pt x="20" y="91"/>
                    </a:moveTo>
                    <a:lnTo>
                      <a:pt x="0" y="88"/>
                    </a:lnTo>
                    <a:lnTo>
                      <a:pt x="9" y="0"/>
                    </a:lnTo>
                    <a:lnTo>
                      <a:pt x="28" y="3"/>
                    </a:lnTo>
                    <a:lnTo>
                      <a:pt x="28" y="14"/>
                    </a:lnTo>
                    <a:lnTo>
                      <a:pt x="15" y="13"/>
                    </a:lnTo>
                    <a:lnTo>
                      <a:pt x="12" y="38"/>
                    </a:lnTo>
                    <a:lnTo>
                      <a:pt x="21" y="38"/>
                    </a:lnTo>
                    <a:lnTo>
                      <a:pt x="20" y="50"/>
                    </a:lnTo>
                    <a:lnTo>
                      <a:pt x="12" y="49"/>
                    </a:lnTo>
                    <a:lnTo>
                      <a:pt x="9" y="78"/>
                    </a:lnTo>
                    <a:lnTo>
                      <a:pt x="21" y="80"/>
                    </a:lnTo>
                    <a:lnTo>
                      <a:pt x="20" y="9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37" name="Freeform 52"/>
              <p:cNvSpPr/>
              <p:nvPr/>
            </p:nvSpPr>
            <p:spPr bwMode="auto">
              <a:xfrm>
                <a:off x="360" y="986"/>
                <a:ext cx="28" cy="91"/>
              </a:xfrm>
              <a:custGeom>
                <a:avLst/>
                <a:gdLst>
                  <a:gd name="T0" fmla="*/ 20 w 28"/>
                  <a:gd name="T1" fmla="*/ 91 h 91"/>
                  <a:gd name="T2" fmla="*/ 0 w 28"/>
                  <a:gd name="T3" fmla="*/ 88 h 91"/>
                  <a:gd name="T4" fmla="*/ 9 w 28"/>
                  <a:gd name="T5" fmla="*/ 0 h 91"/>
                  <a:gd name="T6" fmla="*/ 28 w 28"/>
                  <a:gd name="T7" fmla="*/ 3 h 91"/>
                  <a:gd name="T8" fmla="*/ 28 w 28"/>
                  <a:gd name="T9" fmla="*/ 14 h 91"/>
                  <a:gd name="T10" fmla="*/ 15 w 28"/>
                  <a:gd name="T11" fmla="*/ 13 h 91"/>
                  <a:gd name="T12" fmla="*/ 12 w 28"/>
                  <a:gd name="T13" fmla="*/ 38 h 91"/>
                  <a:gd name="T14" fmla="*/ 21 w 28"/>
                  <a:gd name="T15" fmla="*/ 38 h 91"/>
                  <a:gd name="T16" fmla="*/ 20 w 28"/>
                  <a:gd name="T17" fmla="*/ 50 h 91"/>
                  <a:gd name="T18" fmla="*/ 12 w 28"/>
                  <a:gd name="T19" fmla="*/ 49 h 91"/>
                  <a:gd name="T20" fmla="*/ 9 w 28"/>
                  <a:gd name="T21" fmla="*/ 78 h 91"/>
                  <a:gd name="T22" fmla="*/ 21 w 28"/>
                  <a:gd name="T23" fmla="*/ 80 h 91"/>
                  <a:gd name="T24" fmla="*/ 20 w 28"/>
                  <a:gd name="T25" fmla="*/ 9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91"/>
                  <a:gd name="T41" fmla="*/ 28 w 28"/>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91">
                    <a:moveTo>
                      <a:pt x="20" y="91"/>
                    </a:moveTo>
                    <a:lnTo>
                      <a:pt x="0" y="88"/>
                    </a:lnTo>
                    <a:lnTo>
                      <a:pt x="9" y="0"/>
                    </a:lnTo>
                    <a:lnTo>
                      <a:pt x="28" y="3"/>
                    </a:lnTo>
                    <a:lnTo>
                      <a:pt x="28" y="14"/>
                    </a:lnTo>
                    <a:lnTo>
                      <a:pt x="15" y="13"/>
                    </a:lnTo>
                    <a:lnTo>
                      <a:pt x="12" y="38"/>
                    </a:lnTo>
                    <a:lnTo>
                      <a:pt x="21" y="38"/>
                    </a:lnTo>
                    <a:lnTo>
                      <a:pt x="20" y="50"/>
                    </a:lnTo>
                    <a:lnTo>
                      <a:pt x="12" y="49"/>
                    </a:lnTo>
                    <a:lnTo>
                      <a:pt x="9" y="78"/>
                    </a:lnTo>
                    <a:lnTo>
                      <a:pt x="21" y="80"/>
                    </a:lnTo>
                    <a:lnTo>
                      <a:pt x="20"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38" name="Freeform 53"/>
              <p:cNvSpPr>
                <a:spLocks noEditPoints="1"/>
              </p:cNvSpPr>
              <p:nvPr/>
            </p:nvSpPr>
            <p:spPr bwMode="auto">
              <a:xfrm>
                <a:off x="386" y="991"/>
                <a:ext cx="31" cy="89"/>
              </a:xfrm>
              <a:custGeom>
                <a:avLst/>
                <a:gdLst>
                  <a:gd name="T0" fmla="*/ 9 w 20"/>
                  <a:gd name="T1" fmla="*/ 0 h 57"/>
                  <a:gd name="T2" fmla="*/ 26 w 20"/>
                  <a:gd name="T3" fmla="*/ 2 h 57"/>
                  <a:gd name="T4" fmla="*/ 31 w 20"/>
                  <a:gd name="T5" fmla="*/ 9 h 57"/>
                  <a:gd name="T6" fmla="*/ 28 w 20"/>
                  <a:gd name="T7" fmla="*/ 44 h 57"/>
                  <a:gd name="T8" fmla="*/ 22 w 20"/>
                  <a:gd name="T9" fmla="*/ 50 h 57"/>
                  <a:gd name="T10" fmla="*/ 12 w 20"/>
                  <a:gd name="T11" fmla="*/ 48 h 57"/>
                  <a:gd name="T12" fmla="*/ 8 w 20"/>
                  <a:gd name="T13" fmla="*/ 89 h 57"/>
                  <a:gd name="T14" fmla="*/ 0 w 20"/>
                  <a:gd name="T15" fmla="*/ 87 h 57"/>
                  <a:gd name="T16" fmla="*/ 5 w 20"/>
                  <a:gd name="T17" fmla="*/ 47 h 57"/>
                  <a:gd name="T18" fmla="*/ 9 w 20"/>
                  <a:gd name="T19" fmla="*/ 0 h 57"/>
                  <a:gd name="T20" fmla="*/ 22 w 20"/>
                  <a:gd name="T21" fmla="*/ 12 h 57"/>
                  <a:gd name="T22" fmla="*/ 16 w 20"/>
                  <a:gd name="T23" fmla="*/ 12 h 57"/>
                  <a:gd name="T24" fmla="*/ 12 w 20"/>
                  <a:gd name="T25" fmla="*/ 37 h 57"/>
                  <a:gd name="T26" fmla="*/ 20 w 20"/>
                  <a:gd name="T27" fmla="*/ 37 h 57"/>
                  <a:gd name="T28" fmla="*/ 22 w 20"/>
                  <a:gd name="T29" fmla="*/ 12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57"/>
                  <a:gd name="T47" fmla="*/ 20 w 20"/>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57">
                    <a:moveTo>
                      <a:pt x="6" y="0"/>
                    </a:moveTo>
                    <a:cubicBezTo>
                      <a:pt x="17" y="1"/>
                      <a:pt x="17" y="1"/>
                      <a:pt x="17" y="1"/>
                    </a:cubicBezTo>
                    <a:cubicBezTo>
                      <a:pt x="19" y="1"/>
                      <a:pt x="20" y="4"/>
                      <a:pt x="20" y="6"/>
                    </a:cubicBezTo>
                    <a:cubicBezTo>
                      <a:pt x="18" y="28"/>
                      <a:pt x="18" y="28"/>
                      <a:pt x="18" y="28"/>
                    </a:cubicBezTo>
                    <a:cubicBezTo>
                      <a:pt x="17" y="30"/>
                      <a:pt x="16" y="32"/>
                      <a:pt x="14" y="32"/>
                    </a:cubicBezTo>
                    <a:cubicBezTo>
                      <a:pt x="8" y="31"/>
                      <a:pt x="8" y="31"/>
                      <a:pt x="8" y="31"/>
                    </a:cubicBezTo>
                    <a:cubicBezTo>
                      <a:pt x="5" y="57"/>
                      <a:pt x="5" y="57"/>
                      <a:pt x="5" y="57"/>
                    </a:cubicBezTo>
                    <a:cubicBezTo>
                      <a:pt x="0" y="56"/>
                      <a:pt x="0" y="56"/>
                      <a:pt x="0" y="56"/>
                    </a:cubicBezTo>
                    <a:cubicBezTo>
                      <a:pt x="3" y="30"/>
                      <a:pt x="3" y="30"/>
                      <a:pt x="3" y="30"/>
                    </a:cubicBezTo>
                    <a:cubicBezTo>
                      <a:pt x="6" y="0"/>
                      <a:pt x="6" y="0"/>
                      <a:pt x="6" y="0"/>
                    </a:cubicBezTo>
                    <a:moveTo>
                      <a:pt x="14" y="8"/>
                    </a:moveTo>
                    <a:cubicBezTo>
                      <a:pt x="10" y="8"/>
                      <a:pt x="10" y="8"/>
                      <a:pt x="10" y="8"/>
                    </a:cubicBezTo>
                    <a:cubicBezTo>
                      <a:pt x="8" y="24"/>
                      <a:pt x="8" y="24"/>
                      <a:pt x="8" y="24"/>
                    </a:cubicBezTo>
                    <a:cubicBezTo>
                      <a:pt x="13" y="24"/>
                      <a:pt x="13" y="24"/>
                      <a:pt x="13" y="24"/>
                    </a:cubicBezTo>
                    <a:cubicBezTo>
                      <a:pt x="14" y="8"/>
                      <a:pt x="14" y="8"/>
                      <a:pt x="14"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39" name="Freeform 54"/>
              <p:cNvSpPr/>
              <p:nvPr/>
            </p:nvSpPr>
            <p:spPr bwMode="auto">
              <a:xfrm>
                <a:off x="414" y="994"/>
                <a:ext cx="32" cy="90"/>
              </a:xfrm>
              <a:custGeom>
                <a:avLst/>
                <a:gdLst>
                  <a:gd name="T0" fmla="*/ 11 w 20"/>
                  <a:gd name="T1" fmla="*/ 62 h 58"/>
                  <a:gd name="T2" fmla="*/ 10 w 20"/>
                  <a:gd name="T3" fmla="*/ 78 h 58"/>
                  <a:gd name="T4" fmla="*/ 16 w 20"/>
                  <a:gd name="T5" fmla="*/ 79 h 58"/>
                  <a:gd name="T6" fmla="*/ 19 w 20"/>
                  <a:gd name="T7" fmla="*/ 50 h 58"/>
                  <a:gd name="T8" fmla="*/ 10 w 20"/>
                  <a:gd name="T9" fmla="*/ 50 h 58"/>
                  <a:gd name="T10" fmla="*/ 5 w 20"/>
                  <a:gd name="T11" fmla="*/ 40 h 58"/>
                  <a:gd name="T12" fmla="*/ 8 w 20"/>
                  <a:gd name="T13" fmla="*/ 8 h 58"/>
                  <a:gd name="T14" fmla="*/ 14 w 20"/>
                  <a:gd name="T15" fmla="*/ 0 h 58"/>
                  <a:gd name="T16" fmla="*/ 27 w 20"/>
                  <a:gd name="T17" fmla="*/ 3 h 58"/>
                  <a:gd name="T18" fmla="*/ 32 w 20"/>
                  <a:gd name="T19" fmla="*/ 11 h 58"/>
                  <a:gd name="T20" fmla="*/ 30 w 20"/>
                  <a:gd name="T21" fmla="*/ 29 h 58"/>
                  <a:gd name="T22" fmla="*/ 22 w 20"/>
                  <a:gd name="T23" fmla="*/ 28 h 58"/>
                  <a:gd name="T24" fmla="*/ 24 w 20"/>
                  <a:gd name="T25" fmla="*/ 14 h 58"/>
                  <a:gd name="T26" fmla="*/ 16 w 20"/>
                  <a:gd name="T27" fmla="*/ 12 h 58"/>
                  <a:gd name="T28" fmla="*/ 14 w 20"/>
                  <a:gd name="T29" fmla="*/ 37 h 58"/>
                  <a:gd name="T30" fmla="*/ 24 w 20"/>
                  <a:gd name="T31" fmla="*/ 39 h 58"/>
                  <a:gd name="T32" fmla="*/ 29 w 20"/>
                  <a:gd name="T33" fmla="*/ 48 h 58"/>
                  <a:gd name="T34" fmla="*/ 24 w 20"/>
                  <a:gd name="T35" fmla="*/ 84 h 58"/>
                  <a:gd name="T36" fmla="*/ 18 w 20"/>
                  <a:gd name="T37" fmla="*/ 90 h 58"/>
                  <a:gd name="T38" fmla="*/ 5 w 20"/>
                  <a:gd name="T39" fmla="*/ 88 h 58"/>
                  <a:gd name="T40" fmla="*/ 0 w 20"/>
                  <a:gd name="T41" fmla="*/ 81 h 58"/>
                  <a:gd name="T42" fmla="*/ 3 w 20"/>
                  <a:gd name="T43" fmla="*/ 62 h 58"/>
                  <a:gd name="T44" fmla="*/ 11 w 20"/>
                  <a:gd name="T45" fmla="*/ 62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58"/>
                  <a:gd name="T71" fmla="*/ 20 w 20"/>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58">
                    <a:moveTo>
                      <a:pt x="7" y="40"/>
                    </a:moveTo>
                    <a:cubicBezTo>
                      <a:pt x="6" y="50"/>
                      <a:pt x="6" y="50"/>
                      <a:pt x="6" y="50"/>
                    </a:cubicBezTo>
                    <a:cubicBezTo>
                      <a:pt x="10" y="51"/>
                      <a:pt x="10" y="51"/>
                      <a:pt x="10" y="51"/>
                    </a:cubicBezTo>
                    <a:cubicBezTo>
                      <a:pt x="12" y="32"/>
                      <a:pt x="12" y="32"/>
                      <a:pt x="12" y="32"/>
                    </a:cubicBezTo>
                    <a:cubicBezTo>
                      <a:pt x="6" y="32"/>
                      <a:pt x="6" y="32"/>
                      <a:pt x="6" y="32"/>
                    </a:cubicBezTo>
                    <a:cubicBezTo>
                      <a:pt x="4" y="31"/>
                      <a:pt x="3" y="29"/>
                      <a:pt x="3" y="26"/>
                    </a:cubicBezTo>
                    <a:cubicBezTo>
                      <a:pt x="5" y="5"/>
                      <a:pt x="5" y="5"/>
                      <a:pt x="5" y="5"/>
                    </a:cubicBezTo>
                    <a:cubicBezTo>
                      <a:pt x="6" y="2"/>
                      <a:pt x="7" y="0"/>
                      <a:pt x="9" y="0"/>
                    </a:cubicBezTo>
                    <a:cubicBezTo>
                      <a:pt x="17" y="2"/>
                      <a:pt x="17" y="2"/>
                      <a:pt x="17" y="2"/>
                    </a:cubicBezTo>
                    <a:cubicBezTo>
                      <a:pt x="19" y="2"/>
                      <a:pt x="20" y="4"/>
                      <a:pt x="20" y="7"/>
                    </a:cubicBezTo>
                    <a:cubicBezTo>
                      <a:pt x="19" y="19"/>
                      <a:pt x="19" y="19"/>
                      <a:pt x="19" y="19"/>
                    </a:cubicBezTo>
                    <a:cubicBezTo>
                      <a:pt x="14" y="18"/>
                      <a:pt x="14" y="18"/>
                      <a:pt x="14" y="18"/>
                    </a:cubicBezTo>
                    <a:cubicBezTo>
                      <a:pt x="15" y="9"/>
                      <a:pt x="15" y="9"/>
                      <a:pt x="15" y="9"/>
                    </a:cubicBezTo>
                    <a:cubicBezTo>
                      <a:pt x="10" y="8"/>
                      <a:pt x="10" y="8"/>
                      <a:pt x="10" y="8"/>
                    </a:cubicBezTo>
                    <a:cubicBezTo>
                      <a:pt x="9" y="24"/>
                      <a:pt x="9" y="24"/>
                      <a:pt x="9" y="24"/>
                    </a:cubicBezTo>
                    <a:cubicBezTo>
                      <a:pt x="15" y="25"/>
                      <a:pt x="15" y="25"/>
                      <a:pt x="15" y="25"/>
                    </a:cubicBezTo>
                    <a:cubicBezTo>
                      <a:pt x="17" y="26"/>
                      <a:pt x="18" y="28"/>
                      <a:pt x="18" y="31"/>
                    </a:cubicBezTo>
                    <a:cubicBezTo>
                      <a:pt x="15" y="54"/>
                      <a:pt x="15" y="54"/>
                      <a:pt x="15" y="54"/>
                    </a:cubicBezTo>
                    <a:cubicBezTo>
                      <a:pt x="15" y="57"/>
                      <a:pt x="13" y="58"/>
                      <a:pt x="11" y="58"/>
                    </a:cubicBezTo>
                    <a:cubicBezTo>
                      <a:pt x="3" y="57"/>
                      <a:pt x="3" y="57"/>
                      <a:pt x="3" y="57"/>
                    </a:cubicBezTo>
                    <a:cubicBezTo>
                      <a:pt x="2" y="57"/>
                      <a:pt x="0" y="54"/>
                      <a:pt x="0" y="52"/>
                    </a:cubicBezTo>
                    <a:cubicBezTo>
                      <a:pt x="2" y="40"/>
                      <a:pt x="2" y="40"/>
                      <a:pt x="2" y="40"/>
                    </a:cubicBezTo>
                    <a:cubicBezTo>
                      <a:pt x="7" y="40"/>
                      <a:pt x="7" y="40"/>
                      <a:pt x="7" y="4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40" name="Freeform 55"/>
              <p:cNvSpPr/>
              <p:nvPr/>
            </p:nvSpPr>
            <p:spPr bwMode="auto">
              <a:xfrm>
                <a:off x="446" y="999"/>
                <a:ext cx="17" cy="89"/>
              </a:xfrm>
              <a:custGeom>
                <a:avLst/>
                <a:gdLst>
                  <a:gd name="T0" fmla="*/ 7 w 17"/>
                  <a:gd name="T1" fmla="*/ 14 h 89"/>
                  <a:gd name="T2" fmla="*/ 7 w 17"/>
                  <a:gd name="T3" fmla="*/ 11 h 89"/>
                  <a:gd name="T4" fmla="*/ 4 w 17"/>
                  <a:gd name="T5" fmla="*/ 11 h 89"/>
                  <a:gd name="T6" fmla="*/ 6 w 17"/>
                  <a:gd name="T7" fmla="*/ 4 h 89"/>
                  <a:gd name="T8" fmla="*/ 9 w 17"/>
                  <a:gd name="T9" fmla="*/ 0 h 89"/>
                  <a:gd name="T10" fmla="*/ 17 w 17"/>
                  <a:gd name="T11" fmla="*/ 0 h 89"/>
                  <a:gd name="T12" fmla="*/ 9 w 17"/>
                  <a:gd name="T13" fmla="*/ 89 h 89"/>
                  <a:gd name="T14" fmla="*/ 0 w 17"/>
                  <a:gd name="T15" fmla="*/ 89 h 89"/>
                  <a:gd name="T16" fmla="*/ 7 w 17"/>
                  <a:gd name="T17" fmla="*/ 14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89"/>
                  <a:gd name="T29" fmla="*/ 17 w 1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89">
                    <a:moveTo>
                      <a:pt x="7" y="14"/>
                    </a:moveTo>
                    <a:lnTo>
                      <a:pt x="7" y="11"/>
                    </a:lnTo>
                    <a:lnTo>
                      <a:pt x="4" y="11"/>
                    </a:lnTo>
                    <a:lnTo>
                      <a:pt x="6" y="4"/>
                    </a:lnTo>
                    <a:lnTo>
                      <a:pt x="9" y="0"/>
                    </a:lnTo>
                    <a:lnTo>
                      <a:pt x="17" y="0"/>
                    </a:lnTo>
                    <a:lnTo>
                      <a:pt x="9" y="89"/>
                    </a:lnTo>
                    <a:lnTo>
                      <a:pt x="0" y="89"/>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41" name="Freeform 56"/>
              <p:cNvSpPr/>
              <p:nvPr/>
            </p:nvSpPr>
            <p:spPr bwMode="auto">
              <a:xfrm>
                <a:off x="446" y="999"/>
                <a:ext cx="17" cy="89"/>
              </a:xfrm>
              <a:custGeom>
                <a:avLst/>
                <a:gdLst>
                  <a:gd name="T0" fmla="*/ 7 w 17"/>
                  <a:gd name="T1" fmla="*/ 14 h 89"/>
                  <a:gd name="T2" fmla="*/ 7 w 17"/>
                  <a:gd name="T3" fmla="*/ 11 h 89"/>
                  <a:gd name="T4" fmla="*/ 4 w 17"/>
                  <a:gd name="T5" fmla="*/ 11 h 89"/>
                  <a:gd name="T6" fmla="*/ 6 w 17"/>
                  <a:gd name="T7" fmla="*/ 4 h 89"/>
                  <a:gd name="T8" fmla="*/ 9 w 17"/>
                  <a:gd name="T9" fmla="*/ 0 h 89"/>
                  <a:gd name="T10" fmla="*/ 17 w 17"/>
                  <a:gd name="T11" fmla="*/ 0 h 89"/>
                  <a:gd name="T12" fmla="*/ 9 w 17"/>
                  <a:gd name="T13" fmla="*/ 89 h 89"/>
                  <a:gd name="T14" fmla="*/ 0 w 17"/>
                  <a:gd name="T15" fmla="*/ 89 h 89"/>
                  <a:gd name="T16" fmla="*/ 7 w 17"/>
                  <a:gd name="T17" fmla="*/ 14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89"/>
                  <a:gd name="T29" fmla="*/ 17 w 1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89">
                    <a:moveTo>
                      <a:pt x="7" y="14"/>
                    </a:moveTo>
                    <a:lnTo>
                      <a:pt x="7" y="11"/>
                    </a:lnTo>
                    <a:lnTo>
                      <a:pt x="4" y="11"/>
                    </a:lnTo>
                    <a:lnTo>
                      <a:pt x="6" y="4"/>
                    </a:lnTo>
                    <a:lnTo>
                      <a:pt x="9" y="0"/>
                    </a:lnTo>
                    <a:lnTo>
                      <a:pt x="17" y="0"/>
                    </a:lnTo>
                    <a:lnTo>
                      <a:pt x="9" y="89"/>
                    </a:lnTo>
                    <a:lnTo>
                      <a:pt x="0" y="89"/>
                    </a:lnTo>
                    <a:lnTo>
                      <a:pt x="7"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42" name="Freeform 57"/>
              <p:cNvSpPr>
                <a:spLocks noEditPoints="1"/>
              </p:cNvSpPr>
              <p:nvPr/>
            </p:nvSpPr>
            <p:spPr bwMode="auto">
              <a:xfrm>
                <a:off x="461" y="1000"/>
                <a:ext cx="33" cy="92"/>
              </a:xfrm>
              <a:custGeom>
                <a:avLst/>
                <a:gdLst>
                  <a:gd name="T0" fmla="*/ 9 w 21"/>
                  <a:gd name="T1" fmla="*/ 8 h 59"/>
                  <a:gd name="T2" fmla="*/ 16 w 21"/>
                  <a:gd name="T3" fmla="*/ 2 h 59"/>
                  <a:gd name="T4" fmla="*/ 28 w 21"/>
                  <a:gd name="T5" fmla="*/ 3 h 59"/>
                  <a:gd name="T6" fmla="*/ 33 w 21"/>
                  <a:gd name="T7" fmla="*/ 11 h 59"/>
                  <a:gd name="T8" fmla="*/ 25 w 21"/>
                  <a:gd name="T9" fmla="*/ 84 h 59"/>
                  <a:gd name="T10" fmla="*/ 19 w 21"/>
                  <a:gd name="T11" fmla="*/ 92 h 59"/>
                  <a:gd name="T12" fmla="*/ 6 w 21"/>
                  <a:gd name="T13" fmla="*/ 90 h 59"/>
                  <a:gd name="T14" fmla="*/ 2 w 21"/>
                  <a:gd name="T15" fmla="*/ 81 h 59"/>
                  <a:gd name="T16" fmla="*/ 9 w 21"/>
                  <a:gd name="T17" fmla="*/ 8 h 59"/>
                  <a:gd name="T18" fmla="*/ 24 w 21"/>
                  <a:gd name="T19" fmla="*/ 14 h 59"/>
                  <a:gd name="T20" fmla="*/ 17 w 21"/>
                  <a:gd name="T21" fmla="*/ 12 h 59"/>
                  <a:gd name="T22" fmla="*/ 14 w 21"/>
                  <a:gd name="T23" fmla="*/ 42 h 59"/>
                  <a:gd name="T24" fmla="*/ 24 w 21"/>
                  <a:gd name="T25" fmla="*/ 20 h 59"/>
                  <a:gd name="T26" fmla="*/ 24 w 21"/>
                  <a:gd name="T27" fmla="*/ 14 h 59"/>
                  <a:gd name="T28" fmla="*/ 9 w 21"/>
                  <a:gd name="T29" fmla="*/ 78 h 59"/>
                  <a:gd name="T30" fmla="*/ 17 w 21"/>
                  <a:gd name="T31" fmla="*/ 80 h 59"/>
                  <a:gd name="T32" fmla="*/ 20 w 21"/>
                  <a:gd name="T33" fmla="*/ 50 h 59"/>
                  <a:gd name="T34" fmla="*/ 11 w 21"/>
                  <a:gd name="T35" fmla="*/ 70 h 59"/>
                  <a:gd name="T36" fmla="*/ 9 w 21"/>
                  <a:gd name="T37" fmla="*/ 78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59"/>
                  <a:gd name="T59" fmla="*/ 21 w 2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59">
                    <a:moveTo>
                      <a:pt x="6" y="5"/>
                    </a:moveTo>
                    <a:cubicBezTo>
                      <a:pt x="6" y="2"/>
                      <a:pt x="8" y="0"/>
                      <a:pt x="10" y="1"/>
                    </a:cubicBezTo>
                    <a:cubicBezTo>
                      <a:pt x="18" y="2"/>
                      <a:pt x="18" y="2"/>
                      <a:pt x="18" y="2"/>
                    </a:cubicBezTo>
                    <a:cubicBezTo>
                      <a:pt x="20" y="2"/>
                      <a:pt x="21" y="4"/>
                      <a:pt x="21" y="7"/>
                    </a:cubicBezTo>
                    <a:cubicBezTo>
                      <a:pt x="16" y="54"/>
                      <a:pt x="16" y="54"/>
                      <a:pt x="16" y="54"/>
                    </a:cubicBezTo>
                    <a:cubicBezTo>
                      <a:pt x="15" y="57"/>
                      <a:pt x="14" y="59"/>
                      <a:pt x="12" y="59"/>
                    </a:cubicBezTo>
                    <a:cubicBezTo>
                      <a:pt x="4" y="58"/>
                      <a:pt x="4" y="58"/>
                      <a:pt x="4" y="58"/>
                    </a:cubicBezTo>
                    <a:cubicBezTo>
                      <a:pt x="2" y="57"/>
                      <a:pt x="0" y="55"/>
                      <a:pt x="1" y="52"/>
                    </a:cubicBezTo>
                    <a:cubicBezTo>
                      <a:pt x="6" y="5"/>
                      <a:pt x="6" y="5"/>
                      <a:pt x="6" y="5"/>
                    </a:cubicBezTo>
                    <a:moveTo>
                      <a:pt x="15" y="9"/>
                    </a:moveTo>
                    <a:cubicBezTo>
                      <a:pt x="11" y="8"/>
                      <a:pt x="11" y="8"/>
                      <a:pt x="11" y="8"/>
                    </a:cubicBezTo>
                    <a:cubicBezTo>
                      <a:pt x="9" y="27"/>
                      <a:pt x="9" y="27"/>
                      <a:pt x="9" y="27"/>
                    </a:cubicBezTo>
                    <a:cubicBezTo>
                      <a:pt x="15" y="13"/>
                      <a:pt x="15" y="13"/>
                      <a:pt x="15" y="13"/>
                    </a:cubicBezTo>
                    <a:cubicBezTo>
                      <a:pt x="15" y="9"/>
                      <a:pt x="15" y="9"/>
                      <a:pt x="15" y="9"/>
                    </a:cubicBezTo>
                    <a:moveTo>
                      <a:pt x="6" y="50"/>
                    </a:moveTo>
                    <a:cubicBezTo>
                      <a:pt x="11" y="51"/>
                      <a:pt x="11" y="51"/>
                      <a:pt x="11" y="51"/>
                    </a:cubicBezTo>
                    <a:cubicBezTo>
                      <a:pt x="13" y="32"/>
                      <a:pt x="13" y="32"/>
                      <a:pt x="13" y="32"/>
                    </a:cubicBezTo>
                    <a:cubicBezTo>
                      <a:pt x="7" y="45"/>
                      <a:pt x="7" y="45"/>
                      <a:pt x="7" y="45"/>
                    </a:cubicBezTo>
                    <a:cubicBezTo>
                      <a:pt x="6" y="50"/>
                      <a:pt x="6" y="50"/>
                      <a:pt x="6"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43" name="Freeform 58"/>
              <p:cNvSpPr/>
              <p:nvPr/>
            </p:nvSpPr>
            <p:spPr bwMode="auto">
              <a:xfrm>
                <a:off x="281" y="1380"/>
                <a:ext cx="79" cy="110"/>
              </a:xfrm>
              <a:custGeom>
                <a:avLst/>
                <a:gdLst>
                  <a:gd name="T0" fmla="*/ 76 w 50"/>
                  <a:gd name="T1" fmla="*/ 62 h 71"/>
                  <a:gd name="T2" fmla="*/ 35 w 50"/>
                  <a:gd name="T3" fmla="*/ 105 h 71"/>
                  <a:gd name="T4" fmla="*/ 3 w 50"/>
                  <a:gd name="T5" fmla="*/ 48 h 71"/>
                  <a:gd name="T6" fmla="*/ 46 w 50"/>
                  <a:gd name="T7" fmla="*/ 3 h 71"/>
                  <a:gd name="T8" fmla="*/ 76 w 50"/>
                  <a:gd name="T9" fmla="*/ 62 h 71"/>
                  <a:gd name="T10" fmla="*/ 0 60000 65536"/>
                  <a:gd name="T11" fmla="*/ 0 60000 65536"/>
                  <a:gd name="T12" fmla="*/ 0 60000 65536"/>
                  <a:gd name="T13" fmla="*/ 0 60000 65536"/>
                  <a:gd name="T14" fmla="*/ 0 60000 65536"/>
                  <a:gd name="T15" fmla="*/ 0 w 50"/>
                  <a:gd name="T16" fmla="*/ 0 h 71"/>
                  <a:gd name="T17" fmla="*/ 50 w 50"/>
                  <a:gd name="T18" fmla="*/ 71 h 71"/>
                </a:gdLst>
                <a:ahLst/>
                <a:cxnLst>
                  <a:cxn ang="T10">
                    <a:pos x="T0" y="T1"/>
                  </a:cxn>
                  <a:cxn ang="T11">
                    <a:pos x="T2" y="T3"/>
                  </a:cxn>
                  <a:cxn ang="T12">
                    <a:pos x="T4" y="T5"/>
                  </a:cxn>
                  <a:cxn ang="T13">
                    <a:pos x="T6" y="T7"/>
                  </a:cxn>
                  <a:cxn ang="T14">
                    <a:pos x="T8" y="T9"/>
                  </a:cxn>
                </a:cxnLst>
                <a:rect l="T15" t="T16" r="T17" b="T18"/>
                <a:pathLst>
                  <a:path w="50" h="71">
                    <a:moveTo>
                      <a:pt x="48" y="40"/>
                    </a:moveTo>
                    <a:cubicBezTo>
                      <a:pt x="47" y="59"/>
                      <a:pt x="34" y="71"/>
                      <a:pt x="22" y="68"/>
                    </a:cubicBezTo>
                    <a:cubicBezTo>
                      <a:pt x="9" y="66"/>
                      <a:pt x="0" y="49"/>
                      <a:pt x="2" y="31"/>
                    </a:cubicBezTo>
                    <a:cubicBezTo>
                      <a:pt x="4" y="13"/>
                      <a:pt x="16" y="0"/>
                      <a:pt x="29" y="2"/>
                    </a:cubicBezTo>
                    <a:cubicBezTo>
                      <a:pt x="41" y="5"/>
                      <a:pt x="50" y="22"/>
                      <a:pt x="48" y="4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44" name="Freeform 59"/>
              <p:cNvSpPr/>
              <p:nvPr/>
            </p:nvSpPr>
            <p:spPr bwMode="auto">
              <a:xfrm>
                <a:off x="374" y="1397"/>
                <a:ext cx="79" cy="114"/>
              </a:xfrm>
              <a:custGeom>
                <a:avLst/>
                <a:gdLst>
                  <a:gd name="T0" fmla="*/ 76 w 51"/>
                  <a:gd name="T1" fmla="*/ 66 h 73"/>
                  <a:gd name="T2" fmla="*/ 34 w 51"/>
                  <a:gd name="T3" fmla="*/ 109 h 73"/>
                  <a:gd name="T4" fmla="*/ 2 w 51"/>
                  <a:gd name="T5" fmla="*/ 50 h 73"/>
                  <a:gd name="T6" fmla="*/ 45 w 51"/>
                  <a:gd name="T7" fmla="*/ 5 h 73"/>
                  <a:gd name="T8" fmla="*/ 76 w 51"/>
                  <a:gd name="T9" fmla="*/ 66 h 73"/>
                  <a:gd name="T10" fmla="*/ 0 60000 65536"/>
                  <a:gd name="T11" fmla="*/ 0 60000 65536"/>
                  <a:gd name="T12" fmla="*/ 0 60000 65536"/>
                  <a:gd name="T13" fmla="*/ 0 60000 65536"/>
                  <a:gd name="T14" fmla="*/ 0 60000 65536"/>
                  <a:gd name="T15" fmla="*/ 0 w 51"/>
                  <a:gd name="T16" fmla="*/ 0 h 73"/>
                  <a:gd name="T17" fmla="*/ 51 w 51"/>
                  <a:gd name="T18" fmla="*/ 73 h 73"/>
                </a:gdLst>
                <a:ahLst/>
                <a:cxnLst>
                  <a:cxn ang="T10">
                    <a:pos x="T0" y="T1"/>
                  </a:cxn>
                  <a:cxn ang="T11">
                    <a:pos x="T2" y="T3"/>
                  </a:cxn>
                  <a:cxn ang="T12">
                    <a:pos x="T4" y="T5"/>
                  </a:cxn>
                  <a:cxn ang="T13">
                    <a:pos x="T6" y="T7"/>
                  </a:cxn>
                  <a:cxn ang="T14">
                    <a:pos x="T8" y="T9"/>
                  </a:cxn>
                </a:cxnLst>
                <a:rect l="T15" t="T16" r="T17" b="T18"/>
                <a:pathLst>
                  <a:path w="51" h="73">
                    <a:moveTo>
                      <a:pt x="49" y="42"/>
                    </a:moveTo>
                    <a:cubicBezTo>
                      <a:pt x="47" y="60"/>
                      <a:pt x="35" y="73"/>
                      <a:pt x="22" y="70"/>
                    </a:cubicBezTo>
                    <a:cubicBezTo>
                      <a:pt x="9" y="67"/>
                      <a:pt x="0" y="50"/>
                      <a:pt x="1" y="32"/>
                    </a:cubicBezTo>
                    <a:cubicBezTo>
                      <a:pt x="3" y="13"/>
                      <a:pt x="16" y="0"/>
                      <a:pt x="29" y="3"/>
                    </a:cubicBezTo>
                    <a:cubicBezTo>
                      <a:pt x="42" y="6"/>
                      <a:pt x="51" y="23"/>
                      <a:pt x="49" y="4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45" name="Freeform 60"/>
              <p:cNvSpPr/>
              <p:nvPr/>
            </p:nvSpPr>
            <p:spPr bwMode="auto">
              <a:xfrm>
                <a:off x="1268" y="1008"/>
                <a:ext cx="285" cy="386"/>
              </a:xfrm>
              <a:custGeom>
                <a:avLst/>
                <a:gdLst>
                  <a:gd name="T0" fmla="*/ 36 w 285"/>
                  <a:gd name="T1" fmla="*/ 0 h 386"/>
                  <a:gd name="T2" fmla="*/ 285 w 285"/>
                  <a:gd name="T3" fmla="*/ 30 h 386"/>
                  <a:gd name="T4" fmla="*/ 249 w 285"/>
                  <a:gd name="T5" fmla="*/ 386 h 386"/>
                  <a:gd name="T6" fmla="*/ 0 w 285"/>
                  <a:gd name="T7" fmla="*/ 343 h 386"/>
                  <a:gd name="T8" fmla="*/ 36 w 285"/>
                  <a:gd name="T9" fmla="*/ 0 h 386"/>
                  <a:gd name="T10" fmla="*/ 0 60000 65536"/>
                  <a:gd name="T11" fmla="*/ 0 60000 65536"/>
                  <a:gd name="T12" fmla="*/ 0 60000 65536"/>
                  <a:gd name="T13" fmla="*/ 0 60000 65536"/>
                  <a:gd name="T14" fmla="*/ 0 60000 65536"/>
                  <a:gd name="T15" fmla="*/ 0 w 285"/>
                  <a:gd name="T16" fmla="*/ 0 h 386"/>
                  <a:gd name="T17" fmla="*/ 285 w 285"/>
                  <a:gd name="T18" fmla="*/ 386 h 386"/>
                </a:gdLst>
                <a:ahLst/>
                <a:cxnLst>
                  <a:cxn ang="T10">
                    <a:pos x="T0" y="T1"/>
                  </a:cxn>
                  <a:cxn ang="T11">
                    <a:pos x="T2" y="T3"/>
                  </a:cxn>
                  <a:cxn ang="T12">
                    <a:pos x="T4" y="T5"/>
                  </a:cxn>
                  <a:cxn ang="T13">
                    <a:pos x="T6" y="T7"/>
                  </a:cxn>
                  <a:cxn ang="T14">
                    <a:pos x="T8" y="T9"/>
                  </a:cxn>
                </a:cxnLst>
                <a:rect l="T15" t="T16" r="T17" b="T18"/>
                <a:pathLst>
                  <a:path w="285" h="386">
                    <a:moveTo>
                      <a:pt x="36" y="0"/>
                    </a:moveTo>
                    <a:lnTo>
                      <a:pt x="285" y="30"/>
                    </a:lnTo>
                    <a:lnTo>
                      <a:pt x="249" y="386"/>
                    </a:lnTo>
                    <a:lnTo>
                      <a:pt x="0" y="343"/>
                    </a:lnTo>
                    <a:lnTo>
                      <a:pt x="36" y="0"/>
                    </a:lnTo>
                    <a:close/>
                  </a:path>
                </a:pathLst>
              </a:custGeom>
              <a:solidFill>
                <a:srgbClr val="00AB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46" name="Freeform 61"/>
              <p:cNvSpPr/>
              <p:nvPr/>
            </p:nvSpPr>
            <p:spPr bwMode="auto">
              <a:xfrm>
                <a:off x="996" y="975"/>
                <a:ext cx="267" cy="370"/>
              </a:xfrm>
              <a:custGeom>
                <a:avLst/>
                <a:gdLst>
                  <a:gd name="T0" fmla="*/ 36 w 267"/>
                  <a:gd name="T1" fmla="*/ 0 h 370"/>
                  <a:gd name="T2" fmla="*/ 267 w 267"/>
                  <a:gd name="T3" fmla="*/ 27 h 370"/>
                  <a:gd name="T4" fmla="*/ 231 w 267"/>
                  <a:gd name="T5" fmla="*/ 370 h 370"/>
                  <a:gd name="T6" fmla="*/ 0 w 267"/>
                  <a:gd name="T7" fmla="*/ 331 h 370"/>
                  <a:gd name="T8" fmla="*/ 36 w 267"/>
                  <a:gd name="T9" fmla="*/ 0 h 370"/>
                  <a:gd name="T10" fmla="*/ 0 60000 65536"/>
                  <a:gd name="T11" fmla="*/ 0 60000 65536"/>
                  <a:gd name="T12" fmla="*/ 0 60000 65536"/>
                  <a:gd name="T13" fmla="*/ 0 60000 65536"/>
                  <a:gd name="T14" fmla="*/ 0 60000 65536"/>
                  <a:gd name="T15" fmla="*/ 0 w 267"/>
                  <a:gd name="T16" fmla="*/ 0 h 370"/>
                  <a:gd name="T17" fmla="*/ 267 w 267"/>
                  <a:gd name="T18" fmla="*/ 370 h 370"/>
                </a:gdLst>
                <a:ahLst/>
                <a:cxnLst>
                  <a:cxn ang="T10">
                    <a:pos x="T0" y="T1"/>
                  </a:cxn>
                  <a:cxn ang="T11">
                    <a:pos x="T2" y="T3"/>
                  </a:cxn>
                  <a:cxn ang="T12">
                    <a:pos x="T4" y="T5"/>
                  </a:cxn>
                  <a:cxn ang="T13">
                    <a:pos x="T6" y="T7"/>
                  </a:cxn>
                  <a:cxn ang="T14">
                    <a:pos x="T8" y="T9"/>
                  </a:cxn>
                </a:cxnLst>
                <a:rect l="T15" t="T16" r="T17" b="T18"/>
                <a:pathLst>
                  <a:path w="267" h="370">
                    <a:moveTo>
                      <a:pt x="36" y="0"/>
                    </a:moveTo>
                    <a:lnTo>
                      <a:pt x="267" y="27"/>
                    </a:lnTo>
                    <a:lnTo>
                      <a:pt x="231" y="370"/>
                    </a:lnTo>
                    <a:lnTo>
                      <a:pt x="0" y="331"/>
                    </a:lnTo>
                    <a:lnTo>
                      <a:pt x="36"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47" name="Freeform 62"/>
              <p:cNvSpPr/>
              <p:nvPr/>
            </p:nvSpPr>
            <p:spPr bwMode="auto">
              <a:xfrm>
                <a:off x="902" y="1367"/>
                <a:ext cx="601" cy="1002"/>
              </a:xfrm>
              <a:custGeom>
                <a:avLst/>
                <a:gdLst>
                  <a:gd name="T0" fmla="*/ 88 w 601"/>
                  <a:gd name="T1" fmla="*/ 0 h 1002"/>
                  <a:gd name="T2" fmla="*/ 601 w 601"/>
                  <a:gd name="T3" fmla="*/ 91 h 1002"/>
                  <a:gd name="T4" fmla="*/ 507 w 601"/>
                  <a:gd name="T5" fmla="*/ 1002 h 1002"/>
                  <a:gd name="T6" fmla="*/ 0 w 601"/>
                  <a:gd name="T7" fmla="*/ 849 h 1002"/>
                  <a:gd name="T8" fmla="*/ 88 w 601"/>
                  <a:gd name="T9" fmla="*/ 0 h 1002"/>
                  <a:gd name="T10" fmla="*/ 0 60000 65536"/>
                  <a:gd name="T11" fmla="*/ 0 60000 65536"/>
                  <a:gd name="T12" fmla="*/ 0 60000 65536"/>
                  <a:gd name="T13" fmla="*/ 0 60000 65536"/>
                  <a:gd name="T14" fmla="*/ 0 60000 65536"/>
                  <a:gd name="T15" fmla="*/ 0 w 601"/>
                  <a:gd name="T16" fmla="*/ 0 h 1002"/>
                  <a:gd name="T17" fmla="*/ 601 w 601"/>
                  <a:gd name="T18" fmla="*/ 1002 h 1002"/>
                </a:gdLst>
                <a:ahLst/>
                <a:cxnLst>
                  <a:cxn ang="T10">
                    <a:pos x="T0" y="T1"/>
                  </a:cxn>
                  <a:cxn ang="T11">
                    <a:pos x="T2" y="T3"/>
                  </a:cxn>
                  <a:cxn ang="T12">
                    <a:pos x="T4" y="T5"/>
                  </a:cxn>
                  <a:cxn ang="T13">
                    <a:pos x="T6" y="T7"/>
                  </a:cxn>
                  <a:cxn ang="T14">
                    <a:pos x="T8" y="T9"/>
                  </a:cxn>
                </a:cxnLst>
                <a:rect l="T15" t="T16" r="T17" b="T18"/>
                <a:pathLst>
                  <a:path w="601" h="1002">
                    <a:moveTo>
                      <a:pt x="88" y="0"/>
                    </a:moveTo>
                    <a:lnTo>
                      <a:pt x="601" y="91"/>
                    </a:lnTo>
                    <a:lnTo>
                      <a:pt x="507" y="1002"/>
                    </a:lnTo>
                    <a:lnTo>
                      <a:pt x="0" y="849"/>
                    </a:lnTo>
                    <a:lnTo>
                      <a:pt x="8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48" name="Freeform 63"/>
              <p:cNvSpPr/>
              <p:nvPr/>
            </p:nvSpPr>
            <p:spPr bwMode="auto">
              <a:xfrm>
                <a:off x="1035" y="607"/>
                <a:ext cx="560" cy="392"/>
              </a:xfrm>
              <a:custGeom>
                <a:avLst/>
                <a:gdLst>
                  <a:gd name="T0" fmla="*/ 272 w 560"/>
                  <a:gd name="T1" fmla="*/ 362 h 392"/>
                  <a:gd name="T2" fmla="*/ 349 w 560"/>
                  <a:gd name="T3" fmla="*/ 371 h 392"/>
                  <a:gd name="T4" fmla="*/ 522 w 560"/>
                  <a:gd name="T5" fmla="*/ 392 h 392"/>
                  <a:gd name="T6" fmla="*/ 560 w 560"/>
                  <a:gd name="T7" fmla="*/ 34 h 392"/>
                  <a:gd name="T8" fmla="*/ 386 w 560"/>
                  <a:gd name="T9" fmla="*/ 23 h 392"/>
                  <a:gd name="T10" fmla="*/ 308 w 560"/>
                  <a:gd name="T11" fmla="*/ 19 h 392"/>
                  <a:gd name="T12" fmla="*/ 35 w 560"/>
                  <a:gd name="T13" fmla="*/ 0 h 392"/>
                  <a:gd name="T14" fmla="*/ 0 w 560"/>
                  <a:gd name="T15" fmla="*/ 331 h 392"/>
                  <a:gd name="T16" fmla="*/ 272 w 560"/>
                  <a:gd name="T17" fmla="*/ 362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0"/>
                  <a:gd name="T28" fmla="*/ 0 h 392"/>
                  <a:gd name="T29" fmla="*/ 560 w 560"/>
                  <a:gd name="T30" fmla="*/ 392 h 3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0" h="392">
                    <a:moveTo>
                      <a:pt x="272" y="362"/>
                    </a:moveTo>
                    <a:lnTo>
                      <a:pt x="349" y="371"/>
                    </a:lnTo>
                    <a:lnTo>
                      <a:pt x="522" y="392"/>
                    </a:lnTo>
                    <a:lnTo>
                      <a:pt x="560" y="34"/>
                    </a:lnTo>
                    <a:lnTo>
                      <a:pt x="386" y="23"/>
                    </a:lnTo>
                    <a:lnTo>
                      <a:pt x="308" y="19"/>
                    </a:lnTo>
                    <a:lnTo>
                      <a:pt x="35" y="0"/>
                    </a:lnTo>
                    <a:lnTo>
                      <a:pt x="0" y="331"/>
                    </a:lnTo>
                    <a:lnTo>
                      <a:pt x="272" y="362"/>
                    </a:lnTo>
                    <a:close/>
                  </a:path>
                </a:pathLst>
              </a:custGeom>
              <a:solidFill>
                <a:srgbClr val="FED67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49" name="Freeform 64"/>
              <p:cNvSpPr/>
              <p:nvPr/>
            </p:nvSpPr>
            <p:spPr bwMode="auto">
              <a:xfrm>
                <a:off x="1093" y="298"/>
                <a:ext cx="536" cy="100"/>
              </a:xfrm>
              <a:custGeom>
                <a:avLst/>
                <a:gdLst>
                  <a:gd name="T0" fmla="*/ 275 w 536"/>
                  <a:gd name="T1" fmla="*/ 90 h 100"/>
                  <a:gd name="T2" fmla="*/ 352 w 536"/>
                  <a:gd name="T3" fmla="*/ 93 h 100"/>
                  <a:gd name="T4" fmla="*/ 527 w 536"/>
                  <a:gd name="T5" fmla="*/ 100 h 100"/>
                  <a:gd name="T6" fmla="*/ 536 w 536"/>
                  <a:gd name="T7" fmla="*/ 12 h 100"/>
                  <a:gd name="T8" fmla="*/ 361 w 536"/>
                  <a:gd name="T9" fmla="*/ 7 h 100"/>
                  <a:gd name="T10" fmla="*/ 283 w 536"/>
                  <a:gd name="T11" fmla="*/ 6 h 100"/>
                  <a:gd name="T12" fmla="*/ 9 w 536"/>
                  <a:gd name="T13" fmla="*/ 0 h 100"/>
                  <a:gd name="T14" fmla="*/ 0 w 536"/>
                  <a:gd name="T15" fmla="*/ 81 h 100"/>
                  <a:gd name="T16" fmla="*/ 275 w 536"/>
                  <a:gd name="T17" fmla="*/ 9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6"/>
                  <a:gd name="T28" fmla="*/ 0 h 100"/>
                  <a:gd name="T29" fmla="*/ 536 w 536"/>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6" h="100">
                    <a:moveTo>
                      <a:pt x="275" y="90"/>
                    </a:moveTo>
                    <a:lnTo>
                      <a:pt x="352" y="93"/>
                    </a:lnTo>
                    <a:lnTo>
                      <a:pt x="527" y="100"/>
                    </a:lnTo>
                    <a:lnTo>
                      <a:pt x="536" y="12"/>
                    </a:lnTo>
                    <a:lnTo>
                      <a:pt x="361" y="7"/>
                    </a:lnTo>
                    <a:lnTo>
                      <a:pt x="283" y="6"/>
                    </a:lnTo>
                    <a:lnTo>
                      <a:pt x="9" y="0"/>
                    </a:lnTo>
                    <a:lnTo>
                      <a:pt x="0" y="81"/>
                    </a:lnTo>
                    <a:lnTo>
                      <a:pt x="275" y="90"/>
                    </a:lnTo>
                    <a:close/>
                  </a:path>
                </a:pathLst>
              </a:custGeom>
              <a:solidFill>
                <a:srgbClr val="93278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50" name="Freeform 65"/>
              <p:cNvSpPr/>
              <p:nvPr/>
            </p:nvSpPr>
            <p:spPr bwMode="auto">
              <a:xfrm>
                <a:off x="1074" y="423"/>
                <a:ext cx="83" cy="146"/>
              </a:xfrm>
              <a:custGeom>
                <a:avLst/>
                <a:gdLst>
                  <a:gd name="T0" fmla="*/ 83 w 83"/>
                  <a:gd name="T1" fmla="*/ 3 h 146"/>
                  <a:gd name="T2" fmla="*/ 14 w 83"/>
                  <a:gd name="T3" fmla="*/ 0 h 146"/>
                  <a:gd name="T4" fmla="*/ 0 w 83"/>
                  <a:gd name="T5" fmla="*/ 142 h 146"/>
                  <a:gd name="T6" fmla="*/ 67 w 83"/>
                  <a:gd name="T7" fmla="*/ 146 h 146"/>
                  <a:gd name="T8" fmla="*/ 83 w 83"/>
                  <a:gd name="T9" fmla="*/ 3 h 146"/>
                  <a:gd name="T10" fmla="*/ 0 60000 65536"/>
                  <a:gd name="T11" fmla="*/ 0 60000 65536"/>
                  <a:gd name="T12" fmla="*/ 0 60000 65536"/>
                  <a:gd name="T13" fmla="*/ 0 60000 65536"/>
                  <a:gd name="T14" fmla="*/ 0 60000 65536"/>
                  <a:gd name="T15" fmla="*/ 0 w 83"/>
                  <a:gd name="T16" fmla="*/ 0 h 146"/>
                  <a:gd name="T17" fmla="*/ 83 w 83"/>
                  <a:gd name="T18" fmla="*/ 146 h 146"/>
                </a:gdLst>
                <a:ahLst/>
                <a:cxnLst>
                  <a:cxn ang="T10">
                    <a:pos x="T0" y="T1"/>
                  </a:cxn>
                  <a:cxn ang="T11">
                    <a:pos x="T2" y="T3"/>
                  </a:cxn>
                  <a:cxn ang="T12">
                    <a:pos x="T4" y="T5"/>
                  </a:cxn>
                  <a:cxn ang="T13">
                    <a:pos x="T6" y="T7"/>
                  </a:cxn>
                  <a:cxn ang="T14">
                    <a:pos x="T8" y="T9"/>
                  </a:cxn>
                </a:cxnLst>
                <a:rect l="T15" t="T16" r="T17" b="T18"/>
                <a:pathLst>
                  <a:path w="83" h="146">
                    <a:moveTo>
                      <a:pt x="83" y="3"/>
                    </a:moveTo>
                    <a:lnTo>
                      <a:pt x="14" y="0"/>
                    </a:lnTo>
                    <a:lnTo>
                      <a:pt x="0" y="142"/>
                    </a:lnTo>
                    <a:lnTo>
                      <a:pt x="67" y="146"/>
                    </a:lnTo>
                    <a:lnTo>
                      <a:pt x="83" y="3"/>
                    </a:lnTo>
                    <a:close/>
                  </a:path>
                </a:pathLst>
              </a:custGeom>
              <a:solidFill>
                <a:srgbClr val="FF5A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51" name="Freeform 66"/>
              <p:cNvSpPr/>
              <p:nvPr/>
            </p:nvSpPr>
            <p:spPr bwMode="auto">
              <a:xfrm>
                <a:off x="1371" y="435"/>
                <a:ext cx="244" cy="162"/>
              </a:xfrm>
              <a:custGeom>
                <a:avLst/>
                <a:gdLst>
                  <a:gd name="T0" fmla="*/ 0 w 244"/>
                  <a:gd name="T1" fmla="*/ 148 h 162"/>
                  <a:gd name="T2" fmla="*/ 229 w 244"/>
                  <a:gd name="T3" fmla="*/ 162 h 162"/>
                  <a:gd name="T4" fmla="*/ 244 w 244"/>
                  <a:gd name="T5" fmla="*/ 9 h 162"/>
                  <a:gd name="T6" fmla="*/ 16 w 244"/>
                  <a:gd name="T7" fmla="*/ 0 h 162"/>
                  <a:gd name="T8" fmla="*/ 0 w 244"/>
                  <a:gd name="T9" fmla="*/ 148 h 162"/>
                  <a:gd name="T10" fmla="*/ 0 60000 65536"/>
                  <a:gd name="T11" fmla="*/ 0 60000 65536"/>
                  <a:gd name="T12" fmla="*/ 0 60000 65536"/>
                  <a:gd name="T13" fmla="*/ 0 60000 65536"/>
                  <a:gd name="T14" fmla="*/ 0 60000 65536"/>
                  <a:gd name="T15" fmla="*/ 0 w 244"/>
                  <a:gd name="T16" fmla="*/ 0 h 162"/>
                  <a:gd name="T17" fmla="*/ 244 w 244"/>
                  <a:gd name="T18" fmla="*/ 162 h 162"/>
                </a:gdLst>
                <a:ahLst/>
                <a:cxnLst>
                  <a:cxn ang="T10">
                    <a:pos x="T0" y="T1"/>
                  </a:cxn>
                  <a:cxn ang="T11">
                    <a:pos x="T2" y="T3"/>
                  </a:cxn>
                  <a:cxn ang="T12">
                    <a:pos x="T4" y="T5"/>
                  </a:cxn>
                  <a:cxn ang="T13">
                    <a:pos x="T6" y="T7"/>
                  </a:cxn>
                  <a:cxn ang="T14">
                    <a:pos x="T8" y="T9"/>
                  </a:cxn>
                </a:cxnLst>
                <a:rect l="T15" t="T16" r="T17" b="T18"/>
                <a:pathLst>
                  <a:path w="244" h="162">
                    <a:moveTo>
                      <a:pt x="0" y="148"/>
                    </a:moveTo>
                    <a:lnTo>
                      <a:pt x="229" y="162"/>
                    </a:lnTo>
                    <a:lnTo>
                      <a:pt x="244" y="9"/>
                    </a:lnTo>
                    <a:lnTo>
                      <a:pt x="16" y="0"/>
                    </a:lnTo>
                    <a:lnTo>
                      <a:pt x="0" y="148"/>
                    </a:lnTo>
                    <a:close/>
                  </a:path>
                </a:pathLst>
              </a:custGeom>
              <a:solidFill>
                <a:srgbClr val="C3E0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52" name="Freeform 67"/>
              <p:cNvSpPr/>
              <p:nvPr/>
            </p:nvSpPr>
            <p:spPr bwMode="auto">
              <a:xfrm>
                <a:off x="1174" y="426"/>
                <a:ext cx="179" cy="154"/>
              </a:xfrm>
              <a:custGeom>
                <a:avLst/>
                <a:gdLst>
                  <a:gd name="T0" fmla="*/ 0 w 179"/>
                  <a:gd name="T1" fmla="*/ 145 h 154"/>
                  <a:gd name="T2" fmla="*/ 163 w 179"/>
                  <a:gd name="T3" fmla="*/ 154 h 154"/>
                  <a:gd name="T4" fmla="*/ 179 w 179"/>
                  <a:gd name="T5" fmla="*/ 8 h 154"/>
                  <a:gd name="T6" fmla="*/ 16 w 179"/>
                  <a:gd name="T7" fmla="*/ 0 h 154"/>
                  <a:gd name="T8" fmla="*/ 0 w 179"/>
                  <a:gd name="T9" fmla="*/ 145 h 154"/>
                  <a:gd name="T10" fmla="*/ 0 60000 65536"/>
                  <a:gd name="T11" fmla="*/ 0 60000 65536"/>
                  <a:gd name="T12" fmla="*/ 0 60000 65536"/>
                  <a:gd name="T13" fmla="*/ 0 60000 65536"/>
                  <a:gd name="T14" fmla="*/ 0 60000 65536"/>
                  <a:gd name="T15" fmla="*/ 0 w 179"/>
                  <a:gd name="T16" fmla="*/ 0 h 154"/>
                  <a:gd name="T17" fmla="*/ 179 w 179"/>
                  <a:gd name="T18" fmla="*/ 154 h 154"/>
                </a:gdLst>
                <a:ahLst/>
                <a:cxnLst>
                  <a:cxn ang="T10">
                    <a:pos x="T0" y="T1"/>
                  </a:cxn>
                  <a:cxn ang="T11">
                    <a:pos x="T2" y="T3"/>
                  </a:cxn>
                  <a:cxn ang="T12">
                    <a:pos x="T4" y="T5"/>
                  </a:cxn>
                  <a:cxn ang="T13">
                    <a:pos x="T6" y="T7"/>
                  </a:cxn>
                  <a:cxn ang="T14">
                    <a:pos x="T8" y="T9"/>
                  </a:cxn>
                </a:cxnLst>
                <a:rect l="T15" t="T16" r="T17" b="T18"/>
                <a:pathLst>
                  <a:path w="179" h="154">
                    <a:moveTo>
                      <a:pt x="0" y="145"/>
                    </a:moveTo>
                    <a:lnTo>
                      <a:pt x="163" y="154"/>
                    </a:lnTo>
                    <a:lnTo>
                      <a:pt x="179" y="8"/>
                    </a:lnTo>
                    <a:lnTo>
                      <a:pt x="16" y="0"/>
                    </a:lnTo>
                    <a:lnTo>
                      <a:pt x="0" y="145"/>
                    </a:lnTo>
                    <a:close/>
                  </a:path>
                </a:pathLst>
              </a:custGeom>
              <a:solidFill>
                <a:srgbClr val="14B0B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53" name="Freeform 68"/>
              <p:cNvSpPr/>
              <p:nvPr/>
            </p:nvSpPr>
            <p:spPr bwMode="auto">
              <a:xfrm>
                <a:off x="1312" y="783"/>
                <a:ext cx="134" cy="25"/>
              </a:xfrm>
              <a:custGeom>
                <a:avLst/>
                <a:gdLst>
                  <a:gd name="T0" fmla="*/ 2 w 134"/>
                  <a:gd name="T1" fmla="*/ 0 h 25"/>
                  <a:gd name="T2" fmla="*/ 0 w 134"/>
                  <a:gd name="T3" fmla="*/ 13 h 25"/>
                  <a:gd name="T4" fmla="*/ 133 w 134"/>
                  <a:gd name="T5" fmla="*/ 25 h 25"/>
                  <a:gd name="T6" fmla="*/ 134 w 134"/>
                  <a:gd name="T7" fmla="*/ 13 h 25"/>
                  <a:gd name="T8" fmla="*/ 2 w 134"/>
                  <a:gd name="T9" fmla="*/ 0 h 25"/>
                  <a:gd name="T10" fmla="*/ 0 60000 65536"/>
                  <a:gd name="T11" fmla="*/ 0 60000 65536"/>
                  <a:gd name="T12" fmla="*/ 0 60000 65536"/>
                  <a:gd name="T13" fmla="*/ 0 60000 65536"/>
                  <a:gd name="T14" fmla="*/ 0 60000 65536"/>
                  <a:gd name="T15" fmla="*/ 0 w 134"/>
                  <a:gd name="T16" fmla="*/ 0 h 25"/>
                  <a:gd name="T17" fmla="*/ 134 w 134"/>
                  <a:gd name="T18" fmla="*/ 25 h 25"/>
                </a:gdLst>
                <a:ahLst/>
                <a:cxnLst>
                  <a:cxn ang="T10">
                    <a:pos x="T0" y="T1"/>
                  </a:cxn>
                  <a:cxn ang="T11">
                    <a:pos x="T2" y="T3"/>
                  </a:cxn>
                  <a:cxn ang="T12">
                    <a:pos x="T4" y="T5"/>
                  </a:cxn>
                  <a:cxn ang="T13">
                    <a:pos x="T6" y="T7"/>
                  </a:cxn>
                  <a:cxn ang="T14">
                    <a:pos x="T8" y="T9"/>
                  </a:cxn>
                </a:cxnLst>
                <a:rect l="T15" t="T16" r="T17" b="T18"/>
                <a:pathLst>
                  <a:path w="134" h="25">
                    <a:moveTo>
                      <a:pt x="2" y="0"/>
                    </a:moveTo>
                    <a:lnTo>
                      <a:pt x="0" y="13"/>
                    </a:lnTo>
                    <a:lnTo>
                      <a:pt x="133" y="25"/>
                    </a:lnTo>
                    <a:lnTo>
                      <a:pt x="134" y="13"/>
                    </a:lnTo>
                    <a:lnTo>
                      <a:pt x="2"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54" name="Freeform 69"/>
              <p:cNvSpPr/>
              <p:nvPr/>
            </p:nvSpPr>
            <p:spPr bwMode="auto">
              <a:xfrm>
                <a:off x="1204" y="774"/>
                <a:ext cx="95" cy="20"/>
              </a:xfrm>
              <a:custGeom>
                <a:avLst/>
                <a:gdLst>
                  <a:gd name="T0" fmla="*/ 95 w 95"/>
                  <a:gd name="T1" fmla="*/ 20 h 20"/>
                  <a:gd name="T2" fmla="*/ 95 w 95"/>
                  <a:gd name="T3" fmla="*/ 8 h 20"/>
                  <a:gd name="T4" fmla="*/ 2 w 95"/>
                  <a:gd name="T5" fmla="*/ 0 h 20"/>
                  <a:gd name="T6" fmla="*/ 0 w 95"/>
                  <a:gd name="T7" fmla="*/ 12 h 20"/>
                  <a:gd name="T8" fmla="*/ 95 w 95"/>
                  <a:gd name="T9" fmla="*/ 20 h 20"/>
                  <a:gd name="T10" fmla="*/ 0 60000 65536"/>
                  <a:gd name="T11" fmla="*/ 0 60000 65536"/>
                  <a:gd name="T12" fmla="*/ 0 60000 65536"/>
                  <a:gd name="T13" fmla="*/ 0 60000 65536"/>
                  <a:gd name="T14" fmla="*/ 0 60000 65536"/>
                  <a:gd name="T15" fmla="*/ 0 w 95"/>
                  <a:gd name="T16" fmla="*/ 0 h 20"/>
                  <a:gd name="T17" fmla="*/ 95 w 95"/>
                  <a:gd name="T18" fmla="*/ 20 h 20"/>
                </a:gdLst>
                <a:ahLst/>
                <a:cxnLst>
                  <a:cxn ang="T10">
                    <a:pos x="T0" y="T1"/>
                  </a:cxn>
                  <a:cxn ang="T11">
                    <a:pos x="T2" y="T3"/>
                  </a:cxn>
                  <a:cxn ang="T12">
                    <a:pos x="T4" y="T5"/>
                  </a:cxn>
                  <a:cxn ang="T13">
                    <a:pos x="T6" y="T7"/>
                  </a:cxn>
                  <a:cxn ang="T14">
                    <a:pos x="T8" y="T9"/>
                  </a:cxn>
                </a:cxnLst>
                <a:rect l="T15" t="T16" r="T17" b="T18"/>
                <a:pathLst>
                  <a:path w="95" h="20">
                    <a:moveTo>
                      <a:pt x="95" y="20"/>
                    </a:moveTo>
                    <a:lnTo>
                      <a:pt x="95" y="8"/>
                    </a:lnTo>
                    <a:lnTo>
                      <a:pt x="2" y="0"/>
                    </a:lnTo>
                    <a:lnTo>
                      <a:pt x="0" y="12"/>
                    </a:lnTo>
                    <a:lnTo>
                      <a:pt x="95" y="2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55" name="Freeform 70"/>
              <p:cNvSpPr/>
              <p:nvPr/>
            </p:nvSpPr>
            <p:spPr bwMode="auto">
              <a:xfrm>
                <a:off x="1098" y="710"/>
                <a:ext cx="423" cy="47"/>
              </a:xfrm>
              <a:custGeom>
                <a:avLst/>
                <a:gdLst>
                  <a:gd name="T0" fmla="*/ 423 w 423"/>
                  <a:gd name="T1" fmla="*/ 34 h 47"/>
                  <a:gd name="T2" fmla="*/ 1 w 423"/>
                  <a:gd name="T3" fmla="*/ 0 h 47"/>
                  <a:gd name="T4" fmla="*/ 0 w 423"/>
                  <a:gd name="T5" fmla="*/ 12 h 47"/>
                  <a:gd name="T6" fmla="*/ 422 w 423"/>
                  <a:gd name="T7" fmla="*/ 47 h 47"/>
                  <a:gd name="T8" fmla="*/ 423 w 423"/>
                  <a:gd name="T9" fmla="*/ 34 h 47"/>
                  <a:gd name="T10" fmla="*/ 0 60000 65536"/>
                  <a:gd name="T11" fmla="*/ 0 60000 65536"/>
                  <a:gd name="T12" fmla="*/ 0 60000 65536"/>
                  <a:gd name="T13" fmla="*/ 0 60000 65536"/>
                  <a:gd name="T14" fmla="*/ 0 60000 65536"/>
                  <a:gd name="T15" fmla="*/ 0 w 423"/>
                  <a:gd name="T16" fmla="*/ 0 h 47"/>
                  <a:gd name="T17" fmla="*/ 423 w 423"/>
                  <a:gd name="T18" fmla="*/ 47 h 47"/>
                </a:gdLst>
                <a:ahLst/>
                <a:cxnLst>
                  <a:cxn ang="T10">
                    <a:pos x="T0" y="T1"/>
                  </a:cxn>
                  <a:cxn ang="T11">
                    <a:pos x="T2" y="T3"/>
                  </a:cxn>
                  <a:cxn ang="T12">
                    <a:pos x="T4" y="T5"/>
                  </a:cxn>
                  <a:cxn ang="T13">
                    <a:pos x="T6" y="T7"/>
                  </a:cxn>
                  <a:cxn ang="T14">
                    <a:pos x="T8" y="T9"/>
                  </a:cxn>
                </a:cxnLst>
                <a:rect l="T15" t="T16" r="T17" b="T18"/>
                <a:pathLst>
                  <a:path w="423" h="47">
                    <a:moveTo>
                      <a:pt x="423" y="34"/>
                    </a:moveTo>
                    <a:lnTo>
                      <a:pt x="1" y="0"/>
                    </a:lnTo>
                    <a:lnTo>
                      <a:pt x="0" y="12"/>
                    </a:lnTo>
                    <a:lnTo>
                      <a:pt x="422" y="47"/>
                    </a:lnTo>
                    <a:lnTo>
                      <a:pt x="423" y="34"/>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56" name="Freeform 71"/>
              <p:cNvSpPr/>
              <p:nvPr/>
            </p:nvSpPr>
            <p:spPr bwMode="auto">
              <a:xfrm>
                <a:off x="1093" y="764"/>
                <a:ext cx="99" cy="21"/>
              </a:xfrm>
              <a:custGeom>
                <a:avLst/>
                <a:gdLst>
                  <a:gd name="T0" fmla="*/ 99 w 99"/>
                  <a:gd name="T1" fmla="*/ 8 h 21"/>
                  <a:gd name="T2" fmla="*/ 0 w 99"/>
                  <a:gd name="T3" fmla="*/ 0 h 21"/>
                  <a:gd name="T4" fmla="*/ 0 w 99"/>
                  <a:gd name="T5" fmla="*/ 11 h 21"/>
                  <a:gd name="T6" fmla="*/ 99 w 99"/>
                  <a:gd name="T7" fmla="*/ 21 h 21"/>
                  <a:gd name="T8" fmla="*/ 99 w 99"/>
                  <a:gd name="T9" fmla="*/ 8 h 21"/>
                  <a:gd name="T10" fmla="*/ 0 60000 65536"/>
                  <a:gd name="T11" fmla="*/ 0 60000 65536"/>
                  <a:gd name="T12" fmla="*/ 0 60000 65536"/>
                  <a:gd name="T13" fmla="*/ 0 60000 65536"/>
                  <a:gd name="T14" fmla="*/ 0 60000 65536"/>
                  <a:gd name="T15" fmla="*/ 0 w 99"/>
                  <a:gd name="T16" fmla="*/ 0 h 21"/>
                  <a:gd name="T17" fmla="*/ 99 w 99"/>
                  <a:gd name="T18" fmla="*/ 21 h 21"/>
                </a:gdLst>
                <a:ahLst/>
                <a:cxnLst>
                  <a:cxn ang="T10">
                    <a:pos x="T0" y="T1"/>
                  </a:cxn>
                  <a:cxn ang="T11">
                    <a:pos x="T2" y="T3"/>
                  </a:cxn>
                  <a:cxn ang="T12">
                    <a:pos x="T4" y="T5"/>
                  </a:cxn>
                  <a:cxn ang="T13">
                    <a:pos x="T6" y="T7"/>
                  </a:cxn>
                  <a:cxn ang="T14">
                    <a:pos x="T8" y="T9"/>
                  </a:cxn>
                </a:cxnLst>
                <a:rect l="T15" t="T16" r="T17" b="T18"/>
                <a:pathLst>
                  <a:path w="99" h="21">
                    <a:moveTo>
                      <a:pt x="99" y="8"/>
                    </a:moveTo>
                    <a:lnTo>
                      <a:pt x="0" y="0"/>
                    </a:lnTo>
                    <a:lnTo>
                      <a:pt x="0" y="11"/>
                    </a:lnTo>
                    <a:lnTo>
                      <a:pt x="99" y="21"/>
                    </a:lnTo>
                    <a:lnTo>
                      <a:pt x="99" y="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57" name="Freeform 72"/>
              <p:cNvSpPr/>
              <p:nvPr/>
            </p:nvSpPr>
            <p:spPr bwMode="auto">
              <a:xfrm>
                <a:off x="1204" y="663"/>
                <a:ext cx="116" cy="20"/>
              </a:xfrm>
              <a:custGeom>
                <a:avLst/>
                <a:gdLst>
                  <a:gd name="T0" fmla="*/ 2 w 116"/>
                  <a:gd name="T1" fmla="*/ 0 h 20"/>
                  <a:gd name="T2" fmla="*/ 0 w 116"/>
                  <a:gd name="T3" fmla="*/ 12 h 20"/>
                  <a:gd name="T4" fmla="*/ 114 w 116"/>
                  <a:gd name="T5" fmla="*/ 20 h 20"/>
                  <a:gd name="T6" fmla="*/ 116 w 116"/>
                  <a:gd name="T7" fmla="*/ 9 h 20"/>
                  <a:gd name="T8" fmla="*/ 2 w 116"/>
                  <a:gd name="T9" fmla="*/ 0 h 20"/>
                  <a:gd name="T10" fmla="*/ 0 60000 65536"/>
                  <a:gd name="T11" fmla="*/ 0 60000 65536"/>
                  <a:gd name="T12" fmla="*/ 0 60000 65536"/>
                  <a:gd name="T13" fmla="*/ 0 60000 65536"/>
                  <a:gd name="T14" fmla="*/ 0 60000 65536"/>
                  <a:gd name="T15" fmla="*/ 0 w 116"/>
                  <a:gd name="T16" fmla="*/ 0 h 20"/>
                  <a:gd name="T17" fmla="*/ 116 w 116"/>
                  <a:gd name="T18" fmla="*/ 20 h 20"/>
                </a:gdLst>
                <a:ahLst/>
                <a:cxnLst>
                  <a:cxn ang="T10">
                    <a:pos x="T0" y="T1"/>
                  </a:cxn>
                  <a:cxn ang="T11">
                    <a:pos x="T2" y="T3"/>
                  </a:cxn>
                  <a:cxn ang="T12">
                    <a:pos x="T4" y="T5"/>
                  </a:cxn>
                  <a:cxn ang="T13">
                    <a:pos x="T6" y="T7"/>
                  </a:cxn>
                  <a:cxn ang="T14">
                    <a:pos x="T8" y="T9"/>
                  </a:cxn>
                </a:cxnLst>
                <a:rect l="T15" t="T16" r="T17" b="T18"/>
                <a:pathLst>
                  <a:path w="116" h="20">
                    <a:moveTo>
                      <a:pt x="2" y="0"/>
                    </a:moveTo>
                    <a:lnTo>
                      <a:pt x="0" y="12"/>
                    </a:lnTo>
                    <a:lnTo>
                      <a:pt x="114" y="20"/>
                    </a:lnTo>
                    <a:lnTo>
                      <a:pt x="116" y="9"/>
                    </a:lnTo>
                    <a:lnTo>
                      <a:pt x="2"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58" name="Freeform 73"/>
              <p:cNvSpPr/>
              <p:nvPr/>
            </p:nvSpPr>
            <p:spPr bwMode="auto">
              <a:xfrm>
                <a:off x="1104" y="655"/>
                <a:ext cx="78" cy="19"/>
              </a:xfrm>
              <a:custGeom>
                <a:avLst/>
                <a:gdLst>
                  <a:gd name="T0" fmla="*/ 78 w 78"/>
                  <a:gd name="T1" fmla="*/ 6 h 19"/>
                  <a:gd name="T2" fmla="*/ 2 w 78"/>
                  <a:gd name="T3" fmla="*/ 0 h 19"/>
                  <a:gd name="T4" fmla="*/ 0 w 78"/>
                  <a:gd name="T5" fmla="*/ 13 h 19"/>
                  <a:gd name="T6" fmla="*/ 77 w 78"/>
                  <a:gd name="T7" fmla="*/ 19 h 19"/>
                  <a:gd name="T8" fmla="*/ 78 w 78"/>
                  <a:gd name="T9" fmla="*/ 6 h 19"/>
                  <a:gd name="T10" fmla="*/ 0 60000 65536"/>
                  <a:gd name="T11" fmla="*/ 0 60000 65536"/>
                  <a:gd name="T12" fmla="*/ 0 60000 65536"/>
                  <a:gd name="T13" fmla="*/ 0 60000 65536"/>
                  <a:gd name="T14" fmla="*/ 0 60000 65536"/>
                  <a:gd name="T15" fmla="*/ 0 w 78"/>
                  <a:gd name="T16" fmla="*/ 0 h 19"/>
                  <a:gd name="T17" fmla="*/ 78 w 78"/>
                  <a:gd name="T18" fmla="*/ 19 h 19"/>
                </a:gdLst>
                <a:ahLst/>
                <a:cxnLst>
                  <a:cxn ang="T10">
                    <a:pos x="T0" y="T1"/>
                  </a:cxn>
                  <a:cxn ang="T11">
                    <a:pos x="T2" y="T3"/>
                  </a:cxn>
                  <a:cxn ang="T12">
                    <a:pos x="T4" y="T5"/>
                  </a:cxn>
                  <a:cxn ang="T13">
                    <a:pos x="T6" y="T7"/>
                  </a:cxn>
                  <a:cxn ang="T14">
                    <a:pos x="T8" y="T9"/>
                  </a:cxn>
                </a:cxnLst>
                <a:rect l="T15" t="T16" r="T17" b="T18"/>
                <a:pathLst>
                  <a:path w="78" h="19">
                    <a:moveTo>
                      <a:pt x="78" y="6"/>
                    </a:moveTo>
                    <a:lnTo>
                      <a:pt x="2" y="0"/>
                    </a:lnTo>
                    <a:lnTo>
                      <a:pt x="0" y="13"/>
                    </a:lnTo>
                    <a:lnTo>
                      <a:pt x="77" y="19"/>
                    </a:lnTo>
                    <a:lnTo>
                      <a:pt x="78" y="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59" name="Freeform 74"/>
              <p:cNvSpPr/>
              <p:nvPr/>
            </p:nvSpPr>
            <p:spPr bwMode="auto">
              <a:xfrm>
                <a:off x="1162" y="880"/>
                <a:ext cx="273" cy="42"/>
              </a:xfrm>
              <a:custGeom>
                <a:avLst/>
                <a:gdLst>
                  <a:gd name="T0" fmla="*/ 273 w 273"/>
                  <a:gd name="T1" fmla="*/ 42 h 42"/>
                  <a:gd name="T2" fmla="*/ 273 w 273"/>
                  <a:gd name="T3" fmla="*/ 28 h 42"/>
                  <a:gd name="T4" fmla="*/ 1 w 273"/>
                  <a:gd name="T5" fmla="*/ 0 h 42"/>
                  <a:gd name="T6" fmla="*/ 0 w 273"/>
                  <a:gd name="T7" fmla="*/ 12 h 42"/>
                  <a:gd name="T8" fmla="*/ 273 w 273"/>
                  <a:gd name="T9" fmla="*/ 42 h 42"/>
                  <a:gd name="T10" fmla="*/ 0 60000 65536"/>
                  <a:gd name="T11" fmla="*/ 0 60000 65536"/>
                  <a:gd name="T12" fmla="*/ 0 60000 65536"/>
                  <a:gd name="T13" fmla="*/ 0 60000 65536"/>
                  <a:gd name="T14" fmla="*/ 0 60000 65536"/>
                  <a:gd name="T15" fmla="*/ 0 w 273"/>
                  <a:gd name="T16" fmla="*/ 0 h 42"/>
                  <a:gd name="T17" fmla="*/ 273 w 273"/>
                  <a:gd name="T18" fmla="*/ 42 h 42"/>
                </a:gdLst>
                <a:ahLst/>
                <a:cxnLst>
                  <a:cxn ang="T10">
                    <a:pos x="T0" y="T1"/>
                  </a:cxn>
                  <a:cxn ang="T11">
                    <a:pos x="T2" y="T3"/>
                  </a:cxn>
                  <a:cxn ang="T12">
                    <a:pos x="T4" y="T5"/>
                  </a:cxn>
                  <a:cxn ang="T13">
                    <a:pos x="T6" y="T7"/>
                  </a:cxn>
                  <a:cxn ang="T14">
                    <a:pos x="T8" y="T9"/>
                  </a:cxn>
                </a:cxnLst>
                <a:rect l="T15" t="T16" r="T17" b="T18"/>
                <a:pathLst>
                  <a:path w="273" h="42">
                    <a:moveTo>
                      <a:pt x="273" y="42"/>
                    </a:moveTo>
                    <a:lnTo>
                      <a:pt x="273" y="28"/>
                    </a:lnTo>
                    <a:lnTo>
                      <a:pt x="1" y="0"/>
                    </a:lnTo>
                    <a:lnTo>
                      <a:pt x="0" y="12"/>
                    </a:lnTo>
                    <a:lnTo>
                      <a:pt x="273" y="4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60" name="Freeform 75"/>
              <p:cNvSpPr/>
              <p:nvPr/>
            </p:nvSpPr>
            <p:spPr bwMode="auto">
              <a:xfrm>
                <a:off x="1457" y="797"/>
                <a:ext cx="71" cy="19"/>
              </a:xfrm>
              <a:custGeom>
                <a:avLst/>
                <a:gdLst>
                  <a:gd name="T0" fmla="*/ 0 w 71"/>
                  <a:gd name="T1" fmla="*/ 13 h 19"/>
                  <a:gd name="T2" fmla="*/ 69 w 71"/>
                  <a:gd name="T3" fmla="*/ 19 h 19"/>
                  <a:gd name="T4" fmla="*/ 71 w 71"/>
                  <a:gd name="T5" fmla="*/ 5 h 19"/>
                  <a:gd name="T6" fmla="*/ 2 w 71"/>
                  <a:gd name="T7" fmla="*/ 0 h 19"/>
                  <a:gd name="T8" fmla="*/ 0 w 71"/>
                  <a:gd name="T9" fmla="*/ 13 h 19"/>
                  <a:gd name="T10" fmla="*/ 0 60000 65536"/>
                  <a:gd name="T11" fmla="*/ 0 60000 65536"/>
                  <a:gd name="T12" fmla="*/ 0 60000 65536"/>
                  <a:gd name="T13" fmla="*/ 0 60000 65536"/>
                  <a:gd name="T14" fmla="*/ 0 60000 65536"/>
                  <a:gd name="T15" fmla="*/ 0 w 71"/>
                  <a:gd name="T16" fmla="*/ 0 h 19"/>
                  <a:gd name="T17" fmla="*/ 71 w 71"/>
                  <a:gd name="T18" fmla="*/ 19 h 19"/>
                </a:gdLst>
                <a:ahLst/>
                <a:cxnLst>
                  <a:cxn ang="T10">
                    <a:pos x="T0" y="T1"/>
                  </a:cxn>
                  <a:cxn ang="T11">
                    <a:pos x="T2" y="T3"/>
                  </a:cxn>
                  <a:cxn ang="T12">
                    <a:pos x="T4" y="T5"/>
                  </a:cxn>
                  <a:cxn ang="T13">
                    <a:pos x="T6" y="T7"/>
                  </a:cxn>
                  <a:cxn ang="T14">
                    <a:pos x="T8" y="T9"/>
                  </a:cxn>
                </a:cxnLst>
                <a:rect l="T15" t="T16" r="T17" b="T18"/>
                <a:pathLst>
                  <a:path w="71" h="19">
                    <a:moveTo>
                      <a:pt x="0" y="13"/>
                    </a:moveTo>
                    <a:lnTo>
                      <a:pt x="69" y="19"/>
                    </a:lnTo>
                    <a:lnTo>
                      <a:pt x="71" y="5"/>
                    </a:lnTo>
                    <a:lnTo>
                      <a:pt x="2" y="0"/>
                    </a:lnTo>
                    <a:lnTo>
                      <a:pt x="0" y="1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61" name="Freeform 76"/>
              <p:cNvSpPr/>
              <p:nvPr/>
            </p:nvSpPr>
            <p:spPr bwMode="auto">
              <a:xfrm>
                <a:off x="1087" y="818"/>
                <a:ext cx="434" cy="54"/>
              </a:xfrm>
              <a:custGeom>
                <a:avLst/>
                <a:gdLst>
                  <a:gd name="T0" fmla="*/ 0 w 434"/>
                  <a:gd name="T1" fmla="*/ 12 h 54"/>
                  <a:gd name="T2" fmla="*/ 434 w 434"/>
                  <a:gd name="T3" fmla="*/ 54 h 54"/>
                  <a:gd name="T4" fmla="*/ 434 w 434"/>
                  <a:gd name="T5" fmla="*/ 42 h 54"/>
                  <a:gd name="T6" fmla="*/ 1 w 434"/>
                  <a:gd name="T7" fmla="*/ 0 h 54"/>
                  <a:gd name="T8" fmla="*/ 0 w 434"/>
                  <a:gd name="T9" fmla="*/ 12 h 54"/>
                  <a:gd name="T10" fmla="*/ 0 60000 65536"/>
                  <a:gd name="T11" fmla="*/ 0 60000 65536"/>
                  <a:gd name="T12" fmla="*/ 0 60000 65536"/>
                  <a:gd name="T13" fmla="*/ 0 60000 65536"/>
                  <a:gd name="T14" fmla="*/ 0 60000 65536"/>
                  <a:gd name="T15" fmla="*/ 0 w 434"/>
                  <a:gd name="T16" fmla="*/ 0 h 54"/>
                  <a:gd name="T17" fmla="*/ 434 w 434"/>
                  <a:gd name="T18" fmla="*/ 54 h 54"/>
                </a:gdLst>
                <a:ahLst/>
                <a:cxnLst>
                  <a:cxn ang="T10">
                    <a:pos x="T0" y="T1"/>
                  </a:cxn>
                  <a:cxn ang="T11">
                    <a:pos x="T2" y="T3"/>
                  </a:cxn>
                  <a:cxn ang="T12">
                    <a:pos x="T4" y="T5"/>
                  </a:cxn>
                  <a:cxn ang="T13">
                    <a:pos x="T6" y="T7"/>
                  </a:cxn>
                  <a:cxn ang="T14">
                    <a:pos x="T8" y="T9"/>
                  </a:cxn>
                </a:cxnLst>
                <a:rect l="T15" t="T16" r="T17" b="T18"/>
                <a:pathLst>
                  <a:path w="434" h="54">
                    <a:moveTo>
                      <a:pt x="0" y="12"/>
                    </a:moveTo>
                    <a:lnTo>
                      <a:pt x="434" y="54"/>
                    </a:lnTo>
                    <a:lnTo>
                      <a:pt x="434" y="42"/>
                    </a:lnTo>
                    <a:lnTo>
                      <a:pt x="1" y="0"/>
                    </a:lnTo>
                    <a:lnTo>
                      <a:pt x="0" y="1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62" name="Freeform 77"/>
              <p:cNvSpPr/>
              <p:nvPr/>
            </p:nvSpPr>
            <p:spPr bwMode="auto">
              <a:xfrm>
                <a:off x="1331" y="672"/>
                <a:ext cx="209" cy="28"/>
              </a:xfrm>
              <a:custGeom>
                <a:avLst/>
                <a:gdLst>
                  <a:gd name="T0" fmla="*/ 1 w 209"/>
                  <a:gd name="T1" fmla="*/ 0 h 28"/>
                  <a:gd name="T2" fmla="*/ 0 w 209"/>
                  <a:gd name="T3" fmla="*/ 13 h 28"/>
                  <a:gd name="T4" fmla="*/ 208 w 209"/>
                  <a:gd name="T5" fmla="*/ 28 h 28"/>
                  <a:gd name="T6" fmla="*/ 209 w 209"/>
                  <a:gd name="T7" fmla="*/ 16 h 28"/>
                  <a:gd name="T8" fmla="*/ 1 w 209"/>
                  <a:gd name="T9" fmla="*/ 0 h 28"/>
                  <a:gd name="T10" fmla="*/ 0 60000 65536"/>
                  <a:gd name="T11" fmla="*/ 0 60000 65536"/>
                  <a:gd name="T12" fmla="*/ 0 60000 65536"/>
                  <a:gd name="T13" fmla="*/ 0 60000 65536"/>
                  <a:gd name="T14" fmla="*/ 0 60000 65536"/>
                  <a:gd name="T15" fmla="*/ 0 w 209"/>
                  <a:gd name="T16" fmla="*/ 0 h 28"/>
                  <a:gd name="T17" fmla="*/ 209 w 209"/>
                  <a:gd name="T18" fmla="*/ 28 h 28"/>
                </a:gdLst>
                <a:ahLst/>
                <a:cxnLst>
                  <a:cxn ang="T10">
                    <a:pos x="T0" y="T1"/>
                  </a:cxn>
                  <a:cxn ang="T11">
                    <a:pos x="T2" y="T3"/>
                  </a:cxn>
                  <a:cxn ang="T12">
                    <a:pos x="T4" y="T5"/>
                  </a:cxn>
                  <a:cxn ang="T13">
                    <a:pos x="T6" y="T7"/>
                  </a:cxn>
                  <a:cxn ang="T14">
                    <a:pos x="T8" y="T9"/>
                  </a:cxn>
                </a:cxnLst>
                <a:rect l="T15" t="T16" r="T17" b="T18"/>
                <a:pathLst>
                  <a:path w="209" h="28">
                    <a:moveTo>
                      <a:pt x="1" y="0"/>
                    </a:moveTo>
                    <a:lnTo>
                      <a:pt x="0" y="13"/>
                    </a:lnTo>
                    <a:lnTo>
                      <a:pt x="208" y="28"/>
                    </a:lnTo>
                    <a:lnTo>
                      <a:pt x="209" y="16"/>
                    </a:lnTo>
                    <a:lnTo>
                      <a:pt x="1"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63" name="Freeform 78"/>
              <p:cNvSpPr/>
              <p:nvPr/>
            </p:nvSpPr>
            <p:spPr bwMode="auto">
              <a:xfrm>
                <a:off x="1081" y="872"/>
                <a:ext cx="64" cy="19"/>
              </a:xfrm>
              <a:custGeom>
                <a:avLst/>
                <a:gdLst>
                  <a:gd name="T0" fmla="*/ 64 w 64"/>
                  <a:gd name="T1" fmla="*/ 6 h 19"/>
                  <a:gd name="T2" fmla="*/ 1 w 64"/>
                  <a:gd name="T3" fmla="*/ 0 h 19"/>
                  <a:gd name="T4" fmla="*/ 0 w 64"/>
                  <a:gd name="T5" fmla="*/ 11 h 19"/>
                  <a:gd name="T6" fmla="*/ 62 w 64"/>
                  <a:gd name="T7" fmla="*/ 19 h 19"/>
                  <a:gd name="T8" fmla="*/ 64 w 64"/>
                  <a:gd name="T9" fmla="*/ 6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64" y="6"/>
                    </a:moveTo>
                    <a:lnTo>
                      <a:pt x="1" y="0"/>
                    </a:lnTo>
                    <a:lnTo>
                      <a:pt x="0" y="11"/>
                    </a:lnTo>
                    <a:lnTo>
                      <a:pt x="62" y="19"/>
                    </a:lnTo>
                    <a:lnTo>
                      <a:pt x="64" y="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64" name="Freeform 79"/>
              <p:cNvSpPr/>
              <p:nvPr/>
            </p:nvSpPr>
            <p:spPr bwMode="auto">
              <a:xfrm>
                <a:off x="1448" y="910"/>
                <a:ext cx="42" cy="17"/>
              </a:xfrm>
              <a:custGeom>
                <a:avLst/>
                <a:gdLst>
                  <a:gd name="T0" fmla="*/ 0 w 42"/>
                  <a:gd name="T1" fmla="*/ 12 h 17"/>
                  <a:gd name="T2" fmla="*/ 41 w 42"/>
                  <a:gd name="T3" fmla="*/ 17 h 17"/>
                  <a:gd name="T4" fmla="*/ 42 w 42"/>
                  <a:gd name="T5" fmla="*/ 4 h 17"/>
                  <a:gd name="T6" fmla="*/ 2 w 42"/>
                  <a:gd name="T7" fmla="*/ 0 h 17"/>
                  <a:gd name="T8" fmla="*/ 0 w 42"/>
                  <a:gd name="T9" fmla="*/ 12 h 17"/>
                  <a:gd name="T10" fmla="*/ 0 60000 65536"/>
                  <a:gd name="T11" fmla="*/ 0 60000 65536"/>
                  <a:gd name="T12" fmla="*/ 0 60000 65536"/>
                  <a:gd name="T13" fmla="*/ 0 60000 65536"/>
                  <a:gd name="T14" fmla="*/ 0 60000 65536"/>
                  <a:gd name="T15" fmla="*/ 0 w 42"/>
                  <a:gd name="T16" fmla="*/ 0 h 17"/>
                  <a:gd name="T17" fmla="*/ 42 w 42"/>
                  <a:gd name="T18" fmla="*/ 17 h 17"/>
                </a:gdLst>
                <a:ahLst/>
                <a:cxnLst>
                  <a:cxn ang="T10">
                    <a:pos x="T0" y="T1"/>
                  </a:cxn>
                  <a:cxn ang="T11">
                    <a:pos x="T2" y="T3"/>
                  </a:cxn>
                  <a:cxn ang="T12">
                    <a:pos x="T4" y="T5"/>
                  </a:cxn>
                  <a:cxn ang="T13">
                    <a:pos x="T6" y="T7"/>
                  </a:cxn>
                  <a:cxn ang="T14">
                    <a:pos x="T8" y="T9"/>
                  </a:cxn>
                </a:cxnLst>
                <a:rect l="T15" t="T16" r="T17" b="T18"/>
                <a:pathLst>
                  <a:path w="42" h="17">
                    <a:moveTo>
                      <a:pt x="0" y="12"/>
                    </a:moveTo>
                    <a:lnTo>
                      <a:pt x="41" y="17"/>
                    </a:lnTo>
                    <a:lnTo>
                      <a:pt x="42" y="4"/>
                    </a:lnTo>
                    <a:lnTo>
                      <a:pt x="2" y="0"/>
                    </a:lnTo>
                    <a:lnTo>
                      <a:pt x="0" y="1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65" name="Freeform 80"/>
              <p:cNvSpPr/>
              <p:nvPr/>
            </p:nvSpPr>
            <p:spPr bwMode="auto">
              <a:xfrm>
                <a:off x="1303" y="1050"/>
                <a:ext cx="218" cy="300"/>
              </a:xfrm>
              <a:custGeom>
                <a:avLst/>
                <a:gdLst>
                  <a:gd name="T0" fmla="*/ 28 w 218"/>
                  <a:gd name="T1" fmla="*/ 0 h 300"/>
                  <a:gd name="T2" fmla="*/ 218 w 218"/>
                  <a:gd name="T3" fmla="*/ 25 h 300"/>
                  <a:gd name="T4" fmla="*/ 190 w 218"/>
                  <a:gd name="T5" fmla="*/ 300 h 300"/>
                  <a:gd name="T6" fmla="*/ 0 w 218"/>
                  <a:gd name="T7" fmla="*/ 269 h 300"/>
                  <a:gd name="T8" fmla="*/ 28 w 218"/>
                  <a:gd name="T9" fmla="*/ 0 h 300"/>
                  <a:gd name="T10" fmla="*/ 0 60000 65536"/>
                  <a:gd name="T11" fmla="*/ 0 60000 65536"/>
                  <a:gd name="T12" fmla="*/ 0 60000 65536"/>
                  <a:gd name="T13" fmla="*/ 0 60000 65536"/>
                  <a:gd name="T14" fmla="*/ 0 60000 65536"/>
                  <a:gd name="T15" fmla="*/ 0 w 218"/>
                  <a:gd name="T16" fmla="*/ 0 h 300"/>
                  <a:gd name="T17" fmla="*/ 218 w 218"/>
                  <a:gd name="T18" fmla="*/ 300 h 300"/>
                </a:gdLst>
                <a:ahLst/>
                <a:cxnLst>
                  <a:cxn ang="T10">
                    <a:pos x="T0" y="T1"/>
                  </a:cxn>
                  <a:cxn ang="T11">
                    <a:pos x="T2" y="T3"/>
                  </a:cxn>
                  <a:cxn ang="T12">
                    <a:pos x="T4" y="T5"/>
                  </a:cxn>
                  <a:cxn ang="T13">
                    <a:pos x="T6" y="T7"/>
                  </a:cxn>
                  <a:cxn ang="T14">
                    <a:pos x="T8" y="T9"/>
                  </a:cxn>
                </a:cxnLst>
                <a:rect l="T15" t="T16" r="T17" b="T18"/>
                <a:pathLst>
                  <a:path w="218" h="300">
                    <a:moveTo>
                      <a:pt x="28" y="0"/>
                    </a:moveTo>
                    <a:lnTo>
                      <a:pt x="218" y="25"/>
                    </a:lnTo>
                    <a:lnTo>
                      <a:pt x="190" y="300"/>
                    </a:lnTo>
                    <a:lnTo>
                      <a:pt x="0" y="269"/>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66" name="Freeform 81"/>
              <p:cNvSpPr/>
              <p:nvPr/>
            </p:nvSpPr>
            <p:spPr bwMode="auto">
              <a:xfrm>
                <a:off x="1504" y="476"/>
                <a:ext cx="71" cy="79"/>
              </a:xfrm>
              <a:custGeom>
                <a:avLst/>
                <a:gdLst>
                  <a:gd name="T0" fmla="*/ 2 w 45"/>
                  <a:gd name="T1" fmla="*/ 39 h 51"/>
                  <a:gd name="T2" fmla="*/ 39 w 45"/>
                  <a:gd name="T3" fmla="*/ 2 h 51"/>
                  <a:gd name="T4" fmla="*/ 68 w 45"/>
                  <a:gd name="T5" fmla="*/ 42 h 51"/>
                  <a:gd name="T6" fmla="*/ 30 w 45"/>
                  <a:gd name="T7" fmla="*/ 79 h 51"/>
                  <a:gd name="T8" fmla="*/ 2 w 45"/>
                  <a:gd name="T9" fmla="*/ 39 h 51"/>
                  <a:gd name="T10" fmla="*/ 0 60000 65536"/>
                  <a:gd name="T11" fmla="*/ 0 60000 65536"/>
                  <a:gd name="T12" fmla="*/ 0 60000 65536"/>
                  <a:gd name="T13" fmla="*/ 0 60000 65536"/>
                  <a:gd name="T14" fmla="*/ 0 60000 65536"/>
                  <a:gd name="T15" fmla="*/ 0 w 45"/>
                  <a:gd name="T16" fmla="*/ 0 h 51"/>
                  <a:gd name="T17" fmla="*/ 45 w 45"/>
                  <a:gd name="T18" fmla="*/ 51 h 51"/>
                </a:gdLst>
                <a:ahLst/>
                <a:cxnLst>
                  <a:cxn ang="T10">
                    <a:pos x="T0" y="T1"/>
                  </a:cxn>
                  <a:cxn ang="T11">
                    <a:pos x="T2" y="T3"/>
                  </a:cxn>
                  <a:cxn ang="T12">
                    <a:pos x="T4" y="T5"/>
                  </a:cxn>
                  <a:cxn ang="T13">
                    <a:pos x="T6" y="T7"/>
                  </a:cxn>
                  <a:cxn ang="T14">
                    <a:pos x="T8" y="T9"/>
                  </a:cxn>
                </a:cxnLst>
                <a:rect l="T15" t="T16" r="T17" b="T18"/>
                <a:pathLst>
                  <a:path w="45" h="51">
                    <a:moveTo>
                      <a:pt x="1" y="25"/>
                    </a:moveTo>
                    <a:cubicBezTo>
                      <a:pt x="3" y="11"/>
                      <a:pt x="13" y="0"/>
                      <a:pt x="25" y="1"/>
                    </a:cubicBezTo>
                    <a:cubicBezTo>
                      <a:pt x="36" y="1"/>
                      <a:pt x="45" y="13"/>
                      <a:pt x="43" y="27"/>
                    </a:cubicBezTo>
                    <a:cubicBezTo>
                      <a:pt x="42" y="41"/>
                      <a:pt x="31" y="51"/>
                      <a:pt x="19" y="51"/>
                    </a:cubicBezTo>
                    <a:cubicBezTo>
                      <a:pt x="8" y="50"/>
                      <a:pt x="0" y="38"/>
                      <a:pt x="1" y="2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67" name="Freeform 82"/>
              <p:cNvSpPr/>
              <p:nvPr/>
            </p:nvSpPr>
            <p:spPr bwMode="auto">
              <a:xfrm>
                <a:off x="1423" y="473"/>
                <a:ext cx="69" cy="78"/>
              </a:xfrm>
              <a:custGeom>
                <a:avLst/>
                <a:gdLst>
                  <a:gd name="T0" fmla="*/ 2 w 44"/>
                  <a:gd name="T1" fmla="*/ 37 h 50"/>
                  <a:gd name="T2" fmla="*/ 39 w 44"/>
                  <a:gd name="T3" fmla="*/ 0 h 50"/>
                  <a:gd name="T4" fmla="*/ 67 w 44"/>
                  <a:gd name="T5" fmla="*/ 41 h 50"/>
                  <a:gd name="T6" fmla="*/ 30 w 44"/>
                  <a:gd name="T7" fmla="*/ 78 h 50"/>
                  <a:gd name="T8" fmla="*/ 2 w 44"/>
                  <a:gd name="T9" fmla="*/ 37 h 50"/>
                  <a:gd name="T10" fmla="*/ 0 60000 65536"/>
                  <a:gd name="T11" fmla="*/ 0 60000 65536"/>
                  <a:gd name="T12" fmla="*/ 0 60000 65536"/>
                  <a:gd name="T13" fmla="*/ 0 60000 65536"/>
                  <a:gd name="T14" fmla="*/ 0 60000 65536"/>
                  <a:gd name="T15" fmla="*/ 0 w 44"/>
                  <a:gd name="T16" fmla="*/ 0 h 50"/>
                  <a:gd name="T17" fmla="*/ 44 w 44"/>
                  <a:gd name="T18" fmla="*/ 50 h 50"/>
                </a:gdLst>
                <a:ahLst/>
                <a:cxnLst>
                  <a:cxn ang="T10">
                    <a:pos x="T0" y="T1"/>
                  </a:cxn>
                  <a:cxn ang="T11">
                    <a:pos x="T2" y="T3"/>
                  </a:cxn>
                  <a:cxn ang="T12">
                    <a:pos x="T4" y="T5"/>
                  </a:cxn>
                  <a:cxn ang="T13">
                    <a:pos x="T6" y="T7"/>
                  </a:cxn>
                  <a:cxn ang="T14">
                    <a:pos x="T8" y="T9"/>
                  </a:cxn>
                </a:cxnLst>
                <a:rect l="T15" t="T16" r="T17" b="T18"/>
                <a:pathLst>
                  <a:path w="44" h="50">
                    <a:moveTo>
                      <a:pt x="1" y="24"/>
                    </a:moveTo>
                    <a:cubicBezTo>
                      <a:pt x="3" y="10"/>
                      <a:pt x="13" y="0"/>
                      <a:pt x="25" y="0"/>
                    </a:cubicBezTo>
                    <a:cubicBezTo>
                      <a:pt x="36" y="1"/>
                      <a:pt x="44" y="12"/>
                      <a:pt x="43" y="26"/>
                    </a:cubicBezTo>
                    <a:cubicBezTo>
                      <a:pt x="41" y="40"/>
                      <a:pt x="31" y="50"/>
                      <a:pt x="19" y="50"/>
                    </a:cubicBezTo>
                    <a:cubicBezTo>
                      <a:pt x="8" y="49"/>
                      <a:pt x="0" y="38"/>
                      <a:pt x="1" y="2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68" name="Freeform 83"/>
              <p:cNvSpPr/>
              <p:nvPr/>
            </p:nvSpPr>
            <p:spPr bwMode="auto">
              <a:xfrm>
                <a:off x="627" y="2318"/>
                <a:ext cx="150" cy="214"/>
              </a:xfrm>
              <a:custGeom>
                <a:avLst/>
                <a:gdLst>
                  <a:gd name="T0" fmla="*/ 144 w 96"/>
                  <a:gd name="T1" fmla="*/ 130 h 137"/>
                  <a:gd name="T2" fmla="*/ 64 w 96"/>
                  <a:gd name="T3" fmla="*/ 200 h 137"/>
                  <a:gd name="T4" fmla="*/ 5 w 96"/>
                  <a:gd name="T5" fmla="*/ 83 h 137"/>
                  <a:gd name="T6" fmla="*/ 83 w 96"/>
                  <a:gd name="T7" fmla="*/ 12 h 137"/>
                  <a:gd name="T8" fmla="*/ 144 w 96"/>
                  <a:gd name="T9" fmla="*/ 130 h 137"/>
                  <a:gd name="T10" fmla="*/ 0 60000 65536"/>
                  <a:gd name="T11" fmla="*/ 0 60000 65536"/>
                  <a:gd name="T12" fmla="*/ 0 60000 65536"/>
                  <a:gd name="T13" fmla="*/ 0 60000 65536"/>
                  <a:gd name="T14" fmla="*/ 0 60000 65536"/>
                  <a:gd name="T15" fmla="*/ 0 w 96"/>
                  <a:gd name="T16" fmla="*/ 0 h 137"/>
                  <a:gd name="T17" fmla="*/ 96 w 96"/>
                  <a:gd name="T18" fmla="*/ 137 h 137"/>
                </a:gdLst>
                <a:ahLst/>
                <a:cxnLst>
                  <a:cxn ang="T10">
                    <a:pos x="T0" y="T1"/>
                  </a:cxn>
                  <a:cxn ang="T11">
                    <a:pos x="T2" y="T3"/>
                  </a:cxn>
                  <a:cxn ang="T12">
                    <a:pos x="T4" y="T5"/>
                  </a:cxn>
                  <a:cxn ang="T13">
                    <a:pos x="T6" y="T7"/>
                  </a:cxn>
                  <a:cxn ang="T14">
                    <a:pos x="T8" y="T9"/>
                  </a:cxn>
                </a:cxnLst>
                <a:rect l="T15" t="T16" r="T17" b="T18"/>
                <a:pathLst>
                  <a:path w="96" h="137">
                    <a:moveTo>
                      <a:pt x="92" y="83"/>
                    </a:moveTo>
                    <a:cubicBezTo>
                      <a:pt x="89" y="117"/>
                      <a:pt x="66" y="137"/>
                      <a:pt x="41" y="128"/>
                    </a:cubicBezTo>
                    <a:cubicBezTo>
                      <a:pt x="17" y="119"/>
                      <a:pt x="0" y="86"/>
                      <a:pt x="3" y="53"/>
                    </a:cubicBezTo>
                    <a:cubicBezTo>
                      <a:pt x="6" y="20"/>
                      <a:pt x="29" y="0"/>
                      <a:pt x="53" y="8"/>
                    </a:cubicBezTo>
                    <a:cubicBezTo>
                      <a:pt x="78" y="16"/>
                      <a:pt x="96" y="50"/>
                      <a:pt x="92" y="83"/>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69" name="Freeform 84"/>
              <p:cNvSpPr/>
              <p:nvPr/>
            </p:nvSpPr>
            <p:spPr bwMode="auto">
              <a:xfrm>
                <a:off x="755" y="81"/>
                <a:ext cx="33" cy="40"/>
              </a:xfrm>
              <a:custGeom>
                <a:avLst/>
                <a:gdLst>
                  <a:gd name="T0" fmla="*/ 31 w 21"/>
                  <a:gd name="T1" fmla="*/ 20 h 26"/>
                  <a:gd name="T2" fmla="*/ 14 w 21"/>
                  <a:gd name="T3" fmla="*/ 40 h 26"/>
                  <a:gd name="T4" fmla="*/ 2 w 21"/>
                  <a:gd name="T5" fmla="*/ 20 h 26"/>
                  <a:gd name="T6" fmla="*/ 19 w 21"/>
                  <a:gd name="T7" fmla="*/ 0 h 26"/>
                  <a:gd name="T8" fmla="*/ 31 w 21"/>
                  <a:gd name="T9" fmla="*/ 20 h 26"/>
                  <a:gd name="T10" fmla="*/ 0 60000 65536"/>
                  <a:gd name="T11" fmla="*/ 0 60000 65536"/>
                  <a:gd name="T12" fmla="*/ 0 60000 65536"/>
                  <a:gd name="T13" fmla="*/ 0 60000 65536"/>
                  <a:gd name="T14" fmla="*/ 0 60000 65536"/>
                  <a:gd name="T15" fmla="*/ 0 w 21"/>
                  <a:gd name="T16" fmla="*/ 0 h 26"/>
                  <a:gd name="T17" fmla="*/ 21 w 21"/>
                  <a:gd name="T18" fmla="*/ 26 h 26"/>
                </a:gdLst>
                <a:ahLst/>
                <a:cxnLst>
                  <a:cxn ang="T10">
                    <a:pos x="T0" y="T1"/>
                  </a:cxn>
                  <a:cxn ang="T11">
                    <a:pos x="T2" y="T3"/>
                  </a:cxn>
                  <a:cxn ang="T12">
                    <a:pos x="T4" y="T5"/>
                  </a:cxn>
                  <a:cxn ang="T13">
                    <a:pos x="T6" y="T7"/>
                  </a:cxn>
                  <a:cxn ang="T14">
                    <a:pos x="T8" y="T9"/>
                  </a:cxn>
                </a:cxnLst>
                <a:rect l="T15" t="T16" r="T17" b="T18"/>
                <a:pathLst>
                  <a:path w="21" h="26">
                    <a:moveTo>
                      <a:pt x="20" y="13"/>
                    </a:moveTo>
                    <a:cubicBezTo>
                      <a:pt x="20" y="20"/>
                      <a:pt x="15" y="26"/>
                      <a:pt x="9" y="26"/>
                    </a:cubicBezTo>
                    <a:cubicBezTo>
                      <a:pt x="4" y="26"/>
                      <a:pt x="0" y="21"/>
                      <a:pt x="1" y="13"/>
                    </a:cubicBezTo>
                    <a:cubicBezTo>
                      <a:pt x="2" y="6"/>
                      <a:pt x="7" y="0"/>
                      <a:pt x="12" y="0"/>
                    </a:cubicBezTo>
                    <a:cubicBezTo>
                      <a:pt x="17" y="0"/>
                      <a:pt x="21" y="6"/>
                      <a:pt x="20" y="13"/>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70" name="Freeform 85"/>
              <p:cNvSpPr/>
              <p:nvPr/>
            </p:nvSpPr>
            <p:spPr bwMode="auto">
              <a:xfrm>
                <a:off x="827" y="81"/>
                <a:ext cx="235" cy="39"/>
              </a:xfrm>
              <a:custGeom>
                <a:avLst/>
                <a:gdLst>
                  <a:gd name="T0" fmla="*/ 233 w 150"/>
                  <a:gd name="T1" fmla="*/ 20 h 25"/>
                  <a:gd name="T2" fmla="*/ 216 w 150"/>
                  <a:gd name="T3" fmla="*/ 39 h 25"/>
                  <a:gd name="T4" fmla="*/ 14 w 150"/>
                  <a:gd name="T5" fmla="*/ 39 h 25"/>
                  <a:gd name="T6" fmla="*/ 2 w 150"/>
                  <a:gd name="T7" fmla="*/ 20 h 25"/>
                  <a:gd name="T8" fmla="*/ 19 w 150"/>
                  <a:gd name="T9" fmla="*/ 2 h 25"/>
                  <a:gd name="T10" fmla="*/ 219 w 150"/>
                  <a:gd name="T11" fmla="*/ 0 h 25"/>
                  <a:gd name="T12" fmla="*/ 233 w 150"/>
                  <a:gd name="T13" fmla="*/ 20 h 25"/>
                  <a:gd name="T14" fmla="*/ 0 60000 65536"/>
                  <a:gd name="T15" fmla="*/ 0 60000 65536"/>
                  <a:gd name="T16" fmla="*/ 0 60000 65536"/>
                  <a:gd name="T17" fmla="*/ 0 60000 65536"/>
                  <a:gd name="T18" fmla="*/ 0 60000 65536"/>
                  <a:gd name="T19" fmla="*/ 0 60000 65536"/>
                  <a:gd name="T20" fmla="*/ 0 60000 65536"/>
                  <a:gd name="T21" fmla="*/ 0 w 150"/>
                  <a:gd name="T22" fmla="*/ 0 h 25"/>
                  <a:gd name="T23" fmla="*/ 150 w 15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25">
                    <a:moveTo>
                      <a:pt x="149" y="13"/>
                    </a:moveTo>
                    <a:cubicBezTo>
                      <a:pt x="148" y="20"/>
                      <a:pt x="143" y="25"/>
                      <a:pt x="138" y="25"/>
                    </a:cubicBezTo>
                    <a:cubicBezTo>
                      <a:pt x="9" y="25"/>
                      <a:pt x="9" y="25"/>
                      <a:pt x="9" y="25"/>
                    </a:cubicBezTo>
                    <a:cubicBezTo>
                      <a:pt x="4" y="25"/>
                      <a:pt x="0" y="20"/>
                      <a:pt x="1" y="13"/>
                    </a:cubicBezTo>
                    <a:cubicBezTo>
                      <a:pt x="2" y="6"/>
                      <a:pt x="6" y="1"/>
                      <a:pt x="12" y="1"/>
                    </a:cubicBezTo>
                    <a:cubicBezTo>
                      <a:pt x="140" y="0"/>
                      <a:pt x="140" y="0"/>
                      <a:pt x="140" y="0"/>
                    </a:cubicBezTo>
                    <a:cubicBezTo>
                      <a:pt x="146" y="0"/>
                      <a:pt x="150" y="6"/>
                      <a:pt x="149" y="13"/>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71" name="Freeform 86"/>
              <p:cNvSpPr/>
              <p:nvPr/>
            </p:nvSpPr>
            <p:spPr bwMode="auto">
              <a:xfrm>
                <a:off x="3" y="14"/>
                <a:ext cx="948" cy="2252"/>
              </a:xfrm>
              <a:custGeom>
                <a:avLst/>
                <a:gdLst>
                  <a:gd name="T0" fmla="*/ 948 w 606"/>
                  <a:gd name="T1" fmla="*/ 0 h 1443"/>
                  <a:gd name="T2" fmla="*/ 286 w 606"/>
                  <a:gd name="T3" fmla="*/ 11 h 1443"/>
                  <a:gd name="T4" fmla="*/ 225 w 606"/>
                  <a:gd name="T5" fmla="*/ 87 h 1443"/>
                  <a:gd name="T6" fmla="*/ 0 w 606"/>
                  <a:gd name="T7" fmla="*/ 2240 h 1443"/>
                  <a:gd name="T8" fmla="*/ 0 w 606"/>
                  <a:gd name="T9" fmla="*/ 2252 h 1443"/>
                  <a:gd name="T10" fmla="*/ 0 w 606"/>
                  <a:gd name="T11" fmla="*/ 2240 h 1443"/>
                  <a:gd name="T12" fmla="*/ 225 w 606"/>
                  <a:gd name="T13" fmla="*/ 87 h 1443"/>
                  <a:gd name="T14" fmla="*/ 286 w 606"/>
                  <a:gd name="T15" fmla="*/ 11 h 1443"/>
                  <a:gd name="T16" fmla="*/ 948 w 606"/>
                  <a:gd name="T17" fmla="*/ 0 h 1443"/>
                  <a:gd name="T18" fmla="*/ 948 w 606"/>
                  <a:gd name="T19" fmla="*/ 0 h 1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6"/>
                  <a:gd name="T31" fmla="*/ 0 h 1443"/>
                  <a:gd name="T32" fmla="*/ 606 w 606"/>
                  <a:gd name="T33" fmla="*/ 1443 h 14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6" h="1443">
                    <a:moveTo>
                      <a:pt x="606" y="0"/>
                    </a:moveTo>
                    <a:cubicBezTo>
                      <a:pt x="183" y="7"/>
                      <a:pt x="183" y="7"/>
                      <a:pt x="183" y="7"/>
                    </a:cubicBezTo>
                    <a:cubicBezTo>
                      <a:pt x="164" y="7"/>
                      <a:pt x="146" y="29"/>
                      <a:pt x="144" y="56"/>
                    </a:cubicBezTo>
                    <a:cubicBezTo>
                      <a:pt x="0" y="1435"/>
                      <a:pt x="0" y="1435"/>
                      <a:pt x="0" y="1435"/>
                    </a:cubicBezTo>
                    <a:cubicBezTo>
                      <a:pt x="0" y="1438"/>
                      <a:pt x="0" y="1440"/>
                      <a:pt x="0" y="1443"/>
                    </a:cubicBezTo>
                    <a:cubicBezTo>
                      <a:pt x="0" y="1440"/>
                      <a:pt x="0" y="1438"/>
                      <a:pt x="0" y="1435"/>
                    </a:cubicBezTo>
                    <a:cubicBezTo>
                      <a:pt x="144" y="56"/>
                      <a:pt x="144" y="56"/>
                      <a:pt x="144" y="56"/>
                    </a:cubicBezTo>
                    <a:cubicBezTo>
                      <a:pt x="146" y="29"/>
                      <a:pt x="164" y="7"/>
                      <a:pt x="183" y="7"/>
                    </a:cubicBezTo>
                    <a:cubicBezTo>
                      <a:pt x="606" y="0"/>
                      <a:pt x="606" y="0"/>
                      <a:pt x="606" y="0"/>
                    </a:cubicBezTo>
                    <a:cubicBezTo>
                      <a:pt x="606" y="0"/>
                      <a:pt x="606" y="0"/>
                      <a:pt x="606" y="0"/>
                    </a:cubicBezTo>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72" name="Freeform 87"/>
              <p:cNvSpPr>
                <a:spLocks noEditPoints="1"/>
              </p:cNvSpPr>
              <p:nvPr/>
            </p:nvSpPr>
            <p:spPr bwMode="auto">
              <a:xfrm>
                <a:off x="3" y="14"/>
                <a:ext cx="948" cy="2568"/>
              </a:xfrm>
              <a:custGeom>
                <a:avLst/>
                <a:gdLst>
                  <a:gd name="T0" fmla="*/ 767 w 606"/>
                  <a:gd name="T1" fmla="*/ 108 h 1645"/>
                  <a:gd name="T2" fmla="*/ 754 w 606"/>
                  <a:gd name="T3" fmla="*/ 87 h 1645"/>
                  <a:gd name="T4" fmla="*/ 771 w 606"/>
                  <a:gd name="T5" fmla="*/ 67 h 1645"/>
                  <a:gd name="T6" fmla="*/ 771 w 606"/>
                  <a:gd name="T7" fmla="*/ 67 h 1645"/>
                  <a:gd name="T8" fmla="*/ 784 w 606"/>
                  <a:gd name="T9" fmla="*/ 87 h 1645"/>
                  <a:gd name="T10" fmla="*/ 767 w 606"/>
                  <a:gd name="T11" fmla="*/ 108 h 1645"/>
                  <a:gd name="T12" fmla="*/ 767 w 606"/>
                  <a:gd name="T13" fmla="*/ 108 h 1645"/>
                  <a:gd name="T14" fmla="*/ 948 w 606"/>
                  <a:gd name="T15" fmla="*/ 0 h 1645"/>
                  <a:gd name="T16" fmla="*/ 286 w 606"/>
                  <a:gd name="T17" fmla="*/ 11 h 1645"/>
                  <a:gd name="T18" fmla="*/ 225 w 606"/>
                  <a:gd name="T19" fmla="*/ 87 h 1645"/>
                  <a:gd name="T20" fmla="*/ 0 w 606"/>
                  <a:gd name="T21" fmla="*/ 2240 h 1645"/>
                  <a:gd name="T22" fmla="*/ 0 w 606"/>
                  <a:gd name="T23" fmla="*/ 2253 h 1645"/>
                  <a:gd name="T24" fmla="*/ 44 w 606"/>
                  <a:gd name="T25" fmla="*/ 2335 h 1645"/>
                  <a:gd name="T26" fmla="*/ 680 w 606"/>
                  <a:gd name="T27" fmla="*/ 2568 h 1645"/>
                  <a:gd name="T28" fmla="*/ 688 w 606"/>
                  <a:gd name="T29" fmla="*/ 2504 h 1645"/>
                  <a:gd name="T30" fmla="*/ 629 w 606"/>
                  <a:gd name="T31" fmla="*/ 2387 h 1645"/>
                  <a:gd name="T32" fmla="*/ 691 w 606"/>
                  <a:gd name="T33" fmla="*/ 2315 h 1645"/>
                  <a:gd name="T34" fmla="*/ 707 w 606"/>
                  <a:gd name="T35" fmla="*/ 2317 h 1645"/>
                  <a:gd name="T36" fmla="*/ 716 w 606"/>
                  <a:gd name="T37" fmla="*/ 2234 h 1645"/>
                  <a:gd name="T38" fmla="*/ 102 w 606"/>
                  <a:gd name="T39" fmla="*/ 2040 h 1645"/>
                  <a:gd name="T40" fmla="*/ 296 w 606"/>
                  <a:gd name="T41" fmla="*/ 176 h 1645"/>
                  <a:gd name="T42" fmla="*/ 912 w 606"/>
                  <a:gd name="T43" fmla="*/ 183 h 1645"/>
                  <a:gd name="T44" fmla="*/ 929 w 606"/>
                  <a:gd name="T45" fmla="*/ 183 h 1645"/>
                  <a:gd name="T46" fmla="*/ 937 w 606"/>
                  <a:gd name="T47" fmla="*/ 106 h 1645"/>
                  <a:gd name="T48" fmla="*/ 838 w 606"/>
                  <a:gd name="T49" fmla="*/ 106 h 1645"/>
                  <a:gd name="T50" fmla="*/ 826 w 606"/>
                  <a:gd name="T51" fmla="*/ 87 h 1645"/>
                  <a:gd name="T52" fmla="*/ 843 w 606"/>
                  <a:gd name="T53" fmla="*/ 69 h 1645"/>
                  <a:gd name="T54" fmla="*/ 942 w 606"/>
                  <a:gd name="T55" fmla="*/ 69 h 1645"/>
                  <a:gd name="T56" fmla="*/ 948 w 606"/>
                  <a:gd name="T57" fmla="*/ 0 h 16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6"/>
                  <a:gd name="T88" fmla="*/ 0 h 1645"/>
                  <a:gd name="T89" fmla="*/ 606 w 606"/>
                  <a:gd name="T90" fmla="*/ 1645 h 16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6" h="1645">
                    <a:moveTo>
                      <a:pt x="490" y="69"/>
                    </a:moveTo>
                    <a:cubicBezTo>
                      <a:pt x="485" y="69"/>
                      <a:pt x="481" y="63"/>
                      <a:pt x="482" y="56"/>
                    </a:cubicBezTo>
                    <a:cubicBezTo>
                      <a:pt x="483" y="49"/>
                      <a:pt x="488" y="43"/>
                      <a:pt x="493" y="43"/>
                    </a:cubicBezTo>
                    <a:cubicBezTo>
                      <a:pt x="493" y="43"/>
                      <a:pt x="493" y="43"/>
                      <a:pt x="493" y="43"/>
                    </a:cubicBezTo>
                    <a:cubicBezTo>
                      <a:pt x="498" y="43"/>
                      <a:pt x="502" y="49"/>
                      <a:pt x="501" y="56"/>
                    </a:cubicBezTo>
                    <a:cubicBezTo>
                      <a:pt x="501" y="63"/>
                      <a:pt x="496" y="69"/>
                      <a:pt x="490" y="69"/>
                    </a:cubicBezTo>
                    <a:cubicBezTo>
                      <a:pt x="490" y="69"/>
                      <a:pt x="490" y="69"/>
                      <a:pt x="490" y="69"/>
                    </a:cubicBezTo>
                    <a:moveTo>
                      <a:pt x="606" y="0"/>
                    </a:moveTo>
                    <a:cubicBezTo>
                      <a:pt x="183" y="7"/>
                      <a:pt x="183" y="7"/>
                      <a:pt x="183" y="7"/>
                    </a:cubicBezTo>
                    <a:cubicBezTo>
                      <a:pt x="164" y="7"/>
                      <a:pt x="146" y="29"/>
                      <a:pt x="144" y="56"/>
                    </a:cubicBezTo>
                    <a:cubicBezTo>
                      <a:pt x="0" y="1435"/>
                      <a:pt x="0" y="1435"/>
                      <a:pt x="0" y="1435"/>
                    </a:cubicBezTo>
                    <a:cubicBezTo>
                      <a:pt x="0" y="1438"/>
                      <a:pt x="0" y="1440"/>
                      <a:pt x="0" y="1443"/>
                    </a:cubicBezTo>
                    <a:cubicBezTo>
                      <a:pt x="0" y="1467"/>
                      <a:pt x="12" y="1490"/>
                      <a:pt x="28" y="1496"/>
                    </a:cubicBezTo>
                    <a:cubicBezTo>
                      <a:pt x="435" y="1645"/>
                      <a:pt x="435" y="1645"/>
                      <a:pt x="435" y="1645"/>
                    </a:cubicBezTo>
                    <a:cubicBezTo>
                      <a:pt x="440" y="1604"/>
                      <a:pt x="440" y="1604"/>
                      <a:pt x="440" y="1604"/>
                    </a:cubicBezTo>
                    <a:cubicBezTo>
                      <a:pt x="415" y="1595"/>
                      <a:pt x="399" y="1562"/>
                      <a:pt x="402" y="1529"/>
                    </a:cubicBezTo>
                    <a:cubicBezTo>
                      <a:pt x="405" y="1501"/>
                      <a:pt x="422" y="1483"/>
                      <a:pt x="442" y="1483"/>
                    </a:cubicBezTo>
                    <a:cubicBezTo>
                      <a:pt x="445" y="1483"/>
                      <a:pt x="448" y="1483"/>
                      <a:pt x="452" y="1484"/>
                    </a:cubicBezTo>
                    <a:cubicBezTo>
                      <a:pt x="458" y="1431"/>
                      <a:pt x="458" y="1431"/>
                      <a:pt x="458" y="1431"/>
                    </a:cubicBezTo>
                    <a:cubicBezTo>
                      <a:pt x="65" y="1307"/>
                      <a:pt x="65" y="1307"/>
                      <a:pt x="65" y="1307"/>
                    </a:cubicBezTo>
                    <a:cubicBezTo>
                      <a:pt x="189" y="113"/>
                      <a:pt x="189" y="113"/>
                      <a:pt x="189" y="113"/>
                    </a:cubicBezTo>
                    <a:cubicBezTo>
                      <a:pt x="583" y="117"/>
                      <a:pt x="583" y="117"/>
                      <a:pt x="583" y="117"/>
                    </a:cubicBezTo>
                    <a:cubicBezTo>
                      <a:pt x="594" y="117"/>
                      <a:pt x="594" y="117"/>
                      <a:pt x="594" y="117"/>
                    </a:cubicBezTo>
                    <a:cubicBezTo>
                      <a:pt x="599" y="68"/>
                      <a:pt x="599" y="68"/>
                      <a:pt x="599" y="68"/>
                    </a:cubicBezTo>
                    <a:cubicBezTo>
                      <a:pt x="536" y="68"/>
                      <a:pt x="536" y="68"/>
                      <a:pt x="536" y="68"/>
                    </a:cubicBezTo>
                    <a:cubicBezTo>
                      <a:pt x="531" y="68"/>
                      <a:pt x="527" y="63"/>
                      <a:pt x="528" y="56"/>
                    </a:cubicBezTo>
                    <a:cubicBezTo>
                      <a:pt x="529" y="49"/>
                      <a:pt x="533" y="44"/>
                      <a:pt x="539" y="44"/>
                    </a:cubicBezTo>
                    <a:cubicBezTo>
                      <a:pt x="602" y="44"/>
                      <a:pt x="602" y="44"/>
                      <a:pt x="602" y="44"/>
                    </a:cubicBezTo>
                    <a:cubicBezTo>
                      <a:pt x="606" y="0"/>
                      <a:pt x="606" y="0"/>
                      <a:pt x="606" y="0"/>
                    </a:cubicBezTo>
                  </a:path>
                </a:pathLst>
              </a:custGeom>
              <a:solidFill>
                <a:srgbClr val="F3BA3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73" name="Freeform 88"/>
              <p:cNvSpPr>
                <a:spLocks noEditPoints="1"/>
              </p:cNvSpPr>
              <p:nvPr/>
            </p:nvSpPr>
            <p:spPr bwMode="auto">
              <a:xfrm>
                <a:off x="105" y="196"/>
                <a:ext cx="827" cy="2052"/>
              </a:xfrm>
              <a:custGeom>
                <a:avLst/>
                <a:gdLst>
                  <a:gd name="T0" fmla="*/ 0 w 827"/>
                  <a:gd name="T1" fmla="*/ 1858 h 2052"/>
                  <a:gd name="T2" fmla="*/ 0 w 827"/>
                  <a:gd name="T3" fmla="*/ 1858 h 2052"/>
                  <a:gd name="T4" fmla="*/ 614 w 827"/>
                  <a:gd name="T5" fmla="*/ 2052 h 2052"/>
                  <a:gd name="T6" fmla="*/ 614 w 827"/>
                  <a:gd name="T7" fmla="*/ 2052 h 2052"/>
                  <a:gd name="T8" fmla="*/ 597 w 827"/>
                  <a:gd name="T9" fmla="*/ 2045 h 2052"/>
                  <a:gd name="T10" fmla="*/ 597 w 827"/>
                  <a:gd name="T11" fmla="*/ 2045 h 2052"/>
                  <a:gd name="T12" fmla="*/ 0 w 827"/>
                  <a:gd name="T13" fmla="*/ 1858 h 2052"/>
                  <a:gd name="T14" fmla="*/ 810 w 827"/>
                  <a:gd name="T15" fmla="*/ 0 h 2052"/>
                  <a:gd name="T16" fmla="*/ 810 w 827"/>
                  <a:gd name="T17" fmla="*/ 0 h 2052"/>
                  <a:gd name="T18" fmla="*/ 827 w 827"/>
                  <a:gd name="T19" fmla="*/ 0 h 2052"/>
                  <a:gd name="T20" fmla="*/ 827 w 827"/>
                  <a:gd name="T21" fmla="*/ 0 h 2052"/>
                  <a:gd name="T22" fmla="*/ 810 w 827"/>
                  <a:gd name="T23" fmla="*/ 0 h 20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7"/>
                  <a:gd name="T37" fmla="*/ 0 h 2052"/>
                  <a:gd name="T38" fmla="*/ 827 w 827"/>
                  <a:gd name="T39" fmla="*/ 2052 h 20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7" h="2052">
                    <a:moveTo>
                      <a:pt x="0" y="1858"/>
                    </a:moveTo>
                    <a:lnTo>
                      <a:pt x="0" y="1858"/>
                    </a:lnTo>
                    <a:lnTo>
                      <a:pt x="614" y="2052"/>
                    </a:lnTo>
                    <a:lnTo>
                      <a:pt x="597" y="2045"/>
                    </a:lnTo>
                    <a:lnTo>
                      <a:pt x="0" y="1858"/>
                    </a:lnTo>
                    <a:close/>
                    <a:moveTo>
                      <a:pt x="810" y="0"/>
                    </a:moveTo>
                    <a:lnTo>
                      <a:pt x="810" y="0"/>
                    </a:lnTo>
                    <a:lnTo>
                      <a:pt x="827" y="0"/>
                    </a:lnTo>
                    <a:lnTo>
                      <a:pt x="810"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74" name="Freeform 89"/>
              <p:cNvSpPr>
                <a:spLocks noEditPoints="1"/>
              </p:cNvSpPr>
              <p:nvPr/>
            </p:nvSpPr>
            <p:spPr bwMode="auto">
              <a:xfrm>
                <a:off x="105" y="196"/>
                <a:ext cx="827" cy="2052"/>
              </a:xfrm>
              <a:custGeom>
                <a:avLst/>
                <a:gdLst>
                  <a:gd name="T0" fmla="*/ 0 w 827"/>
                  <a:gd name="T1" fmla="*/ 1858 h 2052"/>
                  <a:gd name="T2" fmla="*/ 0 w 827"/>
                  <a:gd name="T3" fmla="*/ 1858 h 2052"/>
                  <a:gd name="T4" fmla="*/ 614 w 827"/>
                  <a:gd name="T5" fmla="*/ 2052 h 2052"/>
                  <a:gd name="T6" fmla="*/ 614 w 827"/>
                  <a:gd name="T7" fmla="*/ 2052 h 2052"/>
                  <a:gd name="T8" fmla="*/ 597 w 827"/>
                  <a:gd name="T9" fmla="*/ 2045 h 2052"/>
                  <a:gd name="T10" fmla="*/ 597 w 827"/>
                  <a:gd name="T11" fmla="*/ 2045 h 2052"/>
                  <a:gd name="T12" fmla="*/ 0 w 827"/>
                  <a:gd name="T13" fmla="*/ 1858 h 2052"/>
                  <a:gd name="T14" fmla="*/ 810 w 827"/>
                  <a:gd name="T15" fmla="*/ 0 h 2052"/>
                  <a:gd name="T16" fmla="*/ 810 w 827"/>
                  <a:gd name="T17" fmla="*/ 0 h 2052"/>
                  <a:gd name="T18" fmla="*/ 827 w 827"/>
                  <a:gd name="T19" fmla="*/ 0 h 2052"/>
                  <a:gd name="T20" fmla="*/ 827 w 827"/>
                  <a:gd name="T21" fmla="*/ 0 h 2052"/>
                  <a:gd name="T22" fmla="*/ 810 w 827"/>
                  <a:gd name="T23" fmla="*/ 0 h 20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7"/>
                  <a:gd name="T37" fmla="*/ 0 h 2052"/>
                  <a:gd name="T38" fmla="*/ 827 w 827"/>
                  <a:gd name="T39" fmla="*/ 2052 h 20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7" h="2052">
                    <a:moveTo>
                      <a:pt x="0" y="1858"/>
                    </a:moveTo>
                    <a:lnTo>
                      <a:pt x="0" y="1858"/>
                    </a:lnTo>
                    <a:lnTo>
                      <a:pt x="614" y="2052"/>
                    </a:lnTo>
                    <a:lnTo>
                      <a:pt x="597" y="2045"/>
                    </a:lnTo>
                    <a:lnTo>
                      <a:pt x="0" y="1858"/>
                    </a:lnTo>
                    <a:moveTo>
                      <a:pt x="810" y="0"/>
                    </a:moveTo>
                    <a:lnTo>
                      <a:pt x="810" y="0"/>
                    </a:lnTo>
                    <a:lnTo>
                      <a:pt x="827" y="0"/>
                    </a:lnTo>
                    <a:lnTo>
                      <a:pt x="8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75" name="Freeform 90"/>
              <p:cNvSpPr/>
              <p:nvPr/>
            </p:nvSpPr>
            <p:spPr bwMode="auto">
              <a:xfrm>
                <a:off x="627" y="2329"/>
                <a:ext cx="83" cy="189"/>
              </a:xfrm>
              <a:custGeom>
                <a:avLst/>
                <a:gdLst>
                  <a:gd name="T0" fmla="*/ 67 w 53"/>
                  <a:gd name="T1" fmla="*/ 0 h 121"/>
                  <a:gd name="T2" fmla="*/ 5 w 53"/>
                  <a:gd name="T3" fmla="*/ 72 h 121"/>
                  <a:gd name="T4" fmla="*/ 64 w 53"/>
                  <a:gd name="T5" fmla="*/ 189 h 121"/>
                  <a:gd name="T6" fmla="*/ 83 w 53"/>
                  <a:gd name="T7" fmla="*/ 2 h 121"/>
                  <a:gd name="T8" fmla="*/ 67 w 53"/>
                  <a:gd name="T9" fmla="*/ 0 h 121"/>
                  <a:gd name="T10" fmla="*/ 0 60000 65536"/>
                  <a:gd name="T11" fmla="*/ 0 60000 65536"/>
                  <a:gd name="T12" fmla="*/ 0 60000 65536"/>
                  <a:gd name="T13" fmla="*/ 0 60000 65536"/>
                  <a:gd name="T14" fmla="*/ 0 60000 65536"/>
                  <a:gd name="T15" fmla="*/ 0 w 53"/>
                  <a:gd name="T16" fmla="*/ 0 h 121"/>
                  <a:gd name="T17" fmla="*/ 53 w 53"/>
                  <a:gd name="T18" fmla="*/ 121 h 121"/>
                </a:gdLst>
                <a:ahLst/>
                <a:cxnLst>
                  <a:cxn ang="T10">
                    <a:pos x="T0" y="T1"/>
                  </a:cxn>
                  <a:cxn ang="T11">
                    <a:pos x="T2" y="T3"/>
                  </a:cxn>
                  <a:cxn ang="T12">
                    <a:pos x="T4" y="T5"/>
                  </a:cxn>
                  <a:cxn ang="T13">
                    <a:pos x="T6" y="T7"/>
                  </a:cxn>
                  <a:cxn ang="T14">
                    <a:pos x="T8" y="T9"/>
                  </a:cxn>
                </a:cxnLst>
                <a:rect l="T15" t="T16" r="T17" b="T18"/>
                <a:pathLst>
                  <a:path w="53" h="121">
                    <a:moveTo>
                      <a:pt x="43" y="0"/>
                    </a:moveTo>
                    <a:cubicBezTo>
                      <a:pt x="23" y="0"/>
                      <a:pt x="6" y="18"/>
                      <a:pt x="3" y="46"/>
                    </a:cubicBezTo>
                    <a:cubicBezTo>
                      <a:pt x="0" y="79"/>
                      <a:pt x="16" y="112"/>
                      <a:pt x="41" y="121"/>
                    </a:cubicBezTo>
                    <a:cubicBezTo>
                      <a:pt x="53" y="1"/>
                      <a:pt x="53" y="1"/>
                      <a:pt x="53" y="1"/>
                    </a:cubicBezTo>
                    <a:cubicBezTo>
                      <a:pt x="49" y="0"/>
                      <a:pt x="46" y="0"/>
                      <a:pt x="43"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76" name="Freeform 91"/>
              <p:cNvSpPr/>
              <p:nvPr/>
            </p:nvSpPr>
            <p:spPr bwMode="auto">
              <a:xfrm>
                <a:off x="755" y="81"/>
                <a:ext cx="33" cy="40"/>
              </a:xfrm>
              <a:custGeom>
                <a:avLst/>
                <a:gdLst>
                  <a:gd name="T0" fmla="*/ 19 w 21"/>
                  <a:gd name="T1" fmla="*/ 0 h 26"/>
                  <a:gd name="T2" fmla="*/ 19 w 21"/>
                  <a:gd name="T3" fmla="*/ 0 h 26"/>
                  <a:gd name="T4" fmla="*/ 2 w 21"/>
                  <a:gd name="T5" fmla="*/ 20 h 26"/>
                  <a:gd name="T6" fmla="*/ 14 w 21"/>
                  <a:gd name="T7" fmla="*/ 40 h 26"/>
                  <a:gd name="T8" fmla="*/ 14 w 21"/>
                  <a:gd name="T9" fmla="*/ 40 h 26"/>
                  <a:gd name="T10" fmla="*/ 31 w 21"/>
                  <a:gd name="T11" fmla="*/ 20 h 26"/>
                  <a:gd name="T12" fmla="*/ 19 w 21"/>
                  <a:gd name="T13" fmla="*/ 0 h 26"/>
                  <a:gd name="T14" fmla="*/ 0 60000 65536"/>
                  <a:gd name="T15" fmla="*/ 0 60000 65536"/>
                  <a:gd name="T16" fmla="*/ 0 60000 65536"/>
                  <a:gd name="T17" fmla="*/ 0 60000 65536"/>
                  <a:gd name="T18" fmla="*/ 0 60000 65536"/>
                  <a:gd name="T19" fmla="*/ 0 60000 65536"/>
                  <a:gd name="T20" fmla="*/ 0 60000 65536"/>
                  <a:gd name="T21" fmla="*/ 0 w 21"/>
                  <a:gd name="T22" fmla="*/ 0 h 26"/>
                  <a:gd name="T23" fmla="*/ 21 w 2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6">
                    <a:moveTo>
                      <a:pt x="12" y="0"/>
                    </a:moveTo>
                    <a:cubicBezTo>
                      <a:pt x="12" y="0"/>
                      <a:pt x="12" y="0"/>
                      <a:pt x="12" y="0"/>
                    </a:cubicBezTo>
                    <a:cubicBezTo>
                      <a:pt x="7" y="0"/>
                      <a:pt x="2" y="6"/>
                      <a:pt x="1" y="13"/>
                    </a:cubicBezTo>
                    <a:cubicBezTo>
                      <a:pt x="0" y="20"/>
                      <a:pt x="4" y="26"/>
                      <a:pt x="9" y="26"/>
                    </a:cubicBezTo>
                    <a:cubicBezTo>
                      <a:pt x="9" y="26"/>
                      <a:pt x="9" y="26"/>
                      <a:pt x="9" y="26"/>
                    </a:cubicBezTo>
                    <a:cubicBezTo>
                      <a:pt x="15" y="26"/>
                      <a:pt x="20" y="20"/>
                      <a:pt x="20" y="13"/>
                    </a:cubicBezTo>
                    <a:cubicBezTo>
                      <a:pt x="21" y="6"/>
                      <a:pt x="17" y="0"/>
                      <a:pt x="12"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77" name="Freeform 92"/>
              <p:cNvSpPr/>
              <p:nvPr/>
            </p:nvSpPr>
            <p:spPr bwMode="auto">
              <a:xfrm>
                <a:off x="827" y="82"/>
                <a:ext cx="117" cy="38"/>
              </a:xfrm>
              <a:custGeom>
                <a:avLst/>
                <a:gdLst>
                  <a:gd name="T0" fmla="*/ 117 w 75"/>
                  <a:gd name="T1" fmla="*/ 0 h 24"/>
                  <a:gd name="T2" fmla="*/ 19 w 75"/>
                  <a:gd name="T3" fmla="*/ 0 h 24"/>
                  <a:gd name="T4" fmla="*/ 2 w 75"/>
                  <a:gd name="T5" fmla="*/ 19 h 24"/>
                  <a:gd name="T6" fmla="*/ 14 w 75"/>
                  <a:gd name="T7" fmla="*/ 38 h 24"/>
                  <a:gd name="T8" fmla="*/ 112 w 75"/>
                  <a:gd name="T9" fmla="*/ 38 h 24"/>
                  <a:gd name="T10" fmla="*/ 117 w 75"/>
                  <a:gd name="T11" fmla="*/ 0 h 24"/>
                  <a:gd name="T12" fmla="*/ 0 60000 65536"/>
                  <a:gd name="T13" fmla="*/ 0 60000 65536"/>
                  <a:gd name="T14" fmla="*/ 0 60000 65536"/>
                  <a:gd name="T15" fmla="*/ 0 60000 65536"/>
                  <a:gd name="T16" fmla="*/ 0 60000 65536"/>
                  <a:gd name="T17" fmla="*/ 0 60000 65536"/>
                  <a:gd name="T18" fmla="*/ 0 w 75"/>
                  <a:gd name="T19" fmla="*/ 0 h 24"/>
                  <a:gd name="T20" fmla="*/ 75 w 7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75" h="24">
                    <a:moveTo>
                      <a:pt x="75" y="0"/>
                    </a:moveTo>
                    <a:cubicBezTo>
                      <a:pt x="12" y="0"/>
                      <a:pt x="12" y="0"/>
                      <a:pt x="12" y="0"/>
                    </a:cubicBezTo>
                    <a:cubicBezTo>
                      <a:pt x="6" y="0"/>
                      <a:pt x="2" y="5"/>
                      <a:pt x="1" y="12"/>
                    </a:cubicBezTo>
                    <a:cubicBezTo>
                      <a:pt x="0" y="19"/>
                      <a:pt x="4" y="24"/>
                      <a:pt x="9" y="24"/>
                    </a:cubicBezTo>
                    <a:cubicBezTo>
                      <a:pt x="72" y="24"/>
                      <a:pt x="72" y="24"/>
                      <a:pt x="72" y="24"/>
                    </a:cubicBezTo>
                    <a:cubicBezTo>
                      <a:pt x="75" y="0"/>
                      <a:pt x="75" y="0"/>
                      <a:pt x="75" y="0"/>
                    </a:cubicBezTo>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78" name="Freeform 93"/>
              <p:cNvSpPr>
                <a:spLocks noEditPoints="1"/>
              </p:cNvSpPr>
              <p:nvPr/>
            </p:nvSpPr>
            <p:spPr bwMode="auto">
              <a:xfrm>
                <a:off x="105" y="190"/>
                <a:ext cx="810" cy="2051"/>
              </a:xfrm>
              <a:custGeom>
                <a:avLst/>
                <a:gdLst>
                  <a:gd name="T0" fmla="*/ 646 w 810"/>
                  <a:gd name="T1" fmla="*/ 1441 h 2051"/>
                  <a:gd name="T2" fmla="*/ 433 w 810"/>
                  <a:gd name="T3" fmla="*/ 1392 h 2051"/>
                  <a:gd name="T4" fmla="*/ 453 w 810"/>
                  <a:gd name="T5" fmla="*/ 1186 h 2051"/>
                  <a:gd name="T6" fmla="*/ 669 w 810"/>
                  <a:gd name="T7" fmla="*/ 1227 h 2051"/>
                  <a:gd name="T8" fmla="*/ 646 w 810"/>
                  <a:gd name="T9" fmla="*/ 1441 h 2051"/>
                  <a:gd name="T10" fmla="*/ 391 w 810"/>
                  <a:gd name="T11" fmla="*/ 1383 h 2051"/>
                  <a:gd name="T12" fmla="*/ 131 w 810"/>
                  <a:gd name="T13" fmla="*/ 1327 h 2051"/>
                  <a:gd name="T14" fmla="*/ 151 w 810"/>
                  <a:gd name="T15" fmla="*/ 1129 h 2051"/>
                  <a:gd name="T16" fmla="*/ 413 w 810"/>
                  <a:gd name="T17" fmla="*/ 1179 h 2051"/>
                  <a:gd name="T18" fmla="*/ 391 w 810"/>
                  <a:gd name="T19" fmla="*/ 1383 h 2051"/>
                  <a:gd name="T20" fmla="*/ 447 w 810"/>
                  <a:gd name="T21" fmla="*/ 1126 h 2051"/>
                  <a:gd name="T22" fmla="*/ 158 w 810"/>
                  <a:gd name="T23" fmla="*/ 1072 h 2051"/>
                  <a:gd name="T24" fmla="*/ 206 w 810"/>
                  <a:gd name="T25" fmla="*/ 613 h 2051"/>
                  <a:gd name="T26" fmla="*/ 497 w 810"/>
                  <a:gd name="T27" fmla="*/ 645 h 2051"/>
                  <a:gd name="T28" fmla="*/ 447 w 810"/>
                  <a:gd name="T29" fmla="*/ 1126 h 2051"/>
                  <a:gd name="T30" fmla="*/ 194 w 810"/>
                  <a:gd name="T31" fmla="*/ 0 h 2051"/>
                  <a:gd name="T32" fmla="*/ 0 w 810"/>
                  <a:gd name="T33" fmla="*/ 1864 h 2051"/>
                  <a:gd name="T34" fmla="*/ 597 w 810"/>
                  <a:gd name="T35" fmla="*/ 2051 h 2051"/>
                  <a:gd name="T36" fmla="*/ 605 w 810"/>
                  <a:gd name="T37" fmla="*/ 1965 h 2051"/>
                  <a:gd name="T38" fmla="*/ 367 w 810"/>
                  <a:gd name="T39" fmla="*/ 1894 h 2051"/>
                  <a:gd name="T40" fmla="*/ 275 w 810"/>
                  <a:gd name="T41" fmla="*/ 1866 h 2051"/>
                  <a:gd name="T42" fmla="*/ 81 w 810"/>
                  <a:gd name="T43" fmla="*/ 1808 h 2051"/>
                  <a:gd name="T44" fmla="*/ 108 w 810"/>
                  <a:gd name="T45" fmla="*/ 1553 h 2051"/>
                  <a:gd name="T46" fmla="*/ 302 w 810"/>
                  <a:gd name="T47" fmla="*/ 1603 h 2051"/>
                  <a:gd name="T48" fmla="*/ 395 w 810"/>
                  <a:gd name="T49" fmla="*/ 1628 h 2051"/>
                  <a:gd name="T50" fmla="*/ 635 w 810"/>
                  <a:gd name="T51" fmla="*/ 1689 h 2051"/>
                  <a:gd name="T52" fmla="*/ 641 w 810"/>
                  <a:gd name="T53" fmla="*/ 1631 h 2051"/>
                  <a:gd name="T54" fmla="*/ 400 w 810"/>
                  <a:gd name="T55" fmla="*/ 1572 h 2051"/>
                  <a:gd name="T56" fmla="*/ 308 w 810"/>
                  <a:gd name="T57" fmla="*/ 1549 h 2051"/>
                  <a:gd name="T58" fmla="*/ 114 w 810"/>
                  <a:gd name="T59" fmla="*/ 1500 h 2051"/>
                  <a:gd name="T60" fmla="*/ 125 w 810"/>
                  <a:gd name="T61" fmla="*/ 1386 h 2051"/>
                  <a:gd name="T62" fmla="*/ 320 w 810"/>
                  <a:gd name="T63" fmla="*/ 1432 h 2051"/>
                  <a:gd name="T64" fmla="*/ 413 w 810"/>
                  <a:gd name="T65" fmla="*/ 1453 h 2051"/>
                  <a:gd name="T66" fmla="*/ 653 w 810"/>
                  <a:gd name="T67" fmla="*/ 1508 h 2051"/>
                  <a:gd name="T68" fmla="*/ 688 w 810"/>
                  <a:gd name="T69" fmla="*/ 1169 h 2051"/>
                  <a:gd name="T70" fmla="*/ 499 w 810"/>
                  <a:gd name="T71" fmla="*/ 1135 h 2051"/>
                  <a:gd name="T72" fmla="*/ 549 w 810"/>
                  <a:gd name="T73" fmla="*/ 651 h 2051"/>
                  <a:gd name="T74" fmla="*/ 739 w 810"/>
                  <a:gd name="T75" fmla="*/ 671 h 2051"/>
                  <a:gd name="T76" fmla="*/ 747 w 810"/>
                  <a:gd name="T77" fmla="*/ 601 h 2051"/>
                  <a:gd name="T78" fmla="*/ 505 w 810"/>
                  <a:gd name="T79" fmla="*/ 578 h 2051"/>
                  <a:gd name="T80" fmla="*/ 409 w 810"/>
                  <a:gd name="T81" fmla="*/ 568 h 2051"/>
                  <a:gd name="T82" fmla="*/ 212 w 810"/>
                  <a:gd name="T83" fmla="*/ 549 h 2051"/>
                  <a:gd name="T84" fmla="*/ 259 w 810"/>
                  <a:gd name="T85" fmla="*/ 89 h 2051"/>
                  <a:gd name="T86" fmla="*/ 458 w 810"/>
                  <a:gd name="T87" fmla="*/ 94 h 2051"/>
                  <a:gd name="T88" fmla="*/ 555 w 810"/>
                  <a:gd name="T89" fmla="*/ 97 h 2051"/>
                  <a:gd name="T90" fmla="*/ 799 w 810"/>
                  <a:gd name="T91" fmla="*/ 103 h 2051"/>
                  <a:gd name="T92" fmla="*/ 810 w 810"/>
                  <a:gd name="T93" fmla="*/ 6 h 2051"/>
                  <a:gd name="T94" fmla="*/ 194 w 810"/>
                  <a:gd name="T95" fmla="*/ 0 h 20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0"/>
                  <a:gd name="T145" fmla="*/ 0 h 2051"/>
                  <a:gd name="T146" fmla="*/ 810 w 810"/>
                  <a:gd name="T147" fmla="*/ 2051 h 20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0" h="2051">
                    <a:moveTo>
                      <a:pt x="646" y="1441"/>
                    </a:moveTo>
                    <a:lnTo>
                      <a:pt x="433" y="1392"/>
                    </a:lnTo>
                    <a:lnTo>
                      <a:pt x="453" y="1186"/>
                    </a:lnTo>
                    <a:lnTo>
                      <a:pt x="669" y="1227"/>
                    </a:lnTo>
                    <a:lnTo>
                      <a:pt x="646" y="1441"/>
                    </a:lnTo>
                    <a:close/>
                    <a:moveTo>
                      <a:pt x="391" y="1383"/>
                    </a:moveTo>
                    <a:lnTo>
                      <a:pt x="131" y="1327"/>
                    </a:lnTo>
                    <a:lnTo>
                      <a:pt x="151" y="1129"/>
                    </a:lnTo>
                    <a:lnTo>
                      <a:pt x="413" y="1179"/>
                    </a:lnTo>
                    <a:lnTo>
                      <a:pt x="391" y="1383"/>
                    </a:lnTo>
                    <a:close/>
                    <a:moveTo>
                      <a:pt x="447" y="1126"/>
                    </a:moveTo>
                    <a:lnTo>
                      <a:pt x="158" y="1072"/>
                    </a:lnTo>
                    <a:lnTo>
                      <a:pt x="206" y="613"/>
                    </a:lnTo>
                    <a:lnTo>
                      <a:pt x="497" y="645"/>
                    </a:lnTo>
                    <a:lnTo>
                      <a:pt x="447" y="1126"/>
                    </a:lnTo>
                    <a:close/>
                    <a:moveTo>
                      <a:pt x="194" y="0"/>
                    </a:moveTo>
                    <a:lnTo>
                      <a:pt x="0" y="1864"/>
                    </a:lnTo>
                    <a:lnTo>
                      <a:pt x="597" y="2051"/>
                    </a:lnTo>
                    <a:lnTo>
                      <a:pt x="605" y="1965"/>
                    </a:lnTo>
                    <a:lnTo>
                      <a:pt x="367" y="1894"/>
                    </a:lnTo>
                    <a:lnTo>
                      <a:pt x="275" y="1866"/>
                    </a:lnTo>
                    <a:lnTo>
                      <a:pt x="81" y="1808"/>
                    </a:lnTo>
                    <a:lnTo>
                      <a:pt x="108" y="1553"/>
                    </a:lnTo>
                    <a:lnTo>
                      <a:pt x="302" y="1603"/>
                    </a:lnTo>
                    <a:lnTo>
                      <a:pt x="395" y="1628"/>
                    </a:lnTo>
                    <a:lnTo>
                      <a:pt x="635" y="1689"/>
                    </a:lnTo>
                    <a:lnTo>
                      <a:pt x="641" y="1631"/>
                    </a:lnTo>
                    <a:lnTo>
                      <a:pt x="400" y="1572"/>
                    </a:lnTo>
                    <a:lnTo>
                      <a:pt x="308" y="1549"/>
                    </a:lnTo>
                    <a:lnTo>
                      <a:pt x="114" y="1500"/>
                    </a:lnTo>
                    <a:lnTo>
                      <a:pt x="125" y="1386"/>
                    </a:lnTo>
                    <a:lnTo>
                      <a:pt x="320" y="1432"/>
                    </a:lnTo>
                    <a:lnTo>
                      <a:pt x="413" y="1453"/>
                    </a:lnTo>
                    <a:lnTo>
                      <a:pt x="653" y="1508"/>
                    </a:lnTo>
                    <a:lnTo>
                      <a:pt x="688" y="1169"/>
                    </a:lnTo>
                    <a:lnTo>
                      <a:pt x="499" y="1135"/>
                    </a:lnTo>
                    <a:lnTo>
                      <a:pt x="549" y="651"/>
                    </a:lnTo>
                    <a:lnTo>
                      <a:pt x="739" y="671"/>
                    </a:lnTo>
                    <a:lnTo>
                      <a:pt x="747" y="601"/>
                    </a:lnTo>
                    <a:lnTo>
                      <a:pt x="505" y="578"/>
                    </a:lnTo>
                    <a:lnTo>
                      <a:pt x="409" y="568"/>
                    </a:lnTo>
                    <a:lnTo>
                      <a:pt x="212" y="549"/>
                    </a:lnTo>
                    <a:lnTo>
                      <a:pt x="259" y="89"/>
                    </a:lnTo>
                    <a:lnTo>
                      <a:pt x="458" y="94"/>
                    </a:lnTo>
                    <a:lnTo>
                      <a:pt x="555" y="97"/>
                    </a:lnTo>
                    <a:lnTo>
                      <a:pt x="799" y="103"/>
                    </a:lnTo>
                    <a:lnTo>
                      <a:pt x="810" y="6"/>
                    </a:lnTo>
                    <a:lnTo>
                      <a:pt x="19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79" name="Freeform 94"/>
              <p:cNvSpPr>
                <a:spLocks noEditPoints="1"/>
              </p:cNvSpPr>
              <p:nvPr/>
            </p:nvSpPr>
            <p:spPr bwMode="auto">
              <a:xfrm>
                <a:off x="105" y="190"/>
                <a:ext cx="810" cy="2051"/>
              </a:xfrm>
              <a:custGeom>
                <a:avLst/>
                <a:gdLst>
                  <a:gd name="T0" fmla="*/ 646 w 810"/>
                  <a:gd name="T1" fmla="*/ 1441 h 2051"/>
                  <a:gd name="T2" fmla="*/ 433 w 810"/>
                  <a:gd name="T3" fmla="*/ 1392 h 2051"/>
                  <a:gd name="T4" fmla="*/ 453 w 810"/>
                  <a:gd name="T5" fmla="*/ 1186 h 2051"/>
                  <a:gd name="T6" fmla="*/ 669 w 810"/>
                  <a:gd name="T7" fmla="*/ 1227 h 2051"/>
                  <a:gd name="T8" fmla="*/ 646 w 810"/>
                  <a:gd name="T9" fmla="*/ 1441 h 2051"/>
                  <a:gd name="T10" fmla="*/ 391 w 810"/>
                  <a:gd name="T11" fmla="*/ 1383 h 2051"/>
                  <a:gd name="T12" fmla="*/ 131 w 810"/>
                  <a:gd name="T13" fmla="*/ 1327 h 2051"/>
                  <a:gd name="T14" fmla="*/ 151 w 810"/>
                  <a:gd name="T15" fmla="*/ 1129 h 2051"/>
                  <a:gd name="T16" fmla="*/ 413 w 810"/>
                  <a:gd name="T17" fmla="*/ 1179 h 2051"/>
                  <a:gd name="T18" fmla="*/ 391 w 810"/>
                  <a:gd name="T19" fmla="*/ 1383 h 2051"/>
                  <a:gd name="T20" fmla="*/ 447 w 810"/>
                  <a:gd name="T21" fmla="*/ 1126 h 2051"/>
                  <a:gd name="T22" fmla="*/ 158 w 810"/>
                  <a:gd name="T23" fmla="*/ 1072 h 2051"/>
                  <a:gd name="T24" fmla="*/ 206 w 810"/>
                  <a:gd name="T25" fmla="*/ 613 h 2051"/>
                  <a:gd name="T26" fmla="*/ 497 w 810"/>
                  <a:gd name="T27" fmla="*/ 645 h 2051"/>
                  <a:gd name="T28" fmla="*/ 447 w 810"/>
                  <a:gd name="T29" fmla="*/ 1126 h 2051"/>
                  <a:gd name="T30" fmla="*/ 194 w 810"/>
                  <a:gd name="T31" fmla="*/ 0 h 2051"/>
                  <a:gd name="T32" fmla="*/ 0 w 810"/>
                  <a:gd name="T33" fmla="*/ 1864 h 2051"/>
                  <a:gd name="T34" fmla="*/ 597 w 810"/>
                  <a:gd name="T35" fmla="*/ 2051 h 2051"/>
                  <a:gd name="T36" fmla="*/ 605 w 810"/>
                  <a:gd name="T37" fmla="*/ 1965 h 2051"/>
                  <a:gd name="T38" fmla="*/ 367 w 810"/>
                  <a:gd name="T39" fmla="*/ 1894 h 2051"/>
                  <a:gd name="T40" fmla="*/ 275 w 810"/>
                  <a:gd name="T41" fmla="*/ 1866 h 2051"/>
                  <a:gd name="T42" fmla="*/ 81 w 810"/>
                  <a:gd name="T43" fmla="*/ 1808 h 2051"/>
                  <a:gd name="T44" fmla="*/ 108 w 810"/>
                  <a:gd name="T45" fmla="*/ 1553 h 2051"/>
                  <a:gd name="T46" fmla="*/ 302 w 810"/>
                  <a:gd name="T47" fmla="*/ 1603 h 2051"/>
                  <a:gd name="T48" fmla="*/ 395 w 810"/>
                  <a:gd name="T49" fmla="*/ 1628 h 2051"/>
                  <a:gd name="T50" fmla="*/ 635 w 810"/>
                  <a:gd name="T51" fmla="*/ 1689 h 2051"/>
                  <a:gd name="T52" fmla="*/ 641 w 810"/>
                  <a:gd name="T53" fmla="*/ 1631 h 2051"/>
                  <a:gd name="T54" fmla="*/ 400 w 810"/>
                  <a:gd name="T55" fmla="*/ 1572 h 2051"/>
                  <a:gd name="T56" fmla="*/ 308 w 810"/>
                  <a:gd name="T57" fmla="*/ 1549 h 2051"/>
                  <a:gd name="T58" fmla="*/ 114 w 810"/>
                  <a:gd name="T59" fmla="*/ 1500 h 2051"/>
                  <a:gd name="T60" fmla="*/ 125 w 810"/>
                  <a:gd name="T61" fmla="*/ 1386 h 2051"/>
                  <a:gd name="T62" fmla="*/ 320 w 810"/>
                  <a:gd name="T63" fmla="*/ 1432 h 2051"/>
                  <a:gd name="T64" fmla="*/ 413 w 810"/>
                  <a:gd name="T65" fmla="*/ 1453 h 2051"/>
                  <a:gd name="T66" fmla="*/ 653 w 810"/>
                  <a:gd name="T67" fmla="*/ 1508 h 2051"/>
                  <a:gd name="T68" fmla="*/ 688 w 810"/>
                  <a:gd name="T69" fmla="*/ 1169 h 2051"/>
                  <a:gd name="T70" fmla="*/ 499 w 810"/>
                  <a:gd name="T71" fmla="*/ 1135 h 2051"/>
                  <a:gd name="T72" fmla="*/ 549 w 810"/>
                  <a:gd name="T73" fmla="*/ 651 h 2051"/>
                  <a:gd name="T74" fmla="*/ 739 w 810"/>
                  <a:gd name="T75" fmla="*/ 671 h 2051"/>
                  <a:gd name="T76" fmla="*/ 747 w 810"/>
                  <a:gd name="T77" fmla="*/ 601 h 2051"/>
                  <a:gd name="T78" fmla="*/ 505 w 810"/>
                  <a:gd name="T79" fmla="*/ 578 h 2051"/>
                  <a:gd name="T80" fmla="*/ 409 w 810"/>
                  <a:gd name="T81" fmla="*/ 568 h 2051"/>
                  <a:gd name="T82" fmla="*/ 212 w 810"/>
                  <a:gd name="T83" fmla="*/ 549 h 2051"/>
                  <a:gd name="T84" fmla="*/ 259 w 810"/>
                  <a:gd name="T85" fmla="*/ 89 h 2051"/>
                  <a:gd name="T86" fmla="*/ 458 w 810"/>
                  <a:gd name="T87" fmla="*/ 94 h 2051"/>
                  <a:gd name="T88" fmla="*/ 555 w 810"/>
                  <a:gd name="T89" fmla="*/ 97 h 2051"/>
                  <a:gd name="T90" fmla="*/ 799 w 810"/>
                  <a:gd name="T91" fmla="*/ 103 h 2051"/>
                  <a:gd name="T92" fmla="*/ 810 w 810"/>
                  <a:gd name="T93" fmla="*/ 6 h 2051"/>
                  <a:gd name="T94" fmla="*/ 194 w 810"/>
                  <a:gd name="T95" fmla="*/ 0 h 20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0"/>
                  <a:gd name="T145" fmla="*/ 0 h 2051"/>
                  <a:gd name="T146" fmla="*/ 810 w 810"/>
                  <a:gd name="T147" fmla="*/ 2051 h 20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0" h="2051">
                    <a:moveTo>
                      <a:pt x="646" y="1441"/>
                    </a:moveTo>
                    <a:lnTo>
                      <a:pt x="433" y="1392"/>
                    </a:lnTo>
                    <a:lnTo>
                      <a:pt x="453" y="1186"/>
                    </a:lnTo>
                    <a:lnTo>
                      <a:pt x="669" y="1227"/>
                    </a:lnTo>
                    <a:lnTo>
                      <a:pt x="646" y="1441"/>
                    </a:lnTo>
                    <a:moveTo>
                      <a:pt x="391" y="1383"/>
                    </a:moveTo>
                    <a:lnTo>
                      <a:pt x="131" y="1327"/>
                    </a:lnTo>
                    <a:lnTo>
                      <a:pt x="151" y="1129"/>
                    </a:lnTo>
                    <a:lnTo>
                      <a:pt x="413" y="1179"/>
                    </a:lnTo>
                    <a:lnTo>
                      <a:pt x="391" y="1383"/>
                    </a:lnTo>
                    <a:moveTo>
                      <a:pt x="447" y="1126"/>
                    </a:moveTo>
                    <a:lnTo>
                      <a:pt x="158" y="1072"/>
                    </a:lnTo>
                    <a:lnTo>
                      <a:pt x="206" y="613"/>
                    </a:lnTo>
                    <a:lnTo>
                      <a:pt x="497" y="645"/>
                    </a:lnTo>
                    <a:lnTo>
                      <a:pt x="447" y="1126"/>
                    </a:lnTo>
                    <a:moveTo>
                      <a:pt x="194" y="0"/>
                    </a:moveTo>
                    <a:lnTo>
                      <a:pt x="0" y="1864"/>
                    </a:lnTo>
                    <a:lnTo>
                      <a:pt x="597" y="2051"/>
                    </a:lnTo>
                    <a:lnTo>
                      <a:pt x="605" y="1965"/>
                    </a:lnTo>
                    <a:lnTo>
                      <a:pt x="367" y="1894"/>
                    </a:lnTo>
                    <a:lnTo>
                      <a:pt x="275" y="1866"/>
                    </a:lnTo>
                    <a:lnTo>
                      <a:pt x="81" y="1808"/>
                    </a:lnTo>
                    <a:lnTo>
                      <a:pt x="108" y="1553"/>
                    </a:lnTo>
                    <a:lnTo>
                      <a:pt x="302" y="1603"/>
                    </a:lnTo>
                    <a:lnTo>
                      <a:pt x="395" y="1628"/>
                    </a:lnTo>
                    <a:lnTo>
                      <a:pt x="635" y="1689"/>
                    </a:lnTo>
                    <a:lnTo>
                      <a:pt x="641" y="1631"/>
                    </a:lnTo>
                    <a:lnTo>
                      <a:pt x="400" y="1572"/>
                    </a:lnTo>
                    <a:lnTo>
                      <a:pt x="308" y="1549"/>
                    </a:lnTo>
                    <a:lnTo>
                      <a:pt x="114" y="1500"/>
                    </a:lnTo>
                    <a:lnTo>
                      <a:pt x="125" y="1386"/>
                    </a:lnTo>
                    <a:lnTo>
                      <a:pt x="320" y="1432"/>
                    </a:lnTo>
                    <a:lnTo>
                      <a:pt x="413" y="1453"/>
                    </a:lnTo>
                    <a:lnTo>
                      <a:pt x="653" y="1508"/>
                    </a:lnTo>
                    <a:lnTo>
                      <a:pt x="688" y="1169"/>
                    </a:lnTo>
                    <a:lnTo>
                      <a:pt x="499" y="1135"/>
                    </a:lnTo>
                    <a:lnTo>
                      <a:pt x="549" y="651"/>
                    </a:lnTo>
                    <a:lnTo>
                      <a:pt x="739" y="671"/>
                    </a:lnTo>
                    <a:lnTo>
                      <a:pt x="747" y="601"/>
                    </a:lnTo>
                    <a:lnTo>
                      <a:pt x="505" y="578"/>
                    </a:lnTo>
                    <a:lnTo>
                      <a:pt x="409" y="568"/>
                    </a:lnTo>
                    <a:lnTo>
                      <a:pt x="212" y="549"/>
                    </a:lnTo>
                    <a:lnTo>
                      <a:pt x="259" y="89"/>
                    </a:lnTo>
                    <a:lnTo>
                      <a:pt x="458" y="94"/>
                    </a:lnTo>
                    <a:lnTo>
                      <a:pt x="555" y="97"/>
                    </a:lnTo>
                    <a:lnTo>
                      <a:pt x="799" y="103"/>
                    </a:lnTo>
                    <a:lnTo>
                      <a:pt x="810" y="6"/>
                    </a:lnTo>
                    <a:lnTo>
                      <a:pt x="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80" name="Freeform 95"/>
              <p:cNvSpPr>
                <a:spLocks noEditPoints="1"/>
              </p:cNvSpPr>
              <p:nvPr/>
            </p:nvSpPr>
            <p:spPr bwMode="auto">
              <a:xfrm>
                <a:off x="263" y="803"/>
                <a:ext cx="339" cy="513"/>
              </a:xfrm>
              <a:custGeom>
                <a:avLst/>
                <a:gdLst>
                  <a:gd name="T0" fmla="*/ 256 w 339"/>
                  <a:gd name="T1" fmla="*/ 450 h 513"/>
                  <a:gd name="T2" fmla="*/ 34 w 339"/>
                  <a:gd name="T3" fmla="*/ 413 h 513"/>
                  <a:gd name="T4" fmla="*/ 72 w 339"/>
                  <a:gd name="T5" fmla="*/ 55 h 513"/>
                  <a:gd name="T6" fmla="*/ 295 w 339"/>
                  <a:gd name="T7" fmla="*/ 82 h 513"/>
                  <a:gd name="T8" fmla="*/ 256 w 339"/>
                  <a:gd name="T9" fmla="*/ 450 h 513"/>
                  <a:gd name="T10" fmla="*/ 48 w 339"/>
                  <a:gd name="T11" fmla="*/ 0 h 513"/>
                  <a:gd name="T12" fmla="*/ 0 w 339"/>
                  <a:gd name="T13" fmla="*/ 459 h 513"/>
                  <a:gd name="T14" fmla="*/ 289 w 339"/>
                  <a:gd name="T15" fmla="*/ 513 h 513"/>
                  <a:gd name="T16" fmla="*/ 339 w 339"/>
                  <a:gd name="T17" fmla="*/ 32 h 513"/>
                  <a:gd name="T18" fmla="*/ 48 w 339"/>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9"/>
                  <a:gd name="T31" fmla="*/ 0 h 513"/>
                  <a:gd name="T32" fmla="*/ 339 w 339"/>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9" h="513">
                    <a:moveTo>
                      <a:pt x="256" y="450"/>
                    </a:moveTo>
                    <a:lnTo>
                      <a:pt x="34" y="413"/>
                    </a:lnTo>
                    <a:lnTo>
                      <a:pt x="72" y="55"/>
                    </a:lnTo>
                    <a:lnTo>
                      <a:pt x="295" y="82"/>
                    </a:lnTo>
                    <a:lnTo>
                      <a:pt x="256" y="450"/>
                    </a:lnTo>
                    <a:close/>
                    <a:moveTo>
                      <a:pt x="48" y="0"/>
                    </a:moveTo>
                    <a:lnTo>
                      <a:pt x="0" y="459"/>
                    </a:lnTo>
                    <a:lnTo>
                      <a:pt x="289" y="513"/>
                    </a:lnTo>
                    <a:lnTo>
                      <a:pt x="339" y="32"/>
                    </a:lnTo>
                    <a:lnTo>
                      <a:pt x="48" y="0"/>
                    </a:lnTo>
                    <a:close/>
                  </a:path>
                </a:pathLst>
              </a:custGeom>
              <a:solidFill>
                <a:srgbClr val="F2A7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81" name="Freeform 96"/>
              <p:cNvSpPr>
                <a:spLocks noEditPoints="1"/>
              </p:cNvSpPr>
              <p:nvPr/>
            </p:nvSpPr>
            <p:spPr bwMode="auto">
              <a:xfrm>
                <a:off x="263" y="803"/>
                <a:ext cx="339" cy="513"/>
              </a:xfrm>
              <a:custGeom>
                <a:avLst/>
                <a:gdLst>
                  <a:gd name="T0" fmla="*/ 256 w 339"/>
                  <a:gd name="T1" fmla="*/ 450 h 513"/>
                  <a:gd name="T2" fmla="*/ 34 w 339"/>
                  <a:gd name="T3" fmla="*/ 413 h 513"/>
                  <a:gd name="T4" fmla="*/ 72 w 339"/>
                  <a:gd name="T5" fmla="*/ 55 h 513"/>
                  <a:gd name="T6" fmla="*/ 295 w 339"/>
                  <a:gd name="T7" fmla="*/ 82 h 513"/>
                  <a:gd name="T8" fmla="*/ 256 w 339"/>
                  <a:gd name="T9" fmla="*/ 450 h 513"/>
                  <a:gd name="T10" fmla="*/ 48 w 339"/>
                  <a:gd name="T11" fmla="*/ 0 h 513"/>
                  <a:gd name="T12" fmla="*/ 0 w 339"/>
                  <a:gd name="T13" fmla="*/ 459 h 513"/>
                  <a:gd name="T14" fmla="*/ 289 w 339"/>
                  <a:gd name="T15" fmla="*/ 513 h 513"/>
                  <a:gd name="T16" fmla="*/ 339 w 339"/>
                  <a:gd name="T17" fmla="*/ 32 h 513"/>
                  <a:gd name="T18" fmla="*/ 48 w 339"/>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9"/>
                  <a:gd name="T31" fmla="*/ 0 h 513"/>
                  <a:gd name="T32" fmla="*/ 339 w 339"/>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9" h="513">
                    <a:moveTo>
                      <a:pt x="256" y="450"/>
                    </a:moveTo>
                    <a:lnTo>
                      <a:pt x="34" y="413"/>
                    </a:lnTo>
                    <a:lnTo>
                      <a:pt x="72" y="55"/>
                    </a:lnTo>
                    <a:lnTo>
                      <a:pt x="295" y="82"/>
                    </a:lnTo>
                    <a:lnTo>
                      <a:pt x="256" y="450"/>
                    </a:lnTo>
                    <a:moveTo>
                      <a:pt x="48" y="0"/>
                    </a:moveTo>
                    <a:lnTo>
                      <a:pt x="0" y="459"/>
                    </a:lnTo>
                    <a:lnTo>
                      <a:pt x="289" y="513"/>
                    </a:lnTo>
                    <a:lnTo>
                      <a:pt x="339" y="32"/>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82" name="Freeform 97"/>
              <p:cNvSpPr/>
              <p:nvPr/>
            </p:nvSpPr>
            <p:spPr bwMode="auto">
              <a:xfrm>
                <a:off x="604" y="841"/>
                <a:ext cx="240" cy="518"/>
              </a:xfrm>
              <a:custGeom>
                <a:avLst/>
                <a:gdLst>
                  <a:gd name="T0" fmla="*/ 50 w 240"/>
                  <a:gd name="T1" fmla="*/ 0 h 518"/>
                  <a:gd name="T2" fmla="*/ 0 w 240"/>
                  <a:gd name="T3" fmla="*/ 484 h 518"/>
                  <a:gd name="T4" fmla="*/ 189 w 240"/>
                  <a:gd name="T5" fmla="*/ 518 h 518"/>
                  <a:gd name="T6" fmla="*/ 240 w 240"/>
                  <a:gd name="T7" fmla="*/ 20 h 518"/>
                  <a:gd name="T8" fmla="*/ 50 w 240"/>
                  <a:gd name="T9" fmla="*/ 0 h 518"/>
                  <a:gd name="T10" fmla="*/ 0 60000 65536"/>
                  <a:gd name="T11" fmla="*/ 0 60000 65536"/>
                  <a:gd name="T12" fmla="*/ 0 60000 65536"/>
                  <a:gd name="T13" fmla="*/ 0 60000 65536"/>
                  <a:gd name="T14" fmla="*/ 0 60000 65536"/>
                  <a:gd name="T15" fmla="*/ 0 w 240"/>
                  <a:gd name="T16" fmla="*/ 0 h 518"/>
                  <a:gd name="T17" fmla="*/ 240 w 240"/>
                  <a:gd name="T18" fmla="*/ 518 h 518"/>
                </a:gdLst>
                <a:ahLst/>
                <a:cxnLst>
                  <a:cxn ang="T10">
                    <a:pos x="T0" y="T1"/>
                  </a:cxn>
                  <a:cxn ang="T11">
                    <a:pos x="T2" y="T3"/>
                  </a:cxn>
                  <a:cxn ang="T12">
                    <a:pos x="T4" y="T5"/>
                  </a:cxn>
                  <a:cxn ang="T13">
                    <a:pos x="T6" y="T7"/>
                  </a:cxn>
                  <a:cxn ang="T14">
                    <a:pos x="T8" y="T9"/>
                  </a:cxn>
                </a:cxnLst>
                <a:rect l="T15" t="T16" r="T17" b="T18"/>
                <a:pathLst>
                  <a:path w="240" h="518">
                    <a:moveTo>
                      <a:pt x="50" y="0"/>
                    </a:moveTo>
                    <a:lnTo>
                      <a:pt x="0" y="484"/>
                    </a:lnTo>
                    <a:lnTo>
                      <a:pt x="189" y="518"/>
                    </a:lnTo>
                    <a:lnTo>
                      <a:pt x="240" y="20"/>
                    </a:lnTo>
                    <a:lnTo>
                      <a:pt x="50" y="0"/>
                    </a:lnTo>
                    <a:close/>
                  </a:path>
                </a:pathLst>
              </a:custGeom>
              <a:solidFill>
                <a:srgbClr val="8C258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83" name="Freeform 98"/>
              <p:cNvSpPr/>
              <p:nvPr/>
            </p:nvSpPr>
            <p:spPr bwMode="auto">
              <a:xfrm>
                <a:off x="604" y="841"/>
                <a:ext cx="240" cy="518"/>
              </a:xfrm>
              <a:custGeom>
                <a:avLst/>
                <a:gdLst>
                  <a:gd name="T0" fmla="*/ 50 w 240"/>
                  <a:gd name="T1" fmla="*/ 0 h 518"/>
                  <a:gd name="T2" fmla="*/ 0 w 240"/>
                  <a:gd name="T3" fmla="*/ 484 h 518"/>
                  <a:gd name="T4" fmla="*/ 189 w 240"/>
                  <a:gd name="T5" fmla="*/ 518 h 518"/>
                  <a:gd name="T6" fmla="*/ 240 w 240"/>
                  <a:gd name="T7" fmla="*/ 20 h 518"/>
                  <a:gd name="T8" fmla="*/ 50 w 240"/>
                  <a:gd name="T9" fmla="*/ 0 h 518"/>
                  <a:gd name="T10" fmla="*/ 0 60000 65536"/>
                  <a:gd name="T11" fmla="*/ 0 60000 65536"/>
                  <a:gd name="T12" fmla="*/ 0 60000 65536"/>
                  <a:gd name="T13" fmla="*/ 0 60000 65536"/>
                  <a:gd name="T14" fmla="*/ 0 60000 65536"/>
                  <a:gd name="T15" fmla="*/ 0 w 240"/>
                  <a:gd name="T16" fmla="*/ 0 h 518"/>
                  <a:gd name="T17" fmla="*/ 240 w 240"/>
                  <a:gd name="T18" fmla="*/ 518 h 518"/>
                </a:gdLst>
                <a:ahLst/>
                <a:cxnLst>
                  <a:cxn ang="T10">
                    <a:pos x="T0" y="T1"/>
                  </a:cxn>
                  <a:cxn ang="T11">
                    <a:pos x="T2" y="T3"/>
                  </a:cxn>
                  <a:cxn ang="T12">
                    <a:pos x="T4" y="T5"/>
                  </a:cxn>
                  <a:cxn ang="T13">
                    <a:pos x="T6" y="T7"/>
                  </a:cxn>
                  <a:cxn ang="T14">
                    <a:pos x="T8" y="T9"/>
                  </a:cxn>
                </a:cxnLst>
                <a:rect l="T15" t="T16" r="T17" b="T18"/>
                <a:pathLst>
                  <a:path w="240" h="518">
                    <a:moveTo>
                      <a:pt x="50" y="0"/>
                    </a:moveTo>
                    <a:lnTo>
                      <a:pt x="0" y="484"/>
                    </a:lnTo>
                    <a:lnTo>
                      <a:pt x="189" y="518"/>
                    </a:lnTo>
                    <a:lnTo>
                      <a:pt x="240" y="20"/>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84" name="Freeform 99"/>
              <p:cNvSpPr>
                <a:spLocks noEditPoints="1"/>
              </p:cNvSpPr>
              <p:nvPr/>
            </p:nvSpPr>
            <p:spPr bwMode="auto">
              <a:xfrm>
                <a:off x="317" y="279"/>
                <a:ext cx="587" cy="512"/>
              </a:xfrm>
              <a:custGeom>
                <a:avLst/>
                <a:gdLst>
                  <a:gd name="T0" fmla="*/ 161 w 587"/>
                  <a:gd name="T1" fmla="*/ 409 h 512"/>
                  <a:gd name="T2" fmla="*/ 513 w 587"/>
                  <a:gd name="T3" fmla="*/ 421 h 512"/>
                  <a:gd name="T4" fmla="*/ 140 w 587"/>
                  <a:gd name="T5" fmla="*/ 407 h 512"/>
                  <a:gd name="T6" fmla="*/ 63 w 587"/>
                  <a:gd name="T7" fmla="*/ 384 h 512"/>
                  <a:gd name="T8" fmla="*/ 140 w 587"/>
                  <a:gd name="T9" fmla="*/ 407 h 512"/>
                  <a:gd name="T10" fmla="*/ 354 w 587"/>
                  <a:gd name="T11" fmla="*/ 268 h 512"/>
                  <a:gd name="T12" fmla="*/ 527 w 587"/>
                  <a:gd name="T13" fmla="*/ 261 h 512"/>
                  <a:gd name="T14" fmla="*/ 338 w 587"/>
                  <a:gd name="T15" fmla="*/ 267 h 512"/>
                  <a:gd name="T16" fmla="*/ 218 w 587"/>
                  <a:gd name="T17" fmla="*/ 242 h 512"/>
                  <a:gd name="T18" fmla="*/ 338 w 587"/>
                  <a:gd name="T19" fmla="*/ 267 h 512"/>
                  <a:gd name="T20" fmla="*/ 77 w 587"/>
                  <a:gd name="T21" fmla="*/ 250 h 512"/>
                  <a:gd name="T22" fmla="*/ 202 w 587"/>
                  <a:gd name="T23" fmla="*/ 242 h 512"/>
                  <a:gd name="T24" fmla="*/ 363 w 587"/>
                  <a:gd name="T25" fmla="*/ 111 h 512"/>
                  <a:gd name="T26" fmla="*/ 221 w 587"/>
                  <a:gd name="T27" fmla="*/ 89 h 512"/>
                  <a:gd name="T28" fmla="*/ 363 w 587"/>
                  <a:gd name="T29" fmla="*/ 111 h 512"/>
                  <a:gd name="T30" fmla="*/ 93 w 587"/>
                  <a:gd name="T31" fmla="*/ 100 h 512"/>
                  <a:gd name="T32" fmla="*/ 190 w 587"/>
                  <a:gd name="T33" fmla="*/ 87 h 512"/>
                  <a:gd name="T34" fmla="*/ 47 w 587"/>
                  <a:gd name="T35" fmla="*/ 0 h 512"/>
                  <a:gd name="T36" fmla="*/ 197 w 587"/>
                  <a:gd name="T37" fmla="*/ 479 h 512"/>
                  <a:gd name="T38" fmla="*/ 535 w 587"/>
                  <a:gd name="T39" fmla="*/ 512 h 512"/>
                  <a:gd name="T40" fmla="*/ 529 w 587"/>
                  <a:gd name="T41" fmla="*/ 440 h 512"/>
                  <a:gd name="T42" fmla="*/ 545 w 587"/>
                  <a:gd name="T43" fmla="*/ 425 h 512"/>
                  <a:gd name="T44" fmla="*/ 69 w 587"/>
                  <a:gd name="T45" fmla="*/ 325 h 512"/>
                  <a:gd name="T46" fmla="*/ 552 w 587"/>
                  <a:gd name="T47" fmla="*/ 343 h 512"/>
                  <a:gd name="T48" fmla="*/ 543 w 587"/>
                  <a:gd name="T49" fmla="*/ 279 h 512"/>
                  <a:gd name="T50" fmla="*/ 562 w 587"/>
                  <a:gd name="T51" fmla="*/ 262 h 512"/>
                  <a:gd name="T52" fmla="*/ 85 w 587"/>
                  <a:gd name="T53" fmla="*/ 175 h 512"/>
                  <a:gd name="T54" fmla="*/ 570 w 587"/>
                  <a:gd name="T55" fmla="*/ 183 h 512"/>
                  <a:gd name="T56" fmla="*/ 380 w 587"/>
                  <a:gd name="T57" fmla="*/ 112 h 512"/>
                  <a:gd name="T58" fmla="*/ 577 w 587"/>
                  <a:gd name="T59" fmla="*/ 101 h 512"/>
                  <a:gd name="T60" fmla="*/ 343 w 587"/>
                  <a:gd name="T61" fmla="*/ 8 h 512"/>
                  <a:gd name="T62" fmla="*/ 47 w 587"/>
                  <a:gd name="T63" fmla="*/ 0 h 5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7"/>
                  <a:gd name="T97" fmla="*/ 0 h 512"/>
                  <a:gd name="T98" fmla="*/ 587 w 587"/>
                  <a:gd name="T99" fmla="*/ 512 h 5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7" h="512">
                    <a:moveTo>
                      <a:pt x="512" y="439"/>
                    </a:moveTo>
                    <a:lnTo>
                      <a:pt x="161" y="409"/>
                    </a:lnTo>
                    <a:lnTo>
                      <a:pt x="163" y="392"/>
                    </a:lnTo>
                    <a:lnTo>
                      <a:pt x="513" y="421"/>
                    </a:lnTo>
                    <a:lnTo>
                      <a:pt x="512" y="439"/>
                    </a:lnTo>
                    <a:close/>
                    <a:moveTo>
                      <a:pt x="140" y="407"/>
                    </a:moveTo>
                    <a:lnTo>
                      <a:pt x="61" y="401"/>
                    </a:lnTo>
                    <a:lnTo>
                      <a:pt x="63" y="384"/>
                    </a:lnTo>
                    <a:lnTo>
                      <a:pt x="141" y="390"/>
                    </a:lnTo>
                    <a:lnTo>
                      <a:pt x="140" y="407"/>
                    </a:lnTo>
                    <a:close/>
                    <a:moveTo>
                      <a:pt x="526" y="278"/>
                    </a:moveTo>
                    <a:lnTo>
                      <a:pt x="354" y="268"/>
                    </a:lnTo>
                    <a:lnTo>
                      <a:pt x="357" y="250"/>
                    </a:lnTo>
                    <a:lnTo>
                      <a:pt x="527" y="261"/>
                    </a:lnTo>
                    <a:lnTo>
                      <a:pt x="526" y="278"/>
                    </a:lnTo>
                    <a:close/>
                    <a:moveTo>
                      <a:pt x="338" y="267"/>
                    </a:moveTo>
                    <a:lnTo>
                      <a:pt x="216" y="259"/>
                    </a:lnTo>
                    <a:lnTo>
                      <a:pt x="218" y="242"/>
                    </a:lnTo>
                    <a:lnTo>
                      <a:pt x="340" y="250"/>
                    </a:lnTo>
                    <a:lnTo>
                      <a:pt x="338" y="267"/>
                    </a:lnTo>
                    <a:close/>
                    <a:moveTo>
                      <a:pt x="201" y="258"/>
                    </a:moveTo>
                    <a:lnTo>
                      <a:pt x="77" y="250"/>
                    </a:lnTo>
                    <a:lnTo>
                      <a:pt x="79" y="234"/>
                    </a:lnTo>
                    <a:lnTo>
                      <a:pt x="202" y="242"/>
                    </a:lnTo>
                    <a:lnTo>
                      <a:pt x="201" y="258"/>
                    </a:lnTo>
                    <a:close/>
                    <a:moveTo>
                      <a:pt x="363" y="111"/>
                    </a:moveTo>
                    <a:lnTo>
                      <a:pt x="219" y="106"/>
                    </a:lnTo>
                    <a:lnTo>
                      <a:pt x="221" y="89"/>
                    </a:lnTo>
                    <a:lnTo>
                      <a:pt x="366" y="94"/>
                    </a:lnTo>
                    <a:lnTo>
                      <a:pt x="363" y="111"/>
                    </a:lnTo>
                    <a:close/>
                    <a:moveTo>
                      <a:pt x="188" y="105"/>
                    </a:moveTo>
                    <a:lnTo>
                      <a:pt x="93" y="100"/>
                    </a:lnTo>
                    <a:lnTo>
                      <a:pt x="94" y="84"/>
                    </a:lnTo>
                    <a:lnTo>
                      <a:pt x="190" y="87"/>
                    </a:lnTo>
                    <a:lnTo>
                      <a:pt x="188" y="105"/>
                    </a:lnTo>
                    <a:close/>
                    <a:moveTo>
                      <a:pt x="47" y="0"/>
                    </a:moveTo>
                    <a:lnTo>
                      <a:pt x="0" y="460"/>
                    </a:lnTo>
                    <a:lnTo>
                      <a:pt x="197" y="479"/>
                    </a:lnTo>
                    <a:lnTo>
                      <a:pt x="293" y="489"/>
                    </a:lnTo>
                    <a:lnTo>
                      <a:pt x="535" y="512"/>
                    </a:lnTo>
                    <a:lnTo>
                      <a:pt x="543" y="442"/>
                    </a:lnTo>
                    <a:lnTo>
                      <a:pt x="529" y="440"/>
                    </a:lnTo>
                    <a:lnTo>
                      <a:pt x="532" y="423"/>
                    </a:lnTo>
                    <a:lnTo>
                      <a:pt x="545" y="425"/>
                    </a:lnTo>
                    <a:lnTo>
                      <a:pt x="551" y="361"/>
                    </a:lnTo>
                    <a:lnTo>
                      <a:pt x="69" y="325"/>
                    </a:lnTo>
                    <a:lnTo>
                      <a:pt x="71" y="309"/>
                    </a:lnTo>
                    <a:lnTo>
                      <a:pt x="552" y="343"/>
                    </a:lnTo>
                    <a:lnTo>
                      <a:pt x="559" y="281"/>
                    </a:lnTo>
                    <a:lnTo>
                      <a:pt x="543" y="279"/>
                    </a:lnTo>
                    <a:lnTo>
                      <a:pt x="546" y="262"/>
                    </a:lnTo>
                    <a:lnTo>
                      <a:pt x="562" y="262"/>
                    </a:lnTo>
                    <a:lnTo>
                      <a:pt x="568" y="200"/>
                    </a:lnTo>
                    <a:lnTo>
                      <a:pt x="85" y="175"/>
                    </a:lnTo>
                    <a:lnTo>
                      <a:pt x="86" y="159"/>
                    </a:lnTo>
                    <a:lnTo>
                      <a:pt x="570" y="183"/>
                    </a:lnTo>
                    <a:lnTo>
                      <a:pt x="576" y="120"/>
                    </a:lnTo>
                    <a:lnTo>
                      <a:pt x="380" y="112"/>
                    </a:lnTo>
                    <a:lnTo>
                      <a:pt x="382" y="94"/>
                    </a:lnTo>
                    <a:lnTo>
                      <a:pt x="577" y="101"/>
                    </a:lnTo>
                    <a:lnTo>
                      <a:pt x="587" y="14"/>
                    </a:lnTo>
                    <a:lnTo>
                      <a:pt x="343" y="8"/>
                    </a:lnTo>
                    <a:lnTo>
                      <a:pt x="246" y="5"/>
                    </a:lnTo>
                    <a:lnTo>
                      <a:pt x="47" y="0"/>
                    </a:lnTo>
                    <a:close/>
                  </a:path>
                </a:pathLst>
              </a:custGeom>
              <a:solidFill>
                <a:srgbClr val="85BC3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85" name="Freeform 100"/>
              <p:cNvSpPr>
                <a:spLocks noEditPoints="1"/>
              </p:cNvSpPr>
              <p:nvPr/>
            </p:nvSpPr>
            <p:spPr bwMode="auto">
              <a:xfrm>
                <a:off x="317" y="279"/>
                <a:ext cx="587" cy="512"/>
              </a:xfrm>
              <a:custGeom>
                <a:avLst/>
                <a:gdLst>
                  <a:gd name="T0" fmla="*/ 161 w 587"/>
                  <a:gd name="T1" fmla="*/ 409 h 512"/>
                  <a:gd name="T2" fmla="*/ 513 w 587"/>
                  <a:gd name="T3" fmla="*/ 421 h 512"/>
                  <a:gd name="T4" fmla="*/ 140 w 587"/>
                  <a:gd name="T5" fmla="*/ 407 h 512"/>
                  <a:gd name="T6" fmla="*/ 63 w 587"/>
                  <a:gd name="T7" fmla="*/ 384 h 512"/>
                  <a:gd name="T8" fmla="*/ 140 w 587"/>
                  <a:gd name="T9" fmla="*/ 407 h 512"/>
                  <a:gd name="T10" fmla="*/ 354 w 587"/>
                  <a:gd name="T11" fmla="*/ 268 h 512"/>
                  <a:gd name="T12" fmla="*/ 527 w 587"/>
                  <a:gd name="T13" fmla="*/ 261 h 512"/>
                  <a:gd name="T14" fmla="*/ 338 w 587"/>
                  <a:gd name="T15" fmla="*/ 267 h 512"/>
                  <a:gd name="T16" fmla="*/ 218 w 587"/>
                  <a:gd name="T17" fmla="*/ 242 h 512"/>
                  <a:gd name="T18" fmla="*/ 338 w 587"/>
                  <a:gd name="T19" fmla="*/ 267 h 512"/>
                  <a:gd name="T20" fmla="*/ 77 w 587"/>
                  <a:gd name="T21" fmla="*/ 250 h 512"/>
                  <a:gd name="T22" fmla="*/ 202 w 587"/>
                  <a:gd name="T23" fmla="*/ 242 h 512"/>
                  <a:gd name="T24" fmla="*/ 363 w 587"/>
                  <a:gd name="T25" fmla="*/ 111 h 512"/>
                  <a:gd name="T26" fmla="*/ 221 w 587"/>
                  <a:gd name="T27" fmla="*/ 89 h 512"/>
                  <a:gd name="T28" fmla="*/ 363 w 587"/>
                  <a:gd name="T29" fmla="*/ 111 h 512"/>
                  <a:gd name="T30" fmla="*/ 93 w 587"/>
                  <a:gd name="T31" fmla="*/ 100 h 512"/>
                  <a:gd name="T32" fmla="*/ 190 w 587"/>
                  <a:gd name="T33" fmla="*/ 87 h 512"/>
                  <a:gd name="T34" fmla="*/ 47 w 587"/>
                  <a:gd name="T35" fmla="*/ 0 h 512"/>
                  <a:gd name="T36" fmla="*/ 197 w 587"/>
                  <a:gd name="T37" fmla="*/ 479 h 512"/>
                  <a:gd name="T38" fmla="*/ 535 w 587"/>
                  <a:gd name="T39" fmla="*/ 512 h 512"/>
                  <a:gd name="T40" fmla="*/ 529 w 587"/>
                  <a:gd name="T41" fmla="*/ 440 h 512"/>
                  <a:gd name="T42" fmla="*/ 545 w 587"/>
                  <a:gd name="T43" fmla="*/ 425 h 512"/>
                  <a:gd name="T44" fmla="*/ 69 w 587"/>
                  <a:gd name="T45" fmla="*/ 325 h 512"/>
                  <a:gd name="T46" fmla="*/ 552 w 587"/>
                  <a:gd name="T47" fmla="*/ 343 h 512"/>
                  <a:gd name="T48" fmla="*/ 543 w 587"/>
                  <a:gd name="T49" fmla="*/ 279 h 512"/>
                  <a:gd name="T50" fmla="*/ 562 w 587"/>
                  <a:gd name="T51" fmla="*/ 262 h 512"/>
                  <a:gd name="T52" fmla="*/ 85 w 587"/>
                  <a:gd name="T53" fmla="*/ 175 h 512"/>
                  <a:gd name="T54" fmla="*/ 570 w 587"/>
                  <a:gd name="T55" fmla="*/ 183 h 512"/>
                  <a:gd name="T56" fmla="*/ 380 w 587"/>
                  <a:gd name="T57" fmla="*/ 112 h 512"/>
                  <a:gd name="T58" fmla="*/ 577 w 587"/>
                  <a:gd name="T59" fmla="*/ 101 h 512"/>
                  <a:gd name="T60" fmla="*/ 343 w 587"/>
                  <a:gd name="T61" fmla="*/ 8 h 512"/>
                  <a:gd name="T62" fmla="*/ 47 w 587"/>
                  <a:gd name="T63" fmla="*/ 0 h 5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7"/>
                  <a:gd name="T97" fmla="*/ 0 h 512"/>
                  <a:gd name="T98" fmla="*/ 587 w 587"/>
                  <a:gd name="T99" fmla="*/ 512 h 5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7" h="512">
                    <a:moveTo>
                      <a:pt x="512" y="439"/>
                    </a:moveTo>
                    <a:lnTo>
                      <a:pt x="161" y="409"/>
                    </a:lnTo>
                    <a:lnTo>
                      <a:pt x="163" y="392"/>
                    </a:lnTo>
                    <a:lnTo>
                      <a:pt x="513" y="421"/>
                    </a:lnTo>
                    <a:lnTo>
                      <a:pt x="512" y="439"/>
                    </a:lnTo>
                    <a:moveTo>
                      <a:pt x="140" y="407"/>
                    </a:moveTo>
                    <a:lnTo>
                      <a:pt x="61" y="401"/>
                    </a:lnTo>
                    <a:lnTo>
                      <a:pt x="63" y="384"/>
                    </a:lnTo>
                    <a:lnTo>
                      <a:pt x="141" y="390"/>
                    </a:lnTo>
                    <a:lnTo>
                      <a:pt x="140" y="407"/>
                    </a:lnTo>
                    <a:moveTo>
                      <a:pt x="526" y="278"/>
                    </a:moveTo>
                    <a:lnTo>
                      <a:pt x="354" y="268"/>
                    </a:lnTo>
                    <a:lnTo>
                      <a:pt x="357" y="250"/>
                    </a:lnTo>
                    <a:lnTo>
                      <a:pt x="527" y="261"/>
                    </a:lnTo>
                    <a:lnTo>
                      <a:pt x="526" y="278"/>
                    </a:lnTo>
                    <a:moveTo>
                      <a:pt x="338" y="267"/>
                    </a:moveTo>
                    <a:lnTo>
                      <a:pt x="216" y="259"/>
                    </a:lnTo>
                    <a:lnTo>
                      <a:pt x="218" y="242"/>
                    </a:lnTo>
                    <a:lnTo>
                      <a:pt x="340" y="250"/>
                    </a:lnTo>
                    <a:lnTo>
                      <a:pt x="338" y="267"/>
                    </a:lnTo>
                    <a:moveTo>
                      <a:pt x="201" y="258"/>
                    </a:moveTo>
                    <a:lnTo>
                      <a:pt x="77" y="250"/>
                    </a:lnTo>
                    <a:lnTo>
                      <a:pt x="79" y="234"/>
                    </a:lnTo>
                    <a:lnTo>
                      <a:pt x="202" y="242"/>
                    </a:lnTo>
                    <a:lnTo>
                      <a:pt x="201" y="258"/>
                    </a:lnTo>
                    <a:moveTo>
                      <a:pt x="363" y="111"/>
                    </a:moveTo>
                    <a:lnTo>
                      <a:pt x="219" y="106"/>
                    </a:lnTo>
                    <a:lnTo>
                      <a:pt x="221" y="89"/>
                    </a:lnTo>
                    <a:lnTo>
                      <a:pt x="366" y="94"/>
                    </a:lnTo>
                    <a:lnTo>
                      <a:pt x="363" y="111"/>
                    </a:lnTo>
                    <a:moveTo>
                      <a:pt x="188" y="105"/>
                    </a:moveTo>
                    <a:lnTo>
                      <a:pt x="93" y="100"/>
                    </a:lnTo>
                    <a:lnTo>
                      <a:pt x="94" y="84"/>
                    </a:lnTo>
                    <a:lnTo>
                      <a:pt x="190" y="87"/>
                    </a:lnTo>
                    <a:lnTo>
                      <a:pt x="188" y="105"/>
                    </a:lnTo>
                    <a:moveTo>
                      <a:pt x="47" y="0"/>
                    </a:moveTo>
                    <a:lnTo>
                      <a:pt x="0" y="460"/>
                    </a:lnTo>
                    <a:lnTo>
                      <a:pt x="197" y="479"/>
                    </a:lnTo>
                    <a:lnTo>
                      <a:pt x="293" y="489"/>
                    </a:lnTo>
                    <a:lnTo>
                      <a:pt x="535" y="512"/>
                    </a:lnTo>
                    <a:lnTo>
                      <a:pt x="543" y="442"/>
                    </a:lnTo>
                    <a:lnTo>
                      <a:pt x="529" y="440"/>
                    </a:lnTo>
                    <a:lnTo>
                      <a:pt x="532" y="423"/>
                    </a:lnTo>
                    <a:lnTo>
                      <a:pt x="545" y="425"/>
                    </a:lnTo>
                    <a:lnTo>
                      <a:pt x="551" y="361"/>
                    </a:lnTo>
                    <a:lnTo>
                      <a:pt x="69" y="325"/>
                    </a:lnTo>
                    <a:lnTo>
                      <a:pt x="71" y="309"/>
                    </a:lnTo>
                    <a:lnTo>
                      <a:pt x="552" y="343"/>
                    </a:lnTo>
                    <a:lnTo>
                      <a:pt x="559" y="281"/>
                    </a:lnTo>
                    <a:lnTo>
                      <a:pt x="543" y="279"/>
                    </a:lnTo>
                    <a:lnTo>
                      <a:pt x="546" y="262"/>
                    </a:lnTo>
                    <a:lnTo>
                      <a:pt x="562" y="262"/>
                    </a:lnTo>
                    <a:lnTo>
                      <a:pt x="568" y="200"/>
                    </a:lnTo>
                    <a:lnTo>
                      <a:pt x="85" y="175"/>
                    </a:lnTo>
                    <a:lnTo>
                      <a:pt x="86" y="159"/>
                    </a:lnTo>
                    <a:lnTo>
                      <a:pt x="570" y="183"/>
                    </a:lnTo>
                    <a:lnTo>
                      <a:pt x="576" y="120"/>
                    </a:lnTo>
                    <a:lnTo>
                      <a:pt x="380" y="112"/>
                    </a:lnTo>
                    <a:lnTo>
                      <a:pt x="382" y="94"/>
                    </a:lnTo>
                    <a:lnTo>
                      <a:pt x="577" y="101"/>
                    </a:lnTo>
                    <a:lnTo>
                      <a:pt x="587" y="14"/>
                    </a:lnTo>
                    <a:lnTo>
                      <a:pt x="343" y="8"/>
                    </a:lnTo>
                    <a:lnTo>
                      <a:pt x="246" y="5"/>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86" name="Freeform 101"/>
              <p:cNvSpPr/>
              <p:nvPr/>
            </p:nvSpPr>
            <p:spPr bwMode="auto">
              <a:xfrm>
                <a:off x="219" y="1576"/>
                <a:ext cx="539" cy="245"/>
              </a:xfrm>
              <a:custGeom>
                <a:avLst/>
                <a:gdLst>
                  <a:gd name="T0" fmla="*/ 11 w 539"/>
                  <a:gd name="T1" fmla="*/ 0 h 245"/>
                  <a:gd name="T2" fmla="*/ 0 w 539"/>
                  <a:gd name="T3" fmla="*/ 114 h 245"/>
                  <a:gd name="T4" fmla="*/ 194 w 539"/>
                  <a:gd name="T5" fmla="*/ 163 h 245"/>
                  <a:gd name="T6" fmla="*/ 286 w 539"/>
                  <a:gd name="T7" fmla="*/ 186 h 245"/>
                  <a:gd name="T8" fmla="*/ 527 w 539"/>
                  <a:gd name="T9" fmla="*/ 245 h 245"/>
                  <a:gd name="T10" fmla="*/ 539 w 539"/>
                  <a:gd name="T11" fmla="*/ 122 h 245"/>
                  <a:gd name="T12" fmla="*/ 299 w 539"/>
                  <a:gd name="T13" fmla="*/ 67 h 245"/>
                  <a:gd name="T14" fmla="*/ 206 w 539"/>
                  <a:gd name="T15" fmla="*/ 46 h 245"/>
                  <a:gd name="T16" fmla="*/ 11 w 539"/>
                  <a:gd name="T17" fmla="*/ 0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9"/>
                  <a:gd name="T28" fmla="*/ 0 h 245"/>
                  <a:gd name="T29" fmla="*/ 539 w 539"/>
                  <a:gd name="T30" fmla="*/ 245 h 2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9" h="245">
                    <a:moveTo>
                      <a:pt x="11" y="0"/>
                    </a:moveTo>
                    <a:lnTo>
                      <a:pt x="0" y="114"/>
                    </a:lnTo>
                    <a:lnTo>
                      <a:pt x="194" y="163"/>
                    </a:lnTo>
                    <a:lnTo>
                      <a:pt x="286" y="186"/>
                    </a:lnTo>
                    <a:lnTo>
                      <a:pt x="527" y="245"/>
                    </a:lnTo>
                    <a:lnTo>
                      <a:pt x="539" y="122"/>
                    </a:lnTo>
                    <a:lnTo>
                      <a:pt x="299" y="67"/>
                    </a:lnTo>
                    <a:lnTo>
                      <a:pt x="206" y="46"/>
                    </a:lnTo>
                    <a:lnTo>
                      <a:pt x="11" y="0"/>
                    </a:lnTo>
                    <a:close/>
                  </a:path>
                </a:pathLst>
              </a:custGeom>
              <a:solidFill>
                <a:srgbClr val="612B8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87" name="Freeform 102"/>
              <p:cNvSpPr/>
              <p:nvPr/>
            </p:nvSpPr>
            <p:spPr bwMode="auto">
              <a:xfrm>
                <a:off x="219" y="1576"/>
                <a:ext cx="539" cy="245"/>
              </a:xfrm>
              <a:custGeom>
                <a:avLst/>
                <a:gdLst>
                  <a:gd name="T0" fmla="*/ 11 w 539"/>
                  <a:gd name="T1" fmla="*/ 0 h 245"/>
                  <a:gd name="T2" fmla="*/ 0 w 539"/>
                  <a:gd name="T3" fmla="*/ 114 h 245"/>
                  <a:gd name="T4" fmla="*/ 194 w 539"/>
                  <a:gd name="T5" fmla="*/ 163 h 245"/>
                  <a:gd name="T6" fmla="*/ 286 w 539"/>
                  <a:gd name="T7" fmla="*/ 186 h 245"/>
                  <a:gd name="T8" fmla="*/ 527 w 539"/>
                  <a:gd name="T9" fmla="*/ 245 h 245"/>
                  <a:gd name="T10" fmla="*/ 539 w 539"/>
                  <a:gd name="T11" fmla="*/ 122 h 245"/>
                  <a:gd name="T12" fmla="*/ 299 w 539"/>
                  <a:gd name="T13" fmla="*/ 67 h 245"/>
                  <a:gd name="T14" fmla="*/ 206 w 539"/>
                  <a:gd name="T15" fmla="*/ 46 h 245"/>
                  <a:gd name="T16" fmla="*/ 11 w 539"/>
                  <a:gd name="T17" fmla="*/ 0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9"/>
                  <a:gd name="T28" fmla="*/ 0 h 245"/>
                  <a:gd name="T29" fmla="*/ 539 w 539"/>
                  <a:gd name="T30" fmla="*/ 245 h 2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9" h="245">
                    <a:moveTo>
                      <a:pt x="11" y="0"/>
                    </a:moveTo>
                    <a:lnTo>
                      <a:pt x="0" y="114"/>
                    </a:lnTo>
                    <a:lnTo>
                      <a:pt x="194" y="163"/>
                    </a:lnTo>
                    <a:lnTo>
                      <a:pt x="286" y="186"/>
                    </a:lnTo>
                    <a:lnTo>
                      <a:pt x="527" y="245"/>
                    </a:lnTo>
                    <a:lnTo>
                      <a:pt x="539" y="122"/>
                    </a:lnTo>
                    <a:lnTo>
                      <a:pt x="299" y="67"/>
                    </a:lnTo>
                    <a:lnTo>
                      <a:pt x="206" y="46"/>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88" name="Freeform 103"/>
              <p:cNvSpPr/>
              <p:nvPr/>
            </p:nvSpPr>
            <p:spPr bwMode="auto">
              <a:xfrm>
                <a:off x="186" y="1743"/>
                <a:ext cx="554" cy="412"/>
              </a:xfrm>
              <a:custGeom>
                <a:avLst/>
                <a:gdLst>
                  <a:gd name="T0" fmla="*/ 27 w 554"/>
                  <a:gd name="T1" fmla="*/ 0 h 412"/>
                  <a:gd name="T2" fmla="*/ 0 w 554"/>
                  <a:gd name="T3" fmla="*/ 255 h 412"/>
                  <a:gd name="T4" fmla="*/ 194 w 554"/>
                  <a:gd name="T5" fmla="*/ 313 h 412"/>
                  <a:gd name="T6" fmla="*/ 286 w 554"/>
                  <a:gd name="T7" fmla="*/ 341 h 412"/>
                  <a:gd name="T8" fmla="*/ 524 w 554"/>
                  <a:gd name="T9" fmla="*/ 412 h 412"/>
                  <a:gd name="T10" fmla="*/ 554 w 554"/>
                  <a:gd name="T11" fmla="*/ 136 h 412"/>
                  <a:gd name="T12" fmla="*/ 314 w 554"/>
                  <a:gd name="T13" fmla="*/ 75 h 412"/>
                  <a:gd name="T14" fmla="*/ 221 w 554"/>
                  <a:gd name="T15" fmla="*/ 50 h 412"/>
                  <a:gd name="T16" fmla="*/ 27 w 554"/>
                  <a:gd name="T17" fmla="*/ 0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4"/>
                  <a:gd name="T28" fmla="*/ 0 h 412"/>
                  <a:gd name="T29" fmla="*/ 554 w 554"/>
                  <a:gd name="T30" fmla="*/ 412 h 4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4" h="412">
                    <a:moveTo>
                      <a:pt x="27" y="0"/>
                    </a:moveTo>
                    <a:lnTo>
                      <a:pt x="0" y="255"/>
                    </a:lnTo>
                    <a:lnTo>
                      <a:pt x="194" y="313"/>
                    </a:lnTo>
                    <a:lnTo>
                      <a:pt x="286" y="341"/>
                    </a:lnTo>
                    <a:lnTo>
                      <a:pt x="524" y="412"/>
                    </a:lnTo>
                    <a:lnTo>
                      <a:pt x="554" y="136"/>
                    </a:lnTo>
                    <a:lnTo>
                      <a:pt x="314" y="75"/>
                    </a:lnTo>
                    <a:lnTo>
                      <a:pt x="221" y="50"/>
                    </a:lnTo>
                    <a:lnTo>
                      <a:pt x="27" y="0"/>
                    </a:lnTo>
                    <a:close/>
                  </a:path>
                </a:pathLst>
              </a:custGeom>
              <a:solidFill>
                <a:srgbClr val="F2A4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89" name="Freeform 104"/>
              <p:cNvSpPr/>
              <p:nvPr/>
            </p:nvSpPr>
            <p:spPr bwMode="auto">
              <a:xfrm>
                <a:off x="186" y="1743"/>
                <a:ext cx="554" cy="412"/>
              </a:xfrm>
              <a:custGeom>
                <a:avLst/>
                <a:gdLst>
                  <a:gd name="T0" fmla="*/ 27 w 554"/>
                  <a:gd name="T1" fmla="*/ 0 h 412"/>
                  <a:gd name="T2" fmla="*/ 0 w 554"/>
                  <a:gd name="T3" fmla="*/ 255 h 412"/>
                  <a:gd name="T4" fmla="*/ 194 w 554"/>
                  <a:gd name="T5" fmla="*/ 313 h 412"/>
                  <a:gd name="T6" fmla="*/ 286 w 554"/>
                  <a:gd name="T7" fmla="*/ 341 h 412"/>
                  <a:gd name="T8" fmla="*/ 524 w 554"/>
                  <a:gd name="T9" fmla="*/ 412 h 412"/>
                  <a:gd name="T10" fmla="*/ 554 w 554"/>
                  <a:gd name="T11" fmla="*/ 136 h 412"/>
                  <a:gd name="T12" fmla="*/ 314 w 554"/>
                  <a:gd name="T13" fmla="*/ 75 h 412"/>
                  <a:gd name="T14" fmla="*/ 221 w 554"/>
                  <a:gd name="T15" fmla="*/ 50 h 412"/>
                  <a:gd name="T16" fmla="*/ 27 w 554"/>
                  <a:gd name="T17" fmla="*/ 0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4"/>
                  <a:gd name="T28" fmla="*/ 0 h 412"/>
                  <a:gd name="T29" fmla="*/ 554 w 554"/>
                  <a:gd name="T30" fmla="*/ 412 h 4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4" h="412">
                    <a:moveTo>
                      <a:pt x="27" y="0"/>
                    </a:moveTo>
                    <a:lnTo>
                      <a:pt x="0" y="255"/>
                    </a:lnTo>
                    <a:lnTo>
                      <a:pt x="194" y="313"/>
                    </a:lnTo>
                    <a:lnTo>
                      <a:pt x="286" y="341"/>
                    </a:lnTo>
                    <a:lnTo>
                      <a:pt x="524" y="412"/>
                    </a:lnTo>
                    <a:lnTo>
                      <a:pt x="554" y="136"/>
                    </a:lnTo>
                    <a:lnTo>
                      <a:pt x="314" y="75"/>
                    </a:lnTo>
                    <a:lnTo>
                      <a:pt x="221" y="50"/>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90" name="Freeform 105"/>
              <p:cNvSpPr>
                <a:spLocks noEditPoints="1"/>
              </p:cNvSpPr>
              <p:nvPr/>
            </p:nvSpPr>
            <p:spPr bwMode="auto">
              <a:xfrm>
                <a:off x="236" y="1319"/>
                <a:ext cx="282" cy="254"/>
              </a:xfrm>
              <a:custGeom>
                <a:avLst/>
                <a:gdLst>
                  <a:gd name="T0" fmla="*/ 177 w 180"/>
                  <a:gd name="T1" fmla="*/ 187 h 163"/>
                  <a:gd name="T2" fmla="*/ 172 w 180"/>
                  <a:gd name="T3" fmla="*/ 187 h 163"/>
                  <a:gd name="T4" fmla="*/ 139 w 180"/>
                  <a:gd name="T5" fmla="*/ 128 h 163"/>
                  <a:gd name="T6" fmla="*/ 177 w 180"/>
                  <a:gd name="T7" fmla="*/ 83 h 163"/>
                  <a:gd name="T8" fmla="*/ 183 w 180"/>
                  <a:gd name="T9" fmla="*/ 83 h 163"/>
                  <a:gd name="T10" fmla="*/ 215 w 180"/>
                  <a:gd name="T11" fmla="*/ 143 h 163"/>
                  <a:gd name="T12" fmla="*/ 177 w 180"/>
                  <a:gd name="T13" fmla="*/ 187 h 163"/>
                  <a:gd name="T14" fmla="*/ 85 w 180"/>
                  <a:gd name="T15" fmla="*/ 168 h 163"/>
                  <a:gd name="T16" fmla="*/ 80 w 180"/>
                  <a:gd name="T17" fmla="*/ 167 h 163"/>
                  <a:gd name="T18" fmla="*/ 49 w 180"/>
                  <a:gd name="T19" fmla="*/ 109 h 163"/>
                  <a:gd name="T20" fmla="*/ 85 w 180"/>
                  <a:gd name="T21" fmla="*/ 64 h 163"/>
                  <a:gd name="T22" fmla="*/ 91 w 180"/>
                  <a:gd name="T23" fmla="*/ 64 h 163"/>
                  <a:gd name="T24" fmla="*/ 121 w 180"/>
                  <a:gd name="T25" fmla="*/ 123 h 163"/>
                  <a:gd name="T26" fmla="*/ 85 w 180"/>
                  <a:gd name="T27" fmla="*/ 168 h 163"/>
                  <a:gd name="T28" fmla="*/ 20 w 180"/>
                  <a:gd name="T29" fmla="*/ 0 h 163"/>
                  <a:gd name="T30" fmla="*/ 0 w 180"/>
                  <a:gd name="T31" fmla="*/ 198 h 163"/>
                  <a:gd name="T32" fmla="*/ 260 w 180"/>
                  <a:gd name="T33" fmla="*/ 254 h 163"/>
                  <a:gd name="T34" fmla="*/ 282 w 180"/>
                  <a:gd name="T35" fmla="*/ 50 h 163"/>
                  <a:gd name="T36" fmla="*/ 20 w 180"/>
                  <a:gd name="T37" fmla="*/ 0 h 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163"/>
                  <a:gd name="T59" fmla="*/ 180 w 180"/>
                  <a:gd name="T60" fmla="*/ 163 h 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163">
                    <a:moveTo>
                      <a:pt x="113" y="120"/>
                    </a:moveTo>
                    <a:cubicBezTo>
                      <a:pt x="112" y="120"/>
                      <a:pt x="111" y="120"/>
                      <a:pt x="110" y="120"/>
                    </a:cubicBezTo>
                    <a:cubicBezTo>
                      <a:pt x="97" y="117"/>
                      <a:pt x="88" y="100"/>
                      <a:pt x="89" y="82"/>
                    </a:cubicBezTo>
                    <a:cubicBezTo>
                      <a:pt x="91" y="65"/>
                      <a:pt x="102" y="53"/>
                      <a:pt x="113" y="53"/>
                    </a:cubicBezTo>
                    <a:cubicBezTo>
                      <a:pt x="114" y="53"/>
                      <a:pt x="116" y="53"/>
                      <a:pt x="117" y="53"/>
                    </a:cubicBezTo>
                    <a:cubicBezTo>
                      <a:pt x="130" y="56"/>
                      <a:pt x="139" y="73"/>
                      <a:pt x="137" y="92"/>
                    </a:cubicBezTo>
                    <a:cubicBezTo>
                      <a:pt x="135" y="108"/>
                      <a:pt x="125" y="120"/>
                      <a:pt x="113" y="120"/>
                    </a:cubicBezTo>
                    <a:moveTo>
                      <a:pt x="54" y="108"/>
                    </a:moveTo>
                    <a:cubicBezTo>
                      <a:pt x="53" y="108"/>
                      <a:pt x="52" y="108"/>
                      <a:pt x="51" y="107"/>
                    </a:cubicBezTo>
                    <a:cubicBezTo>
                      <a:pt x="38" y="105"/>
                      <a:pt x="29" y="88"/>
                      <a:pt x="31" y="70"/>
                    </a:cubicBezTo>
                    <a:cubicBezTo>
                      <a:pt x="33" y="53"/>
                      <a:pt x="43" y="41"/>
                      <a:pt x="54" y="41"/>
                    </a:cubicBezTo>
                    <a:cubicBezTo>
                      <a:pt x="55" y="41"/>
                      <a:pt x="56" y="41"/>
                      <a:pt x="58" y="41"/>
                    </a:cubicBezTo>
                    <a:cubicBezTo>
                      <a:pt x="70" y="44"/>
                      <a:pt x="79" y="61"/>
                      <a:pt x="77" y="79"/>
                    </a:cubicBezTo>
                    <a:cubicBezTo>
                      <a:pt x="76" y="96"/>
                      <a:pt x="66" y="108"/>
                      <a:pt x="54" y="108"/>
                    </a:cubicBezTo>
                    <a:moveTo>
                      <a:pt x="13" y="0"/>
                    </a:moveTo>
                    <a:cubicBezTo>
                      <a:pt x="0" y="127"/>
                      <a:pt x="0" y="127"/>
                      <a:pt x="0" y="127"/>
                    </a:cubicBezTo>
                    <a:cubicBezTo>
                      <a:pt x="166" y="163"/>
                      <a:pt x="166" y="163"/>
                      <a:pt x="166" y="163"/>
                    </a:cubicBezTo>
                    <a:cubicBezTo>
                      <a:pt x="180" y="32"/>
                      <a:pt x="180" y="32"/>
                      <a:pt x="180" y="32"/>
                    </a:cubicBezTo>
                    <a:cubicBezTo>
                      <a:pt x="13" y="0"/>
                      <a:pt x="13" y="0"/>
                      <a:pt x="13" y="0"/>
                    </a:cubicBezTo>
                  </a:path>
                </a:pathLst>
              </a:custGeom>
              <a:solidFill>
                <a:srgbClr val="B9D5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91" name="Freeform 106"/>
              <p:cNvSpPr/>
              <p:nvPr/>
            </p:nvSpPr>
            <p:spPr bwMode="auto">
              <a:xfrm>
                <a:off x="905" y="1376"/>
                <a:ext cx="236" cy="255"/>
              </a:xfrm>
              <a:custGeom>
                <a:avLst/>
                <a:gdLst>
                  <a:gd name="T0" fmla="*/ 20 w 236"/>
                  <a:gd name="T1" fmla="*/ 0 h 255"/>
                  <a:gd name="T2" fmla="*/ 0 w 236"/>
                  <a:gd name="T3" fmla="*/ 206 h 255"/>
                  <a:gd name="T4" fmla="*/ 213 w 236"/>
                  <a:gd name="T5" fmla="*/ 255 h 255"/>
                  <a:gd name="T6" fmla="*/ 236 w 236"/>
                  <a:gd name="T7" fmla="*/ 41 h 255"/>
                  <a:gd name="T8" fmla="*/ 20 w 236"/>
                  <a:gd name="T9" fmla="*/ 0 h 255"/>
                  <a:gd name="T10" fmla="*/ 0 60000 65536"/>
                  <a:gd name="T11" fmla="*/ 0 60000 65536"/>
                  <a:gd name="T12" fmla="*/ 0 60000 65536"/>
                  <a:gd name="T13" fmla="*/ 0 60000 65536"/>
                  <a:gd name="T14" fmla="*/ 0 60000 65536"/>
                  <a:gd name="T15" fmla="*/ 0 w 236"/>
                  <a:gd name="T16" fmla="*/ 0 h 255"/>
                  <a:gd name="T17" fmla="*/ 236 w 236"/>
                  <a:gd name="T18" fmla="*/ 255 h 255"/>
                </a:gdLst>
                <a:ahLst/>
                <a:cxnLst>
                  <a:cxn ang="T10">
                    <a:pos x="T0" y="T1"/>
                  </a:cxn>
                  <a:cxn ang="T11">
                    <a:pos x="T2" y="T3"/>
                  </a:cxn>
                  <a:cxn ang="T12">
                    <a:pos x="T4" y="T5"/>
                  </a:cxn>
                  <a:cxn ang="T13">
                    <a:pos x="T6" y="T7"/>
                  </a:cxn>
                  <a:cxn ang="T14">
                    <a:pos x="T8" y="T9"/>
                  </a:cxn>
                </a:cxnLst>
                <a:rect l="T15" t="T16" r="T17" b="T18"/>
                <a:pathLst>
                  <a:path w="236" h="255">
                    <a:moveTo>
                      <a:pt x="20" y="0"/>
                    </a:moveTo>
                    <a:lnTo>
                      <a:pt x="0" y="206"/>
                    </a:lnTo>
                    <a:lnTo>
                      <a:pt x="213" y="255"/>
                    </a:lnTo>
                    <a:lnTo>
                      <a:pt x="236" y="41"/>
                    </a:lnTo>
                    <a:lnTo>
                      <a:pt x="20" y="0"/>
                    </a:lnTo>
                    <a:close/>
                  </a:path>
                </a:pathLst>
              </a:custGeom>
              <a:solidFill>
                <a:srgbClr val="00A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92" name="Freeform 107"/>
              <p:cNvSpPr/>
              <p:nvPr/>
            </p:nvSpPr>
            <p:spPr bwMode="auto">
              <a:xfrm>
                <a:off x="538" y="1376"/>
                <a:ext cx="236" cy="255"/>
              </a:xfrm>
              <a:custGeom>
                <a:avLst/>
                <a:gdLst>
                  <a:gd name="T0" fmla="*/ 20 w 236"/>
                  <a:gd name="T1" fmla="*/ 0 h 255"/>
                  <a:gd name="T2" fmla="*/ 0 w 236"/>
                  <a:gd name="T3" fmla="*/ 206 h 255"/>
                  <a:gd name="T4" fmla="*/ 213 w 236"/>
                  <a:gd name="T5" fmla="*/ 255 h 255"/>
                  <a:gd name="T6" fmla="*/ 236 w 236"/>
                  <a:gd name="T7" fmla="*/ 41 h 255"/>
                  <a:gd name="T8" fmla="*/ 20 w 236"/>
                  <a:gd name="T9" fmla="*/ 0 h 255"/>
                  <a:gd name="T10" fmla="*/ 0 60000 65536"/>
                  <a:gd name="T11" fmla="*/ 0 60000 65536"/>
                  <a:gd name="T12" fmla="*/ 0 60000 65536"/>
                  <a:gd name="T13" fmla="*/ 0 60000 65536"/>
                  <a:gd name="T14" fmla="*/ 0 60000 65536"/>
                  <a:gd name="T15" fmla="*/ 0 w 236"/>
                  <a:gd name="T16" fmla="*/ 0 h 255"/>
                  <a:gd name="T17" fmla="*/ 236 w 236"/>
                  <a:gd name="T18" fmla="*/ 255 h 255"/>
                </a:gdLst>
                <a:ahLst/>
                <a:cxnLst>
                  <a:cxn ang="T10">
                    <a:pos x="T0" y="T1"/>
                  </a:cxn>
                  <a:cxn ang="T11">
                    <a:pos x="T2" y="T3"/>
                  </a:cxn>
                  <a:cxn ang="T12">
                    <a:pos x="T4" y="T5"/>
                  </a:cxn>
                  <a:cxn ang="T13">
                    <a:pos x="T6" y="T7"/>
                  </a:cxn>
                  <a:cxn ang="T14">
                    <a:pos x="T8" y="T9"/>
                  </a:cxn>
                </a:cxnLst>
                <a:rect l="T15" t="T16" r="T17" b="T18"/>
                <a:pathLst>
                  <a:path w="236" h="255">
                    <a:moveTo>
                      <a:pt x="20" y="0"/>
                    </a:moveTo>
                    <a:lnTo>
                      <a:pt x="0" y="206"/>
                    </a:lnTo>
                    <a:lnTo>
                      <a:pt x="213" y="255"/>
                    </a:lnTo>
                    <a:lnTo>
                      <a:pt x="236" y="4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93" name="Freeform 108"/>
              <p:cNvSpPr/>
              <p:nvPr/>
            </p:nvSpPr>
            <p:spPr bwMode="auto">
              <a:xfrm>
                <a:off x="671" y="529"/>
                <a:ext cx="173" cy="28"/>
              </a:xfrm>
              <a:custGeom>
                <a:avLst/>
                <a:gdLst>
                  <a:gd name="T0" fmla="*/ 3 w 173"/>
                  <a:gd name="T1" fmla="*/ 0 h 28"/>
                  <a:gd name="T2" fmla="*/ 0 w 173"/>
                  <a:gd name="T3" fmla="*/ 18 h 28"/>
                  <a:gd name="T4" fmla="*/ 172 w 173"/>
                  <a:gd name="T5" fmla="*/ 28 h 28"/>
                  <a:gd name="T6" fmla="*/ 173 w 173"/>
                  <a:gd name="T7" fmla="*/ 11 h 28"/>
                  <a:gd name="T8" fmla="*/ 3 w 173"/>
                  <a:gd name="T9" fmla="*/ 0 h 28"/>
                  <a:gd name="T10" fmla="*/ 0 60000 65536"/>
                  <a:gd name="T11" fmla="*/ 0 60000 65536"/>
                  <a:gd name="T12" fmla="*/ 0 60000 65536"/>
                  <a:gd name="T13" fmla="*/ 0 60000 65536"/>
                  <a:gd name="T14" fmla="*/ 0 60000 65536"/>
                  <a:gd name="T15" fmla="*/ 0 w 173"/>
                  <a:gd name="T16" fmla="*/ 0 h 28"/>
                  <a:gd name="T17" fmla="*/ 173 w 173"/>
                  <a:gd name="T18" fmla="*/ 28 h 28"/>
                </a:gdLst>
                <a:ahLst/>
                <a:cxnLst>
                  <a:cxn ang="T10">
                    <a:pos x="T0" y="T1"/>
                  </a:cxn>
                  <a:cxn ang="T11">
                    <a:pos x="T2" y="T3"/>
                  </a:cxn>
                  <a:cxn ang="T12">
                    <a:pos x="T4" y="T5"/>
                  </a:cxn>
                  <a:cxn ang="T13">
                    <a:pos x="T6" y="T7"/>
                  </a:cxn>
                  <a:cxn ang="T14">
                    <a:pos x="T8" y="T9"/>
                  </a:cxn>
                </a:cxnLst>
                <a:rect l="T15" t="T16" r="T17" b="T18"/>
                <a:pathLst>
                  <a:path w="173" h="28">
                    <a:moveTo>
                      <a:pt x="3" y="0"/>
                    </a:moveTo>
                    <a:lnTo>
                      <a:pt x="0" y="18"/>
                    </a:lnTo>
                    <a:lnTo>
                      <a:pt x="172" y="28"/>
                    </a:lnTo>
                    <a:lnTo>
                      <a:pt x="173" y="11"/>
                    </a:lnTo>
                    <a:lnTo>
                      <a:pt x="3"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94" name="Freeform 109"/>
              <p:cNvSpPr/>
              <p:nvPr/>
            </p:nvSpPr>
            <p:spPr bwMode="auto">
              <a:xfrm>
                <a:off x="671" y="529"/>
                <a:ext cx="173" cy="28"/>
              </a:xfrm>
              <a:custGeom>
                <a:avLst/>
                <a:gdLst>
                  <a:gd name="T0" fmla="*/ 3 w 173"/>
                  <a:gd name="T1" fmla="*/ 0 h 28"/>
                  <a:gd name="T2" fmla="*/ 0 w 173"/>
                  <a:gd name="T3" fmla="*/ 18 h 28"/>
                  <a:gd name="T4" fmla="*/ 172 w 173"/>
                  <a:gd name="T5" fmla="*/ 28 h 28"/>
                  <a:gd name="T6" fmla="*/ 173 w 173"/>
                  <a:gd name="T7" fmla="*/ 11 h 28"/>
                  <a:gd name="T8" fmla="*/ 3 w 173"/>
                  <a:gd name="T9" fmla="*/ 0 h 28"/>
                  <a:gd name="T10" fmla="*/ 0 60000 65536"/>
                  <a:gd name="T11" fmla="*/ 0 60000 65536"/>
                  <a:gd name="T12" fmla="*/ 0 60000 65536"/>
                  <a:gd name="T13" fmla="*/ 0 60000 65536"/>
                  <a:gd name="T14" fmla="*/ 0 60000 65536"/>
                  <a:gd name="T15" fmla="*/ 0 w 173"/>
                  <a:gd name="T16" fmla="*/ 0 h 28"/>
                  <a:gd name="T17" fmla="*/ 173 w 173"/>
                  <a:gd name="T18" fmla="*/ 28 h 28"/>
                </a:gdLst>
                <a:ahLst/>
                <a:cxnLst>
                  <a:cxn ang="T10">
                    <a:pos x="T0" y="T1"/>
                  </a:cxn>
                  <a:cxn ang="T11">
                    <a:pos x="T2" y="T3"/>
                  </a:cxn>
                  <a:cxn ang="T12">
                    <a:pos x="T4" y="T5"/>
                  </a:cxn>
                  <a:cxn ang="T13">
                    <a:pos x="T6" y="T7"/>
                  </a:cxn>
                  <a:cxn ang="T14">
                    <a:pos x="T8" y="T9"/>
                  </a:cxn>
                </a:cxnLst>
                <a:rect l="T15" t="T16" r="T17" b="T18"/>
                <a:pathLst>
                  <a:path w="173" h="28">
                    <a:moveTo>
                      <a:pt x="3" y="0"/>
                    </a:moveTo>
                    <a:lnTo>
                      <a:pt x="0" y="18"/>
                    </a:lnTo>
                    <a:lnTo>
                      <a:pt x="172" y="28"/>
                    </a:lnTo>
                    <a:lnTo>
                      <a:pt x="173" y="1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95" name="Freeform 110"/>
              <p:cNvSpPr/>
              <p:nvPr/>
            </p:nvSpPr>
            <p:spPr bwMode="auto">
              <a:xfrm>
                <a:off x="533" y="521"/>
                <a:ext cx="124" cy="25"/>
              </a:xfrm>
              <a:custGeom>
                <a:avLst/>
                <a:gdLst>
                  <a:gd name="T0" fmla="*/ 2 w 124"/>
                  <a:gd name="T1" fmla="*/ 0 h 25"/>
                  <a:gd name="T2" fmla="*/ 0 w 124"/>
                  <a:gd name="T3" fmla="*/ 17 h 25"/>
                  <a:gd name="T4" fmla="*/ 122 w 124"/>
                  <a:gd name="T5" fmla="*/ 25 h 25"/>
                  <a:gd name="T6" fmla="*/ 124 w 124"/>
                  <a:gd name="T7" fmla="*/ 8 h 25"/>
                  <a:gd name="T8" fmla="*/ 2 w 124"/>
                  <a:gd name="T9" fmla="*/ 0 h 25"/>
                  <a:gd name="T10" fmla="*/ 0 60000 65536"/>
                  <a:gd name="T11" fmla="*/ 0 60000 65536"/>
                  <a:gd name="T12" fmla="*/ 0 60000 65536"/>
                  <a:gd name="T13" fmla="*/ 0 60000 65536"/>
                  <a:gd name="T14" fmla="*/ 0 60000 65536"/>
                  <a:gd name="T15" fmla="*/ 0 w 124"/>
                  <a:gd name="T16" fmla="*/ 0 h 25"/>
                  <a:gd name="T17" fmla="*/ 124 w 124"/>
                  <a:gd name="T18" fmla="*/ 25 h 25"/>
                </a:gdLst>
                <a:ahLst/>
                <a:cxnLst>
                  <a:cxn ang="T10">
                    <a:pos x="T0" y="T1"/>
                  </a:cxn>
                  <a:cxn ang="T11">
                    <a:pos x="T2" y="T3"/>
                  </a:cxn>
                  <a:cxn ang="T12">
                    <a:pos x="T4" y="T5"/>
                  </a:cxn>
                  <a:cxn ang="T13">
                    <a:pos x="T6" y="T7"/>
                  </a:cxn>
                  <a:cxn ang="T14">
                    <a:pos x="T8" y="T9"/>
                  </a:cxn>
                </a:cxnLst>
                <a:rect l="T15" t="T16" r="T17" b="T18"/>
                <a:pathLst>
                  <a:path w="124" h="25">
                    <a:moveTo>
                      <a:pt x="2" y="0"/>
                    </a:moveTo>
                    <a:lnTo>
                      <a:pt x="0" y="17"/>
                    </a:lnTo>
                    <a:lnTo>
                      <a:pt x="122" y="25"/>
                    </a:lnTo>
                    <a:lnTo>
                      <a:pt x="124" y="8"/>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96" name="Freeform 111"/>
              <p:cNvSpPr/>
              <p:nvPr/>
            </p:nvSpPr>
            <p:spPr bwMode="auto">
              <a:xfrm>
                <a:off x="533" y="521"/>
                <a:ext cx="124" cy="25"/>
              </a:xfrm>
              <a:custGeom>
                <a:avLst/>
                <a:gdLst>
                  <a:gd name="T0" fmla="*/ 2 w 124"/>
                  <a:gd name="T1" fmla="*/ 0 h 25"/>
                  <a:gd name="T2" fmla="*/ 0 w 124"/>
                  <a:gd name="T3" fmla="*/ 17 h 25"/>
                  <a:gd name="T4" fmla="*/ 122 w 124"/>
                  <a:gd name="T5" fmla="*/ 25 h 25"/>
                  <a:gd name="T6" fmla="*/ 124 w 124"/>
                  <a:gd name="T7" fmla="*/ 8 h 25"/>
                  <a:gd name="T8" fmla="*/ 2 w 124"/>
                  <a:gd name="T9" fmla="*/ 0 h 25"/>
                  <a:gd name="T10" fmla="*/ 0 60000 65536"/>
                  <a:gd name="T11" fmla="*/ 0 60000 65536"/>
                  <a:gd name="T12" fmla="*/ 0 60000 65536"/>
                  <a:gd name="T13" fmla="*/ 0 60000 65536"/>
                  <a:gd name="T14" fmla="*/ 0 60000 65536"/>
                  <a:gd name="T15" fmla="*/ 0 w 124"/>
                  <a:gd name="T16" fmla="*/ 0 h 25"/>
                  <a:gd name="T17" fmla="*/ 124 w 124"/>
                  <a:gd name="T18" fmla="*/ 25 h 25"/>
                </a:gdLst>
                <a:ahLst/>
                <a:cxnLst>
                  <a:cxn ang="T10">
                    <a:pos x="T0" y="T1"/>
                  </a:cxn>
                  <a:cxn ang="T11">
                    <a:pos x="T2" y="T3"/>
                  </a:cxn>
                  <a:cxn ang="T12">
                    <a:pos x="T4" y="T5"/>
                  </a:cxn>
                  <a:cxn ang="T13">
                    <a:pos x="T6" y="T7"/>
                  </a:cxn>
                  <a:cxn ang="T14">
                    <a:pos x="T8" y="T9"/>
                  </a:cxn>
                </a:cxnLst>
                <a:rect l="T15" t="T16" r="T17" b="T18"/>
                <a:pathLst>
                  <a:path w="124" h="25">
                    <a:moveTo>
                      <a:pt x="2" y="0"/>
                    </a:moveTo>
                    <a:lnTo>
                      <a:pt x="0" y="17"/>
                    </a:lnTo>
                    <a:lnTo>
                      <a:pt x="122" y="25"/>
                    </a:lnTo>
                    <a:lnTo>
                      <a:pt x="124" y="8"/>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97" name="Freeform 112"/>
              <p:cNvSpPr/>
              <p:nvPr/>
            </p:nvSpPr>
            <p:spPr bwMode="auto">
              <a:xfrm>
                <a:off x="402" y="438"/>
                <a:ext cx="485" cy="41"/>
              </a:xfrm>
              <a:custGeom>
                <a:avLst/>
                <a:gdLst>
                  <a:gd name="T0" fmla="*/ 1 w 485"/>
                  <a:gd name="T1" fmla="*/ 0 h 41"/>
                  <a:gd name="T2" fmla="*/ 0 w 485"/>
                  <a:gd name="T3" fmla="*/ 16 h 41"/>
                  <a:gd name="T4" fmla="*/ 483 w 485"/>
                  <a:gd name="T5" fmla="*/ 41 h 41"/>
                  <a:gd name="T6" fmla="*/ 485 w 485"/>
                  <a:gd name="T7" fmla="*/ 24 h 41"/>
                  <a:gd name="T8" fmla="*/ 1 w 485"/>
                  <a:gd name="T9" fmla="*/ 0 h 41"/>
                  <a:gd name="T10" fmla="*/ 0 60000 65536"/>
                  <a:gd name="T11" fmla="*/ 0 60000 65536"/>
                  <a:gd name="T12" fmla="*/ 0 60000 65536"/>
                  <a:gd name="T13" fmla="*/ 0 60000 65536"/>
                  <a:gd name="T14" fmla="*/ 0 60000 65536"/>
                  <a:gd name="T15" fmla="*/ 0 w 485"/>
                  <a:gd name="T16" fmla="*/ 0 h 41"/>
                  <a:gd name="T17" fmla="*/ 485 w 485"/>
                  <a:gd name="T18" fmla="*/ 41 h 41"/>
                </a:gdLst>
                <a:ahLst/>
                <a:cxnLst>
                  <a:cxn ang="T10">
                    <a:pos x="T0" y="T1"/>
                  </a:cxn>
                  <a:cxn ang="T11">
                    <a:pos x="T2" y="T3"/>
                  </a:cxn>
                  <a:cxn ang="T12">
                    <a:pos x="T4" y="T5"/>
                  </a:cxn>
                  <a:cxn ang="T13">
                    <a:pos x="T6" y="T7"/>
                  </a:cxn>
                  <a:cxn ang="T14">
                    <a:pos x="T8" y="T9"/>
                  </a:cxn>
                </a:cxnLst>
                <a:rect l="T15" t="T16" r="T17" b="T18"/>
                <a:pathLst>
                  <a:path w="485" h="41">
                    <a:moveTo>
                      <a:pt x="1" y="0"/>
                    </a:moveTo>
                    <a:lnTo>
                      <a:pt x="0" y="16"/>
                    </a:lnTo>
                    <a:lnTo>
                      <a:pt x="483" y="41"/>
                    </a:lnTo>
                    <a:lnTo>
                      <a:pt x="485" y="24"/>
                    </a:lnTo>
                    <a:lnTo>
                      <a:pt x="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98" name="Freeform 113"/>
              <p:cNvSpPr/>
              <p:nvPr/>
            </p:nvSpPr>
            <p:spPr bwMode="auto">
              <a:xfrm>
                <a:off x="402" y="438"/>
                <a:ext cx="485" cy="41"/>
              </a:xfrm>
              <a:custGeom>
                <a:avLst/>
                <a:gdLst>
                  <a:gd name="T0" fmla="*/ 1 w 485"/>
                  <a:gd name="T1" fmla="*/ 0 h 41"/>
                  <a:gd name="T2" fmla="*/ 0 w 485"/>
                  <a:gd name="T3" fmla="*/ 16 h 41"/>
                  <a:gd name="T4" fmla="*/ 483 w 485"/>
                  <a:gd name="T5" fmla="*/ 41 h 41"/>
                  <a:gd name="T6" fmla="*/ 485 w 485"/>
                  <a:gd name="T7" fmla="*/ 24 h 41"/>
                  <a:gd name="T8" fmla="*/ 1 w 485"/>
                  <a:gd name="T9" fmla="*/ 0 h 41"/>
                  <a:gd name="T10" fmla="*/ 0 60000 65536"/>
                  <a:gd name="T11" fmla="*/ 0 60000 65536"/>
                  <a:gd name="T12" fmla="*/ 0 60000 65536"/>
                  <a:gd name="T13" fmla="*/ 0 60000 65536"/>
                  <a:gd name="T14" fmla="*/ 0 60000 65536"/>
                  <a:gd name="T15" fmla="*/ 0 w 485"/>
                  <a:gd name="T16" fmla="*/ 0 h 41"/>
                  <a:gd name="T17" fmla="*/ 485 w 485"/>
                  <a:gd name="T18" fmla="*/ 41 h 41"/>
                </a:gdLst>
                <a:ahLst/>
                <a:cxnLst>
                  <a:cxn ang="T10">
                    <a:pos x="T0" y="T1"/>
                  </a:cxn>
                  <a:cxn ang="T11">
                    <a:pos x="T2" y="T3"/>
                  </a:cxn>
                  <a:cxn ang="T12">
                    <a:pos x="T4" y="T5"/>
                  </a:cxn>
                  <a:cxn ang="T13">
                    <a:pos x="T6" y="T7"/>
                  </a:cxn>
                  <a:cxn ang="T14">
                    <a:pos x="T8" y="T9"/>
                  </a:cxn>
                </a:cxnLst>
                <a:rect l="T15" t="T16" r="T17" b="T18"/>
                <a:pathLst>
                  <a:path w="485" h="41">
                    <a:moveTo>
                      <a:pt x="1" y="0"/>
                    </a:moveTo>
                    <a:lnTo>
                      <a:pt x="0" y="16"/>
                    </a:lnTo>
                    <a:lnTo>
                      <a:pt x="483" y="41"/>
                    </a:lnTo>
                    <a:lnTo>
                      <a:pt x="485" y="24"/>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699" name="Freeform 114"/>
              <p:cNvSpPr/>
              <p:nvPr/>
            </p:nvSpPr>
            <p:spPr bwMode="auto">
              <a:xfrm>
                <a:off x="394" y="513"/>
                <a:ext cx="125" cy="24"/>
              </a:xfrm>
              <a:custGeom>
                <a:avLst/>
                <a:gdLst>
                  <a:gd name="T0" fmla="*/ 2 w 125"/>
                  <a:gd name="T1" fmla="*/ 0 h 24"/>
                  <a:gd name="T2" fmla="*/ 0 w 125"/>
                  <a:gd name="T3" fmla="*/ 16 h 24"/>
                  <a:gd name="T4" fmla="*/ 124 w 125"/>
                  <a:gd name="T5" fmla="*/ 24 h 24"/>
                  <a:gd name="T6" fmla="*/ 125 w 125"/>
                  <a:gd name="T7" fmla="*/ 8 h 24"/>
                  <a:gd name="T8" fmla="*/ 2 w 125"/>
                  <a:gd name="T9" fmla="*/ 0 h 24"/>
                  <a:gd name="T10" fmla="*/ 0 60000 65536"/>
                  <a:gd name="T11" fmla="*/ 0 60000 65536"/>
                  <a:gd name="T12" fmla="*/ 0 60000 65536"/>
                  <a:gd name="T13" fmla="*/ 0 60000 65536"/>
                  <a:gd name="T14" fmla="*/ 0 60000 65536"/>
                  <a:gd name="T15" fmla="*/ 0 w 125"/>
                  <a:gd name="T16" fmla="*/ 0 h 24"/>
                  <a:gd name="T17" fmla="*/ 125 w 125"/>
                  <a:gd name="T18" fmla="*/ 24 h 24"/>
                </a:gdLst>
                <a:ahLst/>
                <a:cxnLst>
                  <a:cxn ang="T10">
                    <a:pos x="T0" y="T1"/>
                  </a:cxn>
                  <a:cxn ang="T11">
                    <a:pos x="T2" y="T3"/>
                  </a:cxn>
                  <a:cxn ang="T12">
                    <a:pos x="T4" y="T5"/>
                  </a:cxn>
                  <a:cxn ang="T13">
                    <a:pos x="T6" y="T7"/>
                  </a:cxn>
                  <a:cxn ang="T14">
                    <a:pos x="T8" y="T9"/>
                  </a:cxn>
                </a:cxnLst>
                <a:rect l="T15" t="T16" r="T17" b="T18"/>
                <a:pathLst>
                  <a:path w="125" h="24">
                    <a:moveTo>
                      <a:pt x="2" y="0"/>
                    </a:moveTo>
                    <a:lnTo>
                      <a:pt x="0" y="16"/>
                    </a:lnTo>
                    <a:lnTo>
                      <a:pt x="124" y="24"/>
                    </a:lnTo>
                    <a:lnTo>
                      <a:pt x="125" y="8"/>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00" name="Freeform 115"/>
              <p:cNvSpPr/>
              <p:nvPr/>
            </p:nvSpPr>
            <p:spPr bwMode="auto">
              <a:xfrm>
                <a:off x="394" y="513"/>
                <a:ext cx="125" cy="24"/>
              </a:xfrm>
              <a:custGeom>
                <a:avLst/>
                <a:gdLst>
                  <a:gd name="T0" fmla="*/ 2 w 125"/>
                  <a:gd name="T1" fmla="*/ 0 h 24"/>
                  <a:gd name="T2" fmla="*/ 0 w 125"/>
                  <a:gd name="T3" fmla="*/ 16 h 24"/>
                  <a:gd name="T4" fmla="*/ 124 w 125"/>
                  <a:gd name="T5" fmla="*/ 24 h 24"/>
                  <a:gd name="T6" fmla="*/ 125 w 125"/>
                  <a:gd name="T7" fmla="*/ 8 h 24"/>
                  <a:gd name="T8" fmla="*/ 2 w 125"/>
                  <a:gd name="T9" fmla="*/ 0 h 24"/>
                  <a:gd name="T10" fmla="*/ 0 60000 65536"/>
                  <a:gd name="T11" fmla="*/ 0 60000 65536"/>
                  <a:gd name="T12" fmla="*/ 0 60000 65536"/>
                  <a:gd name="T13" fmla="*/ 0 60000 65536"/>
                  <a:gd name="T14" fmla="*/ 0 60000 65536"/>
                  <a:gd name="T15" fmla="*/ 0 w 125"/>
                  <a:gd name="T16" fmla="*/ 0 h 24"/>
                  <a:gd name="T17" fmla="*/ 125 w 125"/>
                  <a:gd name="T18" fmla="*/ 24 h 24"/>
                </a:gdLst>
                <a:ahLst/>
                <a:cxnLst>
                  <a:cxn ang="T10">
                    <a:pos x="T0" y="T1"/>
                  </a:cxn>
                  <a:cxn ang="T11">
                    <a:pos x="T2" y="T3"/>
                  </a:cxn>
                  <a:cxn ang="T12">
                    <a:pos x="T4" y="T5"/>
                  </a:cxn>
                  <a:cxn ang="T13">
                    <a:pos x="T6" y="T7"/>
                  </a:cxn>
                  <a:cxn ang="T14">
                    <a:pos x="T8" y="T9"/>
                  </a:cxn>
                </a:cxnLst>
                <a:rect l="T15" t="T16" r="T17" b="T18"/>
                <a:pathLst>
                  <a:path w="125" h="24">
                    <a:moveTo>
                      <a:pt x="2" y="0"/>
                    </a:moveTo>
                    <a:lnTo>
                      <a:pt x="0" y="16"/>
                    </a:lnTo>
                    <a:lnTo>
                      <a:pt x="124" y="24"/>
                    </a:lnTo>
                    <a:lnTo>
                      <a:pt x="125" y="8"/>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01" name="Freeform 116"/>
              <p:cNvSpPr/>
              <p:nvPr/>
            </p:nvSpPr>
            <p:spPr bwMode="auto">
              <a:xfrm>
                <a:off x="536" y="368"/>
                <a:ext cx="147" cy="22"/>
              </a:xfrm>
              <a:custGeom>
                <a:avLst/>
                <a:gdLst>
                  <a:gd name="T0" fmla="*/ 2 w 147"/>
                  <a:gd name="T1" fmla="*/ 0 h 22"/>
                  <a:gd name="T2" fmla="*/ 0 w 147"/>
                  <a:gd name="T3" fmla="*/ 17 h 22"/>
                  <a:gd name="T4" fmla="*/ 144 w 147"/>
                  <a:gd name="T5" fmla="*/ 22 h 22"/>
                  <a:gd name="T6" fmla="*/ 147 w 147"/>
                  <a:gd name="T7" fmla="*/ 5 h 22"/>
                  <a:gd name="T8" fmla="*/ 2 w 147"/>
                  <a:gd name="T9" fmla="*/ 0 h 22"/>
                  <a:gd name="T10" fmla="*/ 0 60000 65536"/>
                  <a:gd name="T11" fmla="*/ 0 60000 65536"/>
                  <a:gd name="T12" fmla="*/ 0 60000 65536"/>
                  <a:gd name="T13" fmla="*/ 0 60000 65536"/>
                  <a:gd name="T14" fmla="*/ 0 60000 65536"/>
                  <a:gd name="T15" fmla="*/ 0 w 147"/>
                  <a:gd name="T16" fmla="*/ 0 h 22"/>
                  <a:gd name="T17" fmla="*/ 147 w 147"/>
                  <a:gd name="T18" fmla="*/ 22 h 22"/>
                </a:gdLst>
                <a:ahLst/>
                <a:cxnLst>
                  <a:cxn ang="T10">
                    <a:pos x="T0" y="T1"/>
                  </a:cxn>
                  <a:cxn ang="T11">
                    <a:pos x="T2" y="T3"/>
                  </a:cxn>
                  <a:cxn ang="T12">
                    <a:pos x="T4" y="T5"/>
                  </a:cxn>
                  <a:cxn ang="T13">
                    <a:pos x="T6" y="T7"/>
                  </a:cxn>
                  <a:cxn ang="T14">
                    <a:pos x="T8" y="T9"/>
                  </a:cxn>
                </a:cxnLst>
                <a:rect l="T15" t="T16" r="T17" b="T18"/>
                <a:pathLst>
                  <a:path w="147" h="22">
                    <a:moveTo>
                      <a:pt x="2" y="0"/>
                    </a:moveTo>
                    <a:lnTo>
                      <a:pt x="0" y="17"/>
                    </a:lnTo>
                    <a:lnTo>
                      <a:pt x="144" y="22"/>
                    </a:lnTo>
                    <a:lnTo>
                      <a:pt x="147" y="5"/>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02" name="Freeform 117"/>
              <p:cNvSpPr/>
              <p:nvPr/>
            </p:nvSpPr>
            <p:spPr bwMode="auto">
              <a:xfrm>
                <a:off x="536" y="368"/>
                <a:ext cx="147" cy="22"/>
              </a:xfrm>
              <a:custGeom>
                <a:avLst/>
                <a:gdLst>
                  <a:gd name="T0" fmla="*/ 2 w 147"/>
                  <a:gd name="T1" fmla="*/ 0 h 22"/>
                  <a:gd name="T2" fmla="*/ 0 w 147"/>
                  <a:gd name="T3" fmla="*/ 17 h 22"/>
                  <a:gd name="T4" fmla="*/ 144 w 147"/>
                  <a:gd name="T5" fmla="*/ 22 h 22"/>
                  <a:gd name="T6" fmla="*/ 147 w 147"/>
                  <a:gd name="T7" fmla="*/ 5 h 22"/>
                  <a:gd name="T8" fmla="*/ 2 w 147"/>
                  <a:gd name="T9" fmla="*/ 0 h 22"/>
                  <a:gd name="T10" fmla="*/ 0 60000 65536"/>
                  <a:gd name="T11" fmla="*/ 0 60000 65536"/>
                  <a:gd name="T12" fmla="*/ 0 60000 65536"/>
                  <a:gd name="T13" fmla="*/ 0 60000 65536"/>
                  <a:gd name="T14" fmla="*/ 0 60000 65536"/>
                  <a:gd name="T15" fmla="*/ 0 w 147"/>
                  <a:gd name="T16" fmla="*/ 0 h 22"/>
                  <a:gd name="T17" fmla="*/ 147 w 147"/>
                  <a:gd name="T18" fmla="*/ 22 h 22"/>
                </a:gdLst>
                <a:ahLst/>
                <a:cxnLst>
                  <a:cxn ang="T10">
                    <a:pos x="T0" y="T1"/>
                  </a:cxn>
                  <a:cxn ang="T11">
                    <a:pos x="T2" y="T3"/>
                  </a:cxn>
                  <a:cxn ang="T12">
                    <a:pos x="T4" y="T5"/>
                  </a:cxn>
                  <a:cxn ang="T13">
                    <a:pos x="T6" y="T7"/>
                  </a:cxn>
                  <a:cxn ang="T14">
                    <a:pos x="T8" y="T9"/>
                  </a:cxn>
                </a:cxnLst>
                <a:rect l="T15" t="T16" r="T17" b="T18"/>
                <a:pathLst>
                  <a:path w="147" h="22">
                    <a:moveTo>
                      <a:pt x="2" y="0"/>
                    </a:moveTo>
                    <a:lnTo>
                      <a:pt x="0" y="17"/>
                    </a:lnTo>
                    <a:lnTo>
                      <a:pt x="144" y="22"/>
                    </a:lnTo>
                    <a:lnTo>
                      <a:pt x="147" y="5"/>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03" name="Freeform 118"/>
              <p:cNvSpPr/>
              <p:nvPr/>
            </p:nvSpPr>
            <p:spPr bwMode="auto">
              <a:xfrm>
                <a:off x="410" y="363"/>
                <a:ext cx="97" cy="21"/>
              </a:xfrm>
              <a:custGeom>
                <a:avLst/>
                <a:gdLst>
                  <a:gd name="T0" fmla="*/ 1 w 97"/>
                  <a:gd name="T1" fmla="*/ 0 h 21"/>
                  <a:gd name="T2" fmla="*/ 0 w 97"/>
                  <a:gd name="T3" fmla="*/ 16 h 21"/>
                  <a:gd name="T4" fmla="*/ 95 w 97"/>
                  <a:gd name="T5" fmla="*/ 21 h 21"/>
                  <a:gd name="T6" fmla="*/ 97 w 97"/>
                  <a:gd name="T7" fmla="*/ 3 h 21"/>
                  <a:gd name="T8" fmla="*/ 1 w 97"/>
                  <a:gd name="T9" fmla="*/ 0 h 21"/>
                  <a:gd name="T10" fmla="*/ 0 60000 65536"/>
                  <a:gd name="T11" fmla="*/ 0 60000 65536"/>
                  <a:gd name="T12" fmla="*/ 0 60000 65536"/>
                  <a:gd name="T13" fmla="*/ 0 60000 65536"/>
                  <a:gd name="T14" fmla="*/ 0 60000 65536"/>
                  <a:gd name="T15" fmla="*/ 0 w 97"/>
                  <a:gd name="T16" fmla="*/ 0 h 21"/>
                  <a:gd name="T17" fmla="*/ 97 w 97"/>
                  <a:gd name="T18" fmla="*/ 21 h 21"/>
                </a:gdLst>
                <a:ahLst/>
                <a:cxnLst>
                  <a:cxn ang="T10">
                    <a:pos x="T0" y="T1"/>
                  </a:cxn>
                  <a:cxn ang="T11">
                    <a:pos x="T2" y="T3"/>
                  </a:cxn>
                  <a:cxn ang="T12">
                    <a:pos x="T4" y="T5"/>
                  </a:cxn>
                  <a:cxn ang="T13">
                    <a:pos x="T6" y="T7"/>
                  </a:cxn>
                  <a:cxn ang="T14">
                    <a:pos x="T8" y="T9"/>
                  </a:cxn>
                </a:cxnLst>
                <a:rect l="T15" t="T16" r="T17" b="T18"/>
                <a:pathLst>
                  <a:path w="97" h="21">
                    <a:moveTo>
                      <a:pt x="1" y="0"/>
                    </a:moveTo>
                    <a:lnTo>
                      <a:pt x="0" y="16"/>
                    </a:lnTo>
                    <a:lnTo>
                      <a:pt x="95" y="21"/>
                    </a:lnTo>
                    <a:lnTo>
                      <a:pt x="97" y="3"/>
                    </a:lnTo>
                    <a:lnTo>
                      <a:pt x="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04" name="Freeform 119"/>
              <p:cNvSpPr/>
              <p:nvPr/>
            </p:nvSpPr>
            <p:spPr bwMode="auto">
              <a:xfrm>
                <a:off x="410" y="363"/>
                <a:ext cx="97" cy="21"/>
              </a:xfrm>
              <a:custGeom>
                <a:avLst/>
                <a:gdLst>
                  <a:gd name="T0" fmla="*/ 1 w 97"/>
                  <a:gd name="T1" fmla="*/ 0 h 21"/>
                  <a:gd name="T2" fmla="*/ 0 w 97"/>
                  <a:gd name="T3" fmla="*/ 16 h 21"/>
                  <a:gd name="T4" fmla="*/ 95 w 97"/>
                  <a:gd name="T5" fmla="*/ 21 h 21"/>
                  <a:gd name="T6" fmla="*/ 97 w 97"/>
                  <a:gd name="T7" fmla="*/ 3 h 21"/>
                  <a:gd name="T8" fmla="*/ 1 w 97"/>
                  <a:gd name="T9" fmla="*/ 0 h 21"/>
                  <a:gd name="T10" fmla="*/ 0 60000 65536"/>
                  <a:gd name="T11" fmla="*/ 0 60000 65536"/>
                  <a:gd name="T12" fmla="*/ 0 60000 65536"/>
                  <a:gd name="T13" fmla="*/ 0 60000 65536"/>
                  <a:gd name="T14" fmla="*/ 0 60000 65536"/>
                  <a:gd name="T15" fmla="*/ 0 w 97"/>
                  <a:gd name="T16" fmla="*/ 0 h 21"/>
                  <a:gd name="T17" fmla="*/ 97 w 97"/>
                  <a:gd name="T18" fmla="*/ 21 h 21"/>
                </a:gdLst>
                <a:ahLst/>
                <a:cxnLst>
                  <a:cxn ang="T10">
                    <a:pos x="T0" y="T1"/>
                  </a:cxn>
                  <a:cxn ang="T11">
                    <a:pos x="T2" y="T3"/>
                  </a:cxn>
                  <a:cxn ang="T12">
                    <a:pos x="T4" y="T5"/>
                  </a:cxn>
                  <a:cxn ang="T13">
                    <a:pos x="T6" y="T7"/>
                  </a:cxn>
                  <a:cxn ang="T14">
                    <a:pos x="T8" y="T9"/>
                  </a:cxn>
                </a:cxnLst>
                <a:rect l="T15" t="T16" r="T17" b="T18"/>
                <a:pathLst>
                  <a:path w="97" h="21">
                    <a:moveTo>
                      <a:pt x="1" y="0"/>
                    </a:moveTo>
                    <a:lnTo>
                      <a:pt x="0" y="16"/>
                    </a:lnTo>
                    <a:lnTo>
                      <a:pt x="95" y="21"/>
                    </a:lnTo>
                    <a:lnTo>
                      <a:pt x="97"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05" name="Freeform 120"/>
              <p:cNvSpPr/>
              <p:nvPr/>
            </p:nvSpPr>
            <p:spPr bwMode="auto">
              <a:xfrm>
                <a:off x="478" y="671"/>
                <a:ext cx="352" cy="47"/>
              </a:xfrm>
              <a:custGeom>
                <a:avLst/>
                <a:gdLst>
                  <a:gd name="T0" fmla="*/ 2 w 352"/>
                  <a:gd name="T1" fmla="*/ 0 h 47"/>
                  <a:gd name="T2" fmla="*/ 0 w 352"/>
                  <a:gd name="T3" fmla="*/ 17 h 47"/>
                  <a:gd name="T4" fmla="*/ 351 w 352"/>
                  <a:gd name="T5" fmla="*/ 47 h 47"/>
                  <a:gd name="T6" fmla="*/ 352 w 352"/>
                  <a:gd name="T7" fmla="*/ 29 h 47"/>
                  <a:gd name="T8" fmla="*/ 2 w 352"/>
                  <a:gd name="T9" fmla="*/ 0 h 47"/>
                  <a:gd name="T10" fmla="*/ 0 60000 65536"/>
                  <a:gd name="T11" fmla="*/ 0 60000 65536"/>
                  <a:gd name="T12" fmla="*/ 0 60000 65536"/>
                  <a:gd name="T13" fmla="*/ 0 60000 65536"/>
                  <a:gd name="T14" fmla="*/ 0 60000 65536"/>
                  <a:gd name="T15" fmla="*/ 0 w 352"/>
                  <a:gd name="T16" fmla="*/ 0 h 47"/>
                  <a:gd name="T17" fmla="*/ 352 w 352"/>
                  <a:gd name="T18" fmla="*/ 47 h 47"/>
                </a:gdLst>
                <a:ahLst/>
                <a:cxnLst>
                  <a:cxn ang="T10">
                    <a:pos x="T0" y="T1"/>
                  </a:cxn>
                  <a:cxn ang="T11">
                    <a:pos x="T2" y="T3"/>
                  </a:cxn>
                  <a:cxn ang="T12">
                    <a:pos x="T4" y="T5"/>
                  </a:cxn>
                  <a:cxn ang="T13">
                    <a:pos x="T6" y="T7"/>
                  </a:cxn>
                  <a:cxn ang="T14">
                    <a:pos x="T8" y="T9"/>
                  </a:cxn>
                </a:cxnLst>
                <a:rect l="T15" t="T16" r="T17" b="T18"/>
                <a:pathLst>
                  <a:path w="352" h="47">
                    <a:moveTo>
                      <a:pt x="2" y="0"/>
                    </a:moveTo>
                    <a:lnTo>
                      <a:pt x="0" y="17"/>
                    </a:lnTo>
                    <a:lnTo>
                      <a:pt x="351" y="47"/>
                    </a:lnTo>
                    <a:lnTo>
                      <a:pt x="352" y="29"/>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06" name="Freeform 121"/>
              <p:cNvSpPr/>
              <p:nvPr/>
            </p:nvSpPr>
            <p:spPr bwMode="auto">
              <a:xfrm>
                <a:off x="478" y="671"/>
                <a:ext cx="352" cy="47"/>
              </a:xfrm>
              <a:custGeom>
                <a:avLst/>
                <a:gdLst>
                  <a:gd name="T0" fmla="*/ 2 w 352"/>
                  <a:gd name="T1" fmla="*/ 0 h 47"/>
                  <a:gd name="T2" fmla="*/ 0 w 352"/>
                  <a:gd name="T3" fmla="*/ 17 h 47"/>
                  <a:gd name="T4" fmla="*/ 351 w 352"/>
                  <a:gd name="T5" fmla="*/ 47 h 47"/>
                  <a:gd name="T6" fmla="*/ 352 w 352"/>
                  <a:gd name="T7" fmla="*/ 29 h 47"/>
                  <a:gd name="T8" fmla="*/ 2 w 352"/>
                  <a:gd name="T9" fmla="*/ 0 h 47"/>
                  <a:gd name="T10" fmla="*/ 0 60000 65536"/>
                  <a:gd name="T11" fmla="*/ 0 60000 65536"/>
                  <a:gd name="T12" fmla="*/ 0 60000 65536"/>
                  <a:gd name="T13" fmla="*/ 0 60000 65536"/>
                  <a:gd name="T14" fmla="*/ 0 60000 65536"/>
                  <a:gd name="T15" fmla="*/ 0 w 352"/>
                  <a:gd name="T16" fmla="*/ 0 h 47"/>
                  <a:gd name="T17" fmla="*/ 352 w 352"/>
                  <a:gd name="T18" fmla="*/ 47 h 47"/>
                </a:gdLst>
                <a:ahLst/>
                <a:cxnLst>
                  <a:cxn ang="T10">
                    <a:pos x="T0" y="T1"/>
                  </a:cxn>
                  <a:cxn ang="T11">
                    <a:pos x="T2" y="T3"/>
                  </a:cxn>
                  <a:cxn ang="T12">
                    <a:pos x="T4" y="T5"/>
                  </a:cxn>
                  <a:cxn ang="T13">
                    <a:pos x="T6" y="T7"/>
                  </a:cxn>
                  <a:cxn ang="T14">
                    <a:pos x="T8" y="T9"/>
                  </a:cxn>
                </a:cxnLst>
                <a:rect l="T15" t="T16" r="T17" b="T18"/>
                <a:pathLst>
                  <a:path w="352" h="47">
                    <a:moveTo>
                      <a:pt x="2" y="0"/>
                    </a:moveTo>
                    <a:lnTo>
                      <a:pt x="0" y="17"/>
                    </a:lnTo>
                    <a:lnTo>
                      <a:pt x="351" y="47"/>
                    </a:lnTo>
                    <a:lnTo>
                      <a:pt x="352" y="2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07" name="Freeform 122"/>
              <p:cNvSpPr/>
              <p:nvPr/>
            </p:nvSpPr>
            <p:spPr bwMode="auto">
              <a:xfrm>
                <a:off x="860" y="541"/>
                <a:ext cx="19" cy="19"/>
              </a:xfrm>
              <a:custGeom>
                <a:avLst/>
                <a:gdLst>
                  <a:gd name="T0" fmla="*/ 3 w 19"/>
                  <a:gd name="T1" fmla="*/ 0 h 19"/>
                  <a:gd name="T2" fmla="*/ 0 w 19"/>
                  <a:gd name="T3" fmla="*/ 17 h 19"/>
                  <a:gd name="T4" fmla="*/ 16 w 19"/>
                  <a:gd name="T5" fmla="*/ 19 h 19"/>
                  <a:gd name="T6" fmla="*/ 19 w 19"/>
                  <a:gd name="T7" fmla="*/ 0 h 19"/>
                  <a:gd name="T8" fmla="*/ 3 w 19"/>
                  <a:gd name="T9" fmla="*/ 0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3" y="0"/>
                    </a:moveTo>
                    <a:lnTo>
                      <a:pt x="0" y="17"/>
                    </a:lnTo>
                    <a:lnTo>
                      <a:pt x="16" y="19"/>
                    </a:lnTo>
                    <a:lnTo>
                      <a:pt x="19" y="0"/>
                    </a:lnTo>
                    <a:lnTo>
                      <a:pt x="3"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08" name="Freeform 123"/>
              <p:cNvSpPr/>
              <p:nvPr/>
            </p:nvSpPr>
            <p:spPr bwMode="auto">
              <a:xfrm>
                <a:off x="860" y="541"/>
                <a:ext cx="19" cy="19"/>
              </a:xfrm>
              <a:custGeom>
                <a:avLst/>
                <a:gdLst>
                  <a:gd name="T0" fmla="*/ 3 w 19"/>
                  <a:gd name="T1" fmla="*/ 0 h 19"/>
                  <a:gd name="T2" fmla="*/ 0 w 19"/>
                  <a:gd name="T3" fmla="*/ 17 h 19"/>
                  <a:gd name="T4" fmla="*/ 16 w 19"/>
                  <a:gd name="T5" fmla="*/ 19 h 19"/>
                  <a:gd name="T6" fmla="*/ 19 w 19"/>
                  <a:gd name="T7" fmla="*/ 0 h 19"/>
                  <a:gd name="T8" fmla="*/ 3 w 19"/>
                  <a:gd name="T9" fmla="*/ 0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3" y="0"/>
                    </a:moveTo>
                    <a:lnTo>
                      <a:pt x="0" y="17"/>
                    </a:lnTo>
                    <a:lnTo>
                      <a:pt x="16" y="19"/>
                    </a:lnTo>
                    <a:lnTo>
                      <a:pt x="19"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09" name="Freeform 124"/>
              <p:cNvSpPr/>
              <p:nvPr/>
            </p:nvSpPr>
            <p:spPr bwMode="auto">
              <a:xfrm>
                <a:off x="386" y="588"/>
                <a:ext cx="483" cy="52"/>
              </a:xfrm>
              <a:custGeom>
                <a:avLst/>
                <a:gdLst>
                  <a:gd name="T0" fmla="*/ 2 w 483"/>
                  <a:gd name="T1" fmla="*/ 0 h 52"/>
                  <a:gd name="T2" fmla="*/ 0 w 483"/>
                  <a:gd name="T3" fmla="*/ 16 h 52"/>
                  <a:gd name="T4" fmla="*/ 482 w 483"/>
                  <a:gd name="T5" fmla="*/ 52 h 52"/>
                  <a:gd name="T6" fmla="*/ 483 w 483"/>
                  <a:gd name="T7" fmla="*/ 34 h 52"/>
                  <a:gd name="T8" fmla="*/ 2 w 483"/>
                  <a:gd name="T9" fmla="*/ 0 h 52"/>
                  <a:gd name="T10" fmla="*/ 0 60000 65536"/>
                  <a:gd name="T11" fmla="*/ 0 60000 65536"/>
                  <a:gd name="T12" fmla="*/ 0 60000 65536"/>
                  <a:gd name="T13" fmla="*/ 0 60000 65536"/>
                  <a:gd name="T14" fmla="*/ 0 60000 65536"/>
                  <a:gd name="T15" fmla="*/ 0 w 483"/>
                  <a:gd name="T16" fmla="*/ 0 h 52"/>
                  <a:gd name="T17" fmla="*/ 483 w 483"/>
                  <a:gd name="T18" fmla="*/ 52 h 52"/>
                </a:gdLst>
                <a:ahLst/>
                <a:cxnLst>
                  <a:cxn ang="T10">
                    <a:pos x="T0" y="T1"/>
                  </a:cxn>
                  <a:cxn ang="T11">
                    <a:pos x="T2" y="T3"/>
                  </a:cxn>
                  <a:cxn ang="T12">
                    <a:pos x="T4" y="T5"/>
                  </a:cxn>
                  <a:cxn ang="T13">
                    <a:pos x="T6" y="T7"/>
                  </a:cxn>
                  <a:cxn ang="T14">
                    <a:pos x="T8" y="T9"/>
                  </a:cxn>
                </a:cxnLst>
                <a:rect l="T15" t="T16" r="T17" b="T18"/>
                <a:pathLst>
                  <a:path w="483" h="52">
                    <a:moveTo>
                      <a:pt x="2" y="0"/>
                    </a:moveTo>
                    <a:lnTo>
                      <a:pt x="0" y="16"/>
                    </a:lnTo>
                    <a:lnTo>
                      <a:pt x="482" y="52"/>
                    </a:lnTo>
                    <a:lnTo>
                      <a:pt x="483" y="34"/>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10" name="Freeform 125"/>
              <p:cNvSpPr/>
              <p:nvPr/>
            </p:nvSpPr>
            <p:spPr bwMode="auto">
              <a:xfrm>
                <a:off x="386" y="588"/>
                <a:ext cx="483" cy="52"/>
              </a:xfrm>
              <a:custGeom>
                <a:avLst/>
                <a:gdLst>
                  <a:gd name="T0" fmla="*/ 2 w 483"/>
                  <a:gd name="T1" fmla="*/ 0 h 52"/>
                  <a:gd name="T2" fmla="*/ 0 w 483"/>
                  <a:gd name="T3" fmla="*/ 16 h 52"/>
                  <a:gd name="T4" fmla="*/ 482 w 483"/>
                  <a:gd name="T5" fmla="*/ 52 h 52"/>
                  <a:gd name="T6" fmla="*/ 483 w 483"/>
                  <a:gd name="T7" fmla="*/ 34 h 52"/>
                  <a:gd name="T8" fmla="*/ 2 w 483"/>
                  <a:gd name="T9" fmla="*/ 0 h 52"/>
                  <a:gd name="T10" fmla="*/ 0 60000 65536"/>
                  <a:gd name="T11" fmla="*/ 0 60000 65536"/>
                  <a:gd name="T12" fmla="*/ 0 60000 65536"/>
                  <a:gd name="T13" fmla="*/ 0 60000 65536"/>
                  <a:gd name="T14" fmla="*/ 0 60000 65536"/>
                  <a:gd name="T15" fmla="*/ 0 w 483"/>
                  <a:gd name="T16" fmla="*/ 0 h 52"/>
                  <a:gd name="T17" fmla="*/ 483 w 483"/>
                  <a:gd name="T18" fmla="*/ 52 h 52"/>
                </a:gdLst>
                <a:ahLst/>
                <a:cxnLst>
                  <a:cxn ang="T10">
                    <a:pos x="T0" y="T1"/>
                  </a:cxn>
                  <a:cxn ang="T11">
                    <a:pos x="T2" y="T3"/>
                  </a:cxn>
                  <a:cxn ang="T12">
                    <a:pos x="T4" y="T5"/>
                  </a:cxn>
                  <a:cxn ang="T13">
                    <a:pos x="T6" y="T7"/>
                  </a:cxn>
                  <a:cxn ang="T14">
                    <a:pos x="T8" y="T9"/>
                  </a:cxn>
                </a:cxnLst>
                <a:rect l="T15" t="T16" r="T17" b="T18"/>
                <a:pathLst>
                  <a:path w="483" h="52">
                    <a:moveTo>
                      <a:pt x="2" y="0"/>
                    </a:moveTo>
                    <a:lnTo>
                      <a:pt x="0" y="16"/>
                    </a:lnTo>
                    <a:lnTo>
                      <a:pt x="482" y="52"/>
                    </a:lnTo>
                    <a:lnTo>
                      <a:pt x="483" y="34"/>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11" name="Freeform 126"/>
              <p:cNvSpPr/>
              <p:nvPr/>
            </p:nvSpPr>
            <p:spPr bwMode="auto">
              <a:xfrm>
                <a:off x="697" y="373"/>
                <a:ext cx="197" cy="26"/>
              </a:xfrm>
              <a:custGeom>
                <a:avLst/>
                <a:gdLst>
                  <a:gd name="T0" fmla="*/ 2 w 197"/>
                  <a:gd name="T1" fmla="*/ 0 h 26"/>
                  <a:gd name="T2" fmla="*/ 0 w 197"/>
                  <a:gd name="T3" fmla="*/ 18 h 26"/>
                  <a:gd name="T4" fmla="*/ 196 w 197"/>
                  <a:gd name="T5" fmla="*/ 26 h 26"/>
                  <a:gd name="T6" fmla="*/ 197 w 197"/>
                  <a:gd name="T7" fmla="*/ 7 h 26"/>
                  <a:gd name="T8" fmla="*/ 2 w 197"/>
                  <a:gd name="T9" fmla="*/ 0 h 26"/>
                  <a:gd name="T10" fmla="*/ 0 60000 65536"/>
                  <a:gd name="T11" fmla="*/ 0 60000 65536"/>
                  <a:gd name="T12" fmla="*/ 0 60000 65536"/>
                  <a:gd name="T13" fmla="*/ 0 60000 65536"/>
                  <a:gd name="T14" fmla="*/ 0 60000 65536"/>
                  <a:gd name="T15" fmla="*/ 0 w 197"/>
                  <a:gd name="T16" fmla="*/ 0 h 26"/>
                  <a:gd name="T17" fmla="*/ 197 w 197"/>
                  <a:gd name="T18" fmla="*/ 26 h 26"/>
                </a:gdLst>
                <a:ahLst/>
                <a:cxnLst>
                  <a:cxn ang="T10">
                    <a:pos x="T0" y="T1"/>
                  </a:cxn>
                  <a:cxn ang="T11">
                    <a:pos x="T2" y="T3"/>
                  </a:cxn>
                  <a:cxn ang="T12">
                    <a:pos x="T4" y="T5"/>
                  </a:cxn>
                  <a:cxn ang="T13">
                    <a:pos x="T6" y="T7"/>
                  </a:cxn>
                  <a:cxn ang="T14">
                    <a:pos x="T8" y="T9"/>
                  </a:cxn>
                </a:cxnLst>
                <a:rect l="T15" t="T16" r="T17" b="T18"/>
                <a:pathLst>
                  <a:path w="197" h="26">
                    <a:moveTo>
                      <a:pt x="2" y="0"/>
                    </a:moveTo>
                    <a:lnTo>
                      <a:pt x="0" y="18"/>
                    </a:lnTo>
                    <a:lnTo>
                      <a:pt x="196" y="26"/>
                    </a:lnTo>
                    <a:lnTo>
                      <a:pt x="197" y="7"/>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12" name="Freeform 127"/>
              <p:cNvSpPr/>
              <p:nvPr/>
            </p:nvSpPr>
            <p:spPr bwMode="auto">
              <a:xfrm>
                <a:off x="697" y="373"/>
                <a:ext cx="197" cy="26"/>
              </a:xfrm>
              <a:custGeom>
                <a:avLst/>
                <a:gdLst>
                  <a:gd name="T0" fmla="*/ 2 w 197"/>
                  <a:gd name="T1" fmla="*/ 0 h 26"/>
                  <a:gd name="T2" fmla="*/ 0 w 197"/>
                  <a:gd name="T3" fmla="*/ 18 h 26"/>
                  <a:gd name="T4" fmla="*/ 196 w 197"/>
                  <a:gd name="T5" fmla="*/ 26 h 26"/>
                  <a:gd name="T6" fmla="*/ 197 w 197"/>
                  <a:gd name="T7" fmla="*/ 7 h 26"/>
                  <a:gd name="T8" fmla="*/ 2 w 197"/>
                  <a:gd name="T9" fmla="*/ 0 h 26"/>
                  <a:gd name="T10" fmla="*/ 0 60000 65536"/>
                  <a:gd name="T11" fmla="*/ 0 60000 65536"/>
                  <a:gd name="T12" fmla="*/ 0 60000 65536"/>
                  <a:gd name="T13" fmla="*/ 0 60000 65536"/>
                  <a:gd name="T14" fmla="*/ 0 60000 65536"/>
                  <a:gd name="T15" fmla="*/ 0 w 197"/>
                  <a:gd name="T16" fmla="*/ 0 h 26"/>
                  <a:gd name="T17" fmla="*/ 197 w 197"/>
                  <a:gd name="T18" fmla="*/ 26 h 26"/>
                </a:gdLst>
                <a:ahLst/>
                <a:cxnLst>
                  <a:cxn ang="T10">
                    <a:pos x="T0" y="T1"/>
                  </a:cxn>
                  <a:cxn ang="T11">
                    <a:pos x="T2" y="T3"/>
                  </a:cxn>
                  <a:cxn ang="T12">
                    <a:pos x="T4" y="T5"/>
                  </a:cxn>
                  <a:cxn ang="T13">
                    <a:pos x="T6" y="T7"/>
                  </a:cxn>
                  <a:cxn ang="T14">
                    <a:pos x="T8" y="T9"/>
                  </a:cxn>
                </a:cxnLst>
                <a:rect l="T15" t="T16" r="T17" b="T18"/>
                <a:pathLst>
                  <a:path w="197" h="26">
                    <a:moveTo>
                      <a:pt x="2" y="0"/>
                    </a:moveTo>
                    <a:lnTo>
                      <a:pt x="0" y="18"/>
                    </a:lnTo>
                    <a:lnTo>
                      <a:pt x="196" y="26"/>
                    </a:lnTo>
                    <a:lnTo>
                      <a:pt x="197" y="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13" name="Freeform 128"/>
              <p:cNvSpPr/>
              <p:nvPr/>
            </p:nvSpPr>
            <p:spPr bwMode="auto">
              <a:xfrm>
                <a:off x="378" y="663"/>
                <a:ext cx="80" cy="23"/>
              </a:xfrm>
              <a:custGeom>
                <a:avLst/>
                <a:gdLst>
                  <a:gd name="T0" fmla="*/ 2 w 80"/>
                  <a:gd name="T1" fmla="*/ 0 h 23"/>
                  <a:gd name="T2" fmla="*/ 0 w 80"/>
                  <a:gd name="T3" fmla="*/ 17 h 23"/>
                  <a:gd name="T4" fmla="*/ 79 w 80"/>
                  <a:gd name="T5" fmla="*/ 23 h 23"/>
                  <a:gd name="T6" fmla="*/ 80 w 80"/>
                  <a:gd name="T7" fmla="*/ 6 h 23"/>
                  <a:gd name="T8" fmla="*/ 2 w 80"/>
                  <a:gd name="T9" fmla="*/ 0 h 23"/>
                  <a:gd name="T10" fmla="*/ 0 60000 65536"/>
                  <a:gd name="T11" fmla="*/ 0 60000 65536"/>
                  <a:gd name="T12" fmla="*/ 0 60000 65536"/>
                  <a:gd name="T13" fmla="*/ 0 60000 65536"/>
                  <a:gd name="T14" fmla="*/ 0 60000 65536"/>
                  <a:gd name="T15" fmla="*/ 0 w 80"/>
                  <a:gd name="T16" fmla="*/ 0 h 23"/>
                  <a:gd name="T17" fmla="*/ 80 w 80"/>
                  <a:gd name="T18" fmla="*/ 23 h 23"/>
                </a:gdLst>
                <a:ahLst/>
                <a:cxnLst>
                  <a:cxn ang="T10">
                    <a:pos x="T0" y="T1"/>
                  </a:cxn>
                  <a:cxn ang="T11">
                    <a:pos x="T2" y="T3"/>
                  </a:cxn>
                  <a:cxn ang="T12">
                    <a:pos x="T4" y="T5"/>
                  </a:cxn>
                  <a:cxn ang="T13">
                    <a:pos x="T6" y="T7"/>
                  </a:cxn>
                  <a:cxn ang="T14">
                    <a:pos x="T8" y="T9"/>
                  </a:cxn>
                </a:cxnLst>
                <a:rect l="T15" t="T16" r="T17" b="T18"/>
                <a:pathLst>
                  <a:path w="80" h="23">
                    <a:moveTo>
                      <a:pt x="2" y="0"/>
                    </a:moveTo>
                    <a:lnTo>
                      <a:pt x="0" y="17"/>
                    </a:lnTo>
                    <a:lnTo>
                      <a:pt x="79" y="23"/>
                    </a:lnTo>
                    <a:lnTo>
                      <a:pt x="80" y="6"/>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14" name="Freeform 129"/>
              <p:cNvSpPr/>
              <p:nvPr/>
            </p:nvSpPr>
            <p:spPr bwMode="auto">
              <a:xfrm>
                <a:off x="378" y="663"/>
                <a:ext cx="80" cy="23"/>
              </a:xfrm>
              <a:custGeom>
                <a:avLst/>
                <a:gdLst>
                  <a:gd name="T0" fmla="*/ 2 w 80"/>
                  <a:gd name="T1" fmla="*/ 0 h 23"/>
                  <a:gd name="T2" fmla="*/ 0 w 80"/>
                  <a:gd name="T3" fmla="*/ 17 h 23"/>
                  <a:gd name="T4" fmla="*/ 79 w 80"/>
                  <a:gd name="T5" fmla="*/ 23 h 23"/>
                  <a:gd name="T6" fmla="*/ 80 w 80"/>
                  <a:gd name="T7" fmla="*/ 6 h 23"/>
                  <a:gd name="T8" fmla="*/ 2 w 80"/>
                  <a:gd name="T9" fmla="*/ 0 h 23"/>
                  <a:gd name="T10" fmla="*/ 0 60000 65536"/>
                  <a:gd name="T11" fmla="*/ 0 60000 65536"/>
                  <a:gd name="T12" fmla="*/ 0 60000 65536"/>
                  <a:gd name="T13" fmla="*/ 0 60000 65536"/>
                  <a:gd name="T14" fmla="*/ 0 60000 65536"/>
                  <a:gd name="T15" fmla="*/ 0 w 80"/>
                  <a:gd name="T16" fmla="*/ 0 h 23"/>
                  <a:gd name="T17" fmla="*/ 80 w 80"/>
                  <a:gd name="T18" fmla="*/ 23 h 23"/>
                </a:gdLst>
                <a:ahLst/>
                <a:cxnLst>
                  <a:cxn ang="T10">
                    <a:pos x="T0" y="T1"/>
                  </a:cxn>
                  <a:cxn ang="T11">
                    <a:pos x="T2" y="T3"/>
                  </a:cxn>
                  <a:cxn ang="T12">
                    <a:pos x="T4" y="T5"/>
                  </a:cxn>
                  <a:cxn ang="T13">
                    <a:pos x="T6" y="T7"/>
                  </a:cxn>
                  <a:cxn ang="T14">
                    <a:pos x="T8" y="T9"/>
                  </a:cxn>
                </a:cxnLst>
                <a:rect l="T15" t="T16" r="T17" b="T18"/>
                <a:pathLst>
                  <a:path w="80" h="23">
                    <a:moveTo>
                      <a:pt x="2" y="0"/>
                    </a:moveTo>
                    <a:lnTo>
                      <a:pt x="0" y="17"/>
                    </a:lnTo>
                    <a:lnTo>
                      <a:pt x="79" y="23"/>
                    </a:lnTo>
                    <a:lnTo>
                      <a:pt x="80" y="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15" name="Freeform 130"/>
              <p:cNvSpPr/>
              <p:nvPr/>
            </p:nvSpPr>
            <p:spPr bwMode="auto">
              <a:xfrm>
                <a:off x="846" y="702"/>
                <a:ext cx="16" cy="19"/>
              </a:xfrm>
              <a:custGeom>
                <a:avLst/>
                <a:gdLst>
                  <a:gd name="T0" fmla="*/ 3 w 16"/>
                  <a:gd name="T1" fmla="*/ 0 h 19"/>
                  <a:gd name="T2" fmla="*/ 0 w 16"/>
                  <a:gd name="T3" fmla="*/ 17 h 19"/>
                  <a:gd name="T4" fmla="*/ 14 w 16"/>
                  <a:gd name="T5" fmla="*/ 19 h 19"/>
                  <a:gd name="T6" fmla="*/ 16 w 16"/>
                  <a:gd name="T7" fmla="*/ 2 h 19"/>
                  <a:gd name="T8" fmla="*/ 3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3" y="0"/>
                    </a:moveTo>
                    <a:lnTo>
                      <a:pt x="0" y="17"/>
                    </a:lnTo>
                    <a:lnTo>
                      <a:pt x="14" y="19"/>
                    </a:lnTo>
                    <a:lnTo>
                      <a:pt x="16" y="2"/>
                    </a:lnTo>
                    <a:lnTo>
                      <a:pt x="3"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16" name="Freeform 131"/>
              <p:cNvSpPr/>
              <p:nvPr/>
            </p:nvSpPr>
            <p:spPr bwMode="auto">
              <a:xfrm>
                <a:off x="846" y="702"/>
                <a:ext cx="16" cy="19"/>
              </a:xfrm>
              <a:custGeom>
                <a:avLst/>
                <a:gdLst>
                  <a:gd name="T0" fmla="*/ 3 w 16"/>
                  <a:gd name="T1" fmla="*/ 0 h 19"/>
                  <a:gd name="T2" fmla="*/ 0 w 16"/>
                  <a:gd name="T3" fmla="*/ 17 h 19"/>
                  <a:gd name="T4" fmla="*/ 14 w 16"/>
                  <a:gd name="T5" fmla="*/ 19 h 19"/>
                  <a:gd name="T6" fmla="*/ 16 w 16"/>
                  <a:gd name="T7" fmla="*/ 2 h 19"/>
                  <a:gd name="T8" fmla="*/ 3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3" y="0"/>
                    </a:moveTo>
                    <a:lnTo>
                      <a:pt x="0" y="17"/>
                    </a:lnTo>
                    <a:lnTo>
                      <a:pt x="14" y="19"/>
                    </a:lnTo>
                    <a:lnTo>
                      <a:pt x="16"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17" name="Freeform 132"/>
              <p:cNvSpPr>
                <a:spLocks noEditPoints="1"/>
              </p:cNvSpPr>
              <p:nvPr/>
            </p:nvSpPr>
            <p:spPr bwMode="auto">
              <a:xfrm>
                <a:off x="297" y="858"/>
                <a:ext cx="261" cy="395"/>
              </a:xfrm>
              <a:custGeom>
                <a:avLst/>
                <a:gdLst>
                  <a:gd name="T0" fmla="*/ 114 w 261"/>
                  <a:gd name="T1" fmla="*/ 322 h 395"/>
                  <a:gd name="T2" fmla="*/ 97 w 261"/>
                  <a:gd name="T3" fmla="*/ 291 h 395"/>
                  <a:gd name="T4" fmla="*/ 41 w 261"/>
                  <a:gd name="T5" fmla="*/ 281 h 395"/>
                  <a:gd name="T6" fmla="*/ 63 w 261"/>
                  <a:gd name="T7" fmla="*/ 64 h 395"/>
                  <a:gd name="T8" fmla="*/ 219 w 261"/>
                  <a:gd name="T9" fmla="*/ 84 h 395"/>
                  <a:gd name="T10" fmla="*/ 197 w 261"/>
                  <a:gd name="T11" fmla="*/ 306 h 395"/>
                  <a:gd name="T12" fmla="*/ 138 w 261"/>
                  <a:gd name="T13" fmla="*/ 297 h 395"/>
                  <a:gd name="T14" fmla="*/ 114 w 261"/>
                  <a:gd name="T15" fmla="*/ 322 h 395"/>
                  <a:gd name="T16" fmla="*/ 38 w 261"/>
                  <a:gd name="T17" fmla="*/ 0 h 395"/>
                  <a:gd name="T18" fmla="*/ 0 w 261"/>
                  <a:gd name="T19" fmla="*/ 358 h 395"/>
                  <a:gd name="T20" fmla="*/ 222 w 261"/>
                  <a:gd name="T21" fmla="*/ 395 h 395"/>
                  <a:gd name="T22" fmla="*/ 261 w 261"/>
                  <a:gd name="T23" fmla="*/ 27 h 395"/>
                  <a:gd name="T24" fmla="*/ 38 w 261"/>
                  <a:gd name="T25" fmla="*/ 0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1"/>
                  <a:gd name="T40" fmla="*/ 0 h 395"/>
                  <a:gd name="T41" fmla="*/ 261 w 261"/>
                  <a:gd name="T42" fmla="*/ 395 h 3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1" h="395">
                    <a:moveTo>
                      <a:pt x="114" y="322"/>
                    </a:moveTo>
                    <a:lnTo>
                      <a:pt x="97" y="291"/>
                    </a:lnTo>
                    <a:lnTo>
                      <a:pt x="41" y="281"/>
                    </a:lnTo>
                    <a:lnTo>
                      <a:pt x="63" y="64"/>
                    </a:lnTo>
                    <a:lnTo>
                      <a:pt x="219" y="84"/>
                    </a:lnTo>
                    <a:lnTo>
                      <a:pt x="197" y="306"/>
                    </a:lnTo>
                    <a:lnTo>
                      <a:pt x="138" y="297"/>
                    </a:lnTo>
                    <a:lnTo>
                      <a:pt x="114" y="322"/>
                    </a:lnTo>
                    <a:close/>
                    <a:moveTo>
                      <a:pt x="38" y="0"/>
                    </a:moveTo>
                    <a:lnTo>
                      <a:pt x="0" y="358"/>
                    </a:lnTo>
                    <a:lnTo>
                      <a:pt x="222" y="395"/>
                    </a:lnTo>
                    <a:lnTo>
                      <a:pt x="261" y="27"/>
                    </a:lnTo>
                    <a:lnTo>
                      <a:pt x="38" y="0"/>
                    </a:lnTo>
                    <a:close/>
                  </a:path>
                </a:pathLst>
              </a:custGeom>
              <a:solidFill>
                <a:srgbClr val="B9D5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18" name="Freeform 133"/>
              <p:cNvSpPr>
                <a:spLocks noEditPoints="1"/>
              </p:cNvSpPr>
              <p:nvPr/>
            </p:nvSpPr>
            <p:spPr bwMode="auto">
              <a:xfrm>
                <a:off x="297" y="858"/>
                <a:ext cx="261" cy="395"/>
              </a:xfrm>
              <a:custGeom>
                <a:avLst/>
                <a:gdLst>
                  <a:gd name="T0" fmla="*/ 114 w 261"/>
                  <a:gd name="T1" fmla="*/ 322 h 395"/>
                  <a:gd name="T2" fmla="*/ 97 w 261"/>
                  <a:gd name="T3" fmla="*/ 291 h 395"/>
                  <a:gd name="T4" fmla="*/ 41 w 261"/>
                  <a:gd name="T5" fmla="*/ 281 h 395"/>
                  <a:gd name="T6" fmla="*/ 63 w 261"/>
                  <a:gd name="T7" fmla="*/ 64 h 395"/>
                  <a:gd name="T8" fmla="*/ 219 w 261"/>
                  <a:gd name="T9" fmla="*/ 84 h 395"/>
                  <a:gd name="T10" fmla="*/ 197 w 261"/>
                  <a:gd name="T11" fmla="*/ 306 h 395"/>
                  <a:gd name="T12" fmla="*/ 138 w 261"/>
                  <a:gd name="T13" fmla="*/ 297 h 395"/>
                  <a:gd name="T14" fmla="*/ 114 w 261"/>
                  <a:gd name="T15" fmla="*/ 322 h 395"/>
                  <a:gd name="T16" fmla="*/ 38 w 261"/>
                  <a:gd name="T17" fmla="*/ 0 h 395"/>
                  <a:gd name="T18" fmla="*/ 0 w 261"/>
                  <a:gd name="T19" fmla="*/ 358 h 395"/>
                  <a:gd name="T20" fmla="*/ 222 w 261"/>
                  <a:gd name="T21" fmla="*/ 395 h 395"/>
                  <a:gd name="T22" fmla="*/ 261 w 261"/>
                  <a:gd name="T23" fmla="*/ 27 h 395"/>
                  <a:gd name="T24" fmla="*/ 38 w 261"/>
                  <a:gd name="T25" fmla="*/ 0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1"/>
                  <a:gd name="T40" fmla="*/ 0 h 395"/>
                  <a:gd name="T41" fmla="*/ 261 w 261"/>
                  <a:gd name="T42" fmla="*/ 395 h 3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1" h="395">
                    <a:moveTo>
                      <a:pt x="114" y="322"/>
                    </a:moveTo>
                    <a:lnTo>
                      <a:pt x="97" y="291"/>
                    </a:lnTo>
                    <a:lnTo>
                      <a:pt x="41" y="281"/>
                    </a:lnTo>
                    <a:lnTo>
                      <a:pt x="63" y="64"/>
                    </a:lnTo>
                    <a:lnTo>
                      <a:pt x="219" y="84"/>
                    </a:lnTo>
                    <a:lnTo>
                      <a:pt x="197" y="306"/>
                    </a:lnTo>
                    <a:lnTo>
                      <a:pt x="138" y="297"/>
                    </a:lnTo>
                    <a:lnTo>
                      <a:pt x="114" y="322"/>
                    </a:lnTo>
                    <a:moveTo>
                      <a:pt x="38" y="0"/>
                    </a:moveTo>
                    <a:lnTo>
                      <a:pt x="0" y="358"/>
                    </a:lnTo>
                    <a:lnTo>
                      <a:pt x="222" y="395"/>
                    </a:lnTo>
                    <a:lnTo>
                      <a:pt x="261" y="2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19" name="Freeform 134"/>
              <p:cNvSpPr>
                <a:spLocks noEditPoints="1"/>
              </p:cNvSpPr>
              <p:nvPr/>
            </p:nvSpPr>
            <p:spPr bwMode="auto">
              <a:xfrm>
                <a:off x="338" y="922"/>
                <a:ext cx="178" cy="258"/>
              </a:xfrm>
              <a:custGeom>
                <a:avLst/>
                <a:gdLst>
                  <a:gd name="T0" fmla="*/ 64 w 114"/>
                  <a:gd name="T1" fmla="*/ 81 h 165"/>
                  <a:gd name="T2" fmla="*/ 61 w 114"/>
                  <a:gd name="T3" fmla="*/ 106 h 165"/>
                  <a:gd name="T4" fmla="*/ 69 w 114"/>
                  <a:gd name="T5" fmla="*/ 106 h 165"/>
                  <a:gd name="T6" fmla="*/ 70 w 114"/>
                  <a:gd name="T7" fmla="*/ 81 h 165"/>
                  <a:gd name="T8" fmla="*/ 64 w 114"/>
                  <a:gd name="T9" fmla="*/ 81 h 165"/>
                  <a:gd name="T10" fmla="*/ 56 w 114"/>
                  <a:gd name="T11" fmla="*/ 158 h 165"/>
                  <a:gd name="T12" fmla="*/ 48 w 114"/>
                  <a:gd name="T13" fmla="*/ 156 h 165"/>
                  <a:gd name="T14" fmla="*/ 53 w 114"/>
                  <a:gd name="T15" fmla="*/ 116 h 165"/>
                  <a:gd name="T16" fmla="*/ 58 w 114"/>
                  <a:gd name="T17" fmla="*/ 69 h 165"/>
                  <a:gd name="T18" fmla="*/ 75 w 114"/>
                  <a:gd name="T19" fmla="*/ 70 h 165"/>
                  <a:gd name="T20" fmla="*/ 80 w 114"/>
                  <a:gd name="T21" fmla="*/ 78 h 165"/>
                  <a:gd name="T22" fmla="*/ 77 w 114"/>
                  <a:gd name="T23" fmla="*/ 113 h 165"/>
                  <a:gd name="T24" fmla="*/ 70 w 114"/>
                  <a:gd name="T25" fmla="*/ 119 h 165"/>
                  <a:gd name="T26" fmla="*/ 70 w 114"/>
                  <a:gd name="T27" fmla="*/ 119 h 165"/>
                  <a:gd name="T28" fmla="*/ 61 w 114"/>
                  <a:gd name="T29" fmla="*/ 117 h 165"/>
                  <a:gd name="T30" fmla="*/ 56 w 114"/>
                  <a:gd name="T31" fmla="*/ 158 h 165"/>
                  <a:gd name="T32" fmla="*/ 42 w 114"/>
                  <a:gd name="T33" fmla="*/ 155 h 165"/>
                  <a:gd name="T34" fmla="*/ 22 w 114"/>
                  <a:gd name="T35" fmla="*/ 152 h 165"/>
                  <a:gd name="T36" fmla="*/ 31 w 114"/>
                  <a:gd name="T37" fmla="*/ 64 h 165"/>
                  <a:gd name="T38" fmla="*/ 50 w 114"/>
                  <a:gd name="T39" fmla="*/ 67 h 165"/>
                  <a:gd name="T40" fmla="*/ 50 w 114"/>
                  <a:gd name="T41" fmla="*/ 78 h 165"/>
                  <a:gd name="T42" fmla="*/ 37 w 114"/>
                  <a:gd name="T43" fmla="*/ 77 h 165"/>
                  <a:gd name="T44" fmla="*/ 34 w 114"/>
                  <a:gd name="T45" fmla="*/ 102 h 165"/>
                  <a:gd name="T46" fmla="*/ 44 w 114"/>
                  <a:gd name="T47" fmla="*/ 102 h 165"/>
                  <a:gd name="T48" fmla="*/ 42 w 114"/>
                  <a:gd name="T49" fmla="*/ 114 h 165"/>
                  <a:gd name="T50" fmla="*/ 34 w 114"/>
                  <a:gd name="T51" fmla="*/ 113 h 165"/>
                  <a:gd name="T52" fmla="*/ 31 w 114"/>
                  <a:gd name="T53" fmla="*/ 142 h 165"/>
                  <a:gd name="T54" fmla="*/ 44 w 114"/>
                  <a:gd name="T55" fmla="*/ 144 h 165"/>
                  <a:gd name="T56" fmla="*/ 42 w 114"/>
                  <a:gd name="T57" fmla="*/ 155 h 165"/>
                  <a:gd name="T58" fmla="*/ 22 w 114"/>
                  <a:gd name="T59" fmla="*/ 0 h 165"/>
                  <a:gd name="T60" fmla="*/ 0 w 114"/>
                  <a:gd name="T61" fmla="*/ 217 h 165"/>
                  <a:gd name="T62" fmla="*/ 56 w 114"/>
                  <a:gd name="T63" fmla="*/ 227 h 165"/>
                  <a:gd name="T64" fmla="*/ 73 w 114"/>
                  <a:gd name="T65" fmla="*/ 258 h 165"/>
                  <a:gd name="T66" fmla="*/ 97 w 114"/>
                  <a:gd name="T67" fmla="*/ 233 h 165"/>
                  <a:gd name="T68" fmla="*/ 156 w 114"/>
                  <a:gd name="T69" fmla="*/ 242 h 165"/>
                  <a:gd name="T70" fmla="*/ 178 w 114"/>
                  <a:gd name="T71" fmla="*/ 20 h 165"/>
                  <a:gd name="T72" fmla="*/ 156 w 114"/>
                  <a:gd name="T73" fmla="*/ 242 h 165"/>
                  <a:gd name="T74" fmla="*/ 97 w 114"/>
                  <a:gd name="T75" fmla="*/ 233 h 165"/>
                  <a:gd name="T76" fmla="*/ 73 w 114"/>
                  <a:gd name="T77" fmla="*/ 258 h 165"/>
                  <a:gd name="T78" fmla="*/ 73 w 114"/>
                  <a:gd name="T79" fmla="*/ 258 h 165"/>
                  <a:gd name="T80" fmla="*/ 83 w 114"/>
                  <a:gd name="T81" fmla="*/ 161 h 165"/>
                  <a:gd name="T82" fmla="*/ 81 w 114"/>
                  <a:gd name="T83" fmla="*/ 161 h 165"/>
                  <a:gd name="T84" fmla="*/ 77 w 114"/>
                  <a:gd name="T85" fmla="*/ 153 h 165"/>
                  <a:gd name="T86" fmla="*/ 80 w 114"/>
                  <a:gd name="T87" fmla="*/ 134 h 165"/>
                  <a:gd name="T88" fmla="*/ 86 w 114"/>
                  <a:gd name="T89" fmla="*/ 134 h 165"/>
                  <a:gd name="T90" fmla="*/ 87 w 114"/>
                  <a:gd name="T91" fmla="*/ 122 h 165"/>
                  <a:gd name="T92" fmla="*/ 86 w 114"/>
                  <a:gd name="T93" fmla="*/ 122 h 165"/>
                  <a:gd name="T94" fmla="*/ 81 w 114"/>
                  <a:gd name="T95" fmla="*/ 113 h 165"/>
                  <a:gd name="T96" fmla="*/ 84 w 114"/>
                  <a:gd name="T97" fmla="*/ 80 h 165"/>
                  <a:gd name="T98" fmla="*/ 91 w 114"/>
                  <a:gd name="T99" fmla="*/ 72 h 165"/>
                  <a:gd name="T100" fmla="*/ 91 w 114"/>
                  <a:gd name="T101" fmla="*/ 72 h 165"/>
                  <a:gd name="T102" fmla="*/ 92 w 114"/>
                  <a:gd name="T103" fmla="*/ 73 h 165"/>
                  <a:gd name="T104" fmla="*/ 98 w 114"/>
                  <a:gd name="T105" fmla="*/ 11 h 165"/>
                  <a:gd name="T106" fmla="*/ 178 w 114"/>
                  <a:gd name="T107" fmla="*/ 20 h 165"/>
                  <a:gd name="T108" fmla="*/ 22 w 114"/>
                  <a:gd name="T109" fmla="*/ 0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
                  <a:gd name="T166" fmla="*/ 0 h 165"/>
                  <a:gd name="T167" fmla="*/ 114 w 114"/>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 h="165">
                    <a:moveTo>
                      <a:pt x="41" y="52"/>
                    </a:moveTo>
                    <a:cubicBezTo>
                      <a:pt x="39" y="68"/>
                      <a:pt x="39" y="68"/>
                      <a:pt x="39" y="68"/>
                    </a:cubicBezTo>
                    <a:cubicBezTo>
                      <a:pt x="44" y="68"/>
                      <a:pt x="44" y="68"/>
                      <a:pt x="44" y="68"/>
                    </a:cubicBezTo>
                    <a:cubicBezTo>
                      <a:pt x="45" y="52"/>
                      <a:pt x="45" y="52"/>
                      <a:pt x="45" y="52"/>
                    </a:cubicBezTo>
                    <a:cubicBezTo>
                      <a:pt x="41" y="52"/>
                      <a:pt x="41" y="52"/>
                      <a:pt x="41" y="52"/>
                    </a:cubicBezTo>
                    <a:moveTo>
                      <a:pt x="36" y="101"/>
                    </a:moveTo>
                    <a:cubicBezTo>
                      <a:pt x="31" y="100"/>
                      <a:pt x="31" y="100"/>
                      <a:pt x="31" y="100"/>
                    </a:cubicBezTo>
                    <a:cubicBezTo>
                      <a:pt x="34" y="74"/>
                      <a:pt x="34" y="74"/>
                      <a:pt x="34" y="74"/>
                    </a:cubicBezTo>
                    <a:cubicBezTo>
                      <a:pt x="37" y="44"/>
                      <a:pt x="37" y="44"/>
                      <a:pt x="37" y="44"/>
                    </a:cubicBezTo>
                    <a:cubicBezTo>
                      <a:pt x="48" y="45"/>
                      <a:pt x="48" y="45"/>
                      <a:pt x="48" y="45"/>
                    </a:cubicBezTo>
                    <a:cubicBezTo>
                      <a:pt x="50" y="45"/>
                      <a:pt x="51" y="48"/>
                      <a:pt x="51" y="50"/>
                    </a:cubicBezTo>
                    <a:cubicBezTo>
                      <a:pt x="49" y="72"/>
                      <a:pt x="49" y="72"/>
                      <a:pt x="49" y="72"/>
                    </a:cubicBezTo>
                    <a:cubicBezTo>
                      <a:pt x="48" y="74"/>
                      <a:pt x="47" y="76"/>
                      <a:pt x="45" y="76"/>
                    </a:cubicBezTo>
                    <a:cubicBezTo>
                      <a:pt x="45" y="76"/>
                      <a:pt x="45" y="76"/>
                      <a:pt x="45" y="76"/>
                    </a:cubicBezTo>
                    <a:cubicBezTo>
                      <a:pt x="39" y="75"/>
                      <a:pt x="39" y="75"/>
                      <a:pt x="39" y="75"/>
                    </a:cubicBezTo>
                    <a:cubicBezTo>
                      <a:pt x="36" y="101"/>
                      <a:pt x="36" y="101"/>
                      <a:pt x="36" y="101"/>
                    </a:cubicBezTo>
                    <a:moveTo>
                      <a:pt x="27" y="99"/>
                    </a:moveTo>
                    <a:cubicBezTo>
                      <a:pt x="14" y="97"/>
                      <a:pt x="14" y="97"/>
                      <a:pt x="14" y="97"/>
                    </a:cubicBezTo>
                    <a:cubicBezTo>
                      <a:pt x="20" y="41"/>
                      <a:pt x="20" y="41"/>
                      <a:pt x="20" y="41"/>
                    </a:cubicBezTo>
                    <a:cubicBezTo>
                      <a:pt x="32" y="43"/>
                      <a:pt x="32" y="43"/>
                      <a:pt x="32" y="43"/>
                    </a:cubicBezTo>
                    <a:cubicBezTo>
                      <a:pt x="32" y="50"/>
                      <a:pt x="32" y="50"/>
                      <a:pt x="32" y="50"/>
                    </a:cubicBezTo>
                    <a:cubicBezTo>
                      <a:pt x="24" y="49"/>
                      <a:pt x="24" y="49"/>
                      <a:pt x="24" y="49"/>
                    </a:cubicBezTo>
                    <a:cubicBezTo>
                      <a:pt x="22" y="65"/>
                      <a:pt x="22" y="65"/>
                      <a:pt x="22" y="65"/>
                    </a:cubicBezTo>
                    <a:cubicBezTo>
                      <a:pt x="28" y="65"/>
                      <a:pt x="28" y="65"/>
                      <a:pt x="28" y="65"/>
                    </a:cubicBezTo>
                    <a:cubicBezTo>
                      <a:pt x="27" y="73"/>
                      <a:pt x="27" y="73"/>
                      <a:pt x="27" y="73"/>
                    </a:cubicBezTo>
                    <a:cubicBezTo>
                      <a:pt x="22" y="72"/>
                      <a:pt x="22" y="72"/>
                      <a:pt x="22" y="72"/>
                    </a:cubicBezTo>
                    <a:cubicBezTo>
                      <a:pt x="20" y="91"/>
                      <a:pt x="20" y="91"/>
                      <a:pt x="20" y="91"/>
                    </a:cubicBezTo>
                    <a:cubicBezTo>
                      <a:pt x="28" y="92"/>
                      <a:pt x="28" y="92"/>
                      <a:pt x="28" y="92"/>
                    </a:cubicBezTo>
                    <a:cubicBezTo>
                      <a:pt x="27" y="99"/>
                      <a:pt x="27" y="99"/>
                      <a:pt x="27" y="99"/>
                    </a:cubicBezTo>
                    <a:moveTo>
                      <a:pt x="14" y="0"/>
                    </a:moveTo>
                    <a:cubicBezTo>
                      <a:pt x="0" y="139"/>
                      <a:pt x="0" y="139"/>
                      <a:pt x="0" y="139"/>
                    </a:cubicBezTo>
                    <a:cubicBezTo>
                      <a:pt x="36" y="145"/>
                      <a:pt x="36" y="145"/>
                      <a:pt x="36" y="145"/>
                    </a:cubicBezTo>
                    <a:cubicBezTo>
                      <a:pt x="47" y="165"/>
                      <a:pt x="47" y="165"/>
                      <a:pt x="47" y="165"/>
                    </a:cubicBezTo>
                    <a:cubicBezTo>
                      <a:pt x="62" y="149"/>
                      <a:pt x="62" y="149"/>
                      <a:pt x="62" y="149"/>
                    </a:cubicBezTo>
                    <a:cubicBezTo>
                      <a:pt x="100" y="155"/>
                      <a:pt x="100" y="155"/>
                      <a:pt x="100" y="155"/>
                    </a:cubicBezTo>
                    <a:cubicBezTo>
                      <a:pt x="114" y="13"/>
                      <a:pt x="114" y="13"/>
                      <a:pt x="114" y="13"/>
                    </a:cubicBezTo>
                    <a:cubicBezTo>
                      <a:pt x="100" y="155"/>
                      <a:pt x="100" y="155"/>
                      <a:pt x="100" y="155"/>
                    </a:cubicBezTo>
                    <a:cubicBezTo>
                      <a:pt x="62" y="149"/>
                      <a:pt x="62" y="149"/>
                      <a:pt x="62" y="149"/>
                    </a:cubicBezTo>
                    <a:cubicBezTo>
                      <a:pt x="47" y="165"/>
                      <a:pt x="47" y="165"/>
                      <a:pt x="47" y="165"/>
                    </a:cubicBezTo>
                    <a:cubicBezTo>
                      <a:pt x="47" y="165"/>
                      <a:pt x="47" y="165"/>
                      <a:pt x="47" y="165"/>
                    </a:cubicBezTo>
                    <a:cubicBezTo>
                      <a:pt x="53" y="103"/>
                      <a:pt x="53" y="103"/>
                      <a:pt x="53" y="103"/>
                    </a:cubicBezTo>
                    <a:cubicBezTo>
                      <a:pt x="52" y="103"/>
                      <a:pt x="52" y="103"/>
                      <a:pt x="52" y="103"/>
                    </a:cubicBezTo>
                    <a:cubicBezTo>
                      <a:pt x="51" y="103"/>
                      <a:pt x="49" y="100"/>
                      <a:pt x="49" y="98"/>
                    </a:cubicBezTo>
                    <a:cubicBezTo>
                      <a:pt x="51" y="86"/>
                      <a:pt x="51" y="86"/>
                      <a:pt x="51" y="86"/>
                    </a:cubicBezTo>
                    <a:cubicBezTo>
                      <a:pt x="55" y="86"/>
                      <a:pt x="55" y="86"/>
                      <a:pt x="55" y="86"/>
                    </a:cubicBezTo>
                    <a:cubicBezTo>
                      <a:pt x="56" y="78"/>
                      <a:pt x="56" y="78"/>
                      <a:pt x="56" y="78"/>
                    </a:cubicBezTo>
                    <a:cubicBezTo>
                      <a:pt x="55" y="78"/>
                      <a:pt x="55" y="78"/>
                      <a:pt x="55" y="78"/>
                    </a:cubicBezTo>
                    <a:cubicBezTo>
                      <a:pt x="53" y="77"/>
                      <a:pt x="52" y="75"/>
                      <a:pt x="52" y="72"/>
                    </a:cubicBezTo>
                    <a:cubicBezTo>
                      <a:pt x="54" y="51"/>
                      <a:pt x="54" y="51"/>
                      <a:pt x="54" y="51"/>
                    </a:cubicBezTo>
                    <a:cubicBezTo>
                      <a:pt x="55" y="48"/>
                      <a:pt x="56" y="46"/>
                      <a:pt x="58" y="46"/>
                    </a:cubicBezTo>
                    <a:cubicBezTo>
                      <a:pt x="58" y="46"/>
                      <a:pt x="58" y="46"/>
                      <a:pt x="58" y="46"/>
                    </a:cubicBezTo>
                    <a:cubicBezTo>
                      <a:pt x="59" y="47"/>
                      <a:pt x="59" y="47"/>
                      <a:pt x="59" y="47"/>
                    </a:cubicBezTo>
                    <a:cubicBezTo>
                      <a:pt x="63" y="7"/>
                      <a:pt x="63" y="7"/>
                      <a:pt x="63" y="7"/>
                    </a:cubicBezTo>
                    <a:cubicBezTo>
                      <a:pt x="114" y="13"/>
                      <a:pt x="114" y="13"/>
                      <a:pt x="114" y="13"/>
                    </a:cubicBezTo>
                    <a:cubicBezTo>
                      <a:pt x="14" y="0"/>
                      <a:pt x="14" y="0"/>
                      <a:pt x="14" y="0"/>
                    </a:cubicBezTo>
                  </a:path>
                </a:pathLst>
              </a:custGeom>
              <a:solidFill>
                <a:srgbClr val="F25C5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20" name="Freeform 135"/>
              <p:cNvSpPr/>
              <p:nvPr/>
            </p:nvSpPr>
            <p:spPr bwMode="auto">
              <a:xfrm>
                <a:off x="360" y="986"/>
                <a:ext cx="28" cy="91"/>
              </a:xfrm>
              <a:custGeom>
                <a:avLst/>
                <a:gdLst>
                  <a:gd name="T0" fmla="*/ 9 w 28"/>
                  <a:gd name="T1" fmla="*/ 0 h 91"/>
                  <a:gd name="T2" fmla="*/ 0 w 28"/>
                  <a:gd name="T3" fmla="*/ 88 h 91"/>
                  <a:gd name="T4" fmla="*/ 20 w 28"/>
                  <a:gd name="T5" fmla="*/ 91 h 91"/>
                  <a:gd name="T6" fmla="*/ 21 w 28"/>
                  <a:gd name="T7" fmla="*/ 80 h 91"/>
                  <a:gd name="T8" fmla="*/ 9 w 28"/>
                  <a:gd name="T9" fmla="*/ 78 h 91"/>
                  <a:gd name="T10" fmla="*/ 12 w 28"/>
                  <a:gd name="T11" fmla="*/ 49 h 91"/>
                  <a:gd name="T12" fmla="*/ 20 w 28"/>
                  <a:gd name="T13" fmla="*/ 50 h 91"/>
                  <a:gd name="T14" fmla="*/ 21 w 28"/>
                  <a:gd name="T15" fmla="*/ 38 h 91"/>
                  <a:gd name="T16" fmla="*/ 12 w 28"/>
                  <a:gd name="T17" fmla="*/ 38 h 91"/>
                  <a:gd name="T18" fmla="*/ 15 w 28"/>
                  <a:gd name="T19" fmla="*/ 13 h 91"/>
                  <a:gd name="T20" fmla="*/ 28 w 28"/>
                  <a:gd name="T21" fmla="*/ 14 h 91"/>
                  <a:gd name="T22" fmla="*/ 28 w 28"/>
                  <a:gd name="T23" fmla="*/ 3 h 91"/>
                  <a:gd name="T24" fmla="*/ 9 w 28"/>
                  <a:gd name="T25" fmla="*/ 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91"/>
                  <a:gd name="T41" fmla="*/ 28 w 28"/>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91">
                    <a:moveTo>
                      <a:pt x="9" y="0"/>
                    </a:moveTo>
                    <a:lnTo>
                      <a:pt x="0" y="88"/>
                    </a:lnTo>
                    <a:lnTo>
                      <a:pt x="20" y="91"/>
                    </a:lnTo>
                    <a:lnTo>
                      <a:pt x="21" y="80"/>
                    </a:lnTo>
                    <a:lnTo>
                      <a:pt x="9" y="78"/>
                    </a:lnTo>
                    <a:lnTo>
                      <a:pt x="12" y="49"/>
                    </a:lnTo>
                    <a:lnTo>
                      <a:pt x="20" y="50"/>
                    </a:lnTo>
                    <a:lnTo>
                      <a:pt x="21" y="38"/>
                    </a:lnTo>
                    <a:lnTo>
                      <a:pt x="12" y="38"/>
                    </a:lnTo>
                    <a:lnTo>
                      <a:pt x="15" y="13"/>
                    </a:lnTo>
                    <a:lnTo>
                      <a:pt x="28" y="14"/>
                    </a:lnTo>
                    <a:lnTo>
                      <a:pt x="28" y="3"/>
                    </a:lnTo>
                    <a:lnTo>
                      <a:pt x="9"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21" name="Freeform 136"/>
              <p:cNvSpPr/>
              <p:nvPr/>
            </p:nvSpPr>
            <p:spPr bwMode="auto">
              <a:xfrm>
                <a:off x="360" y="986"/>
                <a:ext cx="28" cy="91"/>
              </a:xfrm>
              <a:custGeom>
                <a:avLst/>
                <a:gdLst>
                  <a:gd name="T0" fmla="*/ 9 w 28"/>
                  <a:gd name="T1" fmla="*/ 0 h 91"/>
                  <a:gd name="T2" fmla="*/ 0 w 28"/>
                  <a:gd name="T3" fmla="*/ 88 h 91"/>
                  <a:gd name="T4" fmla="*/ 20 w 28"/>
                  <a:gd name="T5" fmla="*/ 91 h 91"/>
                  <a:gd name="T6" fmla="*/ 21 w 28"/>
                  <a:gd name="T7" fmla="*/ 80 h 91"/>
                  <a:gd name="T8" fmla="*/ 9 w 28"/>
                  <a:gd name="T9" fmla="*/ 78 h 91"/>
                  <a:gd name="T10" fmla="*/ 12 w 28"/>
                  <a:gd name="T11" fmla="*/ 49 h 91"/>
                  <a:gd name="T12" fmla="*/ 20 w 28"/>
                  <a:gd name="T13" fmla="*/ 50 h 91"/>
                  <a:gd name="T14" fmla="*/ 21 w 28"/>
                  <a:gd name="T15" fmla="*/ 38 h 91"/>
                  <a:gd name="T16" fmla="*/ 12 w 28"/>
                  <a:gd name="T17" fmla="*/ 38 h 91"/>
                  <a:gd name="T18" fmla="*/ 15 w 28"/>
                  <a:gd name="T19" fmla="*/ 13 h 91"/>
                  <a:gd name="T20" fmla="*/ 28 w 28"/>
                  <a:gd name="T21" fmla="*/ 14 h 91"/>
                  <a:gd name="T22" fmla="*/ 28 w 28"/>
                  <a:gd name="T23" fmla="*/ 3 h 91"/>
                  <a:gd name="T24" fmla="*/ 9 w 28"/>
                  <a:gd name="T25" fmla="*/ 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91"/>
                  <a:gd name="T41" fmla="*/ 28 w 28"/>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91">
                    <a:moveTo>
                      <a:pt x="9" y="0"/>
                    </a:moveTo>
                    <a:lnTo>
                      <a:pt x="0" y="88"/>
                    </a:lnTo>
                    <a:lnTo>
                      <a:pt x="20" y="91"/>
                    </a:lnTo>
                    <a:lnTo>
                      <a:pt x="21" y="80"/>
                    </a:lnTo>
                    <a:lnTo>
                      <a:pt x="9" y="78"/>
                    </a:lnTo>
                    <a:lnTo>
                      <a:pt x="12" y="49"/>
                    </a:lnTo>
                    <a:lnTo>
                      <a:pt x="20" y="50"/>
                    </a:lnTo>
                    <a:lnTo>
                      <a:pt x="21" y="38"/>
                    </a:lnTo>
                    <a:lnTo>
                      <a:pt x="12" y="38"/>
                    </a:lnTo>
                    <a:lnTo>
                      <a:pt x="15" y="13"/>
                    </a:lnTo>
                    <a:lnTo>
                      <a:pt x="28" y="14"/>
                    </a:lnTo>
                    <a:lnTo>
                      <a:pt x="28" y="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22" name="Freeform 137"/>
              <p:cNvSpPr>
                <a:spLocks noEditPoints="1"/>
              </p:cNvSpPr>
              <p:nvPr/>
            </p:nvSpPr>
            <p:spPr bwMode="auto">
              <a:xfrm>
                <a:off x="386" y="991"/>
                <a:ext cx="31" cy="89"/>
              </a:xfrm>
              <a:custGeom>
                <a:avLst/>
                <a:gdLst>
                  <a:gd name="T0" fmla="*/ 20 w 20"/>
                  <a:gd name="T1" fmla="*/ 37 h 57"/>
                  <a:gd name="T2" fmla="*/ 12 w 20"/>
                  <a:gd name="T3" fmla="*/ 37 h 57"/>
                  <a:gd name="T4" fmla="*/ 16 w 20"/>
                  <a:gd name="T5" fmla="*/ 12 h 57"/>
                  <a:gd name="T6" fmla="*/ 22 w 20"/>
                  <a:gd name="T7" fmla="*/ 12 h 57"/>
                  <a:gd name="T8" fmla="*/ 20 w 20"/>
                  <a:gd name="T9" fmla="*/ 37 h 57"/>
                  <a:gd name="T10" fmla="*/ 9 w 20"/>
                  <a:gd name="T11" fmla="*/ 0 h 57"/>
                  <a:gd name="T12" fmla="*/ 5 w 20"/>
                  <a:gd name="T13" fmla="*/ 47 h 57"/>
                  <a:gd name="T14" fmla="*/ 0 w 20"/>
                  <a:gd name="T15" fmla="*/ 87 h 57"/>
                  <a:gd name="T16" fmla="*/ 8 w 20"/>
                  <a:gd name="T17" fmla="*/ 89 h 57"/>
                  <a:gd name="T18" fmla="*/ 12 w 20"/>
                  <a:gd name="T19" fmla="*/ 48 h 57"/>
                  <a:gd name="T20" fmla="*/ 22 w 20"/>
                  <a:gd name="T21" fmla="*/ 50 h 57"/>
                  <a:gd name="T22" fmla="*/ 22 w 20"/>
                  <a:gd name="T23" fmla="*/ 50 h 57"/>
                  <a:gd name="T24" fmla="*/ 28 w 20"/>
                  <a:gd name="T25" fmla="*/ 44 h 57"/>
                  <a:gd name="T26" fmla="*/ 31 w 20"/>
                  <a:gd name="T27" fmla="*/ 9 h 57"/>
                  <a:gd name="T28" fmla="*/ 26 w 20"/>
                  <a:gd name="T29" fmla="*/ 2 h 57"/>
                  <a:gd name="T30" fmla="*/ 9 w 20"/>
                  <a:gd name="T31" fmla="*/ 0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57"/>
                  <a:gd name="T50" fmla="*/ 20 w 20"/>
                  <a:gd name="T51" fmla="*/ 57 h 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57">
                    <a:moveTo>
                      <a:pt x="13" y="24"/>
                    </a:moveTo>
                    <a:cubicBezTo>
                      <a:pt x="8" y="24"/>
                      <a:pt x="8" y="24"/>
                      <a:pt x="8" y="24"/>
                    </a:cubicBezTo>
                    <a:cubicBezTo>
                      <a:pt x="10" y="8"/>
                      <a:pt x="10" y="8"/>
                      <a:pt x="10" y="8"/>
                    </a:cubicBezTo>
                    <a:cubicBezTo>
                      <a:pt x="14" y="8"/>
                      <a:pt x="14" y="8"/>
                      <a:pt x="14" y="8"/>
                    </a:cubicBezTo>
                    <a:cubicBezTo>
                      <a:pt x="13" y="24"/>
                      <a:pt x="13" y="24"/>
                      <a:pt x="13" y="24"/>
                    </a:cubicBezTo>
                    <a:moveTo>
                      <a:pt x="6" y="0"/>
                    </a:moveTo>
                    <a:cubicBezTo>
                      <a:pt x="3" y="30"/>
                      <a:pt x="3" y="30"/>
                      <a:pt x="3" y="30"/>
                    </a:cubicBezTo>
                    <a:cubicBezTo>
                      <a:pt x="0" y="56"/>
                      <a:pt x="0" y="56"/>
                      <a:pt x="0" y="56"/>
                    </a:cubicBezTo>
                    <a:cubicBezTo>
                      <a:pt x="5" y="57"/>
                      <a:pt x="5" y="57"/>
                      <a:pt x="5" y="57"/>
                    </a:cubicBezTo>
                    <a:cubicBezTo>
                      <a:pt x="8" y="31"/>
                      <a:pt x="8" y="31"/>
                      <a:pt x="8" y="31"/>
                    </a:cubicBezTo>
                    <a:cubicBezTo>
                      <a:pt x="14" y="32"/>
                      <a:pt x="14" y="32"/>
                      <a:pt x="14" y="32"/>
                    </a:cubicBezTo>
                    <a:cubicBezTo>
                      <a:pt x="14" y="32"/>
                      <a:pt x="14" y="32"/>
                      <a:pt x="14" y="32"/>
                    </a:cubicBezTo>
                    <a:cubicBezTo>
                      <a:pt x="16" y="32"/>
                      <a:pt x="17" y="30"/>
                      <a:pt x="18" y="28"/>
                    </a:cubicBezTo>
                    <a:cubicBezTo>
                      <a:pt x="20" y="6"/>
                      <a:pt x="20" y="6"/>
                      <a:pt x="20" y="6"/>
                    </a:cubicBezTo>
                    <a:cubicBezTo>
                      <a:pt x="20" y="4"/>
                      <a:pt x="19" y="1"/>
                      <a:pt x="17" y="1"/>
                    </a:cubicBezTo>
                    <a:cubicBezTo>
                      <a:pt x="6" y="0"/>
                      <a:pt x="6" y="0"/>
                      <a:pt x="6"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23" name="Freeform 138"/>
              <p:cNvSpPr>
                <a:spLocks noEditPoints="1"/>
              </p:cNvSpPr>
              <p:nvPr/>
            </p:nvSpPr>
            <p:spPr bwMode="auto">
              <a:xfrm>
                <a:off x="414" y="994"/>
                <a:ext cx="16" cy="89"/>
              </a:xfrm>
              <a:custGeom>
                <a:avLst/>
                <a:gdLst>
                  <a:gd name="T0" fmla="*/ 3 w 10"/>
                  <a:gd name="T1" fmla="*/ 62 h 57"/>
                  <a:gd name="T2" fmla="*/ 0 w 10"/>
                  <a:gd name="T3" fmla="*/ 81 h 57"/>
                  <a:gd name="T4" fmla="*/ 5 w 10"/>
                  <a:gd name="T5" fmla="*/ 89 h 57"/>
                  <a:gd name="T6" fmla="*/ 6 w 10"/>
                  <a:gd name="T7" fmla="*/ 89 h 57"/>
                  <a:gd name="T8" fmla="*/ 10 w 10"/>
                  <a:gd name="T9" fmla="*/ 62 h 57"/>
                  <a:gd name="T10" fmla="*/ 3 w 10"/>
                  <a:gd name="T11" fmla="*/ 62 h 57"/>
                  <a:gd name="T12" fmla="*/ 14 w 10"/>
                  <a:gd name="T13" fmla="*/ 0 h 57"/>
                  <a:gd name="T14" fmla="*/ 8 w 10"/>
                  <a:gd name="T15" fmla="*/ 8 h 57"/>
                  <a:gd name="T16" fmla="*/ 5 w 10"/>
                  <a:gd name="T17" fmla="*/ 41 h 57"/>
                  <a:gd name="T18" fmla="*/ 10 w 10"/>
                  <a:gd name="T19" fmla="*/ 50 h 57"/>
                  <a:gd name="T20" fmla="*/ 11 w 10"/>
                  <a:gd name="T21" fmla="*/ 50 h 57"/>
                  <a:gd name="T22" fmla="*/ 16 w 10"/>
                  <a:gd name="T23" fmla="*/ 2 h 57"/>
                  <a:gd name="T24" fmla="*/ 14 w 10"/>
                  <a:gd name="T25" fmla="*/ 0 h 57"/>
                  <a:gd name="T26" fmla="*/ 14 w 10"/>
                  <a:gd name="T27" fmla="*/ 0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57"/>
                  <a:gd name="T44" fmla="*/ 10 w 10"/>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57">
                    <a:moveTo>
                      <a:pt x="2" y="40"/>
                    </a:moveTo>
                    <a:cubicBezTo>
                      <a:pt x="0" y="52"/>
                      <a:pt x="0" y="52"/>
                      <a:pt x="0" y="52"/>
                    </a:cubicBezTo>
                    <a:cubicBezTo>
                      <a:pt x="0" y="54"/>
                      <a:pt x="2" y="57"/>
                      <a:pt x="3" y="57"/>
                    </a:cubicBezTo>
                    <a:cubicBezTo>
                      <a:pt x="4" y="57"/>
                      <a:pt x="4" y="57"/>
                      <a:pt x="4" y="57"/>
                    </a:cubicBezTo>
                    <a:cubicBezTo>
                      <a:pt x="6" y="40"/>
                      <a:pt x="6" y="40"/>
                      <a:pt x="6" y="40"/>
                    </a:cubicBezTo>
                    <a:cubicBezTo>
                      <a:pt x="2" y="40"/>
                      <a:pt x="2" y="40"/>
                      <a:pt x="2" y="40"/>
                    </a:cubicBezTo>
                    <a:moveTo>
                      <a:pt x="9" y="0"/>
                    </a:moveTo>
                    <a:cubicBezTo>
                      <a:pt x="7" y="0"/>
                      <a:pt x="6" y="2"/>
                      <a:pt x="5" y="5"/>
                    </a:cubicBezTo>
                    <a:cubicBezTo>
                      <a:pt x="3" y="26"/>
                      <a:pt x="3" y="26"/>
                      <a:pt x="3" y="26"/>
                    </a:cubicBezTo>
                    <a:cubicBezTo>
                      <a:pt x="3" y="29"/>
                      <a:pt x="4" y="31"/>
                      <a:pt x="6" y="32"/>
                    </a:cubicBezTo>
                    <a:cubicBezTo>
                      <a:pt x="7" y="32"/>
                      <a:pt x="7" y="32"/>
                      <a:pt x="7" y="32"/>
                    </a:cubicBezTo>
                    <a:cubicBezTo>
                      <a:pt x="10" y="1"/>
                      <a:pt x="10" y="1"/>
                      <a:pt x="10" y="1"/>
                    </a:cubicBezTo>
                    <a:cubicBezTo>
                      <a:pt x="9" y="0"/>
                      <a:pt x="9" y="0"/>
                      <a:pt x="9" y="0"/>
                    </a:cubicBezTo>
                    <a:cubicBezTo>
                      <a:pt x="9" y="0"/>
                      <a:pt x="9" y="0"/>
                      <a:pt x="9"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24" name="Freeform 139"/>
              <p:cNvSpPr>
                <a:spLocks noEditPoints="1"/>
              </p:cNvSpPr>
              <p:nvPr/>
            </p:nvSpPr>
            <p:spPr bwMode="auto">
              <a:xfrm>
                <a:off x="411" y="933"/>
                <a:ext cx="105" cy="247"/>
              </a:xfrm>
              <a:custGeom>
                <a:avLst/>
                <a:gdLst>
                  <a:gd name="T0" fmla="*/ 14 w 67"/>
                  <a:gd name="T1" fmla="*/ 111 h 158"/>
                  <a:gd name="T2" fmla="*/ 13 w 67"/>
                  <a:gd name="T3" fmla="*/ 123 h 158"/>
                  <a:gd name="T4" fmla="*/ 14 w 67"/>
                  <a:gd name="T5" fmla="*/ 123 h 158"/>
                  <a:gd name="T6" fmla="*/ 13 w 67"/>
                  <a:gd name="T7" fmla="*/ 139 h 158"/>
                  <a:gd name="T8" fmla="*/ 19 w 67"/>
                  <a:gd name="T9" fmla="*/ 141 h 158"/>
                  <a:gd name="T10" fmla="*/ 22 w 67"/>
                  <a:gd name="T11" fmla="*/ 111 h 158"/>
                  <a:gd name="T12" fmla="*/ 14 w 67"/>
                  <a:gd name="T13" fmla="*/ 111 h 158"/>
                  <a:gd name="T14" fmla="*/ 69 w 67"/>
                  <a:gd name="T15" fmla="*/ 159 h 158"/>
                  <a:gd name="T16" fmla="*/ 69 w 67"/>
                  <a:gd name="T17" fmla="*/ 159 h 158"/>
                  <a:gd name="T18" fmla="*/ 56 w 67"/>
                  <a:gd name="T19" fmla="*/ 158 h 158"/>
                  <a:gd name="T20" fmla="*/ 52 w 67"/>
                  <a:gd name="T21" fmla="*/ 149 h 158"/>
                  <a:gd name="T22" fmla="*/ 60 w 67"/>
                  <a:gd name="T23" fmla="*/ 75 h 158"/>
                  <a:gd name="T24" fmla="*/ 64 w 67"/>
                  <a:gd name="T25" fmla="*/ 69 h 158"/>
                  <a:gd name="T26" fmla="*/ 66 w 67"/>
                  <a:gd name="T27" fmla="*/ 69 h 158"/>
                  <a:gd name="T28" fmla="*/ 78 w 67"/>
                  <a:gd name="T29" fmla="*/ 70 h 158"/>
                  <a:gd name="T30" fmla="*/ 83 w 67"/>
                  <a:gd name="T31" fmla="*/ 78 h 158"/>
                  <a:gd name="T32" fmla="*/ 75 w 67"/>
                  <a:gd name="T33" fmla="*/ 152 h 158"/>
                  <a:gd name="T34" fmla="*/ 69 w 67"/>
                  <a:gd name="T35" fmla="*/ 159 h 158"/>
                  <a:gd name="T36" fmla="*/ 44 w 67"/>
                  <a:gd name="T37" fmla="*/ 155 h 158"/>
                  <a:gd name="T38" fmla="*/ 34 w 67"/>
                  <a:gd name="T39" fmla="*/ 155 h 158"/>
                  <a:gd name="T40" fmla="*/ 42 w 67"/>
                  <a:gd name="T41" fmla="*/ 80 h 158"/>
                  <a:gd name="T42" fmla="*/ 42 w 67"/>
                  <a:gd name="T43" fmla="*/ 77 h 158"/>
                  <a:gd name="T44" fmla="*/ 39 w 67"/>
                  <a:gd name="T45" fmla="*/ 77 h 158"/>
                  <a:gd name="T46" fmla="*/ 41 w 67"/>
                  <a:gd name="T47" fmla="*/ 70 h 158"/>
                  <a:gd name="T48" fmla="*/ 44 w 67"/>
                  <a:gd name="T49" fmla="*/ 66 h 158"/>
                  <a:gd name="T50" fmla="*/ 52 w 67"/>
                  <a:gd name="T51" fmla="*/ 66 h 158"/>
                  <a:gd name="T52" fmla="*/ 44 w 67"/>
                  <a:gd name="T53" fmla="*/ 155 h 158"/>
                  <a:gd name="T54" fmla="*/ 25 w 67"/>
                  <a:gd name="T55" fmla="*/ 0 h 158"/>
                  <a:gd name="T56" fmla="*/ 19 w 67"/>
                  <a:gd name="T57" fmla="*/ 63 h 158"/>
                  <a:gd name="T58" fmla="*/ 30 w 67"/>
                  <a:gd name="T59" fmla="*/ 64 h 158"/>
                  <a:gd name="T60" fmla="*/ 34 w 67"/>
                  <a:gd name="T61" fmla="*/ 72 h 158"/>
                  <a:gd name="T62" fmla="*/ 33 w 67"/>
                  <a:gd name="T63" fmla="*/ 91 h 158"/>
                  <a:gd name="T64" fmla="*/ 25 w 67"/>
                  <a:gd name="T65" fmla="*/ 89 h 158"/>
                  <a:gd name="T66" fmla="*/ 27 w 67"/>
                  <a:gd name="T67" fmla="*/ 75 h 158"/>
                  <a:gd name="T68" fmla="*/ 19 w 67"/>
                  <a:gd name="T69" fmla="*/ 73 h 158"/>
                  <a:gd name="T70" fmla="*/ 17 w 67"/>
                  <a:gd name="T71" fmla="*/ 98 h 158"/>
                  <a:gd name="T72" fmla="*/ 27 w 67"/>
                  <a:gd name="T73" fmla="*/ 100 h 158"/>
                  <a:gd name="T74" fmla="*/ 31 w 67"/>
                  <a:gd name="T75" fmla="*/ 109 h 158"/>
                  <a:gd name="T76" fmla="*/ 27 w 67"/>
                  <a:gd name="T77" fmla="*/ 145 h 158"/>
                  <a:gd name="T78" fmla="*/ 22 w 67"/>
                  <a:gd name="T79" fmla="*/ 152 h 158"/>
                  <a:gd name="T80" fmla="*/ 20 w 67"/>
                  <a:gd name="T81" fmla="*/ 152 h 158"/>
                  <a:gd name="T82" fmla="*/ 9 w 67"/>
                  <a:gd name="T83" fmla="*/ 150 h 158"/>
                  <a:gd name="T84" fmla="*/ 0 w 67"/>
                  <a:gd name="T85" fmla="*/ 247 h 158"/>
                  <a:gd name="T86" fmla="*/ 0 w 67"/>
                  <a:gd name="T87" fmla="*/ 247 h 158"/>
                  <a:gd name="T88" fmla="*/ 24 w 67"/>
                  <a:gd name="T89" fmla="*/ 222 h 158"/>
                  <a:gd name="T90" fmla="*/ 83 w 67"/>
                  <a:gd name="T91" fmla="*/ 231 h 158"/>
                  <a:gd name="T92" fmla="*/ 105 w 67"/>
                  <a:gd name="T93" fmla="*/ 9 h 158"/>
                  <a:gd name="T94" fmla="*/ 25 w 67"/>
                  <a:gd name="T95" fmla="*/ 0 h 1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58"/>
                  <a:gd name="T146" fmla="*/ 67 w 67"/>
                  <a:gd name="T147" fmla="*/ 158 h 1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58">
                    <a:moveTo>
                      <a:pt x="9" y="71"/>
                    </a:moveTo>
                    <a:cubicBezTo>
                      <a:pt x="8" y="79"/>
                      <a:pt x="8" y="79"/>
                      <a:pt x="8" y="79"/>
                    </a:cubicBezTo>
                    <a:cubicBezTo>
                      <a:pt x="9" y="79"/>
                      <a:pt x="9" y="79"/>
                      <a:pt x="9" y="79"/>
                    </a:cubicBezTo>
                    <a:cubicBezTo>
                      <a:pt x="8" y="89"/>
                      <a:pt x="8" y="89"/>
                      <a:pt x="8" y="89"/>
                    </a:cubicBezTo>
                    <a:cubicBezTo>
                      <a:pt x="12" y="90"/>
                      <a:pt x="12" y="90"/>
                      <a:pt x="12" y="90"/>
                    </a:cubicBezTo>
                    <a:cubicBezTo>
                      <a:pt x="14" y="71"/>
                      <a:pt x="14" y="71"/>
                      <a:pt x="14" y="71"/>
                    </a:cubicBezTo>
                    <a:cubicBezTo>
                      <a:pt x="9" y="71"/>
                      <a:pt x="9" y="71"/>
                      <a:pt x="9" y="71"/>
                    </a:cubicBezTo>
                    <a:moveTo>
                      <a:pt x="44" y="102"/>
                    </a:moveTo>
                    <a:cubicBezTo>
                      <a:pt x="44" y="102"/>
                      <a:pt x="44" y="102"/>
                      <a:pt x="44" y="102"/>
                    </a:cubicBezTo>
                    <a:cubicBezTo>
                      <a:pt x="36" y="101"/>
                      <a:pt x="36" y="101"/>
                      <a:pt x="36" y="101"/>
                    </a:cubicBezTo>
                    <a:cubicBezTo>
                      <a:pt x="34" y="100"/>
                      <a:pt x="32" y="98"/>
                      <a:pt x="33" y="95"/>
                    </a:cubicBezTo>
                    <a:cubicBezTo>
                      <a:pt x="38" y="48"/>
                      <a:pt x="38" y="48"/>
                      <a:pt x="38" y="48"/>
                    </a:cubicBezTo>
                    <a:cubicBezTo>
                      <a:pt x="38" y="45"/>
                      <a:pt x="40" y="44"/>
                      <a:pt x="41" y="44"/>
                    </a:cubicBezTo>
                    <a:cubicBezTo>
                      <a:pt x="41" y="44"/>
                      <a:pt x="42" y="44"/>
                      <a:pt x="42" y="44"/>
                    </a:cubicBezTo>
                    <a:cubicBezTo>
                      <a:pt x="50" y="45"/>
                      <a:pt x="50" y="45"/>
                      <a:pt x="50" y="45"/>
                    </a:cubicBezTo>
                    <a:cubicBezTo>
                      <a:pt x="52" y="45"/>
                      <a:pt x="53" y="47"/>
                      <a:pt x="53" y="50"/>
                    </a:cubicBezTo>
                    <a:cubicBezTo>
                      <a:pt x="48" y="97"/>
                      <a:pt x="48" y="97"/>
                      <a:pt x="48" y="97"/>
                    </a:cubicBezTo>
                    <a:cubicBezTo>
                      <a:pt x="47" y="100"/>
                      <a:pt x="46" y="102"/>
                      <a:pt x="44" y="102"/>
                    </a:cubicBezTo>
                    <a:moveTo>
                      <a:pt x="28" y="99"/>
                    </a:moveTo>
                    <a:cubicBezTo>
                      <a:pt x="22" y="99"/>
                      <a:pt x="22" y="99"/>
                      <a:pt x="22" y="99"/>
                    </a:cubicBezTo>
                    <a:cubicBezTo>
                      <a:pt x="27" y="51"/>
                      <a:pt x="27" y="51"/>
                      <a:pt x="27" y="51"/>
                    </a:cubicBezTo>
                    <a:cubicBezTo>
                      <a:pt x="27" y="49"/>
                      <a:pt x="27" y="49"/>
                      <a:pt x="27" y="49"/>
                    </a:cubicBezTo>
                    <a:cubicBezTo>
                      <a:pt x="25" y="49"/>
                      <a:pt x="25" y="49"/>
                      <a:pt x="25" y="49"/>
                    </a:cubicBezTo>
                    <a:cubicBezTo>
                      <a:pt x="26" y="45"/>
                      <a:pt x="26" y="45"/>
                      <a:pt x="26" y="45"/>
                    </a:cubicBezTo>
                    <a:cubicBezTo>
                      <a:pt x="28" y="42"/>
                      <a:pt x="28" y="42"/>
                      <a:pt x="28" y="42"/>
                    </a:cubicBezTo>
                    <a:cubicBezTo>
                      <a:pt x="33" y="42"/>
                      <a:pt x="33" y="42"/>
                      <a:pt x="33" y="42"/>
                    </a:cubicBezTo>
                    <a:cubicBezTo>
                      <a:pt x="28" y="99"/>
                      <a:pt x="28" y="99"/>
                      <a:pt x="28" y="99"/>
                    </a:cubicBezTo>
                    <a:moveTo>
                      <a:pt x="16" y="0"/>
                    </a:moveTo>
                    <a:cubicBezTo>
                      <a:pt x="12" y="40"/>
                      <a:pt x="12" y="40"/>
                      <a:pt x="12" y="40"/>
                    </a:cubicBezTo>
                    <a:cubicBezTo>
                      <a:pt x="19" y="41"/>
                      <a:pt x="19" y="41"/>
                      <a:pt x="19" y="41"/>
                    </a:cubicBezTo>
                    <a:cubicBezTo>
                      <a:pt x="21" y="41"/>
                      <a:pt x="22" y="43"/>
                      <a:pt x="22" y="46"/>
                    </a:cubicBezTo>
                    <a:cubicBezTo>
                      <a:pt x="21" y="58"/>
                      <a:pt x="21" y="58"/>
                      <a:pt x="21" y="58"/>
                    </a:cubicBezTo>
                    <a:cubicBezTo>
                      <a:pt x="16" y="57"/>
                      <a:pt x="16" y="57"/>
                      <a:pt x="16" y="57"/>
                    </a:cubicBezTo>
                    <a:cubicBezTo>
                      <a:pt x="17" y="48"/>
                      <a:pt x="17" y="48"/>
                      <a:pt x="17" y="48"/>
                    </a:cubicBezTo>
                    <a:cubicBezTo>
                      <a:pt x="12" y="47"/>
                      <a:pt x="12" y="47"/>
                      <a:pt x="12" y="47"/>
                    </a:cubicBezTo>
                    <a:cubicBezTo>
                      <a:pt x="11" y="63"/>
                      <a:pt x="11" y="63"/>
                      <a:pt x="11" y="63"/>
                    </a:cubicBezTo>
                    <a:cubicBezTo>
                      <a:pt x="17" y="64"/>
                      <a:pt x="17" y="64"/>
                      <a:pt x="17" y="64"/>
                    </a:cubicBezTo>
                    <a:cubicBezTo>
                      <a:pt x="19" y="65"/>
                      <a:pt x="20" y="67"/>
                      <a:pt x="20" y="70"/>
                    </a:cubicBezTo>
                    <a:cubicBezTo>
                      <a:pt x="17" y="93"/>
                      <a:pt x="17" y="93"/>
                      <a:pt x="17" y="93"/>
                    </a:cubicBezTo>
                    <a:cubicBezTo>
                      <a:pt x="17" y="95"/>
                      <a:pt x="15" y="97"/>
                      <a:pt x="14" y="97"/>
                    </a:cubicBezTo>
                    <a:cubicBezTo>
                      <a:pt x="14" y="97"/>
                      <a:pt x="13" y="97"/>
                      <a:pt x="13" y="97"/>
                    </a:cubicBezTo>
                    <a:cubicBezTo>
                      <a:pt x="6" y="96"/>
                      <a:pt x="6" y="96"/>
                      <a:pt x="6" y="96"/>
                    </a:cubicBezTo>
                    <a:cubicBezTo>
                      <a:pt x="0" y="158"/>
                      <a:pt x="0" y="158"/>
                      <a:pt x="0" y="158"/>
                    </a:cubicBezTo>
                    <a:cubicBezTo>
                      <a:pt x="0" y="158"/>
                      <a:pt x="0" y="158"/>
                      <a:pt x="0" y="158"/>
                    </a:cubicBezTo>
                    <a:cubicBezTo>
                      <a:pt x="15" y="142"/>
                      <a:pt x="15" y="142"/>
                      <a:pt x="15" y="142"/>
                    </a:cubicBezTo>
                    <a:cubicBezTo>
                      <a:pt x="53" y="148"/>
                      <a:pt x="53" y="148"/>
                      <a:pt x="53" y="148"/>
                    </a:cubicBezTo>
                    <a:cubicBezTo>
                      <a:pt x="67" y="6"/>
                      <a:pt x="67" y="6"/>
                      <a:pt x="67" y="6"/>
                    </a:cubicBezTo>
                    <a:cubicBezTo>
                      <a:pt x="16" y="0"/>
                      <a:pt x="16" y="0"/>
                      <a:pt x="16" y="0"/>
                    </a:cubicBezTo>
                  </a:path>
                </a:pathLst>
              </a:custGeom>
              <a:solidFill>
                <a:srgbClr val="E856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25" name="Freeform 140"/>
              <p:cNvSpPr/>
              <p:nvPr/>
            </p:nvSpPr>
            <p:spPr bwMode="auto">
              <a:xfrm>
                <a:off x="421" y="996"/>
                <a:ext cx="25" cy="88"/>
              </a:xfrm>
              <a:custGeom>
                <a:avLst/>
                <a:gdLst>
                  <a:gd name="T0" fmla="*/ 9 w 16"/>
                  <a:gd name="T1" fmla="*/ 0 h 57"/>
                  <a:gd name="T2" fmla="*/ 5 w 16"/>
                  <a:gd name="T3" fmla="*/ 48 h 57"/>
                  <a:gd name="T4" fmla="*/ 13 w 16"/>
                  <a:gd name="T5" fmla="*/ 48 h 57"/>
                  <a:gd name="T6" fmla="*/ 9 w 16"/>
                  <a:gd name="T7" fmla="*/ 77 h 57"/>
                  <a:gd name="T8" fmla="*/ 3 w 16"/>
                  <a:gd name="T9" fmla="*/ 76 h 57"/>
                  <a:gd name="T10" fmla="*/ 5 w 16"/>
                  <a:gd name="T11" fmla="*/ 60 h 57"/>
                  <a:gd name="T12" fmla="*/ 3 w 16"/>
                  <a:gd name="T13" fmla="*/ 60 h 57"/>
                  <a:gd name="T14" fmla="*/ 0 w 16"/>
                  <a:gd name="T15" fmla="*/ 86 h 57"/>
                  <a:gd name="T16" fmla="*/ 11 w 16"/>
                  <a:gd name="T17" fmla="*/ 88 h 57"/>
                  <a:gd name="T18" fmla="*/ 13 w 16"/>
                  <a:gd name="T19" fmla="*/ 88 h 57"/>
                  <a:gd name="T20" fmla="*/ 17 w 16"/>
                  <a:gd name="T21" fmla="*/ 82 h 57"/>
                  <a:gd name="T22" fmla="*/ 22 w 16"/>
                  <a:gd name="T23" fmla="*/ 46 h 57"/>
                  <a:gd name="T24" fmla="*/ 17 w 16"/>
                  <a:gd name="T25" fmla="*/ 37 h 57"/>
                  <a:gd name="T26" fmla="*/ 8 w 16"/>
                  <a:gd name="T27" fmla="*/ 36 h 57"/>
                  <a:gd name="T28" fmla="*/ 9 w 16"/>
                  <a:gd name="T29" fmla="*/ 11 h 57"/>
                  <a:gd name="T30" fmla="*/ 17 w 16"/>
                  <a:gd name="T31" fmla="*/ 12 h 57"/>
                  <a:gd name="T32" fmla="*/ 16 w 16"/>
                  <a:gd name="T33" fmla="*/ 26 h 57"/>
                  <a:gd name="T34" fmla="*/ 23 w 16"/>
                  <a:gd name="T35" fmla="*/ 28 h 57"/>
                  <a:gd name="T36" fmla="*/ 25 w 16"/>
                  <a:gd name="T37" fmla="*/ 9 h 57"/>
                  <a:gd name="T38" fmla="*/ 20 w 16"/>
                  <a:gd name="T39" fmla="*/ 2 h 57"/>
                  <a:gd name="T40" fmla="*/ 9 w 16"/>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7"/>
                  <a:gd name="T65" fmla="*/ 16 w 16"/>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7">
                    <a:moveTo>
                      <a:pt x="6" y="0"/>
                    </a:moveTo>
                    <a:cubicBezTo>
                      <a:pt x="3" y="31"/>
                      <a:pt x="3" y="31"/>
                      <a:pt x="3" y="31"/>
                    </a:cubicBezTo>
                    <a:cubicBezTo>
                      <a:pt x="8" y="31"/>
                      <a:pt x="8" y="31"/>
                      <a:pt x="8" y="31"/>
                    </a:cubicBezTo>
                    <a:cubicBezTo>
                      <a:pt x="6" y="50"/>
                      <a:pt x="6" y="50"/>
                      <a:pt x="6" y="50"/>
                    </a:cubicBezTo>
                    <a:cubicBezTo>
                      <a:pt x="2" y="49"/>
                      <a:pt x="2" y="49"/>
                      <a:pt x="2" y="49"/>
                    </a:cubicBezTo>
                    <a:cubicBezTo>
                      <a:pt x="3" y="39"/>
                      <a:pt x="3" y="39"/>
                      <a:pt x="3" y="39"/>
                    </a:cubicBezTo>
                    <a:cubicBezTo>
                      <a:pt x="2" y="39"/>
                      <a:pt x="2" y="39"/>
                      <a:pt x="2" y="39"/>
                    </a:cubicBezTo>
                    <a:cubicBezTo>
                      <a:pt x="0" y="56"/>
                      <a:pt x="0" y="56"/>
                      <a:pt x="0" y="56"/>
                    </a:cubicBezTo>
                    <a:cubicBezTo>
                      <a:pt x="7" y="57"/>
                      <a:pt x="7" y="57"/>
                      <a:pt x="7" y="57"/>
                    </a:cubicBezTo>
                    <a:cubicBezTo>
                      <a:pt x="7" y="57"/>
                      <a:pt x="8" y="57"/>
                      <a:pt x="8" y="57"/>
                    </a:cubicBezTo>
                    <a:cubicBezTo>
                      <a:pt x="9" y="57"/>
                      <a:pt x="11" y="55"/>
                      <a:pt x="11" y="53"/>
                    </a:cubicBezTo>
                    <a:cubicBezTo>
                      <a:pt x="14" y="30"/>
                      <a:pt x="14" y="30"/>
                      <a:pt x="14" y="30"/>
                    </a:cubicBezTo>
                    <a:cubicBezTo>
                      <a:pt x="14" y="27"/>
                      <a:pt x="13" y="25"/>
                      <a:pt x="11" y="24"/>
                    </a:cubicBezTo>
                    <a:cubicBezTo>
                      <a:pt x="5" y="23"/>
                      <a:pt x="5" y="23"/>
                      <a:pt x="5" y="23"/>
                    </a:cubicBezTo>
                    <a:cubicBezTo>
                      <a:pt x="6" y="7"/>
                      <a:pt x="6" y="7"/>
                      <a:pt x="6" y="7"/>
                    </a:cubicBezTo>
                    <a:cubicBezTo>
                      <a:pt x="11" y="8"/>
                      <a:pt x="11" y="8"/>
                      <a:pt x="11" y="8"/>
                    </a:cubicBezTo>
                    <a:cubicBezTo>
                      <a:pt x="10" y="17"/>
                      <a:pt x="10" y="17"/>
                      <a:pt x="10" y="17"/>
                    </a:cubicBezTo>
                    <a:cubicBezTo>
                      <a:pt x="15" y="18"/>
                      <a:pt x="15" y="18"/>
                      <a:pt x="15" y="18"/>
                    </a:cubicBezTo>
                    <a:cubicBezTo>
                      <a:pt x="16" y="6"/>
                      <a:pt x="16" y="6"/>
                      <a:pt x="16" y="6"/>
                    </a:cubicBezTo>
                    <a:cubicBezTo>
                      <a:pt x="16" y="3"/>
                      <a:pt x="15" y="1"/>
                      <a:pt x="13" y="1"/>
                    </a:cubicBezTo>
                    <a:cubicBezTo>
                      <a:pt x="6" y="0"/>
                      <a:pt x="6" y="0"/>
                      <a:pt x="6" y="0"/>
                    </a:cubicBezTo>
                  </a:path>
                </a:pathLst>
              </a:custGeom>
              <a:solidFill>
                <a:srgbClr val="E8E4E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26" name="Freeform 141"/>
              <p:cNvSpPr>
                <a:spLocks noEditPoints="1"/>
              </p:cNvSpPr>
              <p:nvPr/>
            </p:nvSpPr>
            <p:spPr bwMode="auto">
              <a:xfrm>
                <a:off x="471" y="1013"/>
                <a:ext cx="14" cy="67"/>
              </a:xfrm>
              <a:custGeom>
                <a:avLst/>
                <a:gdLst>
                  <a:gd name="T0" fmla="*/ 11 w 14"/>
                  <a:gd name="T1" fmla="*/ 37 h 67"/>
                  <a:gd name="T2" fmla="*/ 1 w 14"/>
                  <a:gd name="T3" fmla="*/ 57 h 67"/>
                  <a:gd name="T4" fmla="*/ 0 w 14"/>
                  <a:gd name="T5" fmla="*/ 65 h 67"/>
                  <a:gd name="T6" fmla="*/ 7 w 14"/>
                  <a:gd name="T7" fmla="*/ 67 h 67"/>
                  <a:gd name="T8" fmla="*/ 11 w 14"/>
                  <a:gd name="T9" fmla="*/ 37 h 67"/>
                  <a:gd name="T10" fmla="*/ 7 w 14"/>
                  <a:gd name="T11" fmla="*/ 0 h 67"/>
                  <a:gd name="T12" fmla="*/ 4 w 14"/>
                  <a:gd name="T13" fmla="*/ 29 h 67"/>
                  <a:gd name="T14" fmla="*/ 14 w 14"/>
                  <a:gd name="T15" fmla="*/ 7 h 67"/>
                  <a:gd name="T16" fmla="*/ 14 w 14"/>
                  <a:gd name="T17" fmla="*/ 1 h 67"/>
                  <a:gd name="T18" fmla="*/ 7 w 14"/>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67"/>
                  <a:gd name="T32" fmla="*/ 14 w 14"/>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67">
                    <a:moveTo>
                      <a:pt x="11" y="37"/>
                    </a:moveTo>
                    <a:lnTo>
                      <a:pt x="1" y="57"/>
                    </a:lnTo>
                    <a:lnTo>
                      <a:pt x="0" y="65"/>
                    </a:lnTo>
                    <a:lnTo>
                      <a:pt x="7" y="67"/>
                    </a:lnTo>
                    <a:lnTo>
                      <a:pt x="11" y="37"/>
                    </a:lnTo>
                    <a:close/>
                    <a:moveTo>
                      <a:pt x="7" y="0"/>
                    </a:moveTo>
                    <a:lnTo>
                      <a:pt x="4" y="29"/>
                    </a:lnTo>
                    <a:lnTo>
                      <a:pt x="14" y="7"/>
                    </a:lnTo>
                    <a:lnTo>
                      <a:pt x="14" y="1"/>
                    </a:lnTo>
                    <a:lnTo>
                      <a:pt x="7" y="0"/>
                    </a:lnTo>
                    <a:close/>
                  </a:path>
                </a:pathLst>
              </a:custGeom>
              <a:solidFill>
                <a:srgbClr val="E856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27" name="Freeform 142"/>
              <p:cNvSpPr>
                <a:spLocks noEditPoints="1"/>
              </p:cNvSpPr>
              <p:nvPr/>
            </p:nvSpPr>
            <p:spPr bwMode="auto">
              <a:xfrm>
                <a:off x="471" y="1013"/>
                <a:ext cx="14" cy="67"/>
              </a:xfrm>
              <a:custGeom>
                <a:avLst/>
                <a:gdLst>
                  <a:gd name="T0" fmla="*/ 11 w 14"/>
                  <a:gd name="T1" fmla="*/ 37 h 67"/>
                  <a:gd name="T2" fmla="*/ 1 w 14"/>
                  <a:gd name="T3" fmla="*/ 57 h 67"/>
                  <a:gd name="T4" fmla="*/ 0 w 14"/>
                  <a:gd name="T5" fmla="*/ 65 h 67"/>
                  <a:gd name="T6" fmla="*/ 7 w 14"/>
                  <a:gd name="T7" fmla="*/ 67 h 67"/>
                  <a:gd name="T8" fmla="*/ 11 w 14"/>
                  <a:gd name="T9" fmla="*/ 37 h 67"/>
                  <a:gd name="T10" fmla="*/ 7 w 14"/>
                  <a:gd name="T11" fmla="*/ 0 h 67"/>
                  <a:gd name="T12" fmla="*/ 4 w 14"/>
                  <a:gd name="T13" fmla="*/ 29 h 67"/>
                  <a:gd name="T14" fmla="*/ 14 w 14"/>
                  <a:gd name="T15" fmla="*/ 7 h 67"/>
                  <a:gd name="T16" fmla="*/ 14 w 14"/>
                  <a:gd name="T17" fmla="*/ 1 h 67"/>
                  <a:gd name="T18" fmla="*/ 7 w 14"/>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67"/>
                  <a:gd name="T32" fmla="*/ 14 w 14"/>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67">
                    <a:moveTo>
                      <a:pt x="11" y="37"/>
                    </a:moveTo>
                    <a:lnTo>
                      <a:pt x="1" y="57"/>
                    </a:lnTo>
                    <a:lnTo>
                      <a:pt x="0" y="65"/>
                    </a:lnTo>
                    <a:lnTo>
                      <a:pt x="7" y="67"/>
                    </a:lnTo>
                    <a:lnTo>
                      <a:pt x="11" y="37"/>
                    </a:lnTo>
                    <a:moveTo>
                      <a:pt x="7" y="0"/>
                    </a:moveTo>
                    <a:lnTo>
                      <a:pt x="4" y="29"/>
                    </a:lnTo>
                    <a:lnTo>
                      <a:pt x="14" y="7"/>
                    </a:lnTo>
                    <a:lnTo>
                      <a:pt x="14" y="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28" name="Freeform 143"/>
              <p:cNvSpPr/>
              <p:nvPr/>
            </p:nvSpPr>
            <p:spPr bwMode="auto">
              <a:xfrm>
                <a:off x="446" y="999"/>
                <a:ext cx="17" cy="89"/>
              </a:xfrm>
              <a:custGeom>
                <a:avLst/>
                <a:gdLst>
                  <a:gd name="T0" fmla="*/ 9 w 17"/>
                  <a:gd name="T1" fmla="*/ 0 h 89"/>
                  <a:gd name="T2" fmla="*/ 6 w 17"/>
                  <a:gd name="T3" fmla="*/ 4 h 89"/>
                  <a:gd name="T4" fmla="*/ 4 w 17"/>
                  <a:gd name="T5" fmla="*/ 11 h 89"/>
                  <a:gd name="T6" fmla="*/ 7 w 17"/>
                  <a:gd name="T7" fmla="*/ 11 h 89"/>
                  <a:gd name="T8" fmla="*/ 7 w 17"/>
                  <a:gd name="T9" fmla="*/ 14 h 89"/>
                  <a:gd name="T10" fmla="*/ 0 w 17"/>
                  <a:gd name="T11" fmla="*/ 89 h 89"/>
                  <a:gd name="T12" fmla="*/ 9 w 17"/>
                  <a:gd name="T13" fmla="*/ 89 h 89"/>
                  <a:gd name="T14" fmla="*/ 17 w 17"/>
                  <a:gd name="T15" fmla="*/ 0 h 89"/>
                  <a:gd name="T16" fmla="*/ 9 w 17"/>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89"/>
                  <a:gd name="T29" fmla="*/ 17 w 1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89">
                    <a:moveTo>
                      <a:pt x="9" y="0"/>
                    </a:moveTo>
                    <a:lnTo>
                      <a:pt x="6" y="4"/>
                    </a:lnTo>
                    <a:lnTo>
                      <a:pt x="4" y="11"/>
                    </a:lnTo>
                    <a:lnTo>
                      <a:pt x="7" y="11"/>
                    </a:lnTo>
                    <a:lnTo>
                      <a:pt x="7" y="14"/>
                    </a:lnTo>
                    <a:lnTo>
                      <a:pt x="0" y="89"/>
                    </a:lnTo>
                    <a:lnTo>
                      <a:pt x="9" y="89"/>
                    </a:lnTo>
                    <a:lnTo>
                      <a:pt x="17" y="0"/>
                    </a:lnTo>
                    <a:lnTo>
                      <a:pt x="9" y="0"/>
                    </a:lnTo>
                    <a:close/>
                  </a:path>
                </a:pathLst>
              </a:custGeom>
              <a:solidFill>
                <a:srgbClr val="E8E4E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29" name="Freeform 144"/>
              <p:cNvSpPr/>
              <p:nvPr/>
            </p:nvSpPr>
            <p:spPr bwMode="auto">
              <a:xfrm>
                <a:off x="446" y="999"/>
                <a:ext cx="17" cy="89"/>
              </a:xfrm>
              <a:custGeom>
                <a:avLst/>
                <a:gdLst>
                  <a:gd name="T0" fmla="*/ 9 w 17"/>
                  <a:gd name="T1" fmla="*/ 0 h 89"/>
                  <a:gd name="T2" fmla="*/ 6 w 17"/>
                  <a:gd name="T3" fmla="*/ 4 h 89"/>
                  <a:gd name="T4" fmla="*/ 4 w 17"/>
                  <a:gd name="T5" fmla="*/ 11 h 89"/>
                  <a:gd name="T6" fmla="*/ 7 w 17"/>
                  <a:gd name="T7" fmla="*/ 11 h 89"/>
                  <a:gd name="T8" fmla="*/ 7 w 17"/>
                  <a:gd name="T9" fmla="*/ 14 h 89"/>
                  <a:gd name="T10" fmla="*/ 0 w 17"/>
                  <a:gd name="T11" fmla="*/ 89 h 89"/>
                  <a:gd name="T12" fmla="*/ 9 w 17"/>
                  <a:gd name="T13" fmla="*/ 89 h 89"/>
                  <a:gd name="T14" fmla="*/ 17 w 17"/>
                  <a:gd name="T15" fmla="*/ 0 h 89"/>
                  <a:gd name="T16" fmla="*/ 9 w 17"/>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89"/>
                  <a:gd name="T29" fmla="*/ 17 w 1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89">
                    <a:moveTo>
                      <a:pt x="9" y="0"/>
                    </a:moveTo>
                    <a:lnTo>
                      <a:pt x="6" y="4"/>
                    </a:lnTo>
                    <a:lnTo>
                      <a:pt x="4" y="11"/>
                    </a:lnTo>
                    <a:lnTo>
                      <a:pt x="7" y="11"/>
                    </a:lnTo>
                    <a:lnTo>
                      <a:pt x="7" y="14"/>
                    </a:lnTo>
                    <a:lnTo>
                      <a:pt x="0" y="89"/>
                    </a:lnTo>
                    <a:lnTo>
                      <a:pt x="9" y="89"/>
                    </a:lnTo>
                    <a:lnTo>
                      <a:pt x="17"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30" name="Freeform 145"/>
              <p:cNvSpPr>
                <a:spLocks noEditPoints="1"/>
              </p:cNvSpPr>
              <p:nvPr/>
            </p:nvSpPr>
            <p:spPr bwMode="auto">
              <a:xfrm>
                <a:off x="461" y="1002"/>
                <a:ext cx="33" cy="90"/>
              </a:xfrm>
              <a:custGeom>
                <a:avLst/>
                <a:gdLst>
                  <a:gd name="T0" fmla="*/ 17 w 21"/>
                  <a:gd name="T1" fmla="*/ 78 h 58"/>
                  <a:gd name="T2" fmla="*/ 9 w 21"/>
                  <a:gd name="T3" fmla="*/ 76 h 58"/>
                  <a:gd name="T4" fmla="*/ 11 w 21"/>
                  <a:gd name="T5" fmla="*/ 68 h 58"/>
                  <a:gd name="T6" fmla="*/ 20 w 21"/>
                  <a:gd name="T7" fmla="*/ 48 h 58"/>
                  <a:gd name="T8" fmla="*/ 17 w 21"/>
                  <a:gd name="T9" fmla="*/ 78 h 58"/>
                  <a:gd name="T10" fmla="*/ 14 w 21"/>
                  <a:gd name="T11" fmla="*/ 40 h 58"/>
                  <a:gd name="T12" fmla="*/ 17 w 21"/>
                  <a:gd name="T13" fmla="*/ 11 h 58"/>
                  <a:gd name="T14" fmla="*/ 24 w 21"/>
                  <a:gd name="T15" fmla="*/ 12 h 58"/>
                  <a:gd name="T16" fmla="*/ 24 w 21"/>
                  <a:gd name="T17" fmla="*/ 19 h 58"/>
                  <a:gd name="T18" fmla="*/ 14 w 21"/>
                  <a:gd name="T19" fmla="*/ 40 h 58"/>
                  <a:gd name="T20" fmla="*/ 14 w 21"/>
                  <a:gd name="T21" fmla="*/ 0 h 58"/>
                  <a:gd name="T22" fmla="*/ 9 w 21"/>
                  <a:gd name="T23" fmla="*/ 6 h 58"/>
                  <a:gd name="T24" fmla="*/ 2 w 21"/>
                  <a:gd name="T25" fmla="*/ 79 h 58"/>
                  <a:gd name="T26" fmla="*/ 6 w 21"/>
                  <a:gd name="T27" fmla="*/ 88 h 58"/>
                  <a:gd name="T28" fmla="*/ 19 w 21"/>
                  <a:gd name="T29" fmla="*/ 90 h 58"/>
                  <a:gd name="T30" fmla="*/ 19 w 21"/>
                  <a:gd name="T31" fmla="*/ 90 h 58"/>
                  <a:gd name="T32" fmla="*/ 25 w 21"/>
                  <a:gd name="T33" fmla="*/ 82 h 58"/>
                  <a:gd name="T34" fmla="*/ 33 w 21"/>
                  <a:gd name="T35" fmla="*/ 9 h 58"/>
                  <a:gd name="T36" fmla="*/ 28 w 21"/>
                  <a:gd name="T37" fmla="*/ 2 h 58"/>
                  <a:gd name="T38" fmla="*/ 16 w 21"/>
                  <a:gd name="T39" fmla="*/ 0 h 58"/>
                  <a:gd name="T40" fmla="*/ 14 w 21"/>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58"/>
                  <a:gd name="T65" fmla="*/ 21 w 21"/>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58">
                    <a:moveTo>
                      <a:pt x="11" y="50"/>
                    </a:moveTo>
                    <a:cubicBezTo>
                      <a:pt x="6" y="49"/>
                      <a:pt x="6" y="49"/>
                      <a:pt x="6" y="49"/>
                    </a:cubicBezTo>
                    <a:cubicBezTo>
                      <a:pt x="7" y="44"/>
                      <a:pt x="7" y="44"/>
                      <a:pt x="7" y="44"/>
                    </a:cubicBezTo>
                    <a:cubicBezTo>
                      <a:pt x="13" y="31"/>
                      <a:pt x="13" y="31"/>
                      <a:pt x="13" y="31"/>
                    </a:cubicBezTo>
                    <a:cubicBezTo>
                      <a:pt x="11" y="50"/>
                      <a:pt x="11" y="50"/>
                      <a:pt x="11" y="50"/>
                    </a:cubicBezTo>
                    <a:moveTo>
                      <a:pt x="9" y="26"/>
                    </a:moveTo>
                    <a:cubicBezTo>
                      <a:pt x="11" y="7"/>
                      <a:pt x="11" y="7"/>
                      <a:pt x="11" y="7"/>
                    </a:cubicBezTo>
                    <a:cubicBezTo>
                      <a:pt x="15" y="8"/>
                      <a:pt x="15" y="8"/>
                      <a:pt x="15" y="8"/>
                    </a:cubicBezTo>
                    <a:cubicBezTo>
                      <a:pt x="15" y="12"/>
                      <a:pt x="15" y="12"/>
                      <a:pt x="15" y="12"/>
                    </a:cubicBezTo>
                    <a:cubicBezTo>
                      <a:pt x="9" y="26"/>
                      <a:pt x="9" y="26"/>
                      <a:pt x="9" y="26"/>
                    </a:cubicBezTo>
                    <a:moveTo>
                      <a:pt x="9" y="0"/>
                    </a:moveTo>
                    <a:cubicBezTo>
                      <a:pt x="8" y="0"/>
                      <a:pt x="6" y="1"/>
                      <a:pt x="6" y="4"/>
                    </a:cubicBezTo>
                    <a:cubicBezTo>
                      <a:pt x="1" y="51"/>
                      <a:pt x="1" y="51"/>
                      <a:pt x="1" y="51"/>
                    </a:cubicBezTo>
                    <a:cubicBezTo>
                      <a:pt x="0" y="54"/>
                      <a:pt x="2" y="56"/>
                      <a:pt x="4" y="57"/>
                    </a:cubicBezTo>
                    <a:cubicBezTo>
                      <a:pt x="12" y="58"/>
                      <a:pt x="12" y="58"/>
                      <a:pt x="12" y="58"/>
                    </a:cubicBezTo>
                    <a:cubicBezTo>
                      <a:pt x="12" y="58"/>
                      <a:pt x="12" y="58"/>
                      <a:pt x="12" y="58"/>
                    </a:cubicBezTo>
                    <a:cubicBezTo>
                      <a:pt x="14" y="58"/>
                      <a:pt x="15" y="56"/>
                      <a:pt x="16" y="53"/>
                    </a:cubicBezTo>
                    <a:cubicBezTo>
                      <a:pt x="21" y="6"/>
                      <a:pt x="21" y="6"/>
                      <a:pt x="21" y="6"/>
                    </a:cubicBezTo>
                    <a:cubicBezTo>
                      <a:pt x="21" y="3"/>
                      <a:pt x="20" y="1"/>
                      <a:pt x="18" y="1"/>
                    </a:cubicBezTo>
                    <a:cubicBezTo>
                      <a:pt x="10" y="0"/>
                      <a:pt x="10" y="0"/>
                      <a:pt x="10" y="0"/>
                    </a:cubicBezTo>
                    <a:cubicBezTo>
                      <a:pt x="10" y="0"/>
                      <a:pt x="9" y="0"/>
                      <a:pt x="9" y="0"/>
                    </a:cubicBezTo>
                  </a:path>
                </a:pathLst>
              </a:custGeom>
              <a:solidFill>
                <a:srgbClr val="E8E4E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31" name="Freeform 146"/>
              <p:cNvSpPr/>
              <p:nvPr/>
            </p:nvSpPr>
            <p:spPr bwMode="auto">
              <a:xfrm>
                <a:off x="281" y="1383"/>
                <a:ext cx="79" cy="104"/>
              </a:xfrm>
              <a:custGeom>
                <a:avLst/>
                <a:gdLst>
                  <a:gd name="T0" fmla="*/ 40 w 50"/>
                  <a:gd name="T1" fmla="*/ 0 h 67"/>
                  <a:gd name="T2" fmla="*/ 3 w 50"/>
                  <a:gd name="T3" fmla="*/ 45 h 67"/>
                  <a:gd name="T4" fmla="*/ 35 w 50"/>
                  <a:gd name="T5" fmla="*/ 102 h 67"/>
                  <a:gd name="T6" fmla="*/ 40 w 50"/>
                  <a:gd name="T7" fmla="*/ 104 h 67"/>
                  <a:gd name="T8" fmla="*/ 76 w 50"/>
                  <a:gd name="T9" fmla="*/ 59 h 67"/>
                  <a:gd name="T10" fmla="*/ 46 w 50"/>
                  <a:gd name="T11" fmla="*/ 0 h 67"/>
                  <a:gd name="T12" fmla="*/ 40 w 50"/>
                  <a:gd name="T13" fmla="*/ 0 h 67"/>
                  <a:gd name="T14" fmla="*/ 0 60000 65536"/>
                  <a:gd name="T15" fmla="*/ 0 60000 65536"/>
                  <a:gd name="T16" fmla="*/ 0 60000 65536"/>
                  <a:gd name="T17" fmla="*/ 0 60000 65536"/>
                  <a:gd name="T18" fmla="*/ 0 60000 65536"/>
                  <a:gd name="T19" fmla="*/ 0 60000 65536"/>
                  <a:gd name="T20" fmla="*/ 0 60000 65536"/>
                  <a:gd name="T21" fmla="*/ 0 w 50"/>
                  <a:gd name="T22" fmla="*/ 0 h 67"/>
                  <a:gd name="T23" fmla="*/ 50 w 50"/>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67">
                    <a:moveTo>
                      <a:pt x="25" y="0"/>
                    </a:moveTo>
                    <a:cubicBezTo>
                      <a:pt x="14" y="0"/>
                      <a:pt x="4" y="12"/>
                      <a:pt x="2" y="29"/>
                    </a:cubicBezTo>
                    <a:cubicBezTo>
                      <a:pt x="0" y="47"/>
                      <a:pt x="9" y="64"/>
                      <a:pt x="22" y="66"/>
                    </a:cubicBezTo>
                    <a:cubicBezTo>
                      <a:pt x="23" y="67"/>
                      <a:pt x="24" y="67"/>
                      <a:pt x="25" y="67"/>
                    </a:cubicBezTo>
                    <a:cubicBezTo>
                      <a:pt x="37" y="67"/>
                      <a:pt x="47" y="55"/>
                      <a:pt x="48" y="38"/>
                    </a:cubicBezTo>
                    <a:cubicBezTo>
                      <a:pt x="50" y="20"/>
                      <a:pt x="41" y="3"/>
                      <a:pt x="29" y="0"/>
                    </a:cubicBezTo>
                    <a:cubicBezTo>
                      <a:pt x="27" y="0"/>
                      <a:pt x="26" y="0"/>
                      <a:pt x="25"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32" name="Freeform 147"/>
              <p:cNvSpPr/>
              <p:nvPr/>
            </p:nvSpPr>
            <p:spPr bwMode="auto">
              <a:xfrm>
                <a:off x="374" y="1401"/>
                <a:ext cx="79" cy="105"/>
              </a:xfrm>
              <a:custGeom>
                <a:avLst/>
                <a:gdLst>
                  <a:gd name="T0" fmla="*/ 39 w 51"/>
                  <a:gd name="T1" fmla="*/ 0 h 67"/>
                  <a:gd name="T2" fmla="*/ 2 w 51"/>
                  <a:gd name="T3" fmla="*/ 45 h 67"/>
                  <a:gd name="T4" fmla="*/ 34 w 51"/>
                  <a:gd name="T5" fmla="*/ 105 h 67"/>
                  <a:gd name="T6" fmla="*/ 39 w 51"/>
                  <a:gd name="T7" fmla="*/ 105 h 67"/>
                  <a:gd name="T8" fmla="*/ 76 w 51"/>
                  <a:gd name="T9" fmla="*/ 61 h 67"/>
                  <a:gd name="T10" fmla="*/ 45 w 51"/>
                  <a:gd name="T11" fmla="*/ 0 h 67"/>
                  <a:gd name="T12" fmla="*/ 39 w 51"/>
                  <a:gd name="T13" fmla="*/ 0 h 67"/>
                  <a:gd name="T14" fmla="*/ 0 60000 65536"/>
                  <a:gd name="T15" fmla="*/ 0 60000 65536"/>
                  <a:gd name="T16" fmla="*/ 0 60000 65536"/>
                  <a:gd name="T17" fmla="*/ 0 60000 65536"/>
                  <a:gd name="T18" fmla="*/ 0 60000 65536"/>
                  <a:gd name="T19" fmla="*/ 0 60000 65536"/>
                  <a:gd name="T20" fmla="*/ 0 60000 65536"/>
                  <a:gd name="T21" fmla="*/ 0 w 51"/>
                  <a:gd name="T22" fmla="*/ 0 h 67"/>
                  <a:gd name="T23" fmla="*/ 51 w 51"/>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67">
                    <a:moveTo>
                      <a:pt x="25" y="0"/>
                    </a:moveTo>
                    <a:cubicBezTo>
                      <a:pt x="14" y="0"/>
                      <a:pt x="3" y="12"/>
                      <a:pt x="1" y="29"/>
                    </a:cubicBezTo>
                    <a:cubicBezTo>
                      <a:pt x="0" y="47"/>
                      <a:pt x="9" y="64"/>
                      <a:pt x="22" y="67"/>
                    </a:cubicBezTo>
                    <a:cubicBezTo>
                      <a:pt x="23" y="67"/>
                      <a:pt x="24" y="67"/>
                      <a:pt x="25" y="67"/>
                    </a:cubicBezTo>
                    <a:cubicBezTo>
                      <a:pt x="37" y="67"/>
                      <a:pt x="47" y="55"/>
                      <a:pt x="49" y="39"/>
                    </a:cubicBezTo>
                    <a:cubicBezTo>
                      <a:pt x="51" y="20"/>
                      <a:pt x="42" y="3"/>
                      <a:pt x="29" y="0"/>
                    </a:cubicBezTo>
                    <a:cubicBezTo>
                      <a:pt x="28" y="0"/>
                      <a:pt x="26" y="0"/>
                      <a:pt x="25"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33" name="Freeform 148"/>
              <p:cNvSpPr/>
              <p:nvPr/>
            </p:nvSpPr>
            <p:spPr bwMode="auto">
              <a:xfrm>
                <a:off x="105" y="190"/>
                <a:ext cx="810" cy="1864"/>
              </a:xfrm>
              <a:custGeom>
                <a:avLst/>
                <a:gdLst>
                  <a:gd name="T0" fmla="*/ 194 w 810"/>
                  <a:gd name="T1" fmla="*/ 0 h 1864"/>
                  <a:gd name="T2" fmla="*/ 0 w 810"/>
                  <a:gd name="T3" fmla="*/ 1864 h 1864"/>
                  <a:gd name="T4" fmla="*/ 194 w 810"/>
                  <a:gd name="T5" fmla="*/ 0 h 1864"/>
                  <a:gd name="T6" fmla="*/ 810 w 810"/>
                  <a:gd name="T7" fmla="*/ 6 h 1864"/>
                  <a:gd name="T8" fmla="*/ 810 w 810"/>
                  <a:gd name="T9" fmla="*/ 6 h 1864"/>
                  <a:gd name="T10" fmla="*/ 194 w 810"/>
                  <a:gd name="T11" fmla="*/ 0 h 1864"/>
                  <a:gd name="T12" fmla="*/ 0 60000 65536"/>
                  <a:gd name="T13" fmla="*/ 0 60000 65536"/>
                  <a:gd name="T14" fmla="*/ 0 60000 65536"/>
                  <a:gd name="T15" fmla="*/ 0 60000 65536"/>
                  <a:gd name="T16" fmla="*/ 0 60000 65536"/>
                  <a:gd name="T17" fmla="*/ 0 60000 65536"/>
                  <a:gd name="T18" fmla="*/ 0 w 810"/>
                  <a:gd name="T19" fmla="*/ 0 h 1864"/>
                  <a:gd name="T20" fmla="*/ 810 w 810"/>
                  <a:gd name="T21" fmla="*/ 1864 h 1864"/>
                </a:gdLst>
                <a:ahLst/>
                <a:cxnLst>
                  <a:cxn ang="T12">
                    <a:pos x="T0" y="T1"/>
                  </a:cxn>
                  <a:cxn ang="T13">
                    <a:pos x="T2" y="T3"/>
                  </a:cxn>
                  <a:cxn ang="T14">
                    <a:pos x="T4" y="T5"/>
                  </a:cxn>
                  <a:cxn ang="T15">
                    <a:pos x="T6" y="T7"/>
                  </a:cxn>
                  <a:cxn ang="T16">
                    <a:pos x="T8" y="T9"/>
                  </a:cxn>
                  <a:cxn ang="T17">
                    <a:pos x="T10" y="T11"/>
                  </a:cxn>
                </a:cxnLst>
                <a:rect l="T18" t="T19" r="T20" b="T21"/>
                <a:pathLst>
                  <a:path w="810" h="1864">
                    <a:moveTo>
                      <a:pt x="194" y="0"/>
                    </a:moveTo>
                    <a:lnTo>
                      <a:pt x="0" y="1864"/>
                    </a:lnTo>
                    <a:lnTo>
                      <a:pt x="194" y="0"/>
                    </a:lnTo>
                    <a:lnTo>
                      <a:pt x="810" y="6"/>
                    </a:lnTo>
                    <a:lnTo>
                      <a:pt x="194" y="0"/>
                    </a:lnTo>
                    <a:close/>
                  </a:path>
                </a:pathLst>
              </a:custGeom>
              <a:solidFill>
                <a:srgbClr val="CB901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34" name="Freeform 149"/>
              <p:cNvSpPr/>
              <p:nvPr/>
            </p:nvSpPr>
            <p:spPr bwMode="auto">
              <a:xfrm>
                <a:off x="105" y="190"/>
                <a:ext cx="810" cy="1864"/>
              </a:xfrm>
              <a:custGeom>
                <a:avLst/>
                <a:gdLst>
                  <a:gd name="T0" fmla="*/ 194 w 810"/>
                  <a:gd name="T1" fmla="*/ 0 h 1864"/>
                  <a:gd name="T2" fmla="*/ 0 w 810"/>
                  <a:gd name="T3" fmla="*/ 1864 h 1864"/>
                  <a:gd name="T4" fmla="*/ 194 w 810"/>
                  <a:gd name="T5" fmla="*/ 0 h 1864"/>
                  <a:gd name="T6" fmla="*/ 810 w 810"/>
                  <a:gd name="T7" fmla="*/ 6 h 1864"/>
                  <a:gd name="T8" fmla="*/ 810 w 810"/>
                  <a:gd name="T9" fmla="*/ 6 h 1864"/>
                  <a:gd name="T10" fmla="*/ 194 w 810"/>
                  <a:gd name="T11" fmla="*/ 0 h 1864"/>
                  <a:gd name="T12" fmla="*/ 0 60000 65536"/>
                  <a:gd name="T13" fmla="*/ 0 60000 65536"/>
                  <a:gd name="T14" fmla="*/ 0 60000 65536"/>
                  <a:gd name="T15" fmla="*/ 0 60000 65536"/>
                  <a:gd name="T16" fmla="*/ 0 60000 65536"/>
                  <a:gd name="T17" fmla="*/ 0 60000 65536"/>
                  <a:gd name="T18" fmla="*/ 0 w 810"/>
                  <a:gd name="T19" fmla="*/ 0 h 1864"/>
                  <a:gd name="T20" fmla="*/ 810 w 810"/>
                  <a:gd name="T21" fmla="*/ 1864 h 1864"/>
                </a:gdLst>
                <a:ahLst/>
                <a:cxnLst>
                  <a:cxn ang="T12">
                    <a:pos x="T0" y="T1"/>
                  </a:cxn>
                  <a:cxn ang="T13">
                    <a:pos x="T2" y="T3"/>
                  </a:cxn>
                  <a:cxn ang="T14">
                    <a:pos x="T4" y="T5"/>
                  </a:cxn>
                  <a:cxn ang="T15">
                    <a:pos x="T6" y="T7"/>
                  </a:cxn>
                  <a:cxn ang="T16">
                    <a:pos x="T8" y="T9"/>
                  </a:cxn>
                  <a:cxn ang="T17">
                    <a:pos x="T10" y="T11"/>
                  </a:cxn>
                </a:cxnLst>
                <a:rect l="T18" t="T19" r="T20" b="T21"/>
                <a:pathLst>
                  <a:path w="810" h="1864">
                    <a:moveTo>
                      <a:pt x="194" y="0"/>
                    </a:moveTo>
                    <a:lnTo>
                      <a:pt x="0" y="1864"/>
                    </a:lnTo>
                    <a:lnTo>
                      <a:pt x="194" y="0"/>
                    </a:lnTo>
                    <a:lnTo>
                      <a:pt x="810" y="6"/>
                    </a:lnTo>
                    <a:lnTo>
                      <a:pt x="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35" name="Freeform 150"/>
              <p:cNvSpPr>
                <a:spLocks noEditPoints="1"/>
              </p:cNvSpPr>
              <p:nvPr/>
            </p:nvSpPr>
            <p:spPr bwMode="auto">
              <a:xfrm>
                <a:off x="105" y="190"/>
                <a:ext cx="810" cy="2051"/>
              </a:xfrm>
              <a:custGeom>
                <a:avLst/>
                <a:gdLst>
                  <a:gd name="T0" fmla="*/ 0 w 810"/>
                  <a:gd name="T1" fmla="*/ 1864 h 2051"/>
                  <a:gd name="T2" fmla="*/ 597 w 810"/>
                  <a:gd name="T3" fmla="*/ 2051 h 2051"/>
                  <a:gd name="T4" fmla="*/ 0 w 810"/>
                  <a:gd name="T5" fmla="*/ 1864 h 2051"/>
                  <a:gd name="T6" fmla="*/ 194 w 810"/>
                  <a:gd name="T7" fmla="*/ 0 h 2051"/>
                  <a:gd name="T8" fmla="*/ 810 w 810"/>
                  <a:gd name="T9" fmla="*/ 6 h 2051"/>
                  <a:gd name="T10" fmla="*/ 810 w 810"/>
                  <a:gd name="T11" fmla="*/ 6 h 2051"/>
                  <a:gd name="T12" fmla="*/ 194 w 810"/>
                  <a:gd name="T13" fmla="*/ 0 h 2051"/>
                  <a:gd name="T14" fmla="*/ 0 60000 65536"/>
                  <a:gd name="T15" fmla="*/ 0 60000 65536"/>
                  <a:gd name="T16" fmla="*/ 0 60000 65536"/>
                  <a:gd name="T17" fmla="*/ 0 60000 65536"/>
                  <a:gd name="T18" fmla="*/ 0 60000 65536"/>
                  <a:gd name="T19" fmla="*/ 0 60000 65536"/>
                  <a:gd name="T20" fmla="*/ 0 60000 65536"/>
                  <a:gd name="T21" fmla="*/ 0 w 810"/>
                  <a:gd name="T22" fmla="*/ 0 h 2051"/>
                  <a:gd name="T23" fmla="*/ 810 w 810"/>
                  <a:gd name="T24" fmla="*/ 2051 h 20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0" h="2051">
                    <a:moveTo>
                      <a:pt x="0" y="1864"/>
                    </a:moveTo>
                    <a:lnTo>
                      <a:pt x="597" y="2051"/>
                    </a:lnTo>
                    <a:lnTo>
                      <a:pt x="0" y="1864"/>
                    </a:lnTo>
                    <a:close/>
                    <a:moveTo>
                      <a:pt x="194" y="0"/>
                    </a:moveTo>
                    <a:lnTo>
                      <a:pt x="810" y="6"/>
                    </a:lnTo>
                    <a:lnTo>
                      <a:pt x="194" y="0"/>
                    </a:lnTo>
                    <a:close/>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736" name="Freeform 151"/>
              <p:cNvSpPr>
                <a:spLocks noEditPoints="1"/>
              </p:cNvSpPr>
              <p:nvPr/>
            </p:nvSpPr>
            <p:spPr bwMode="auto">
              <a:xfrm>
                <a:off x="105" y="190"/>
                <a:ext cx="810" cy="2051"/>
              </a:xfrm>
              <a:custGeom>
                <a:avLst/>
                <a:gdLst>
                  <a:gd name="T0" fmla="*/ 0 w 810"/>
                  <a:gd name="T1" fmla="*/ 1864 h 2051"/>
                  <a:gd name="T2" fmla="*/ 597 w 810"/>
                  <a:gd name="T3" fmla="*/ 2051 h 2051"/>
                  <a:gd name="T4" fmla="*/ 0 w 810"/>
                  <a:gd name="T5" fmla="*/ 1864 h 2051"/>
                  <a:gd name="T6" fmla="*/ 194 w 810"/>
                  <a:gd name="T7" fmla="*/ 0 h 2051"/>
                  <a:gd name="T8" fmla="*/ 810 w 810"/>
                  <a:gd name="T9" fmla="*/ 6 h 2051"/>
                  <a:gd name="T10" fmla="*/ 810 w 810"/>
                  <a:gd name="T11" fmla="*/ 6 h 2051"/>
                  <a:gd name="T12" fmla="*/ 194 w 810"/>
                  <a:gd name="T13" fmla="*/ 0 h 2051"/>
                  <a:gd name="T14" fmla="*/ 0 60000 65536"/>
                  <a:gd name="T15" fmla="*/ 0 60000 65536"/>
                  <a:gd name="T16" fmla="*/ 0 60000 65536"/>
                  <a:gd name="T17" fmla="*/ 0 60000 65536"/>
                  <a:gd name="T18" fmla="*/ 0 60000 65536"/>
                  <a:gd name="T19" fmla="*/ 0 60000 65536"/>
                  <a:gd name="T20" fmla="*/ 0 60000 65536"/>
                  <a:gd name="T21" fmla="*/ 0 w 810"/>
                  <a:gd name="T22" fmla="*/ 0 h 2051"/>
                  <a:gd name="T23" fmla="*/ 810 w 810"/>
                  <a:gd name="T24" fmla="*/ 2051 h 20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0" h="2051">
                    <a:moveTo>
                      <a:pt x="0" y="1864"/>
                    </a:moveTo>
                    <a:lnTo>
                      <a:pt x="597" y="2051"/>
                    </a:lnTo>
                    <a:lnTo>
                      <a:pt x="0" y="1864"/>
                    </a:lnTo>
                    <a:moveTo>
                      <a:pt x="194" y="0"/>
                    </a:moveTo>
                    <a:lnTo>
                      <a:pt x="810" y="6"/>
                    </a:lnTo>
                    <a:lnTo>
                      <a:pt x="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21521" name="AutoShape 4"/>
            <p:cNvSpPr>
              <a:spLocks noChangeAspect="1" noChangeArrowheads="1" noTextEdit="1"/>
            </p:cNvSpPr>
            <p:nvPr/>
          </p:nvSpPr>
          <p:spPr bwMode="auto">
            <a:xfrm>
              <a:off x="2486025" y="1317624"/>
              <a:ext cx="254317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22" name="Oval 6"/>
            <p:cNvSpPr>
              <a:spLocks noChangeArrowheads="1"/>
            </p:cNvSpPr>
            <p:nvPr/>
          </p:nvSpPr>
          <p:spPr bwMode="auto">
            <a:xfrm>
              <a:off x="3273425" y="4667249"/>
              <a:ext cx="1758950" cy="107950"/>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nvGrpSpPr>
            <p:cNvPr id="21523" name="组合 1"/>
            <p:cNvGrpSpPr/>
            <p:nvPr/>
          </p:nvGrpSpPr>
          <p:grpSpPr bwMode="auto">
            <a:xfrm>
              <a:off x="3484563" y="1317624"/>
              <a:ext cx="1533525" cy="3406775"/>
              <a:chOff x="0" y="0"/>
              <a:chExt cx="1533525" cy="3405188"/>
            </a:xfrm>
          </p:grpSpPr>
          <p:sp>
            <p:nvSpPr>
              <p:cNvPr id="21536" name="Freeform 7"/>
              <p:cNvSpPr/>
              <p:nvPr/>
            </p:nvSpPr>
            <p:spPr bwMode="auto">
              <a:xfrm>
                <a:off x="1319212" y="2720975"/>
                <a:ext cx="63500" cy="98425"/>
              </a:xfrm>
              <a:custGeom>
                <a:avLst/>
                <a:gdLst>
                  <a:gd name="T0" fmla="*/ 63500 w 40"/>
                  <a:gd name="T1" fmla="*/ 85725 h 62"/>
                  <a:gd name="T2" fmla="*/ 17463 w 40"/>
                  <a:gd name="T3" fmla="*/ 98425 h 62"/>
                  <a:gd name="T4" fmla="*/ 0 w 40"/>
                  <a:gd name="T5" fmla="*/ 11113 h 62"/>
                  <a:gd name="T6" fmla="*/ 44450 w 40"/>
                  <a:gd name="T7" fmla="*/ 0 h 62"/>
                  <a:gd name="T8" fmla="*/ 63500 w 40"/>
                  <a:gd name="T9" fmla="*/ 85725 h 62"/>
                  <a:gd name="T10" fmla="*/ 0 60000 65536"/>
                  <a:gd name="T11" fmla="*/ 0 60000 65536"/>
                  <a:gd name="T12" fmla="*/ 0 60000 65536"/>
                  <a:gd name="T13" fmla="*/ 0 60000 65536"/>
                  <a:gd name="T14" fmla="*/ 0 60000 65536"/>
                  <a:gd name="T15" fmla="*/ 0 w 40"/>
                  <a:gd name="T16" fmla="*/ 0 h 62"/>
                  <a:gd name="T17" fmla="*/ 40 w 40"/>
                  <a:gd name="T18" fmla="*/ 62 h 62"/>
                </a:gdLst>
                <a:ahLst/>
                <a:cxnLst>
                  <a:cxn ang="T10">
                    <a:pos x="T0" y="T1"/>
                  </a:cxn>
                  <a:cxn ang="T11">
                    <a:pos x="T2" y="T3"/>
                  </a:cxn>
                  <a:cxn ang="T12">
                    <a:pos x="T4" y="T5"/>
                  </a:cxn>
                  <a:cxn ang="T13">
                    <a:pos x="T6" y="T7"/>
                  </a:cxn>
                  <a:cxn ang="T14">
                    <a:pos x="T8" y="T9"/>
                  </a:cxn>
                </a:cxnLst>
                <a:rect l="T15" t="T16" r="T17" b="T18"/>
                <a:pathLst>
                  <a:path w="40" h="62">
                    <a:moveTo>
                      <a:pt x="40" y="54"/>
                    </a:moveTo>
                    <a:lnTo>
                      <a:pt x="11" y="62"/>
                    </a:lnTo>
                    <a:lnTo>
                      <a:pt x="0" y="7"/>
                    </a:lnTo>
                    <a:lnTo>
                      <a:pt x="28" y="0"/>
                    </a:lnTo>
                    <a:lnTo>
                      <a:pt x="40" y="54"/>
                    </a:lnTo>
                    <a:close/>
                  </a:path>
                </a:pathLst>
              </a:custGeom>
              <a:solidFill>
                <a:srgbClr val="EDB88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37" name="Freeform 8"/>
              <p:cNvSpPr/>
              <p:nvPr/>
            </p:nvSpPr>
            <p:spPr bwMode="auto">
              <a:xfrm>
                <a:off x="1349375" y="2682875"/>
                <a:ext cx="161925" cy="150813"/>
              </a:xfrm>
              <a:custGeom>
                <a:avLst/>
                <a:gdLst>
                  <a:gd name="T0" fmla="*/ 153988 w 102"/>
                  <a:gd name="T1" fmla="*/ 150813 h 95"/>
                  <a:gd name="T2" fmla="*/ 0 w 102"/>
                  <a:gd name="T3" fmla="*/ 142875 h 95"/>
                  <a:gd name="T4" fmla="*/ 6350 w 102"/>
                  <a:gd name="T5" fmla="*/ 0 h 95"/>
                  <a:gd name="T6" fmla="*/ 161925 w 102"/>
                  <a:gd name="T7" fmla="*/ 7938 h 95"/>
                  <a:gd name="T8" fmla="*/ 153988 w 102"/>
                  <a:gd name="T9" fmla="*/ 150813 h 95"/>
                  <a:gd name="T10" fmla="*/ 0 60000 65536"/>
                  <a:gd name="T11" fmla="*/ 0 60000 65536"/>
                  <a:gd name="T12" fmla="*/ 0 60000 65536"/>
                  <a:gd name="T13" fmla="*/ 0 60000 65536"/>
                  <a:gd name="T14" fmla="*/ 0 60000 65536"/>
                  <a:gd name="T15" fmla="*/ 0 w 102"/>
                  <a:gd name="T16" fmla="*/ 0 h 95"/>
                  <a:gd name="T17" fmla="*/ 102 w 102"/>
                  <a:gd name="T18" fmla="*/ 95 h 95"/>
                </a:gdLst>
                <a:ahLst/>
                <a:cxnLst>
                  <a:cxn ang="T10">
                    <a:pos x="T0" y="T1"/>
                  </a:cxn>
                  <a:cxn ang="T11">
                    <a:pos x="T2" y="T3"/>
                  </a:cxn>
                  <a:cxn ang="T12">
                    <a:pos x="T4" y="T5"/>
                  </a:cxn>
                  <a:cxn ang="T13">
                    <a:pos x="T6" y="T7"/>
                  </a:cxn>
                  <a:cxn ang="T14">
                    <a:pos x="T8" y="T9"/>
                  </a:cxn>
                </a:cxnLst>
                <a:rect l="T15" t="T16" r="T17" b="T18"/>
                <a:pathLst>
                  <a:path w="102" h="95">
                    <a:moveTo>
                      <a:pt x="97" y="95"/>
                    </a:moveTo>
                    <a:lnTo>
                      <a:pt x="0" y="90"/>
                    </a:lnTo>
                    <a:lnTo>
                      <a:pt x="4" y="0"/>
                    </a:lnTo>
                    <a:lnTo>
                      <a:pt x="102" y="5"/>
                    </a:lnTo>
                    <a:lnTo>
                      <a:pt x="97" y="95"/>
                    </a:ln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38" name="Freeform 9"/>
              <p:cNvSpPr/>
              <p:nvPr/>
            </p:nvSpPr>
            <p:spPr bwMode="auto">
              <a:xfrm>
                <a:off x="1322387" y="2687638"/>
                <a:ext cx="57150" cy="63500"/>
              </a:xfrm>
              <a:custGeom>
                <a:avLst/>
                <a:gdLst>
                  <a:gd name="T0" fmla="*/ 57150 w 36"/>
                  <a:gd name="T1" fmla="*/ 14288 h 40"/>
                  <a:gd name="T2" fmla="*/ 14288 w 36"/>
                  <a:gd name="T3" fmla="*/ 0 h 40"/>
                  <a:gd name="T4" fmla="*/ 0 w 36"/>
                  <a:gd name="T5" fmla="*/ 47625 h 40"/>
                  <a:gd name="T6" fmla="*/ 41275 w 36"/>
                  <a:gd name="T7" fmla="*/ 63500 h 40"/>
                  <a:gd name="T8" fmla="*/ 57150 w 36"/>
                  <a:gd name="T9" fmla="*/ 14288 h 40"/>
                  <a:gd name="T10" fmla="*/ 0 60000 65536"/>
                  <a:gd name="T11" fmla="*/ 0 60000 65536"/>
                  <a:gd name="T12" fmla="*/ 0 60000 65536"/>
                  <a:gd name="T13" fmla="*/ 0 60000 65536"/>
                  <a:gd name="T14" fmla="*/ 0 60000 65536"/>
                  <a:gd name="T15" fmla="*/ 0 w 36"/>
                  <a:gd name="T16" fmla="*/ 0 h 40"/>
                  <a:gd name="T17" fmla="*/ 36 w 36"/>
                  <a:gd name="T18" fmla="*/ 40 h 40"/>
                </a:gdLst>
                <a:ahLst/>
                <a:cxnLst>
                  <a:cxn ang="T10">
                    <a:pos x="T0" y="T1"/>
                  </a:cxn>
                  <a:cxn ang="T11">
                    <a:pos x="T2" y="T3"/>
                  </a:cxn>
                  <a:cxn ang="T12">
                    <a:pos x="T4" y="T5"/>
                  </a:cxn>
                  <a:cxn ang="T13">
                    <a:pos x="T6" y="T7"/>
                  </a:cxn>
                  <a:cxn ang="T14">
                    <a:pos x="T8" y="T9"/>
                  </a:cxn>
                </a:cxnLst>
                <a:rect l="T15" t="T16" r="T17" b="T18"/>
                <a:pathLst>
                  <a:path w="36" h="40">
                    <a:moveTo>
                      <a:pt x="36" y="9"/>
                    </a:moveTo>
                    <a:lnTo>
                      <a:pt x="9" y="0"/>
                    </a:lnTo>
                    <a:lnTo>
                      <a:pt x="0" y="30"/>
                    </a:lnTo>
                    <a:lnTo>
                      <a:pt x="26" y="40"/>
                    </a:lnTo>
                    <a:lnTo>
                      <a:pt x="36" y="9"/>
                    </a:ln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39" name="Freeform 10"/>
              <p:cNvSpPr/>
              <p:nvPr/>
            </p:nvSpPr>
            <p:spPr bwMode="auto">
              <a:xfrm>
                <a:off x="1187450" y="1724025"/>
                <a:ext cx="338138" cy="909638"/>
              </a:xfrm>
              <a:custGeom>
                <a:avLst/>
                <a:gdLst>
                  <a:gd name="T0" fmla="*/ 338138 w 90"/>
                  <a:gd name="T1" fmla="*/ 909638 h 242"/>
                  <a:gd name="T2" fmla="*/ 157798 w 90"/>
                  <a:gd name="T3" fmla="*/ 909638 h 242"/>
                  <a:gd name="T4" fmla="*/ 108956 w 90"/>
                  <a:gd name="T5" fmla="*/ 405954 h 242"/>
                  <a:gd name="T6" fmla="*/ 0 w 90"/>
                  <a:gd name="T7" fmla="*/ 176665 h 242"/>
                  <a:gd name="T8" fmla="*/ 18785 w 90"/>
                  <a:gd name="T9" fmla="*/ 0 h 242"/>
                  <a:gd name="T10" fmla="*/ 285539 w 90"/>
                  <a:gd name="T11" fmla="*/ 368366 h 242"/>
                  <a:gd name="T12" fmla="*/ 338138 w 90"/>
                  <a:gd name="T13" fmla="*/ 909638 h 242"/>
                  <a:gd name="T14" fmla="*/ 0 60000 65536"/>
                  <a:gd name="T15" fmla="*/ 0 60000 65536"/>
                  <a:gd name="T16" fmla="*/ 0 60000 65536"/>
                  <a:gd name="T17" fmla="*/ 0 60000 65536"/>
                  <a:gd name="T18" fmla="*/ 0 60000 65536"/>
                  <a:gd name="T19" fmla="*/ 0 60000 65536"/>
                  <a:gd name="T20" fmla="*/ 0 60000 65536"/>
                  <a:gd name="T21" fmla="*/ 0 w 90"/>
                  <a:gd name="T22" fmla="*/ 0 h 242"/>
                  <a:gd name="T23" fmla="*/ 90 w 90"/>
                  <a:gd name="T24" fmla="*/ 242 h 2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242">
                    <a:moveTo>
                      <a:pt x="90" y="242"/>
                    </a:moveTo>
                    <a:cubicBezTo>
                      <a:pt x="42" y="242"/>
                      <a:pt x="42" y="242"/>
                      <a:pt x="42" y="242"/>
                    </a:cubicBezTo>
                    <a:cubicBezTo>
                      <a:pt x="42" y="193"/>
                      <a:pt x="37" y="144"/>
                      <a:pt x="29" y="108"/>
                    </a:cubicBezTo>
                    <a:cubicBezTo>
                      <a:pt x="18" y="60"/>
                      <a:pt x="5" y="48"/>
                      <a:pt x="0" y="47"/>
                    </a:cubicBezTo>
                    <a:cubicBezTo>
                      <a:pt x="5" y="0"/>
                      <a:pt x="5" y="0"/>
                      <a:pt x="5" y="0"/>
                    </a:cubicBezTo>
                    <a:cubicBezTo>
                      <a:pt x="55" y="5"/>
                      <a:pt x="71" y="75"/>
                      <a:pt x="76" y="98"/>
                    </a:cubicBezTo>
                    <a:cubicBezTo>
                      <a:pt x="88" y="153"/>
                      <a:pt x="90" y="218"/>
                      <a:pt x="90" y="2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40" name="Oval 19"/>
              <p:cNvSpPr>
                <a:spLocks noChangeArrowheads="1"/>
              </p:cNvSpPr>
              <p:nvPr/>
            </p:nvSpPr>
            <p:spPr bwMode="auto">
              <a:xfrm>
                <a:off x="1127125" y="1158875"/>
                <a:ext cx="179388" cy="225425"/>
              </a:xfrm>
              <a:prstGeom prst="ellipse">
                <a:avLst/>
              </a:prstGeom>
              <a:solidFill>
                <a:srgbClr val="EDB88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1541" name="Oval 20"/>
              <p:cNvSpPr>
                <a:spLocks noChangeArrowheads="1"/>
              </p:cNvSpPr>
              <p:nvPr/>
            </p:nvSpPr>
            <p:spPr bwMode="auto">
              <a:xfrm>
                <a:off x="33337" y="1158875"/>
                <a:ext cx="185738" cy="225425"/>
              </a:xfrm>
              <a:prstGeom prst="ellipse">
                <a:avLst/>
              </a:prstGeom>
              <a:solidFill>
                <a:srgbClr val="EDB88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1542" name="Freeform 21"/>
              <p:cNvSpPr/>
              <p:nvPr/>
            </p:nvSpPr>
            <p:spPr bwMode="auto">
              <a:xfrm>
                <a:off x="128587" y="595313"/>
                <a:ext cx="1087438" cy="1903413"/>
              </a:xfrm>
              <a:custGeom>
                <a:avLst/>
                <a:gdLst>
                  <a:gd name="T0" fmla="*/ 0 w 289"/>
                  <a:gd name="T1" fmla="*/ 1391824 h 506"/>
                  <a:gd name="T2" fmla="*/ 511736 w 289"/>
                  <a:gd name="T3" fmla="*/ 1903413 h 506"/>
                  <a:gd name="T4" fmla="*/ 571940 w 289"/>
                  <a:gd name="T5" fmla="*/ 1903413 h 506"/>
                  <a:gd name="T6" fmla="*/ 1087438 w 289"/>
                  <a:gd name="T7" fmla="*/ 1391824 h 506"/>
                  <a:gd name="T8" fmla="*/ 1087438 w 289"/>
                  <a:gd name="T9" fmla="*/ 515351 h 506"/>
                  <a:gd name="T10" fmla="*/ 571940 w 289"/>
                  <a:gd name="T11" fmla="*/ 0 h 506"/>
                  <a:gd name="T12" fmla="*/ 511736 w 289"/>
                  <a:gd name="T13" fmla="*/ 0 h 506"/>
                  <a:gd name="T14" fmla="*/ 0 w 289"/>
                  <a:gd name="T15" fmla="*/ 515351 h 506"/>
                  <a:gd name="T16" fmla="*/ 0 w 289"/>
                  <a:gd name="T17" fmla="*/ 1391824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506"/>
                  <a:gd name="T29" fmla="*/ 289 w 289"/>
                  <a:gd name="T30" fmla="*/ 506 h 5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506">
                    <a:moveTo>
                      <a:pt x="0" y="370"/>
                    </a:moveTo>
                    <a:cubicBezTo>
                      <a:pt x="0" y="445"/>
                      <a:pt x="61" y="506"/>
                      <a:pt x="136" y="506"/>
                    </a:cubicBezTo>
                    <a:cubicBezTo>
                      <a:pt x="152" y="506"/>
                      <a:pt x="152" y="506"/>
                      <a:pt x="152" y="506"/>
                    </a:cubicBezTo>
                    <a:cubicBezTo>
                      <a:pt x="228" y="506"/>
                      <a:pt x="289" y="445"/>
                      <a:pt x="289" y="370"/>
                    </a:cubicBezTo>
                    <a:cubicBezTo>
                      <a:pt x="289" y="137"/>
                      <a:pt x="289" y="137"/>
                      <a:pt x="289" y="137"/>
                    </a:cubicBezTo>
                    <a:cubicBezTo>
                      <a:pt x="289" y="62"/>
                      <a:pt x="228" y="0"/>
                      <a:pt x="152" y="0"/>
                    </a:cubicBezTo>
                    <a:cubicBezTo>
                      <a:pt x="136" y="0"/>
                      <a:pt x="136" y="0"/>
                      <a:pt x="136" y="0"/>
                    </a:cubicBezTo>
                    <a:cubicBezTo>
                      <a:pt x="61" y="0"/>
                      <a:pt x="0" y="62"/>
                      <a:pt x="0" y="137"/>
                    </a:cubicBezTo>
                    <a:cubicBezTo>
                      <a:pt x="0" y="370"/>
                      <a:pt x="0" y="370"/>
                      <a:pt x="0" y="370"/>
                    </a:cubicBezTo>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43" name="Rectangle 22"/>
              <p:cNvSpPr>
                <a:spLocks noChangeArrowheads="1"/>
              </p:cNvSpPr>
              <p:nvPr/>
            </p:nvSpPr>
            <p:spPr bwMode="auto">
              <a:xfrm>
                <a:off x="128587" y="1693863"/>
                <a:ext cx="1087438" cy="922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1544" name="Rectangle 23"/>
              <p:cNvSpPr>
                <a:spLocks noChangeArrowheads="1"/>
              </p:cNvSpPr>
              <p:nvPr/>
            </p:nvSpPr>
            <p:spPr bwMode="auto">
              <a:xfrm>
                <a:off x="998537" y="2484438"/>
                <a:ext cx="217488" cy="920750"/>
              </a:xfrm>
              <a:prstGeom prst="rect">
                <a:avLst/>
              </a:prstGeom>
              <a:solidFill>
                <a:srgbClr val="4586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1545" name="Rectangle 24"/>
              <p:cNvSpPr>
                <a:spLocks noChangeArrowheads="1"/>
              </p:cNvSpPr>
              <p:nvPr/>
            </p:nvSpPr>
            <p:spPr bwMode="auto">
              <a:xfrm>
                <a:off x="128587" y="2484438"/>
                <a:ext cx="214313" cy="920750"/>
              </a:xfrm>
              <a:prstGeom prst="rect">
                <a:avLst/>
              </a:prstGeom>
              <a:solidFill>
                <a:srgbClr val="4586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1546" name="Rectangle 25"/>
              <p:cNvSpPr>
                <a:spLocks noChangeArrowheads="1"/>
              </p:cNvSpPr>
              <p:nvPr/>
            </p:nvSpPr>
            <p:spPr bwMode="auto">
              <a:xfrm>
                <a:off x="128587" y="2405063"/>
                <a:ext cx="1087438" cy="211138"/>
              </a:xfrm>
              <a:prstGeom prst="rect">
                <a:avLst/>
              </a:prstGeom>
              <a:solidFill>
                <a:srgbClr val="4586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1547" name="Freeform 26"/>
              <p:cNvSpPr/>
              <p:nvPr/>
            </p:nvSpPr>
            <p:spPr bwMode="auto">
              <a:xfrm>
                <a:off x="825500" y="1031875"/>
                <a:ext cx="255588" cy="153988"/>
              </a:xfrm>
              <a:custGeom>
                <a:avLst/>
                <a:gdLst>
                  <a:gd name="T0" fmla="*/ 3759 w 68"/>
                  <a:gd name="T1" fmla="*/ 0 h 41"/>
                  <a:gd name="T2" fmla="*/ 116518 w 68"/>
                  <a:gd name="T3" fmla="*/ 142721 h 41"/>
                  <a:gd name="T4" fmla="*/ 255588 w 68"/>
                  <a:gd name="T5" fmla="*/ 22535 h 41"/>
                  <a:gd name="T6" fmla="*/ 3759 w 68"/>
                  <a:gd name="T7" fmla="*/ 0 h 41"/>
                  <a:gd name="T8" fmla="*/ 0 60000 65536"/>
                  <a:gd name="T9" fmla="*/ 0 60000 65536"/>
                  <a:gd name="T10" fmla="*/ 0 60000 65536"/>
                  <a:gd name="T11" fmla="*/ 0 60000 65536"/>
                  <a:gd name="T12" fmla="*/ 0 w 68"/>
                  <a:gd name="T13" fmla="*/ 0 h 41"/>
                  <a:gd name="T14" fmla="*/ 68 w 68"/>
                  <a:gd name="T15" fmla="*/ 41 h 41"/>
                </a:gdLst>
                <a:ahLst/>
                <a:cxnLst>
                  <a:cxn ang="T8">
                    <a:pos x="T0" y="T1"/>
                  </a:cxn>
                  <a:cxn ang="T9">
                    <a:pos x="T2" y="T3"/>
                  </a:cxn>
                  <a:cxn ang="T10">
                    <a:pos x="T4" y="T5"/>
                  </a:cxn>
                  <a:cxn ang="T11">
                    <a:pos x="T6" y="T7"/>
                  </a:cxn>
                </a:cxnLst>
                <a:rect l="T12" t="T13" r="T14" b="T15"/>
                <a:pathLst>
                  <a:path w="68" h="41">
                    <a:moveTo>
                      <a:pt x="1" y="0"/>
                    </a:moveTo>
                    <a:cubicBezTo>
                      <a:pt x="0" y="16"/>
                      <a:pt x="4" y="36"/>
                      <a:pt x="31" y="38"/>
                    </a:cubicBezTo>
                    <a:cubicBezTo>
                      <a:pt x="59" y="41"/>
                      <a:pt x="67" y="23"/>
                      <a:pt x="68" y="6"/>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48" name="Freeform 27"/>
              <p:cNvSpPr/>
              <p:nvPr/>
            </p:nvSpPr>
            <p:spPr bwMode="auto">
              <a:xfrm>
                <a:off x="817562" y="1004888"/>
                <a:ext cx="279400" cy="52388"/>
              </a:xfrm>
              <a:custGeom>
                <a:avLst/>
                <a:gdLst>
                  <a:gd name="T0" fmla="*/ 0 w 176"/>
                  <a:gd name="T1" fmla="*/ 26988 h 33"/>
                  <a:gd name="T2" fmla="*/ 274638 w 176"/>
                  <a:gd name="T3" fmla="*/ 52388 h 33"/>
                  <a:gd name="T4" fmla="*/ 279400 w 176"/>
                  <a:gd name="T5" fmla="*/ 26988 h 33"/>
                  <a:gd name="T6" fmla="*/ 0 w 176"/>
                  <a:gd name="T7" fmla="*/ 0 h 33"/>
                  <a:gd name="T8" fmla="*/ 0 w 176"/>
                  <a:gd name="T9" fmla="*/ 26988 h 33"/>
                  <a:gd name="T10" fmla="*/ 0 60000 65536"/>
                  <a:gd name="T11" fmla="*/ 0 60000 65536"/>
                  <a:gd name="T12" fmla="*/ 0 60000 65536"/>
                  <a:gd name="T13" fmla="*/ 0 60000 65536"/>
                  <a:gd name="T14" fmla="*/ 0 60000 65536"/>
                  <a:gd name="T15" fmla="*/ 0 w 176"/>
                  <a:gd name="T16" fmla="*/ 0 h 33"/>
                  <a:gd name="T17" fmla="*/ 176 w 176"/>
                  <a:gd name="T18" fmla="*/ 33 h 33"/>
                </a:gdLst>
                <a:ahLst/>
                <a:cxnLst>
                  <a:cxn ang="T10">
                    <a:pos x="T0" y="T1"/>
                  </a:cxn>
                  <a:cxn ang="T11">
                    <a:pos x="T2" y="T3"/>
                  </a:cxn>
                  <a:cxn ang="T12">
                    <a:pos x="T4" y="T5"/>
                  </a:cxn>
                  <a:cxn ang="T13">
                    <a:pos x="T6" y="T7"/>
                  </a:cxn>
                  <a:cxn ang="T14">
                    <a:pos x="T8" y="T9"/>
                  </a:cxn>
                </a:cxnLst>
                <a:rect l="T15" t="T16" r="T17" b="T18"/>
                <a:pathLst>
                  <a:path w="176" h="33">
                    <a:moveTo>
                      <a:pt x="0" y="17"/>
                    </a:moveTo>
                    <a:lnTo>
                      <a:pt x="173" y="33"/>
                    </a:lnTo>
                    <a:lnTo>
                      <a:pt x="176" y="17"/>
                    </a:lnTo>
                    <a:lnTo>
                      <a:pt x="0" y="0"/>
                    </a:lnTo>
                    <a:lnTo>
                      <a:pt x="0" y="17"/>
                    </a:lnTo>
                    <a:close/>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49" name="Freeform 28"/>
              <p:cNvSpPr/>
              <p:nvPr/>
            </p:nvSpPr>
            <p:spPr bwMode="auto">
              <a:xfrm>
                <a:off x="817562" y="1004888"/>
                <a:ext cx="279400" cy="52388"/>
              </a:xfrm>
              <a:custGeom>
                <a:avLst/>
                <a:gdLst>
                  <a:gd name="T0" fmla="*/ 0 w 176"/>
                  <a:gd name="T1" fmla="*/ 26988 h 33"/>
                  <a:gd name="T2" fmla="*/ 274638 w 176"/>
                  <a:gd name="T3" fmla="*/ 52388 h 33"/>
                  <a:gd name="T4" fmla="*/ 279400 w 176"/>
                  <a:gd name="T5" fmla="*/ 26988 h 33"/>
                  <a:gd name="T6" fmla="*/ 0 w 176"/>
                  <a:gd name="T7" fmla="*/ 0 h 33"/>
                  <a:gd name="T8" fmla="*/ 0 w 176"/>
                  <a:gd name="T9" fmla="*/ 26988 h 33"/>
                  <a:gd name="T10" fmla="*/ 0 60000 65536"/>
                  <a:gd name="T11" fmla="*/ 0 60000 65536"/>
                  <a:gd name="T12" fmla="*/ 0 60000 65536"/>
                  <a:gd name="T13" fmla="*/ 0 60000 65536"/>
                  <a:gd name="T14" fmla="*/ 0 60000 65536"/>
                  <a:gd name="T15" fmla="*/ 0 w 176"/>
                  <a:gd name="T16" fmla="*/ 0 h 33"/>
                  <a:gd name="T17" fmla="*/ 176 w 176"/>
                  <a:gd name="T18" fmla="*/ 33 h 33"/>
                </a:gdLst>
                <a:ahLst/>
                <a:cxnLst>
                  <a:cxn ang="T10">
                    <a:pos x="T0" y="T1"/>
                  </a:cxn>
                  <a:cxn ang="T11">
                    <a:pos x="T2" y="T3"/>
                  </a:cxn>
                  <a:cxn ang="T12">
                    <a:pos x="T4" y="T5"/>
                  </a:cxn>
                  <a:cxn ang="T13">
                    <a:pos x="T6" y="T7"/>
                  </a:cxn>
                  <a:cxn ang="T14">
                    <a:pos x="T8" y="T9"/>
                  </a:cxn>
                </a:cxnLst>
                <a:rect l="T15" t="T16" r="T17" b="T18"/>
                <a:pathLst>
                  <a:path w="176" h="33">
                    <a:moveTo>
                      <a:pt x="0" y="17"/>
                    </a:moveTo>
                    <a:lnTo>
                      <a:pt x="173" y="33"/>
                    </a:lnTo>
                    <a:lnTo>
                      <a:pt x="176" y="17"/>
                    </a:lnTo>
                    <a:lnTo>
                      <a:pt x="0" y="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50" name="Freeform 29"/>
              <p:cNvSpPr/>
              <p:nvPr/>
            </p:nvSpPr>
            <p:spPr bwMode="auto">
              <a:xfrm>
                <a:off x="911225" y="1065213"/>
                <a:ext cx="82550" cy="82550"/>
              </a:xfrm>
              <a:custGeom>
                <a:avLst/>
                <a:gdLst>
                  <a:gd name="T0" fmla="*/ 0 w 22"/>
                  <a:gd name="T1" fmla="*/ 37523 h 22"/>
                  <a:gd name="T2" fmla="*/ 37523 w 22"/>
                  <a:gd name="T3" fmla="*/ 82550 h 22"/>
                  <a:gd name="T4" fmla="*/ 82550 w 22"/>
                  <a:gd name="T5" fmla="*/ 45027 h 22"/>
                  <a:gd name="T6" fmla="*/ 45027 w 22"/>
                  <a:gd name="T7" fmla="*/ 0 h 22"/>
                  <a:gd name="T8" fmla="*/ 0 w 22"/>
                  <a:gd name="T9" fmla="*/ 37523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0" y="10"/>
                    </a:moveTo>
                    <a:cubicBezTo>
                      <a:pt x="0" y="16"/>
                      <a:pt x="4" y="21"/>
                      <a:pt x="10" y="22"/>
                    </a:cubicBezTo>
                    <a:cubicBezTo>
                      <a:pt x="16" y="22"/>
                      <a:pt x="21" y="18"/>
                      <a:pt x="22" y="12"/>
                    </a:cubicBezTo>
                    <a:cubicBezTo>
                      <a:pt x="22" y="6"/>
                      <a:pt x="18" y="1"/>
                      <a:pt x="12" y="0"/>
                    </a:cubicBezTo>
                    <a:cubicBezTo>
                      <a:pt x="6" y="0"/>
                      <a:pt x="1" y="4"/>
                      <a:pt x="0" y="10"/>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51" name="Freeform 30"/>
              <p:cNvSpPr/>
              <p:nvPr/>
            </p:nvSpPr>
            <p:spPr bwMode="auto">
              <a:xfrm>
                <a:off x="911225" y="1065213"/>
                <a:ext cx="38100" cy="33338"/>
              </a:xfrm>
              <a:custGeom>
                <a:avLst/>
                <a:gdLst>
                  <a:gd name="T0" fmla="*/ 3810 w 10"/>
                  <a:gd name="T1" fmla="*/ 14817 h 9"/>
                  <a:gd name="T2" fmla="*/ 19050 w 10"/>
                  <a:gd name="T3" fmla="*/ 33338 h 9"/>
                  <a:gd name="T4" fmla="*/ 38100 w 10"/>
                  <a:gd name="T5" fmla="*/ 18521 h 9"/>
                  <a:gd name="T6" fmla="*/ 22860 w 10"/>
                  <a:gd name="T7" fmla="*/ 0 h 9"/>
                  <a:gd name="T8" fmla="*/ 3810 w 10"/>
                  <a:gd name="T9" fmla="*/ 1481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 y="4"/>
                    </a:moveTo>
                    <a:cubicBezTo>
                      <a:pt x="0" y="7"/>
                      <a:pt x="2" y="9"/>
                      <a:pt x="5" y="9"/>
                    </a:cubicBezTo>
                    <a:cubicBezTo>
                      <a:pt x="7" y="9"/>
                      <a:pt x="10" y="7"/>
                      <a:pt x="10" y="5"/>
                    </a:cubicBezTo>
                    <a:cubicBezTo>
                      <a:pt x="10" y="2"/>
                      <a:pt x="8" y="0"/>
                      <a:pt x="6" y="0"/>
                    </a:cubicBezTo>
                    <a:cubicBezTo>
                      <a:pt x="3" y="0"/>
                      <a:pt x="1" y="1"/>
                      <a:pt x="1"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52" name="Freeform 31"/>
              <p:cNvSpPr/>
              <p:nvPr/>
            </p:nvSpPr>
            <p:spPr bwMode="auto">
              <a:xfrm>
                <a:off x="268287" y="1027113"/>
                <a:ext cx="258763" cy="177800"/>
              </a:xfrm>
              <a:custGeom>
                <a:avLst/>
                <a:gdLst>
                  <a:gd name="T0" fmla="*/ 0 w 69"/>
                  <a:gd name="T1" fmla="*/ 49179 h 47"/>
                  <a:gd name="T2" fmla="*/ 150008 w 69"/>
                  <a:gd name="T3" fmla="*/ 158885 h 47"/>
                  <a:gd name="T4" fmla="*/ 247512 w 69"/>
                  <a:gd name="T5" fmla="*/ 0 h 47"/>
                  <a:gd name="T6" fmla="*/ 0 w 69"/>
                  <a:gd name="T7" fmla="*/ 49179 h 47"/>
                  <a:gd name="T8" fmla="*/ 0 60000 65536"/>
                  <a:gd name="T9" fmla="*/ 0 60000 65536"/>
                  <a:gd name="T10" fmla="*/ 0 60000 65536"/>
                  <a:gd name="T11" fmla="*/ 0 60000 65536"/>
                  <a:gd name="T12" fmla="*/ 0 w 69"/>
                  <a:gd name="T13" fmla="*/ 0 h 47"/>
                  <a:gd name="T14" fmla="*/ 69 w 69"/>
                  <a:gd name="T15" fmla="*/ 47 h 47"/>
                </a:gdLst>
                <a:ahLst/>
                <a:cxnLst>
                  <a:cxn ang="T8">
                    <a:pos x="T0" y="T1"/>
                  </a:cxn>
                  <a:cxn ang="T9">
                    <a:pos x="T2" y="T3"/>
                  </a:cxn>
                  <a:cxn ang="T10">
                    <a:pos x="T4" y="T5"/>
                  </a:cxn>
                  <a:cxn ang="T11">
                    <a:pos x="T6" y="T7"/>
                  </a:cxn>
                </a:cxnLst>
                <a:rect l="T12" t="T13" r="T14" b="T15"/>
                <a:pathLst>
                  <a:path w="69" h="47">
                    <a:moveTo>
                      <a:pt x="0" y="13"/>
                    </a:moveTo>
                    <a:cubicBezTo>
                      <a:pt x="3" y="30"/>
                      <a:pt x="13" y="47"/>
                      <a:pt x="40" y="42"/>
                    </a:cubicBezTo>
                    <a:cubicBezTo>
                      <a:pt x="68" y="36"/>
                      <a:pt x="69" y="16"/>
                      <a:pt x="66" y="0"/>
                    </a:cubicBezTo>
                    <a:cubicBezTo>
                      <a:pt x="0" y="13"/>
                      <a:pt x="0" y="13"/>
                      <a:pt x="0" y="1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53" name="Freeform 32"/>
              <p:cNvSpPr/>
              <p:nvPr/>
            </p:nvSpPr>
            <p:spPr bwMode="auto">
              <a:xfrm>
                <a:off x="252412" y="1001713"/>
                <a:ext cx="274638" cy="82550"/>
              </a:xfrm>
              <a:custGeom>
                <a:avLst/>
                <a:gdLst>
                  <a:gd name="T0" fmla="*/ 3175 w 173"/>
                  <a:gd name="T1" fmla="*/ 82550 h 52"/>
                  <a:gd name="T2" fmla="*/ 274638 w 173"/>
                  <a:gd name="T3" fmla="*/ 25400 h 52"/>
                  <a:gd name="T4" fmla="*/ 271463 w 173"/>
                  <a:gd name="T5" fmla="*/ 0 h 52"/>
                  <a:gd name="T6" fmla="*/ 0 w 173"/>
                  <a:gd name="T7" fmla="*/ 55563 h 52"/>
                  <a:gd name="T8" fmla="*/ 3175 w 173"/>
                  <a:gd name="T9" fmla="*/ 82550 h 52"/>
                  <a:gd name="T10" fmla="*/ 0 60000 65536"/>
                  <a:gd name="T11" fmla="*/ 0 60000 65536"/>
                  <a:gd name="T12" fmla="*/ 0 60000 65536"/>
                  <a:gd name="T13" fmla="*/ 0 60000 65536"/>
                  <a:gd name="T14" fmla="*/ 0 60000 65536"/>
                  <a:gd name="T15" fmla="*/ 0 w 173"/>
                  <a:gd name="T16" fmla="*/ 0 h 52"/>
                  <a:gd name="T17" fmla="*/ 173 w 173"/>
                  <a:gd name="T18" fmla="*/ 52 h 52"/>
                </a:gdLst>
                <a:ahLst/>
                <a:cxnLst>
                  <a:cxn ang="T10">
                    <a:pos x="T0" y="T1"/>
                  </a:cxn>
                  <a:cxn ang="T11">
                    <a:pos x="T2" y="T3"/>
                  </a:cxn>
                  <a:cxn ang="T12">
                    <a:pos x="T4" y="T5"/>
                  </a:cxn>
                  <a:cxn ang="T13">
                    <a:pos x="T6" y="T7"/>
                  </a:cxn>
                  <a:cxn ang="T14">
                    <a:pos x="T8" y="T9"/>
                  </a:cxn>
                </a:cxnLst>
                <a:rect l="T15" t="T16" r="T17" b="T18"/>
                <a:pathLst>
                  <a:path w="173" h="52">
                    <a:moveTo>
                      <a:pt x="2" y="52"/>
                    </a:moveTo>
                    <a:lnTo>
                      <a:pt x="173" y="16"/>
                    </a:lnTo>
                    <a:lnTo>
                      <a:pt x="171" y="0"/>
                    </a:lnTo>
                    <a:lnTo>
                      <a:pt x="0" y="35"/>
                    </a:lnTo>
                    <a:lnTo>
                      <a:pt x="2" y="52"/>
                    </a:lnTo>
                    <a:close/>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54" name="Freeform 33"/>
              <p:cNvSpPr/>
              <p:nvPr/>
            </p:nvSpPr>
            <p:spPr bwMode="auto">
              <a:xfrm>
                <a:off x="252412" y="1001713"/>
                <a:ext cx="274638" cy="82550"/>
              </a:xfrm>
              <a:custGeom>
                <a:avLst/>
                <a:gdLst>
                  <a:gd name="T0" fmla="*/ 3175 w 173"/>
                  <a:gd name="T1" fmla="*/ 82550 h 52"/>
                  <a:gd name="T2" fmla="*/ 274638 w 173"/>
                  <a:gd name="T3" fmla="*/ 25400 h 52"/>
                  <a:gd name="T4" fmla="*/ 271463 w 173"/>
                  <a:gd name="T5" fmla="*/ 0 h 52"/>
                  <a:gd name="T6" fmla="*/ 0 w 173"/>
                  <a:gd name="T7" fmla="*/ 55563 h 52"/>
                  <a:gd name="T8" fmla="*/ 3175 w 173"/>
                  <a:gd name="T9" fmla="*/ 82550 h 52"/>
                  <a:gd name="T10" fmla="*/ 0 60000 65536"/>
                  <a:gd name="T11" fmla="*/ 0 60000 65536"/>
                  <a:gd name="T12" fmla="*/ 0 60000 65536"/>
                  <a:gd name="T13" fmla="*/ 0 60000 65536"/>
                  <a:gd name="T14" fmla="*/ 0 60000 65536"/>
                  <a:gd name="T15" fmla="*/ 0 w 173"/>
                  <a:gd name="T16" fmla="*/ 0 h 52"/>
                  <a:gd name="T17" fmla="*/ 173 w 173"/>
                  <a:gd name="T18" fmla="*/ 52 h 52"/>
                </a:gdLst>
                <a:ahLst/>
                <a:cxnLst>
                  <a:cxn ang="T10">
                    <a:pos x="T0" y="T1"/>
                  </a:cxn>
                  <a:cxn ang="T11">
                    <a:pos x="T2" y="T3"/>
                  </a:cxn>
                  <a:cxn ang="T12">
                    <a:pos x="T4" y="T5"/>
                  </a:cxn>
                  <a:cxn ang="T13">
                    <a:pos x="T6" y="T7"/>
                  </a:cxn>
                  <a:cxn ang="T14">
                    <a:pos x="T8" y="T9"/>
                  </a:cxn>
                </a:cxnLst>
                <a:rect l="T15" t="T16" r="T17" b="T18"/>
                <a:pathLst>
                  <a:path w="173" h="52">
                    <a:moveTo>
                      <a:pt x="2" y="52"/>
                    </a:moveTo>
                    <a:lnTo>
                      <a:pt x="173" y="16"/>
                    </a:lnTo>
                    <a:lnTo>
                      <a:pt x="171" y="0"/>
                    </a:lnTo>
                    <a:lnTo>
                      <a:pt x="0" y="35"/>
                    </a:lnTo>
                    <a:lnTo>
                      <a:pt x="2"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55" name="Freeform 34"/>
              <p:cNvSpPr/>
              <p:nvPr/>
            </p:nvSpPr>
            <p:spPr bwMode="auto">
              <a:xfrm>
                <a:off x="365125" y="1073150"/>
                <a:ext cx="87313" cy="85725"/>
              </a:xfrm>
              <a:custGeom>
                <a:avLst/>
                <a:gdLst>
                  <a:gd name="T0" fmla="*/ 3796 w 23"/>
                  <a:gd name="T1" fmla="*/ 52180 h 23"/>
                  <a:gd name="T2" fmla="*/ 53147 w 23"/>
                  <a:gd name="T3" fmla="*/ 81998 h 23"/>
                  <a:gd name="T4" fmla="*/ 83517 w 23"/>
                  <a:gd name="T5" fmla="*/ 33545 h 23"/>
                  <a:gd name="T6" fmla="*/ 34166 w 23"/>
                  <a:gd name="T7" fmla="*/ 3727 h 23"/>
                  <a:gd name="T8" fmla="*/ 3796 w 23"/>
                  <a:gd name="T9" fmla="*/ 5218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 y="14"/>
                    </a:moveTo>
                    <a:cubicBezTo>
                      <a:pt x="2" y="20"/>
                      <a:pt x="8" y="23"/>
                      <a:pt x="14" y="22"/>
                    </a:cubicBezTo>
                    <a:cubicBezTo>
                      <a:pt x="19" y="21"/>
                      <a:pt x="23" y="15"/>
                      <a:pt x="22" y="9"/>
                    </a:cubicBezTo>
                    <a:cubicBezTo>
                      <a:pt x="21" y="4"/>
                      <a:pt x="15" y="0"/>
                      <a:pt x="9" y="1"/>
                    </a:cubicBezTo>
                    <a:cubicBezTo>
                      <a:pt x="3" y="2"/>
                      <a:pt x="0" y="8"/>
                      <a:pt x="1" y="14"/>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56" name="Freeform 35"/>
              <p:cNvSpPr/>
              <p:nvPr/>
            </p:nvSpPr>
            <p:spPr bwMode="auto">
              <a:xfrm>
                <a:off x="361950" y="1079500"/>
                <a:ext cx="38100" cy="38100"/>
              </a:xfrm>
              <a:custGeom>
                <a:avLst/>
                <a:gdLst>
                  <a:gd name="T0" fmla="*/ 3810 w 10"/>
                  <a:gd name="T1" fmla="*/ 22860 h 10"/>
                  <a:gd name="T2" fmla="*/ 22860 w 10"/>
                  <a:gd name="T3" fmla="*/ 34290 h 10"/>
                  <a:gd name="T4" fmla="*/ 38100 w 10"/>
                  <a:gd name="T5" fmla="*/ 15240 h 10"/>
                  <a:gd name="T6" fmla="*/ 15240 w 10"/>
                  <a:gd name="T7" fmla="*/ 0 h 10"/>
                  <a:gd name="T8" fmla="*/ 3810 w 10"/>
                  <a:gd name="T9" fmla="*/ 2286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1" y="6"/>
                    </a:moveTo>
                    <a:cubicBezTo>
                      <a:pt x="1" y="8"/>
                      <a:pt x="4" y="10"/>
                      <a:pt x="6" y="9"/>
                    </a:cubicBezTo>
                    <a:cubicBezTo>
                      <a:pt x="9" y="9"/>
                      <a:pt x="10" y="6"/>
                      <a:pt x="10" y="4"/>
                    </a:cubicBezTo>
                    <a:cubicBezTo>
                      <a:pt x="9" y="1"/>
                      <a:pt x="7" y="0"/>
                      <a:pt x="4" y="0"/>
                    </a:cubicBezTo>
                    <a:cubicBezTo>
                      <a:pt x="2" y="1"/>
                      <a:pt x="0" y="3"/>
                      <a:pt x="1"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57" name="Freeform 36"/>
              <p:cNvSpPr/>
              <p:nvPr/>
            </p:nvSpPr>
            <p:spPr bwMode="auto">
              <a:xfrm>
                <a:off x="557212" y="1336675"/>
                <a:ext cx="230188" cy="101600"/>
              </a:xfrm>
              <a:custGeom>
                <a:avLst/>
                <a:gdLst>
                  <a:gd name="T0" fmla="*/ 0 w 145"/>
                  <a:gd name="T1" fmla="*/ 101600 h 64"/>
                  <a:gd name="T2" fmla="*/ 230188 w 145"/>
                  <a:gd name="T3" fmla="*/ 101600 h 64"/>
                  <a:gd name="T4" fmla="*/ 207963 w 145"/>
                  <a:gd name="T5" fmla="*/ 0 h 64"/>
                  <a:gd name="T6" fmla="*/ 22225 w 145"/>
                  <a:gd name="T7" fmla="*/ 0 h 64"/>
                  <a:gd name="T8" fmla="*/ 0 w 145"/>
                  <a:gd name="T9" fmla="*/ 101600 h 64"/>
                  <a:gd name="T10" fmla="*/ 0 60000 65536"/>
                  <a:gd name="T11" fmla="*/ 0 60000 65536"/>
                  <a:gd name="T12" fmla="*/ 0 60000 65536"/>
                  <a:gd name="T13" fmla="*/ 0 60000 65536"/>
                  <a:gd name="T14" fmla="*/ 0 60000 65536"/>
                  <a:gd name="T15" fmla="*/ 0 w 145"/>
                  <a:gd name="T16" fmla="*/ 0 h 64"/>
                  <a:gd name="T17" fmla="*/ 145 w 145"/>
                  <a:gd name="T18" fmla="*/ 64 h 64"/>
                </a:gdLst>
                <a:ahLst/>
                <a:cxnLst>
                  <a:cxn ang="T10">
                    <a:pos x="T0" y="T1"/>
                  </a:cxn>
                  <a:cxn ang="T11">
                    <a:pos x="T2" y="T3"/>
                  </a:cxn>
                  <a:cxn ang="T12">
                    <a:pos x="T4" y="T5"/>
                  </a:cxn>
                  <a:cxn ang="T13">
                    <a:pos x="T6" y="T7"/>
                  </a:cxn>
                  <a:cxn ang="T14">
                    <a:pos x="T8" y="T9"/>
                  </a:cxn>
                </a:cxnLst>
                <a:rect l="T15" t="T16" r="T17" b="T18"/>
                <a:pathLst>
                  <a:path w="145" h="64">
                    <a:moveTo>
                      <a:pt x="0" y="64"/>
                    </a:moveTo>
                    <a:lnTo>
                      <a:pt x="145" y="64"/>
                    </a:lnTo>
                    <a:lnTo>
                      <a:pt x="131" y="0"/>
                    </a:lnTo>
                    <a:lnTo>
                      <a:pt x="14" y="0"/>
                    </a:lnTo>
                    <a:lnTo>
                      <a:pt x="0" y="64"/>
                    </a:lnTo>
                    <a:close/>
                  </a:path>
                </a:pathLst>
              </a:custGeom>
              <a:solidFill>
                <a:srgbClr val="FFCCA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58" name="Freeform 37"/>
              <p:cNvSpPr/>
              <p:nvPr/>
            </p:nvSpPr>
            <p:spPr bwMode="auto">
              <a:xfrm>
                <a:off x="603250" y="1023938"/>
                <a:ext cx="134938" cy="414338"/>
              </a:xfrm>
              <a:custGeom>
                <a:avLst/>
                <a:gdLst>
                  <a:gd name="T0" fmla="*/ 0 w 85"/>
                  <a:gd name="T1" fmla="*/ 414338 h 261"/>
                  <a:gd name="T2" fmla="*/ 134938 w 85"/>
                  <a:gd name="T3" fmla="*/ 414338 h 261"/>
                  <a:gd name="T4" fmla="*/ 112713 w 85"/>
                  <a:gd name="T5" fmla="*/ 0 h 261"/>
                  <a:gd name="T6" fmla="*/ 22225 w 85"/>
                  <a:gd name="T7" fmla="*/ 0 h 261"/>
                  <a:gd name="T8" fmla="*/ 0 w 85"/>
                  <a:gd name="T9" fmla="*/ 414338 h 261"/>
                  <a:gd name="T10" fmla="*/ 0 60000 65536"/>
                  <a:gd name="T11" fmla="*/ 0 60000 65536"/>
                  <a:gd name="T12" fmla="*/ 0 60000 65536"/>
                  <a:gd name="T13" fmla="*/ 0 60000 65536"/>
                  <a:gd name="T14" fmla="*/ 0 60000 65536"/>
                  <a:gd name="T15" fmla="*/ 0 w 85"/>
                  <a:gd name="T16" fmla="*/ 0 h 261"/>
                  <a:gd name="T17" fmla="*/ 85 w 85"/>
                  <a:gd name="T18" fmla="*/ 261 h 261"/>
                </a:gdLst>
                <a:ahLst/>
                <a:cxnLst>
                  <a:cxn ang="T10">
                    <a:pos x="T0" y="T1"/>
                  </a:cxn>
                  <a:cxn ang="T11">
                    <a:pos x="T2" y="T3"/>
                  </a:cxn>
                  <a:cxn ang="T12">
                    <a:pos x="T4" y="T5"/>
                  </a:cxn>
                  <a:cxn ang="T13">
                    <a:pos x="T6" y="T7"/>
                  </a:cxn>
                  <a:cxn ang="T14">
                    <a:pos x="T8" y="T9"/>
                  </a:cxn>
                </a:cxnLst>
                <a:rect l="T15" t="T16" r="T17" b="T18"/>
                <a:pathLst>
                  <a:path w="85" h="261">
                    <a:moveTo>
                      <a:pt x="0" y="261"/>
                    </a:moveTo>
                    <a:lnTo>
                      <a:pt x="85" y="261"/>
                    </a:lnTo>
                    <a:lnTo>
                      <a:pt x="71" y="0"/>
                    </a:lnTo>
                    <a:lnTo>
                      <a:pt x="14" y="0"/>
                    </a:lnTo>
                    <a:lnTo>
                      <a:pt x="0" y="261"/>
                    </a:lnTo>
                    <a:close/>
                  </a:path>
                </a:pathLst>
              </a:custGeom>
              <a:solidFill>
                <a:srgbClr val="EDB88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59" name="Freeform 38"/>
              <p:cNvSpPr/>
              <p:nvPr/>
            </p:nvSpPr>
            <p:spPr bwMode="auto">
              <a:xfrm>
                <a:off x="0" y="0"/>
                <a:ext cx="1235075" cy="1276350"/>
              </a:xfrm>
              <a:custGeom>
                <a:avLst/>
                <a:gdLst>
                  <a:gd name="T0" fmla="*/ 45186 w 328"/>
                  <a:gd name="T1" fmla="*/ 523341 h 339"/>
                  <a:gd name="T2" fmla="*/ 22593 w 328"/>
                  <a:gd name="T3" fmla="*/ 316264 h 339"/>
                  <a:gd name="T4" fmla="*/ 56482 w 328"/>
                  <a:gd name="T5" fmla="*/ 323794 h 339"/>
                  <a:gd name="T6" fmla="*/ 52717 w 328"/>
                  <a:gd name="T7" fmla="*/ 210842 h 339"/>
                  <a:gd name="T8" fmla="*/ 94137 w 328"/>
                  <a:gd name="T9" fmla="*/ 75301 h 339"/>
                  <a:gd name="T10" fmla="*/ 131792 w 328"/>
                  <a:gd name="T11" fmla="*/ 0 h 339"/>
                  <a:gd name="T12" fmla="*/ 150619 w 328"/>
                  <a:gd name="T13" fmla="*/ 67771 h 339"/>
                  <a:gd name="T14" fmla="*/ 350189 w 328"/>
                  <a:gd name="T15" fmla="*/ 165662 h 339"/>
                  <a:gd name="T16" fmla="*/ 997850 w 328"/>
                  <a:gd name="T17" fmla="*/ 353914 h 339"/>
                  <a:gd name="T18" fmla="*/ 1201186 w 328"/>
                  <a:gd name="T19" fmla="*/ 617467 h 339"/>
                  <a:gd name="T20" fmla="*/ 1227544 w 328"/>
                  <a:gd name="T21" fmla="*/ 760539 h 339"/>
                  <a:gd name="T22" fmla="*/ 1235075 w 328"/>
                  <a:gd name="T23" fmla="*/ 835840 h 339"/>
                  <a:gd name="T24" fmla="*/ 1235075 w 328"/>
                  <a:gd name="T25" fmla="*/ 835840 h 339"/>
                  <a:gd name="T26" fmla="*/ 1235075 w 328"/>
                  <a:gd name="T27" fmla="*/ 862195 h 339"/>
                  <a:gd name="T28" fmla="*/ 1235075 w 328"/>
                  <a:gd name="T29" fmla="*/ 862195 h 339"/>
                  <a:gd name="T30" fmla="*/ 1235075 w 328"/>
                  <a:gd name="T31" fmla="*/ 1276350 h 339"/>
                  <a:gd name="T32" fmla="*/ 1167296 w 328"/>
                  <a:gd name="T33" fmla="*/ 1242465 h 339"/>
                  <a:gd name="T34" fmla="*/ 1167296 w 328"/>
                  <a:gd name="T35" fmla="*/ 896081 h 339"/>
                  <a:gd name="T36" fmla="*/ 1167296 w 328"/>
                  <a:gd name="T37" fmla="*/ 896081 h 339"/>
                  <a:gd name="T38" fmla="*/ 1133407 w 328"/>
                  <a:gd name="T39" fmla="*/ 862195 h 339"/>
                  <a:gd name="T40" fmla="*/ 1020443 w 328"/>
                  <a:gd name="T41" fmla="*/ 805719 h 339"/>
                  <a:gd name="T42" fmla="*/ 662723 w 328"/>
                  <a:gd name="T43" fmla="*/ 820780 h 339"/>
                  <a:gd name="T44" fmla="*/ 263583 w 328"/>
                  <a:gd name="T45" fmla="*/ 760539 h 339"/>
                  <a:gd name="T46" fmla="*/ 263583 w 328"/>
                  <a:gd name="T47" fmla="*/ 764304 h 339"/>
                  <a:gd name="T48" fmla="*/ 256052 w 328"/>
                  <a:gd name="T49" fmla="*/ 768069 h 339"/>
                  <a:gd name="T50" fmla="*/ 256052 w 328"/>
                  <a:gd name="T51" fmla="*/ 771834 h 339"/>
                  <a:gd name="T52" fmla="*/ 248521 w 328"/>
                  <a:gd name="T53" fmla="*/ 775599 h 339"/>
                  <a:gd name="T54" fmla="*/ 248521 w 328"/>
                  <a:gd name="T55" fmla="*/ 779364 h 339"/>
                  <a:gd name="T56" fmla="*/ 244756 w 328"/>
                  <a:gd name="T57" fmla="*/ 783129 h 339"/>
                  <a:gd name="T58" fmla="*/ 240990 w 328"/>
                  <a:gd name="T59" fmla="*/ 786894 h 339"/>
                  <a:gd name="T60" fmla="*/ 237225 w 328"/>
                  <a:gd name="T61" fmla="*/ 794424 h 339"/>
                  <a:gd name="T62" fmla="*/ 233459 w 328"/>
                  <a:gd name="T63" fmla="*/ 798189 h 339"/>
                  <a:gd name="T64" fmla="*/ 229694 w 328"/>
                  <a:gd name="T65" fmla="*/ 801954 h 339"/>
                  <a:gd name="T66" fmla="*/ 225928 w 328"/>
                  <a:gd name="T67" fmla="*/ 805719 h 339"/>
                  <a:gd name="T68" fmla="*/ 222163 w 328"/>
                  <a:gd name="T69" fmla="*/ 813250 h 339"/>
                  <a:gd name="T70" fmla="*/ 222163 w 328"/>
                  <a:gd name="T71" fmla="*/ 813250 h 339"/>
                  <a:gd name="T72" fmla="*/ 214632 w 328"/>
                  <a:gd name="T73" fmla="*/ 820780 h 339"/>
                  <a:gd name="T74" fmla="*/ 214632 w 328"/>
                  <a:gd name="T75" fmla="*/ 820780 h 339"/>
                  <a:gd name="T76" fmla="*/ 192039 w 328"/>
                  <a:gd name="T77" fmla="*/ 858430 h 339"/>
                  <a:gd name="T78" fmla="*/ 192039 w 328"/>
                  <a:gd name="T79" fmla="*/ 858430 h 339"/>
                  <a:gd name="T80" fmla="*/ 188274 w 328"/>
                  <a:gd name="T81" fmla="*/ 865960 h 339"/>
                  <a:gd name="T82" fmla="*/ 188274 w 328"/>
                  <a:gd name="T83" fmla="*/ 869725 h 339"/>
                  <a:gd name="T84" fmla="*/ 184508 w 328"/>
                  <a:gd name="T85" fmla="*/ 877255 h 339"/>
                  <a:gd name="T86" fmla="*/ 180743 w 328"/>
                  <a:gd name="T87" fmla="*/ 877255 h 339"/>
                  <a:gd name="T88" fmla="*/ 176977 w 328"/>
                  <a:gd name="T89" fmla="*/ 884785 h 339"/>
                  <a:gd name="T90" fmla="*/ 176977 w 328"/>
                  <a:gd name="T91" fmla="*/ 888550 h 339"/>
                  <a:gd name="T92" fmla="*/ 176977 w 328"/>
                  <a:gd name="T93" fmla="*/ 892315 h 339"/>
                  <a:gd name="T94" fmla="*/ 176977 w 328"/>
                  <a:gd name="T95" fmla="*/ 1242465 h 339"/>
                  <a:gd name="T96" fmla="*/ 109199 w 328"/>
                  <a:gd name="T97" fmla="*/ 1276350 h 339"/>
                  <a:gd name="T98" fmla="*/ 109199 w 328"/>
                  <a:gd name="T99" fmla="*/ 990207 h 339"/>
                  <a:gd name="T100" fmla="*/ 60248 w 328"/>
                  <a:gd name="T101" fmla="*/ 873490 h 339"/>
                  <a:gd name="T102" fmla="*/ 33889 w 328"/>
                  <a:gd name="T103" fmla="*/ 519576 h 339"/>
                  <a:gd name="T104" fmla="*/ 45186 w 328"/>
                  <a:gd name="T105" fmla="*/ 523341 h 3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
                  <a:gd name="T160" fmla="*/ 0 h 339"/>
                  <a:gd name="T161" fmla="*/ 328 w 328"/>
                  <a:gd name="T162" fmla="*/ 339 h 3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 h="339">
                    <a:moveTo>
                      <a:pt x="12" y="139"/>
                    </a:moveTo>
                    <a:cubicBezTo>
                      <a:pt x="5" y="120"/>
                      <a:pt x="0" y="104"/>
                      <a:pt x="6" y="84"/>
                    </a:cubicBezTo>
                    <a:cubicBezTo>
                      <a:pt x="9" y="85"/>
                      <a:pt x="13" y="87"/>
                      <a:pt x="15" y="86"/>
                    </a:cubicBezTo>
                    <a:cubicBezTo>
                      <a:pt x="13" y="76"/>
                      <a:pt x="13" y="66"/>
                      <a:pt x="14" y="56"/>
                    </a:cubicBezTo>
                    <a:cubicBezTo>
                      <a:pt x="17" y="37"/>
                      <a:pt x="22" y="26"/>
                      <a:pt x="25" y="20"/>
                    </a:cubicBezTo>
                    <a:cubicBezTo>
                      <a:pt x="26" y="16"/>
                      <a:pt x="35" y="0"/>
                      <a:pt x="35" y="0"/>
                    </a:cubicBezTo>
                    <a:cubicBezTo>
                      <a:pt x="35" y="0"/>
                      <a:pt x="34" y="11"/>
                      <a:pt x="40" y="18"/>
                    </a:cubicBezTo>
                    <a:cubicBezTo>
                      <a:pt x="53" y="35"/>
                      <a:pt x="74" y="40"/>
                      <a:pt x="93" y="44"/>
                    </a:cubicBezTo>
                    <a:cubicBezTo>
                      <a:pt x="152" y="56"/>
                      <a:pt x="214" y="60"/>
                      <a:pt x="265" y="94"/>
                    </a:cubicBezTo>
                    <a:cubicBezTo>
                      <a:pt x="291" y="110"/>
                      <a:pt x="311" y="135"/>
                      <a:pt x="319" y="164"/>
                    </a:cubicBezTo>
                    <a:cubicBezTo>
                      <a:pt x="323" y="177"/>
                      <a:pt x="325" y="190"/>
                      <a:pt x="326" y="202"/>
                    </a:cubicBezTo>
                    <a:cubicBezTo>
                      <a:pt x="327" y="209"/>
                      <a:pt x="328" y="216"/>
                      <a:pt x="328" y="222"/>
                    </a:cubicBezTo>
                    <a:cubicBezTo>
                      <a:pt x="328" y="222"/>
                      <a:pt x="328" y="222"/>
                      <a:pt x="328" y="222"/>
                    </a:cubicBezTo>
                    <a:cubicBezTo>
                      <a:pt x="328" y="229"/>
                      <a:pt x="328" y="229"/>
                      <a:pt x="328" y="229"/>
                    </a:cubicBezTo>
                    <a:cubicBezTo>
                      <a:pt x="328" y="229"/>
                      <a:pt x="328" y="229"/>
                      <a:pt x="328" y="229"/>
                    </a:cubicBezTo>
                    <a:cubicBezTo>
                      <a:pt x="328" y="339"/>
                      <a:pt x="328" y="339"/>
                      <a:pt x="328" y="339"/>
                    </a:cubicBezTo>
                    <a:cubicBezTo>
                      <a:pt x="310" y="330"/>
                      <a:pt x="310" y="330"/>
                      <a:pt x="310" y="330"/>
                    </a:cubicBezTo>
                    <a:cubicBezTo>
                      <a:pt x="310" y="238"/>
                      <a:pt x="310" y="238"/>
                      <a:pt x="310" y="238"/>
                    </a:cubicBezTo>
                    <a:cubicBezTo>
                      <a:pt x="310" y="238"/>
                      <a:pt x="310" y="238"/>
                      <a:pt x="310" y="238"/>
                    </a:cubicBezTo>
                    <a:cubicBezTo>
                      <a:pt x="307" y="235"/>
                      <a:pt x="304" y="231"/>
                      <a:pt x="301" y="229"/>
                    </a:cubicBezTo>
                    <a:cubicBezTo>
                      <a:pt x="292" y="221"/>
                      <a:pt x="282" y="217"/>
                      <a:pt x="271" y="214"/>
                    </a:cubicBezTo>
                    <a:cubicBezTo>
                      <a:pt x="240" y="205"/>
                      <a:pt x="207" y="213"/>
                      <a:pt x="176" y="218"/>
                    </a:cubicBezTo>
                    <a:cubicBezTo>
                      <a:pt x="142" y="224"/>
                      <a:pt x="99" y="224"/>
                      <a:pt x="70" y="202"/>
                    </a:cubicBezTo>
                    <a:cubicBezTo>
                      <a:pt x="70" y="203"/>
                      <a:pt x="70" y="203"/>
                      <a:pt x="70" y="203"/>
                    </a:cubicBezTo>
                    <a:cubicBezTo>
                      <a:pt x="69" y="203"/>
                      <a:pt x="69" y="203"/>
                      <a:pt x="68" y="204"/>
                    </a:cubicBezTo>
                    <a:cubicBezTo>
                      <a:pt x="68" y="205"/>
                      <a:pt x="68" y="205"/>
                      <a:pt x="68" y="205"/>
                    </a:cubicBezTo>
                    <a:cubicBezTo>
                      <a:pt x="67" y="205"/>
                      <a:pt x="67" y="206"/>
                      <a:pt x="66" y="206"/>
                    </a:cubicBezTo>
                    <a:cubicBezTo>
                      <a:pt x="66" y="207"/>
                      <a:pt x="66" y="207"/>
                      <a:pt x="66" y="207"/>
                    </a:cubicBezTo>
                    <a:cubicBezTo>
                      <a:pt x="65" y="208"/>
                      <a:pt x="65" y="208"/>
                      <a:pt x="65" y="208"/>
                    </a:cubicBezTo>
                    <a:cubicBezTo>
                      <a:pt x="64" y="209"/>
                      <a:pt x="64" y="209"/>
                      <a:pt x="64" y="209"/>
                    </a:cubicBezTo>
                    <a:cubicBezTo>
                      <a:pt x="63" y="210"/>
                      <a:pt x="63" y="210"/>
                      <a:pt x="63" y="211"/>
                    </a:cubicBezTo>
                    <a:cubicBezTo>
                      <a:pt x="62" y="212"/>
                      <a:pt x="62" y="212"/>
                      <a:pt x="62" y="212"/>
                    </a:cubicBezTo>
                    <a:cubicBezTo>
                      <a:pt x="62" y="212"/>
                      <a:pt x="61" y="213"/>
                      <a:pt x="61" y="213"/>
                    </a:cubicBezTo>
                    <a:cubicBezTo>
                      <a:pt x="60" y="214"/>
                      <a:pt x="60" y="214"/>
                      <a:pt x="60" y="214"/>
                    </a:cubicBezTo>
                    <a:cubicBezTo>
                      <a:pt x="60" y="215"/>
                      <a:pt x="59" y="215"/>
                      <a:pt x="59" y="216"/>
                    </a:cubicBezTo>
                    <a:cubicBezTo>
                      <a:pt x="59" y="216"/>
                      <a:pt x="59" y="216"/>
                      <a:pt x="59" y="216"/>
                    </a:cubicBezTo>
                    <a:cubicBezTo>
                      <a:pt x="58" y="217"/>
                      <a:pt x="58" y="217"/>
                      <a:pt x="57" y="218"/>
                    </a:cubicBezTo>
                    <a:cubicBezTo>
                      <a:pt x="57" y="218"/>
                      <a:pt x="57" y="218"/>
                      <a:pt x="57" y="218"/>
                    </a:cubicBezTo>
                    <a:cubicBezTo>
                      <a:pt x="55" y="222"/>
                      <a:pt x="53" y="225"/>
                      <a:pt x="51" y="228"/>
                    </a:cubicBezTo>
                    <a:cubicBezTo>
                      <a:pt x="51" y="228"/>
                      <a:pt x="51" y="228"/>
                      <a:pt x="51" y="228"/>
                    </a:cubicBezTo>
                    <a:cubicBezTo>
                      <a:pt x="51" y="229"/>
                      <a:pt x="50" y="230"/>
                      <a:pt x="50" y="230"/>
                    </a:cubicBezTo>
                    <a:cubicBezTo>
                      <a:pt x="50" y="231"/>
                      <a:pt x="50" y="231"/>
                      <a:pt x="50" y="231"/>
                    </a:cubicBezTo>
                    <a:cubicBezTo>
                      <a:pt x="49" y="231"/>
                      <a:pt x="49" y="232"/>
                      <a:pt x="49" y="233"/>
                    </a:cubicBezTo>
                    <a:cubicBezTo>
                      <a:pt x="48" y="233"/>
                      <a:pt x="48" y="233"/>
                      <a:pt x="48" y="233"/>
                    </a:cubicBezTo>
                    <a:cubicBezTo>
                      <a:pt x="48" y="234"/>
                      <a:pt x="48" y="235"/>
                      <a:pt x="47" y="235"/>
                    </a:cubicBezTo>
                    <a:cubicBezTo>
                      <a:pt x="47" y="236"/>
                      <a:pt x="47" y="236"/>
                      <a:pt x="47" y="236"/>
                    </a:cubicBezTo>
                    <a:cubicBezTo>
                      <a:pt x="47" y="237"/>
                      <a:pt x="47" y="237"/>
                      <a:pt x="47" y="237"/>
                    </a:cubicBezTo>
                    <a:cubicBezTo>
                      <a:pt x="47" y="330"/>
                      <a:pt x="47" y="330"/>
                      <a:pt x="47" y="330"/>
                    </a:cubicBezTo>
                    <a:cubicBezTo>
                      <a:pt x="29" y="339"/>
                      <a:pt x="29" y="339"/>
                      <a:pt x="29" y="339"/>
                    </a:cubicBezTo>
                    <a:cubicBezTo>
                      <a:pt x="29" y="263"/>
                      <a:pt x="29" y="263"/>
                      <a:pt x="29" y="263"/>
                    </a:cubicBezTo>
                    <a:cubicBezTo>
                      <a:pt x="24" y="253"/>
                      <a:pt x="20" y="243"/>
                      <a:pt x="16" y="232"/>
                    </a:cubicBezTo>
                    <a:cubicBezTo>
                      <a:pt x="5" y="200"/>
                      <a:pt x="8" y="171"/>
                      <a:pt x="9" y="138"/>
                    </a:cubicBezTo>
                    <a:cubicBezTo>
                      <a:pt x="10" y="139"/>
                      <a:pt x="12" y="138"/>
                      <a:pt x="12" y="139"/>
                    </a:cubicBezTo>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60" name="Freeform 39"/>
              <p:cNvSpPr/>
              <p:nvPr/>
            </p:nvSpPr>
            <p:spPr bwMode="auto">
              <a:xfrm>
                <a:off x="508000" y="1550988"/>
                <a:ext cx="328613" cy="41275"/>
              </a:xfrm>
              <a:custGeom>
                <a:avLst/>
                <a:gdLst>
                  <a:gd name="T0" fmla="*/ 0 w 87"/>
                  <a:gd name="T1" fmla="*/ 0 h 11"/>
                  <a:gd name="T2" fmla="*/ 162418 w 87"/>
                  <a:gd name="T3" fmla="*/ 41275 h 11"/>
                  <a:gd name="T4" fmla="*/ 328613 w 87"/>
                  <a:gd name="T5" fmla="*/ 0 h 11"/>
                  <a:gd name="T6" fmla="*/ 0 w 87"/>
                  <a:gd name="T7" fmla="*/ 0 h 11"/>
                  <a:gd name="T8" fmla="*/ 0 60000 65536"/>
                  <a:gd name="T9" fmla="*/ 0 60000 65536"/>
                  <a:gd name="T10" fmla="*/ 0 60000 65536"/>
                  <a:gd name="T11" fmla="*/ 0 60000 65536"/>
                  <a:gd name="T12" fmla="*/ 0 w 87"/>
                  <a:gd name="T13" fmla="*/ 0 h 11"/>
                  <a:gd name="T14" fmla="*/ 87 w 87"/>
                  <a:gd name="T15" fmla="*/ 11 h 11"/>
                </a:gdLst>
                <a:ahLst/>
                <a:cxnLst>
                  <a:cxn ang="T8">
                    <a:pos x="T0" y="T1"/>
                  </a:cxn>
                  <a:cxn ang="T9">
                    <a:pos x="T2" y="T3"/>
                  </a:cxn>
                  <a:cxn ang="T10">
                    <a:pos x="T4" y="T5"/>
                  </a:cxn>
                  <a:cxn ang="T11">
                    <a:pos x="T6" y="T7"/>
                  </a:cxn>
                </a:cxnLst>
                <a:rect l="T12" t="T13" r="T14" b="T15"/>
                <a:pathLst>
                  <a:path w="87" h="11">
                    <a:moveTo>
                      <a:pt x="0" y="0"/>
                    </a:moveTo>
                    <a:cubicBezTo>
                      <a:pt x="0" y="6"/>
                      <a:pt x="19" y="11"/>
                      <a:pt x="43" y="11"/>
                    </a:cubicBezTo>
                    <a:cubicBezTo>
                      <a:pt x="67" y="11"/>
                      <a:pt x="87" y="6"/>
                      <a:pt x="87"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61" name="Rectangle 40"/>
              <p:cNvSpPr>
                <a:spLocks noChangeArrowheads="1"/>
              </p:cNvSpPr>
              <p:nvPr/>
            </p:nvSpPr>
            <p:spPr bwMode="auto">
              <a:xfrm>
                <a:off x="993775" y="3270250"/>
                <a:ext cx="295275" cy="13493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1562" name="Rectangle 41"/>
              <p:cNvSpPr>
                <a:spLocks noChangeArrowheads="1"/>
              </p:cNvSpPr>
              <p:nvPr/>
            </p:nvSpPr>
            <p:spPr bwMode="auto">
              <a:xfrm>
                <a:off x="57150" y="3270250"/>
                <a:ext cx="288925" cy="13493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1563" name="Freeform 42"/>
              <p:cNvSpPr>
                <a:spLocks noEditPoints="1"/>
              </p:cNvSpPr>
              <p:nvPr/>
            </p:nvSpPr>
            <p:spPr bwMode="auto">
              <a:xfrm>
                <a:off x="757237" y="971550"/>
                <a:ext cx="373063" cy="239713"/>
              </a:xfrm>
              <a:custGeom>
                <a:avLst/>
                <a:gdLst>
                  <a:gd name="T0" fmla="*/ 71598 w 99"/>
                  <a:gd name="T1" fmla="*/ 63674 h 64"/>
                  <a:gd name="T2" fmla="*/ 60293 w 99"/>
                  <a:gd name="T3" fmla="*/ 59928 h 64"/>
                  <a:gd name="T4" fmla="*/ 60293 w 99"/>
                  <a:gd name="T5" fmla="*/ 33710 h 64"/>
                  <a:gd name="T6" fmla="*/ 339148 w 99"/>
                  <a:gd name="T7" fmla="*/ 59928 h 64"/>
                  <a:gd name="T8" fmla="*/ 335380 w 99"/>
                  <a:gd name="T9" fmla="*/ 86147 h 64"/>
                  <a:gd name="T10" fmla="*/ 324075 w 99"/>
                  <a:gd name="T11" fmla="*/ 86147 h 64"/>
                  <a:gd name="T12" fmla="*/ 203489 w 99"/>
                  <a:gd name="T13" fmla="*/ 206003 h 64"/>
                  <a:gd name="T14" fmla="*/ 184647 w 99"/>
                  <a:gd name="T15" fmla="*/ 202258 h 64"/>
                  <a:gd name="T16" fmla="*/ 71598 w 99"/>
                  <a:gd name="T17" fmla="*/ 63674 h 64"/>
                  <a:gd name="T18" fmla="*/ 373063 w 99"/>
                  <a:gd name="T19" fmla="*/ 0 h 64"/>
                  <a:gd name="T20" fmla="*/ 0 w 99"/>
                  <a:gd name="T21" fmla="*/ 0 h 64"/>
                  <a:gd name="T22" fmla="*/ 0 w 99"/>
                  <a:gd name="T23" fmla="*/ 239713 h 64"/>
                  <a:gd name="T24" fmla="*/ 373063 w 99"/>
                  <a:gd name="T25" fmla="*/ 239713 h 64"/>
                  <a:gd name="T26" fmla="*/ 373063 w 99"/>
                  <a:gd name="T27" fmla="*/ 0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
                  <a:gd name="T43" fmla="*/ 0 h 64"/>
                  <a:gd name="T44" fmla="*/ 99 w 99"/>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 h="64">
                    <a:moveTo>
                      <a:pt x="19" y="17"/>
                    </a:moveTo>
                    <a:cubicBezTo>
                      <a:pt x="16" y="16"/>
                      <a:pt x="16" y="16"/>
                      <a:pt x="16" y="16"/>
                    </a:cubicBezTo>
                    <a:cubicBezTo>
                      <a:pt x="16" y="9"/>
                      <a:pt x="16" y="9"/>
                      <a:pt x="16" y="9"/>
                    </a:cubicBezTo>
                    <a:cubicBezTo>
                      <a:pt x="90" y="16"/>
                      <a:pt x="90" y="16"/>
                      <a:pt x="90" y="16"/>
                    </a:cubicBezTo>
                    <a:cubicBezTo>
                      <a:pt x="89" y="23"/>
                      <a:pt x="89" y="23"/>
                      <a:pt x="89" y="23"/>
                    </a:cubicBezTo>
                    <a:cubicBezTo>
                      <a:pt x="86" y="23"/>
                      <a:pt x="86" y="23"/>
                      <a:pt x="86" y="23"/>
                    </a:cubicBezTo>
                    <a:cubicBezTo>
                      <a:pt x="84" y="38"/>
                      <a:pt x="78" y="55"/>
                      <a:pt x="54" y="55"/>
                    </a:cubicBezTo>
                    <a:cubicBezTo>
                      <a:pt x="53" y="55"/>
                      <a:pt x="51" y="55"/>
                      <a:pt x="49" y="54"/>
                    </a:cubicBezTo>
                    <a:cubicBezTo>
                      <a:pt x="23" y="52"/>
                      <a:pt x="18" y="33"/>
                      <a:pt x="19" y="17"/>
                    </a:cubicBezTo>
                    <a:moveTo>
                      <a:pt x="99" y="0"/>
                    </a:moveTo>
                    <a:cubicBezTo>
                      <a:pt x="0" y="0"/>
                      <a:pt x="0" y="0"/>
                      <a:pt x="0" y="0"/>
                    </a:cubicBezTo>
                    <a:cubicBezTo>
                      <a:pt x="0" y="64"/>
                      <a:pt x="0" y="64"/>
                      <a:pt x="0" y="64"/>
                    </a:cubicBezTo>
                    <a:cubicBezTo>
                      <a:pt x="99" y="64"/>
                      <a:pt x="99" y="64"/>
                      <a:pt x="99" y="64"/>
                    </a:cubicBezTo>
                    <a:cubicBezTo>
                      <a:pt x="99" y="0"/>
                      <a:pt x="99" y="0"/>
                      <a:pt x="99" y="0"/>
                    </a:cubicBezTo>
                  </a:path>
                </a:pathLst>
              </a:custGeom>
              <a:solidFill>
                <a:srgbClr val="C5CAB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64" name="Freeform 43"/>
              <p:cNvSpPr>
                <a:spLocks noEditPoints="1"/>
              </p:cNvSpPr>
              <p:nvPr/>
            </p:nvSpPr>
            <p:spPr bwMode="auto">
              <a:xfrm>
                <a:off x="825500" y="1035050"/>
                <a:ext cx="255588" cy="142875"/>
              </a:xfrm>
              <a:custGeom>
                <a:avLst/>
                <a:gdLst>
                  <a:gd name="T0" fmla="*/ 90208 w 68"/>
                  <a:gd name="T1" fmla="*/ 52638 h 38"/>
                  <a:gd name="T2" fmla="*/ 90208 w 68"/>
                  <a:gd name="T3" fmla="*/ 45118 h 38"/>
                  <a:gd name="T4" fmla="*/ 105242 w 68"/>
                  <a:gd name="T5" fmla="*/ 30079 h 38"/>
                  <a:gd name="T6" fmla="*/ 109001 w 68"/>
                  <a:gd name="T7" fmla="*/ 30079 h 38"/>
                  <a:gd name="T8" fmla="*/ 116518 w 68"/>
                  <a:gd name="T9" fmla="*/ 33839 h 38"/>
                  <a:gd name="T10" fmla="*/ 127794 w 68"/>
                  <a:gd name="T11" fmla="*/ 30079 h 38"/>
                  <a:gd name="T12" fmla="*/ 131553 w 68"/>
                  <a:gd name="T13" fmla="*/ 30079 h 38"/>
                  <a:gd name="T14" fmla="*/ 169139 w 68"/>
                  <a:gd name="T15" fmla="*/ 75197 h 38"/>
                  <a:gd name="T16" fmla="*/ 127794 w 68"/>
                  <a:gd name="T17" fmla="*/ 112796 h 38"/>
                  <a:gd name="T18" fmla="*/ 124035 w 68"/>
                  <a:gd name="T19" fmla="*/ 112796 h 38"/>
                  <a:gd name="T20" fmla="*/ 86449 w 68"/>
                  <a:gd name="T21" fmla="*/ 67678 h 38"/>
                  <a:gd name="T22" fmla="*/ 90208 w 68"/>
                  <a:gd name="T23" fmla="*/ 52638 h 38"/>
                  <a:gd name="T24" fmla="*/ 3759 w 68"/>
                  <a:gd name="T25" fmla="*/ 0 h 38"/>
                  <a:gd name="T26" fmla="*/ 116518 w 68"/>
                  <a:gd name="T27" fmla="*/ 139115 h 38"/>
                  <a:gd name="T28" fmla="*/ 135311 w 68"/>
                  <a:gd name="T29" fmla="*/ 142875 h 38"/>
                  <a:gd name="T30" fmla="*/ 255588 w 68"/>
                  <a:gd name="T31" fmla="*/ 22559 h 38"/>
                  <a:gd name="T32" fmla="*/ 3759 w 68"/>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38"/>
                  <a:gd name="T53" fmla="*/ 68 w 6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38">
                    <a:moveTo>
                      <a:pt x="24" y="14"/>
                    </a:moveTo>
                    <a:cubicBezTo>
                      <a:pt x="24" y="14"/>
                      <a:pt x="24" y="13"/>
                      <a:pt x="24" y="12"/>
                    </a:cubicBezTo>
                    <a:cubicBezTo>
                      <a:pt x="24" y="10"/>
                      <a:pt x="26" y="8"/>
                      <a:pt x="28" y="8"/>
                    </a:cubicBezTo>
                    <a:cubicBezTo>
                      <a:pt x="28" y="8"/>
                      <a:pt x="29" y="8"/>
                      <a:pt x="29" y="8"/>
                    </a:cubicBezTo>
                    <a:cubicBezTo>
                      <a:pt x="30" y="8"/>
                      <a:pt x="30" y="8"/>
                      <a:pt x="31" y="9"/>
                    </a:cubicBezTo>
                    <a:cubicBezTo>
                      <a:pt x="32" y="8"/>
                      <a:pt x="33" y="8"/>
                      <a:pt x="34" y="8"/>
                    </a:cubicBezTo>
                    <a:cubicBezTo>
                      <a:pt x="34" y="8"/>
                      <a:pt x="34" y="8"/>
                      <a:pt x="35" y="8"/>
                    </a:cubicBezTo>
                    <a:cubicBezTo>
                      <a:pt x="41" y="9"/>
                      <a:pt x="45" y="14"/>
                      <a:pt x="45" y="20"/>
                    </a:cubicBezTo>
                    <a:cubicBezTo>
                      <a:pt x="44" y="26"/>
                      <a:pt x="39" y="30"/>
                      <a:pt x="34" y="30"/>
                    </a:cubicBezTo>
                    <a:cubicBezTo>
                      <a:pt x="34" y="30"/>
                      <a:pt x="33" y="30"/>
                      <a:pt x="33" y="30"/>
                    </a:cubicBezTo>
                    <a:cubicBezTo>
                      <a:pt x="27" y="29"/>
                      <a:pt x="23" y="24"/>
                      <a:pt x="23" y="18"/>
                    </a:cubicBezTo>
                    <a:cubicBezTo>
                      <a:pt x="23" y="17"/>
                      <a:pt x="24" y="16"/>
                      <a:pt x="24" y="14"/>
                    </a:cubicBezTo>
                    <a:moveTo>
                      <a:pt x="1" y="0"/>
                    </a:moveTo>
                    <a:cubicBezTo>
                      <a:pt x="0" y="16"/>
                      <a:pt x="5" y="35"/>
                      <a:pt x="31" y="37"/>
                    </a:cubicBezTo>
                    <a:cubicBezTo>
                      <a:pt x="33" y="38"/>
                      <a:pt x="35" y="38"/>
                      <a:pt x="36" y="38"/>
                    </a:cubicBezTo>
                    <a:cubicBezTo>
                      <a:pt x="60" y="38"/>
                      <a:pt x="66" y="21"/>
                      <a:pt x="68" y="6"/>
                    </a:cubicBezTo>
                    <a:cubicBezTo>
                      <a:pt x="1" y="0"/>
                      <a:pt x="1" y="0"/>
                      <a:pt x="1" y="0"/>
                    </a:cubicBezTo>
                  </a:path>
                </a:pathLst>
              </a:custGeom>
              <a:solidFill>
                <a:srgbClr val="CAEEF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65" name="Freeform 44"/>
              <p:cNvSpPr/>
              <p:nvPr/>
            </p:nvSpPr>
            <p:spPr bwMode="auto">
              <a:xfrm>
                <a:off x="817562" y="1004888"/>
                <a:ext cx="279400" cy="52388"/>
              </a:xfrm>
              <a:custGeom>
                <a:avLst/>
                <a:gdLst>
                  <a:gd name="T0" fmla="*/ 0 w 176"/>
                  <a:gd name="T1" fmla="*/ 0 h 33"/>
                  <a:gd name="T2" fmla="*/ 0 w 176"/>
                  <a:gd name="T3" fmla="*/ 26988 h 33"/>
                  <a:gd name="T4" fmla="*/ 11113 w 176"/>
                  <a:gd name="T5" fmla="*/ 30163 h 33"/>
                  <a:gd name="T6" fmla="*/ 263525 w 176"/>
                  <a:gd name="T7" fmla="*/ 52388 h 33"/>
                  <a:gd name="T8" fmla="*/ 274638 w 176"/>
                  <a:gd name="T9" fmla="*/ 52388 h 33"/>
                  <a:gd name="T10" fmla="*/ 279400 w 176"/>
                  <a:gd name="T11" fmla="*/ 26988 h 33"/>
                  <a:gd name="T12" fmla="*/ 0 w 176"/>
                  <a:gd name="T13" fmla="*/ 0 h 33"/>
                  <a:gd name="T14" fmla="*/ 0 60000 65536"/>
                  <a:gd name="T15" fmla="*/ 0 60000 65536"/>
                  <a:gd name="T16" fmla="*/ 0 60000 65536"/>
                  <a:gd name="T17" fmla="*/ 0 60000 65536"/>
                  <a:gd name="T18" fmla="*/ 0 60000 65536"/>
                  <a:gd name="T19" fmla="*/ 0 60000 65536"/>
                  <a:gd name="T20" fmla="*/ 0 60000 65536"/>
                  <a:gd name="T21" fmla="*/ 0 w 176"/>
                  <a:gd name="T22" fmla="*/ 0 h 33"/>
                  <a:gd name="T23" fmla="*/ 176 w 17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 h="33">
                    <a:moveTo>
                      <a:pt x="0" y="0"/>
                    </a:moveTo>
                    <a:lnTo>
                      <a:pt x="0" y="17"/>
                    </a:lnTo>
                    <a:lnTo>
                      <a:pt x="7" y="19"/>
                    </a:lnTo>
                    <a:lnTo>
                      <a:pt x="166" y="33"/>
                    </a:lnTo>
                    <a:lnTo>
                      <a:pt x="173" y="33"/>
                    </a:lnTo>
                    <a:lnTo>
                      <a:pt x="176" y="17"/>
                    </a:lnTo>
                    <a:lnTo>
                      <a:pt x="0" y="0"/>
                    </a:lnTo>
                    <a:close/>
                  </a:path>
                </a:pathLst>
              </a:custGeom>
              <a:solidFill>
                <a:srgbClr val="6B776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66" name="Freeform 45"/>
              <p:cNvSpPr/>
              <p:nvPr/>
            </p:nvSpPr>
            <p:spPr bwMode="auto">
              <a:xfrm>
                <a:off x="817562" y="1004888"/>
                <a:ext cx="279400" cy="52388"/>
              </a:xfrm>
              <a:custGeom>
                <a:avLst/>
                <a:gdLst>
                  <a:gd name="T0" fmla="*/ 0 w 176"/>
                  <a:gd name="T1" fmla="*/ 0 h 33"/>
                  <a:gd name="T2" fmla="*/ 0 w 176"/>
                  <a:gd name="T3" fmla="*/ 26988 h 33"/>
                  <a:gd name="T4" fmla="*/ 11113 w 176"/>
                  <a:gd name="T5" fmla="*/ 30163 h 33"/>
                  <a:gd name="T6" fmla="*/ 263525 w 176"/>
                  <a:gd name="T7" fmla="*/ 52388 h 33"/>
                  <a:gd name="T8" fmla="*/ 274638 w 176"/>
                  <a:gd name="T9" fmla="*/ 52388 h 33"/>
                  <a:gd name="T10" fmla="*/ 279400 w 176"/>
                  <a:gd name="T11" fmla="*/ 26988 h 33"/>
                  <a:gd name="T12" fmla="*/ 0 w 176"/>
                  <a:gd name="T13" fmla="*/ 0 h 33"/>
                  <a:gd name="T14" fmla="*/ 0 60000 65536"/>
                  <a:gd name="T15" fmla="*/ 0 60000 65536"/>
                  <a:gd name="T16" fmla="*/ 0 60000 65536"/>
                  <a:gd name="T17" fmla="*/ 0 60000 65536"/>
                  <a:gd name="T18" fmla="*/ 0 60000 65536"/>
                  <a:gd name="T19" fmla="*/ 0 60000 65536"/>
                  <a:gd name="T20" fmla="*/ 0 60000 65536"/>
                  <a:gd name="T21" fmla="*/ 0 w 176"/>
                  <a:gd name="T22" fmla="*/ 0 h 33"/>
                  <a:gd name="T23" fmla="*/ 176 w 17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 h="33">
                    <a:moveTo>
                      <a:pt x="0" y="0"/>
                    </a:moveTo>
                    <a:lnTo>
                      <a:pt x="0" y="17"/>
                    </a:lnTo>
                    <a:lnTo>
                      <a:pt x="7" y="19"/>
                    </a:lnTo>
                    <a:lnTo>
                      <a:pt x="166" y="33"/>
                    </a:lnTo>
                    <a:lnTo>
                      <a:pt x="173" y="33"/>
                    </a:lnTo>
                    <a:lnTo>
                      <a:pt x="176"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67" name="Freeform 46"/>
              <p:cNvSpPr/>
              <p:nvPr/>
            </p:nvSpPr>
            <p:spPr bwMode="auto">
              <a:xfrm>
                <a:off x="911225" y="1065213"/>
                <a:ext cx="82550" cy="82550"/>
              </a:xfrm>
              <a:custGeom>
                <a:avLst/>
                <a:gdLst>
                  <a:gd name="T0" fmla="*/ 41275 w 22"/>
                  <a:gd name="T1" fmla="*/ 0 h 22"/>
                  <a:gd name="T2" fmla="*/ 30018 w 22"/>
                  <a:gd name="T3" fmla="*/ 3752 h 22"/>
                  <a:gd name="T4" fmla="*/ 37523 w 22"/>
                  <a:gd name="T5" fmla="*/ 18761 h 22"/>
                  <a:gd name="T6" fmla="*/ 18761 w 22"/>
                  <a:gd name="T7" fmla="*/ 33770 h 22"/>
                  <a:gd name="T8" fmla="*/ 18761 w 22"/>
                  <a:gd name="T9" fmla="*/ 33770 h 22"/>
                  <a:gd name="T10" fmla="*/ 3752 w 22"/>
                  <a:gd name="T11" fmla="*/ 22514 h 22"/>
                  <a:gd name="T12" fmla="*/ 0 w 22"/>
                  <a:gd name="T13" fmla="*/ 37523 h 22"/>
                  <a:gd name="T14" fmla="*/ 37523 w 22"/>
                  <a:gd name="T15" fmla="*/ 82550 h 22"/>
                  <a:gd name="T16" fmla="*/ 41275 w 22"/>
                  <a:gd name="T17" fmla="*/ 82550 h 22"/>
                  <a:gd name="T18" fmla="*/ 82550 w 22"/>
                  <a:gd name="T19" fmla="*/ 45027 h 22"/>
                  <a:gd name="T20" fmla="*/ 45027 w 22"/>
                  <a:gd name="T21" fmla="*/ 0 h 22"/>
                  <a:gd name="T22" fmla="*/ 41275 w 22"/>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2"/>
                  <a:gd name="T38" fmla="*/ 22 w 22"/>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2">
                    <a:moveTo>
                      <a:pt x="11" y="0"/>
                    </a:moveTo>
                    <a:cubicBezTo>
                      <a:pt x="10" y="0"/>
                      <a:pt x="9" y="0"/>
                      <a:pt x="8" y="1"/>
                    </a:cubicBezTo>
                    <a:cubicBezTo>
                      <a:pt x="9" y="2"/>
                      <a:pt x="10" y="3"/>
                      <a:pt x="10" y="5"/>
                    </a:cubicBezTo>
                    <a:cubicBezTo>
                      <a:pt x="10" y="7"/>
                      <a:pt x="8" y="9"/>
                      <a:pt x="5" y="9"/>
                    </a:cubicBezTo>
                    <a:cubicBezTo>
                      <a:pt x="5" y="9"/>
                      <a:pt x="5" y="9"/>
                      <a:pt x="5" y="9"/>
                    </a:cubicBezTo>
                    <a:cubicBezTo>
                      <a:pt x="3" y="9"/>
                      <a:pt x="2" y="8"/>
                      <a:pt x="1" y="6"/>
                    </a:cubicBezTo>
                    <a:cubicBezTo>
                      <a:pt x="1" y="8"/>
                      <a:pt x="0" y="9"/>
                      <a:pt x="0" y="10"/>
                    </a:cubicBezTo>
                    <a:cubicBezTo>
                      <a:pt x="0" y="16"/>
                      <a:pt x="4" y="21"/>
                      <a:pt x="10" y="22"/>
                    </a:cubicBezTo>
                    <a:cubicBezTo>
                      <a:pt x="10" y="22"/>
                      <a:pt x="11" y="22"/>
                      <a:pt x="11" y="22"/>
                    </a:cubicBezTo>
                    <a:cubicBezTo>
                      <a:pt x="16" y="22"/>
                      <a:pt x="21" y="18"/>
                      <a:pt x="22" y="12"/>
                    </a:cubicBezTo>
                    <a:cubicBezTo>
                      <a:pt x="22" y="6"/>
                      <a:pt x="18" y="1"/>
                      <a:pt x="12" y="0"/>
                    </a:cubicBezTo>
                    <a:cubicBezTo>
                      <a:pt x="11" y="0"/>
                      <a:pt x="11" y="0"/>
                      <a:pt x="11" y="0"/>
                    </a:cubicBezTo>
                  </a:path>
                </a:pathLst>
              </a:custGeom>
              <a:solidFill>
                <a:srgbClr val="50747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68" name="Freeform 47"/>
              <p:cNvSpPr/>
              <p:nvPr/>
            </p:nvSpPr>
            <p:spPr bwMode="auto">
              <a:xfrm>
                <a:off x="915987" y="1065213"/>
                <a:ext cx="33338" cy="33338"/>
              </a:xfrm>
              <a:custGeom>
                <a:avLst/>
                <a:gdLst>
                  <a:gd name="T0" fmla="*/ 14817 w 9"/>
                  <a:gd name="T1" fmla="*/ 0 h 9"/>
                  <a:gd name="T2" fmla="*/ 0 w 9"/>
                  <a:gd name="T3" fmla="*/ 14817 h 9"/>
                  <a:gd name="T4" fmla="*/ 0 w 9"/>
                  <a:gd name="T5" fmla="*/ 22225 h 9"/>
                  <a:gd name="T6" fmla="*/ 14817 w 9"/>
                  <a:gd name="T7" fmla="*/ 33338 h 9"/>
                  <a:gd name="T8" fmla="*/ 14817 w 9"/>
                  <a:gd name="T9" fmla="*/ 33338 h 9"/>
                  <a:gd name="T10" fmla="*/ 33338 w 9"/>
                  <a:gd name="T11" fmla="*/ 18521 h 9"/>
                  <a:gd name="T12" fmla="*/ 25930 w 9"/>
                  <a:gd name="T13" fmla="*/ 3704 h 9"/>
                  <a:gd name="T14" fmla="*/ 18521 w 9"/>
                  <a:gd name="T15" fmla="*/ 0 h 9"/>
                  <a:gd name="T16" fmla="*/ 14817 w 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9"/>
                  <a:gd name="T29" fmla="*/ 9 w 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9">
                    <a:moveTo>
                      <a:pt x="4" y="0"/>
                    </a:moveTo>
                    <a:cubicBezTo>
                      <a:pt x="2" y="0"/>
                      <a:pt x="0" y="2"/>
                      <a:pt x="0" y="4"/>
                    </a:cubicBezTo>
                    <a:cubicBezTo>
                      <a:pt x="0" y="5"/>
                      <a:pt x="0" y="6"/>
                      <a:pt x="0" y="6"/>
                    </a:cubicBezTo>
                    <a:cubicBezTo>
                      <a:pt x="1" y="8"/>
                      <a:pt x="2" y="9"/>
                      <a:pt x="4" y="9"/>
                    </a:cubicBezTo>
                    <a:cubicBezTo>
                      <a:pt x="4" y="9"/>
                      <a:pt x="4" y="9"/>
                      <a:pt x="4" y="9"/>
                    </a:cubicBezTo>
                    <a:cubicBezTo>
                      <a:pt x="7" y="9"/>
                      <a:pt x="9" y="7"/>
                      <a:pt x="9" y="5"/>
                    </a:cubicBezTo>
                    <a:cubicBezTo>
                      <a:pt x="9" y="3"/>
                      <a:pt x="8" y="2"/>
                      <a:pt x="7" y="1"/>
                    </a:cubicBezTo>
                    <a:cubicBezTo>
                      <a:pt x="6" y="0"/>
                      <a:pt x="6" y="0"/>
                      <a:pt x="5" y="0"/>
                    </a:cubicBezTo>
                    <a:cubicBezTo>
                      <a:pt x="5" y="0"/>
                      <a:pt x="4" y="0"/>
                      <a:pt x="4" y="0"/>
                    </a:cubicBezTo>
                  </a:path>
                </a:pathLst>
              </a:custGeom>
              <a:solidFill>
                <a:srgbClr val="CAEEF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69" name="Freeform 48"/>
              <p:cNvSpPr>
                <a:spLocks noEditPoints="1"/>
              </p:cNvSpPr>
              <p:nvPr/>
            </p:nvSpPr>
            <p:spPr bwMode="auto">
              <a:xfrm>
                <a:off x="749300" y="960438"/>
                <a:ext cx="388938" cy="258763"/>
              </a:xfrm>
              <a:custGeom>
                <a:avLst/>
                <a:gdLst>
                  <a:gd name="T0" fmla="*/ 0 w 245"/>
                  <a:gd name="T1" fmla="*/ 0 h 163"/>
                  <a:gd name="T2" fmla="*/ 388938 w 245"/>
                  <a:gd name="T3" fmla="*/ 0 h 163"/>
                  <a:gd name="T4" fmla="*/ 388938 w 245"/>
                  <a:gd name="T5" fmla="*/ 258763 h 163"/>
                  <a:gd name="T6" fmla="*/ 0 w 245"/>
                  <a:gd name="T7" fmla="*/ 258763 h 163"/>
                  <a:gd name="T8" fmla="*/ 0 w 245"/>
                  <a:gd name="T9" fmla="*/ 0 h 163"/>
                  <a:gd name="T10" fmla="*/ 373063 w 245"/>
                  <a:gd name="T11" fmla="*/ 17463 h 163"/>
                  <a:gd name="T12" fmla="*/ 19050 w 245"/>
                  <a:gd name="T13" fmla="*/ 17463 h 163"/>
                  <a:gd name="T14" fmla="*/ 19050 w 245"/>
                  <a:gd name="T15" fmla="*/ 244475 h 163"/>
                  <a:gd name="T16" fmla="*/ 373063 w 245"/>
                  <a:gd name="T17" fmla="*/ 244475 h 163"/>
                  <a:gd name="T18" fmla="*/ 373063 w 245"/>
                  <a:gd name="T19" fmla="*/ 17463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
                  <a:gd name="T31" fmla="*/ 0 h 163"/>
                  <a:gd name="T32" fmla="*/ 245 w 245"/>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 h="163">
                    <a:moveTo>
                      <a:pt x="0" y="0"/>
                    </a:moveTo>
                    <a:lnTo>
                      <a:pt x="245" y="0"/>
                    </a:lnTo>
                    <a:lnTo>
                      <a:pt x="245" y="163"/>
                    </a:lnTo>
                    <a:lnTo>
                      <a:pt x="0" y="163"/>
                    </a:lnTo>
                    <a:lnTo>
                      <a:pt x="0" y="0"/>
                    </a:lnTo>
                    <a:close/>
                    <a:moveTo>
                      <a:pt x="235" y="11"/>
                    </a:moveTo>
                    <a:lnTo>
                      <a:pt x="12" y="11"/>
                    </a:lnTo>
                    <a:lnTo>
                      <a:pt x="12" y="154"/>
                    </a:lnTo>
                    <a:lnTo>
                      <a:pt x="235" y="154"/>
                    </a:lnTo>
                    <a:lnTo>
                      <a:pt x="235"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70" name="Freeform 49"/>
              <p:cNvSpPr>
                <a:spLocks noEditPoints="1"/>
              </p:cNvSpPr>
              <p:nvPr/>
            </p:nvSpPr>
            <p:spPr bwMode="auto">
              <a:xfrm>
                <a:off x="214312" y="971550"/>
                <a:ext cx="373063" cy="239713"/>
              </a:xfrm>
              <a:custGeom>
                <a:avLst/>
                <a:gdLst>
                  <a:gd name="T0" fmla="*/ 41451 w 99"/>
                  <a:gd name="T1" fmla="*/ 112365 h 64"/>
                  <a:gd name="T2" fmla="*/ 37683 w 99"/>
                  <a:gd name="T3" fmla="*/ 86147 h 64"/>
                  <a:gd name="T4" fmla="*/ 309002 w 99"/>
                  <a:gd name="T5" fmla="*/ 29964 h 64"/>
                  <a:gd name="T6" fmla="*/ 312770 w 99"/>
                  <a:gd name="T7" fmla="*/ 56183 h 64"/>
                  <a:gd name="T8" fmla="*/ 301465 w 99"/>
                  <a:gd name="T9" fmla="*/ 59928 h 64"/>
                  <a:gd name="T10" fmla="*/ 203489 w 99"/>
                  <a:gd name="T11" fmla="*/ 213494 h 64"/>
                  <a:gd name="T12" fmla="*/ 169574 w 99"/>
                  <a:gd name="T13" fmla="*/ 217240 h 64"/>
                  <a:gd name="T14" fmla="*/ 52756 w 99"/>
                  <a:gd name="T15" fmla="*/ 108620 h 64"/>
                  <a:gd name="T16" fmla="*/ 41451 w 99"/>
                  <a:gd name="T17" fmla="*/ 112365 h 64"/>
                  <a:gd name="T18" fmla="*/ 373063 w 99"/>
                  <a:gd name="T19" fmla="*/ 0 h 64"/>
                  <a:gd name="T20" fmla="*/ 0 w 99"/>
                  <a:gd name="T21" fmla="*/ 0 h 64"/>
                  <a:gd name="T22" fmla="*/ 0 w 99"/>
                  <a:gd name="T23" fmla="*/ 239713 h 64"/>
                  <a:gd name="T24" fmla="*/ 373063 w 99"/>
                  <a:gd name="T25" fmla="*/ 239713 h 64"/>
                  <a:gd name="T26" fmla="*/ 373063 w 99"/>
                  <a:gd name="T27" fmla="*/ 0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
                  <a:gd name="T43" fmla="*/ 0 h 64"/>
                  <a:gd name="T44" fmla="*/ 99 w 99"/>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 h="64">
                    <a:moveTo>
                      <a:pt x="11" y="30"/>
                    </a:moveTo>
                    <a:cubicBezTo>
                      <a:pt x="10" y="23"/>
                      <a:pt x="10" y="23"/>
                      <a:pt x="10" y="23"/>
                    </a:cubicBezTo>
                    <a:cubicBezTo>
                      <a:pt x="82" y="8"/>
                      <a:pt x="82" y="8"/>
                      <a:pt x="82" y="8"/>
                    </a:cubicBezTo>
                    <a:cubicBezTo>
                      <a:pt x="83" y="15"/>
                      <a:pt x="83" y="15"/>
                      <a:pt x="83" y="15"/>
                    </a:cubicBezTo>
                    <a:cubicBezTo>
                      <a:pt x="80" y="16"/>
                      <a:pt x="80" y="16"/>
                      <a:pt x="80" y="16"/>
                    </a:cubicBezTo>
                    <a:cubicBezTo>
                      <a:pt x="83" y="32"/>
                      <a:pt x="81" y="51"/>
                      <a:pt x="54" y="57"/>
                    </a:cubicBezTo>
                    <a:cubicBezTo>
                      <a:pt x="51" y="57"/>
                      <a:pt x="48" y="58"/>
                      <a:pt x="45" y="58"/>
                    </a:cubicBezTo>
                    <a:cubicBezTo>
                      <a:pt x="26" y="58"/>
                      <a:pt x="17" y="44"/>
                      <a:pt x="14" y="29"/>
                    </a:cubicBezTo>
                    <a:cubicBezTo>
                      <a:pt x="11" y="30"/>
                      <a:pt x="11" y="30"/>
                      <a:pt x="11" y="30"/>
                    </a:cubicBezTo>
                    <a:moveTo>
                      <a:pt x="99" y="0"/>
                    </a:moveTo>
                    <a:cubicBezTo>
                      <a:pt x="0" y="0"/>
                      <a:pt x="0" y="0"/>
                      <a:pt x="0" y="0"/>
                    </a:cubicBezTo>
                    <a:cubicBezTo>
                      <a:pt x="0" y="64"/>
                      <a:pt x="0" y="64"/>
                      <a:pt x="0" y="64"/>
                    </a:cubicBezTo>
                    <a:cubicBezTo>
                      <a:pt x="99" y="64"/>
                      <a:pt x="99" y="64"/>
                      <a:pt x="99" y="64"/>
                    </a:cubicBezTo>
                    <a:cubicBezTo>
                      <a:pt x="99" y="0"/>
                      <a:pt x="99" y="0"/>
                      <a:pt x="99" y="0"/>
                    </a:cubicBezTo>
                  </a:path>
                </a:pathLst>
              </a:custGeom>
              <a:solidFill>
                <a:srgbClr val="C5CAB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71" name="Freeform 50"/>
              <p:cNvSpPr>
                <a:spLocks noEditPoints="1"/>
              </p:cNvSpPr>
              <p:nvPr/>
            </p:nvSpPr>
            <p:spPr bwMode="auto">
              <a:xfrm>
                <a:off x="268287" y="1031875"/>
                <a:ext cx="258763" cy="157163"/>
              </a:xfrm>
              <a:custGeom>
                <a:avLst/>
                <a:gdLst>
                  <a:gd name="T0" fmla="*/ 120006 w 69"/>
                  <a:gd name="T1" fmla="*/ 48646 h 42"/>
                  <a:gd name="T2" fmla="*/ 131257 w 69"/>
                  <a:gd name="T3" fmla="*/ 44904 h 42"/>
                  <a:gd name="T4" fmla="*/ 138757 w 69"/>
                  <a:gd name="T5" fmla="*/ 44904 h 42"/>
                  <a:gd name="T6" fmla="*/ 180009 w 69"/>
                  <a:gd name="T7" fmla="*/ 74840 h 42"/>
                  <a:gd name="T8" fmla="*/ 150008 w 69"/>
                  <a:gd name="T9" fmla="*/ 123485 h 42"/>
                  <a:gd name="T10" fmla="*/ 138757 w 69"/>
                  <a:gd name="T11" fmla="*/ 123485 h 42"/>
                  <a:gd name="T12" fmla="*/ 101255 w 69"/>
                  <a:gd name="T13" fmla="*/ 93549 h 42"/>
                  <a:gd name="T14" fmla="*/ 101255 w 69"/>
                  <a:gd name="T15" fmla="*/ 78582 h 42"/>
                  <a:gd name="T16" fmla="*/ 97505 w 69"/>
                  <a:gd name="T17" fmla="*/ 71098 h 42"/>
                  <a:gd name="T18" fmla="*/ 108755 w 69"/>
                  <a:gd name="T19" fmla="*/ 48646 h 42"/>
                  <a:gd name="T20" fmla="*/ 112506 w 69"/>
                  <a:gd name="T21" fmla="*/ 48646 h 42"/>
                  <a:gd name="T22" fmla="*/ 120006 w 69"/>
                  <a:gd name="T23" fmla="*/ 48646 h 42"/>
                  <a:gd name="T24" fmla="*/ 247512 w 69"/>
                  <a:gd name="T25" fmla="*/ 0 h 42"/>
                  <a:gd name="T26" fmla="*/ 0 w 69"/>
                  <a:gd name="T27" fmla="*/ 48646 h 42"/>
                  <a:gd name="T28" fmla="*/ 116256 w 69"/>
                  <a:gd name="T29" fmla="*/ 157163 h 42"/>
                  <a:gd name="T30" fmla="*/ 150008 w 69"/>
                  <a:gd name="T31" fmla="*/ 153421 h 42"/>
                  <a:gd name="T32" fmla="*/ 247512 w 69"/>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42"/>
                  <a:gd name="T53" fmla="*/ 69 w 69"/>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42">
                    <a:moveTo>
                      <a:pt x="32" y="13"/>
                    </a:moveTo>
                    <a:cubicBezTo>
                      <a:pt x="33" y="13"/>
                      <a:pt x="34" y="12"/>
                      <a:pt x="35" y="12"/>
                    </a:cubicBezTo>
                    <a:cubicBezTo>
                      <a:pt x="36" y="12"/>
                      <a:pt x="37" y="12"/>
                      <a:pt x="37" y="12"/>
                    </a:cubicBezTo>
                    <a:cubicBezTo>
                      <a:pt x="42" y="12"/>
                      <a:pt x="47" y="15"/>
                      <a:pt x="48" y="20"/>
                    </a:cubicBezTo>
                    <a:cubicBezTo>
                      <a:pt x="49" y="26"/>
                      <a:pt x="45" y="32"/>
                      <a:pt x="40" y="33"/>
                    </a:cubicBezTo>
                    <a:cubicBezTo>
                      <a:pt x="39" y="33"/>
                      <a:pt x="38" y="33"/>
                      <a:pt x="37" y="33"/>
                    </a:cubicBezTo>
                    <a:cubicBezTo>
                      <a:pt x="32" y="33"/>
                      <a:pt x="28" y="30"/>
                      <a:pt x="27" y="25"/>
                    </a:cubicBezTo>
                    <a:cubicBezTo>
                      <a:pt x="27" y="23"/>
                      <a:pt x="27" y="22"/>
                      <a:pt x="27" y="21"/>
                    </a:cubicBezTo>
                    <a:cubicBezTo>
                      <a:pt x="26" y="20"/>
                      <a:pt x="26" y="20"/>
                      <a:pt x="26" y="19"/>
                    </a:cubicBezTo>
                    <a:cubicBezTo>
                      <a:pt x="25" y="16"/>
                      <a:pt x="27" y="14"/>
                      <a:pt x="29" y="13"/>
                    </a:cubicBezTo>
                    <a:cubicBezTo>
                      <a:pt x="29" y="13"/>
                      <a:pt x="30" y="13"/>
                      <a:pt x="30" y="13"/>
                    </a:cubicBezTo>
                    <a:cubicBezTo>
                      <a:pt x="31" y="13"/>
                      <a:pt x="31" y="13"/>
                      <a:pt x="32" y="13"/>
                    </a:cubicBezTo>
                    <a:moveTo>
                      <a:pt x="66" y="0"/>
                    </a:moveTo>
                    <a:cubicBezTo>
                      <a:pt x="0" y="13"/>
                      <a:pt x="0" y="13"/>
                      <a:pt x="0" y="13"/>
                    </a:cubicBezTo>
                    <a:cubicBezTo>
                      <a:pt x="3" y="28"/>
                      <a:pt x="12" y="42"/>
                      <a:pt x="31" y="42"/>
                    </a:cubicBezTo>
                    <a:cubicBezTo>
                      <a:pt x="34" y="42"/>
                      <a:pt x="37" y="41"/>
                      <a:pt x="40" y="41"/>
                    </a:cubicBezTo>
                    <a:cubicBezTo>
                      <a:pt x="67" y="35"/>
                      <a:pt x="69" y="16"/>
                      <a:pt x="66" y="0"/>
                    </a:cubicBezTo>
                  </a:path>
                </a:pathLst>
              </a:custGeom>
              <a:solidFill>
                <a:srgbClr val="CAEEF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72" name="Freeform 51"/>
              <p:cNvSpPr/>
              <p:nvPr/>
            </p:nvSpPr>
            <p:spPr bwMode="auto">
              <a:xfrm>
                <a:off x="252412" y="1001713"/>
                <a:ext cx="274638" cy="82550"/>
              </a:xfrm>
              <a:custGeom>
                <a:avLst/>
                <a:gdLst>
                  <a:gd name="T0" fmla="*/ 271463 w 173"/>
                  <a:gd name="T1" fmla="*/ 0 h 52"/>
                  <a:gd name="T2" fmla="*/ 0 w 173"/>
                  <a:gd name="T3" fmla="*/ 55563 h 52"/>
                  <a:gd name="T4" fmla="*/ 3175 w 173"/>
                  <a:gd name="T5" fmla="*/ 82550 h 52"/>
                  <a:gd name="T6" fmla="*/ 15875 w 173"/>
                  <a:gd name="T7" fmla="*/ 77788 h 52"/>
                  <a:gd name="T8" fmla="*/ 263525 w 173"/>
                  <a:gd name="T9" fmla="*/ 30163 h 52"/>
                  <a:gd name="T10" fmla="*/ 274638 w 173"/>
                  <a:gd name="T11" fmla="*/ 25400 h 52"/>
                  <a:gd name="T12" fmla="*/ 271463 w 173"/>
                  <a:gd name="T13" fmla="*/ 0 h 52"/>
                  <a:gd name="T14" fmla="*/ 0 60000 65536"/>
                  <a:gd name="T15" fmla="*/ 0 60000 65536"/>
                  <a:gd name="T16" fmla="*/ 0 60000 65536"/>
                  <a:gd name="T17" fmla="*/ 0 60000 65536"/>
                  <a:gd name="T18" fmla="*/ 0 60000 65536"/>
                  <a:gd name="T19" fmla="*/ 0 60000 65536"/>
                  <a:gd name="T20" fmla="*/ 0 60000 65536"/>
                  <a:gd name="T21" fmla="*/ 0 w 173"/>
                  <a:gd name="T22" fmla="*/ 0 h 52"/>
                  <a:gd name="T23" fmla="*/ 173 w 173"/>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52">
                    <a:moveTo>
                      <a:pt x="171" y="0"/>
                    </a:moveTo>
                    <a:lnTo>
                      <a:pt x="0" y="35"/>
                    </a:lnTo>
                    <a:lnTo>
                      <a:pt x="2" y="52"/>
                    </a:lnTo>
                    <a:lnTo>
                      <a:pt x="10" y="49"/>
                    </a:lnTo>
                    <a:lnTo>
                      <a:pt x="166" y="19"/>
                    </a:lnTo>
                    <a:lnTo>
                      <a:pt x="173" y="16"/>
                    </a:lnTo>
                    <a:lnTo>
                      <a:pt x="171" y="0"/>
                    </a:lnTo>
                    <a:close/>
                  </a:path>
                </a:pathLst>
              </a:custGeom>
              <a:solidFill>
                <a:srgbClr val="6B776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73" name="Freeform 52"/>
              <p:cNvSpPr/>
              <p:nvPr/>
            </p:nvSpPr>
            <p:spPr bwMode="auto">
              <a:xfrm>
                <a:off x="252412" y="1001713"/>
                <a:ext cx="274638" cy="82550"/>
              </a:xfrm>
              <a:custGeom>
                <a:avLst/>
                <a:gdLst>
                  <a:gd name="T0" fmla="*/ 271463 w 173"/>
                  <a:gd name="T1" fmla="*/ 0 h 52"/>
                  <a:gd name="T2" fmla="*/ 0 w 173"/>
                  <a:gd name="T3" fmla="*/ 55563 h 52"/>
                  <a:gd name="T4" fmla="*/ 3175 w 173"/>
                  <a:gd name="T5" fmla="*/ 82550 h 52"/>
                  <a:gd name="T6" fmla="*/ 15875 w 173"/>
                  <a:gd name="T7" fmla="*/ 77788 h 52"/>
                  <a:gd name="T8" fmla="*/ 263525 w 173"/>
                  <a:gd name="T9" fmla="*/ 30163 h 52"/>
                  <a:gd name="T10" fmla="*/ 274638 w 173"/>
                  <a:gd name="T11" fmla="*/ 25400 h 52"/>
                  <a:gd name="T12" fmla="*/ 271463 w 173"/>
                  <a:gd name="T13" fmla="*/ 0 h 52"/>
                  <a:gd name="T14" fmla="*/ 0 60000 65536"/>
                  <a:gd name="T15" fmla="*/ 0 60000 65536"/>
                  <a:gd name="T16" fmla="*/ 0 60000 65536"/>
                  <a:gd name="T17" fmla="*/ 0 60000 65536"/>
                  <a:gd name="T18" fmla="*/ 0 60000 65536"/>
                  <a:gd name="T19" fmla="*/ 0 60000 65536"/>
                  <a:gd name="T20" fmla="*/ 0 60000 65536"/>
                  <a:gd name="T21" fmla="*/ 0 w 173"/>
                  <a:gd name="T22" fmla="*/ 0 h 52"/>
                  <a:gd name="T23" fmla="*/ 173 w 173"/>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52">
                    <a:moveTo>
                      <a:pt x="171" y="0"/>
                    </a:moveTo>
                    <a:lnTo>
                      <a:pt x="0" y="35"/>
                    </a:lnTo>
                    <a:lnTo>
                      <a:pt x="2" y="52"/>
                    </a:lnTo>
                    <a:lnTo>
                      <a:pt x="10" y="49"/>
                    </a:lnTo>
                    <a:lnTo>
                      <a:pt x="166" y="19"/>
                    </a:lnTo>
                    <a:lnTo>
                      <a:pt x="173" y="16"/>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74" name="Freeform 53"/>
              <p:cNvSpPr/>
              <p:nvPr/>
            </p:nvSpPr>
            <p:spPr bwMode="auto">
              <a:xfrm>
                <a:off x="369887" y="1076325"/>
                <a:ext cx="82550" cy="79375"/>
              </a:xfrm>
              <a:custGeom>
                <a:avLst/>
                <a:gdLst>
                  <a:gd name="T0" fmla="*/ 37523 w 22"/>
                  <a:gd name="T1" fmla="*/ 0 h 21"/>
                  <a:gd name="T2" fmla="*/ 30018 w 22"/>
                  <a:gd name="T3" fmla="*/ 0 h 21"/>
                  <a:gd name="T4" fmla="*/ 18761 w 22"/>
                  <a:gd name="T5" fmla="*/ 3780 h 21"/>
                  <a:gd name="T6" fmla="*/ 30018 w 22"/>
                  <a:gd name="T7" fmla="*/ 18899 h 21"/>
                  <a:gd name="T8" fmla="*/ 15009 w 22"/>
                  <a:gd name="T9" fmla="*/ 37798 h 21"/>
                  <a:gd name="T10" fmla="*/ 11257 w 22"/>
                  <a:gd name="T11" fmla="*/ 37798 h 21"/>
                  <a:gd name="T12" fmla="*/ 0 w 22"/>
                  <a:gd name="T13" fmla="*/ 34018 h 21"/>
                  <a:gd name="T14" fmla="*/ 0 w 22"/>
                  <a:gd name="T15" fmla="*/ 49137 h 21"/>
                  <a:gd name="T16" fmla="*/ 37523 w 22"/>
                  <a:gd name="T17" fmla="*/ 79375 h 21"/>
                  <a:gd name="T18" fmla="*/ 48780 w 22"/>
                  <a:gd name="T19" fmla="*/ 79375 h 21"/>
                  <a:gd name="T20" fmla="*/ 78798 w 22"/>
                  <a:gd name="T21" fmla="*/ 30238 h 21"/>
                  <a:gd name="T22" fmla="*/ 37523 w 2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10" y="0"/>
                    </a:moveTo>
                    <a:cubicBezTo>
                      <a:pt x="10" y="0"/>
                      <a:pt x="9" y="0"/>
                      <a:pt x="8" y="0"/>
                    </a:cubicBezTo>
                    <a:cubicBezTo>
                      <a:pt x="7" y="0"/>
                      <a:pt x="6" y="1"/>
                      <a:pt x="5" y="1"/>
                    </a:cubicBezTo>
                    <a:cubicBezTo>
                      <a:pt x="6" y="2"/>
                      <a:pt x="7" y="3"/>
                      <a:pt x="8" y="5"/>
                    </a:cubicBezTo>
                    <a:cubicBezTo>
                      <a:pt x="8" y="7"/>
                      <a:pt x="7" y="10"/>
                      <a:pt x="4" y="10"/>
                    </a:cubicBezTo>
                    <a:cubicBezTo>
                      <a:pt x="4" y="10"/>
                      <a:pt x="3" y="10"/>
                      <a:pt x="3" y="10"/>
                    </a:cubicBezTo>
                    <a:cubicBezTo>
                      <a:pt x="2" y="10"/>
                      <a:pt x="1" y="10"/>
                      <a:pt x="0" y="9"/>
                    </a:cubicBezTo>
                    <a:cubicBezTo>
                      <a:pt x="0" y="10"/>
                      <a:pt x="0" y="11"/>
                      <a:pt x="0" y="13"/>
                    </a:cubicBezTo>
                    <a:cubicBezTo>
                      <a:pt x="1" y="18"/>
                      <a:pt x="5" y="21"/>
                      <a:pt x="10" y="21"/>
                    </a:cubicBezTo>
                    <a:cubicBezTo>
                      <a:pt x="11" y="21"/>
                      <a:pt x="12" y="21"/>
                      <a:pt x="13" y="21"/>
                    </a:cubicBezTo>
                    <a:cubicBezTo>
                      <a:pt x="18" y="20"/>
                      <a:pt x="22" y="14"/>
                      <a:pt x="21" y="8"/>
                    </a:cubicBezTo>
                    <a:cubicBezTo>
                      <a:pt x="20" y="3"/>
                      <a:pt x="15" y="0"/>
                      <a:pt x="10" y="0"/>
                    </a:cubicBezTo>
                  </a:path>
                </a:pathLst>
              </a:custGeom>
              <a:solidFill>
                <a:srgbClr val="50747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75" name="Freeform 54"/>
              <p:cNvSpPr/>
              <p:nvPr/>
            </p:nvSpPr>
            <p:spPr bwMode="auto">
              <a:xfrm>
                <a:off x="361950" y="1079500"/>
                <a:ext cx="38100" cy="34925"/>
              </a:xfrm>
              <a:custGeom>
                <a:avLst/>
                <a:gdLst>
                  <a:gd name="T0" fmla="*/ 19050 w 10"/>
                  <a:gd name="T1" fmla="*/ 0 h 9"/>
                  <a:gd name="T2" fmla="*/ 15240 w 10"/>
                  <a:gd name="T3" fmla="*/ 0 h 9"/>
                  <a:gd name="T4" fmla="*/ 3810 w 10"/>
                  <a:gd name="T5" fmla="*/ 23283 h 9"/>
                  <a:gd name="T6" fmla="*/ 7620 w 10"/>
                  <a:gd name="T7" fmla="*/ 31044 h 9"/>
                  <a:gd name="T8" fmla="*/ 19050 w 10"/>
                  <a:gd name="T9" fmla="*/ 34925 h 9"/>
                  <a:gd name="T10" fmla="*/ 22860 w 10"/>
                  <a:gd name="T11" fmla="*/ 34925 h 9"/>
                  <a:gd name="T12" fmla="*/ 38100 w 10"/>
                  <a:gd name="T13" fmla="*/ 15522 h 9"/>
                  <a:gd name="T14" fmla="*/ 26670 w 10"/>
                  <a:gd name="T15" fmla="*/ 0 h 9"/>
                  <a:gd name="T16" fmla="*/ 19050 w 10"/>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9"/>
                  <a:gd name="T29" fmla="*/ 10 w 10"/>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9">
                    <a:moveTo>
                      <a:pt x="5" y="0"/>
                    </a:moveTo>
                    <a:cubicBezTo>
                      <a:pt x="5" y="0"/>
                      <a:pt x="4" y="0"/>
                      <a:pt x="4" y="0"/>
                    </a:cubicBezTo>
                    <a:cubicBezTo>
                      <a:pt x="2" y="1"/>
                      <a:pt x="0" y="3"/>
                      <a:pt x="1" y="6"/>
                    </a:cubicBezTo>
                    <a:cubicBezTo>
                      <a:pt x="1" y="7"/>
                      <a:pt x="1" y="7"/>
                      <a:pt x="2" y="8"/>
                    </a:cubicBezTo>
                    <a:cubicBezTo>
                      <a:pt x="3" y="9"/>
                      <a:pt x="4" y="9"/>
                      <a:pt x="5" y="9"/>
                    </a:cubicBezTo>
                    <a:cubicBezTo>
                      <a:pt x="5" y="9"/>
                      <a:pt x="6" y="9"/>
                      <a:pt x="6" y="9"/>
                    </a:cubicBezTo>
                    <a:cubicBezTo>
                      <a:pt x="9" y="9"/>
                      <a:pt x="10" y="6"/>
                      <a:pt x="10" y="4"/>
                    </a:cubicBezTo>
                    <a:cubicBezTo>
                      <a:pt x="9" y="2"/>
                      <a:pt x="8" y="1"/>
                      <a:pt x="7" y="0"/>
                    </a:cubicBezTo>
                    <a:cubicBezTo>
                      <a:pt x="6" y="0"/>
                      <a:pt x="6" y="0"/>
                      <a:pt x="5" y="0"/>
                    </a:cubicBezTo>
                  </a:path>
                </a:pathLst>
              </a:custGeom>
              <a:solidFill>
                <a:srgbClr val="CAEEF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76" name="Freeform 55"/>
              <p:cNvSpPr>
                <a:spLocks noEditPoints="1"/>
              </p:cNvSpPr>
              <p:nvPr/>
            </p:nvSpPr>
            <p:spPr bwMode="auto">
              <a:xfrm>
                <a:off x="207962" y="960438"/>
                <a:ext cx="387350" cy="258763"/>
              </a:xfrm>
              <a:custGeom>
                <a:avLst/>
                <a:gdLst>
                  <a:gd name="T0" fmla="*/ 0 w 244"/>
                  <a:gd name="T1" fmla="*/ 0 h 163"/>
                  <a:gd name="T2" fmla="*/ 387350 w 244"/>
                  <a:gd name="T3" fmla="*/ 0 h 163"/>
                  <a:gd name="T4" fmla="*/ 387350 w 244"/>
                  <a:gd name="T5" fmla="*/ 258763 h 163"/>
                  <a:gd name="T6" fmla="*/ 0 w 244"/>
                  <a:gd name="T7" fmla="*/ 258763 h 163"/>
                  <a:gd name="T8" fmla="*/ 0 w 244"/>
                  <a:gd name="T9" fmla="*/ 0 h 163"/>
                  <a:gd name="T10" fmla="*/ 371475 w 244"/>
                  <a:gd name="T11" fmla="*/ 17463 h 163"/>
                  <a:gd name="T12" fmla="*/ 17463 w 244"/>
                  <a:gd name="T13" fmla="*/ 17463 h 163"/>
                  <a:gd name="T14" fmla="*/ 17463 w 244"/>
                  <a:gd name="T15" fmla="*/ 244475 h 163"/>
                  <a:gd name="T16" fmla="*/ 371475 w 244"/>
                  <a:gd name="T17" fmla="*/ 244475 h 163"/>
                  <a:gd name="T18" fmla="*/ 371475 w 244"/>
                  <a:gd name="T19" fmla="*/ 17463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163"/>
                  <a:gd name="T32" fmla="*/ 244 w 244"/>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163">
                    <a:moveTo>
                      <a:pt x="0" y="0"/>
                    </a:moveTo>
                    <a:lnTo>
                      <a:pt x="244" y="0"/>
                    </a:lnTo>
                    <a:lnTo>
                      <a:pt x="244" y="163"/>
                    </a:lnTo>
                    <a:lnTo>
                      <a:pt x="0" y="163"/>
                    </a:lnTo>
                    <a:lnTo>
                      <a:pt x="0" y="0"/>
                    </a:lnTo>
                    <a:close/>
                    <a:moveTo>
                      <a:pt x="234" y="11"/>
                    </a:moveTo>
                    <a:lnTo>
                      <a:pt x="11" y="11"/>
                    </a:lnTo>
                    <a:lnTo>
                      <a:pt x="11" y="154"/>
                    </a:lnTo>
                    <a:lnTo>
                      <a:pt x="234" y="154"/>
                    </a:lnTo>
                    <a:lnTo>
                      <a:pt x="234"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77" name="Freeform 56"/>
              <p:cNvSpPr/>
              <p:nvPr/>
            </p:nvSpPr>
            <p:spPr bwMode="auto">
              <a:xfrm>
                <a:off x="587375" y="985838"/>
                <a:ext cx="173038" cy="46038"/>
              </a:xfrm>
              <a:custGeom>
                <a:avLst/>
                <a:gdLst>
                  <a:gd name="T0" fmla="*/ 0 w 46"/>
                  <a:gd name="T1" fmla="*/ 46038 h 12"/>
                  <a:gd name="T2" fmla="*/ 22570 w 46"/>
                  <a:gd name="T3" fmla="*/ 38365 h 12"/>
                  <a:gd name="T4" fmla="*/ 41379 w 46"/>
                  <a:gd name="T5" fmla="*/ 34529 h 12"/>
                  <a:gd name="T6" fmla="*/ 86519 w 46"/>
                  <a:gd name="T7" fmla="*/ 30692 h 12"/>
                  <a:gd name="T8" fmla="*/ 127898 w 46"/>
                  <a:gd name="T9" fmla="*/ 34529 h 12"/>
                  <a:gd name="T10" fmla="*/ 150468 w 46"/>
                  <a:gd name="T11" fmla="*/ 38365 h 12"/>
                  <a:gd name="T12" fmla="*/ 173038 w 46"/>
                  <a:gd name="T13" fmla="*/ 46038 h 12"/>
                  <a:gd name="T14" fmla="*/ 173038 w 46"/>
                  <a:gd name="T15" fmla="*/ 15346 h 12"/>
                  <a:gd name="T16" fmla="*/ 150468 w 46"/>
                  <a:gd name="T17" fmla="*/ 7673 h 12"/>
                  <a:gd name="T18" fmla="*/ 127898 w 46"/>
                  <a:gd name="T19" fmla="*/ 3837 h 12"/>
                  <a:gd name="T20" fmla="*/ 86519 w 46"/>
                  <a:gd name="T21" fmla="*/ 0 h 12"/>
                  <a:gd name="T22" fmla="*/ 41379 w 46"/>
                  <a:gd name="T23" fmla="*/ 3837 h 12"/>
                  <a:gd name="T24" fmla="*/ 22570 w 46"/>
                  <a:gd name="T25" fmla="*/ 7673 h 12"/>
                  <a:gd name="T26" fmla="*/ 0 w 46"/>
                  <a:gd name="T27" fmla="*/ 15346 h 12"/>
                  <a:gd name="T28" fmla="*/ 0 w 46"/>
                  <a:gd name="T29" fmla="*/ 46038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2"/>
                  <a:gd name="T47" fmla="*/ 46 w 46"/>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2">
                    <a:moveTo>
                      <a:pt x="0" y="12"/>
                    </a:moveTo>
                    <a:cubicBezTo>
                      <a:pt x="0" y="10"/>
                      <a:pt x="4" y="10"/>
                      <a:pt x="6" y="10"/>
                    </a:cubicBezTo>
                    <a:cubicBezTo>
                      <a:pt x="7" y="9"/>
                      <a:pt x="9" y="9"/>
                      <a:pt x="11" y="9"/>
                    </a:cubicBezTo>
                    <a:cubicBezTo>
                      <a:pt x="15" y="8"/>
                      <a:pt x="19" y="8"/>
                      <a:pt x="23" y="8"/>
                    </a:cubicBezTo>
                    <a:cubicBezTo>
                      <a:pt x="27" y="8"/>
                      <a:pt x="30" y="8"/>
                      <a:pt x="34" y="9"/>
                    </a:cubicBezTo>
                    <a:cubicBezTo>
                      <a:pt x="36" y="9"/>
                      <a:pt x="38" y="9"/>
                      <a:pt x="40" y="10"/>
                    </a:cubicBezTo>
                    <a:cubicBezTo>
                      <a:pt x="42" y="10"/>
                      <a:pt x="46" y="10"/>
                      <a:pt x="46" y="12"/>
                    </a:cubicBezTo>
                    <a:cubicBezTo>
                      <a:pt x="46" y="10"/>
                      <a:pt x="46" y="7"/>
                      <a:pt x="46" y="4"/>
                    </a:cubicBezTo>
                    <a:cubicBezTo>
                      <a:pt x="46" y="2"/>
                      <a:pt x="42" y="2"/>
                      <a:pt x="40" y="2"/>
                    </a:cubicBezTo>
                    <a:cubicBezTo>
                      <a:pt x="38" y="1"/>
                      <a:pt x="36" y="1"/>
                      <a:pt x="34" y="1"/>
                    </a:cubicBezTo>
                    <a:cubicBezTo>
                      <a:pt x="30" y="0"/>
                      <a:pt x="27" y="0"/>
                      <a:pt x="23" y="0"/>
                    </a:cubicBezTo>
                    <a:cubicBezTo>
                      <a:pt x="19" y="0"/>
                      <a:pt x="15" y="0"/>
                      <a:pt x="11" y="1"/>
                    </a:cubicBezTo>
                    <a:cubicBezTo>
                      <a:pt x="9" y="1"/>
                      <a:pt x="7" y="1"/>
                      <a:pt x="6" y="2"/>
                    </a:cubicBezTo>
                    <a:cubicBezTo>
                      <a:pt x="4" y="2"/>
                      <a:pt x="0" y="2"/>
                      <a:pt x="0" y="4"/>
                    </a:cubicBezTo>
                    <a:cubicBezTo>
                      <a:pt x="0" y="7"/>
                      <a:pt x="0" y="10"/>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78" name="Rectangle 57"/>
              <p:cNvSpPr>
                <a:spLocks noChangeArrowheads="1"/>
              </p:cNvSpPr>
              <p:nvPr/>
            </p:nvSpPr>
            <p:spPr bwMode="auto">
              <a:xfrm>
                <a:off x="101600" y="1001713"/>
                <a:ext cx="1174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1579" name="Rectangle 58"/>
              <p:cNvSpPr>
                <a:spLocks noChangeArrowheads="1"/>
              </p:cNvSpPr>
              <p:nvPr/>
            </p:nvSpPr>
            <p:spPr bwMode="auto">
              <a:xfrm>
                <a:off x="1130300" y="1001713"/>
                <a:ext cx="115888"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1580" name="Freeform 59"/>
              <p:cNvSpPr/>
              <p:nvPr/>
            </p:nvSpPr>
            <p:spPr bwMode="auto">
              <a:xfrm>
                <a:off x="312737" y="889000"/>
                <a:ext cx="101600" cy="33338"/>
              </a:xfrm>
              <a:custGeom>
                <a:avLst/>
                <a:gdLst>
                  <a:gd name="T0" fmla="*/ 101600 w 64"/>
                  <a:gd name="T1" fmla="*/ 0 h 21"/>
                  <a:gd name="T2" fmla="*/ 101600 w 64"/>
                  <a:gd name="T3" fmla="*/ 25400 h 21"/>
                  <a:gd name="T4" fmla="*/ 0 w 64"/>
                  <a:gd name="T5" fmla="*/ 33338 h 21"/>
                  <a:gd name="T6" fmla="*/ 0 w 64"/>
                  <a:gd name="T7" fmla="*/ 6350 h 21"/>
                  <a:gd name="T8" fmla="*/ 101600 w 64"/>
                  <a:gd name="T9" fmla="*/ 0 h 21"/>
                  <a:gd name="T10" fmla="*/ 0 60000 65536"/>
                  <a:gd name="T11" fmla="*/ 0 60000 65536"/>
                  <a:gd name="T12" fmla="*/ 0 60000 65536"/>
                  <a:gd name="T13" fmla="*/ 0 60000 65536"/>
                  <a:gd name="T14" fmla="*/ 0 60000 65536"/>
                  <a:gd name="T15" fmla="*/ 0 w 64"/>
                  <a:gd name="T16" fmla="*/ 0 h 21"/>
                  <a:gd name="T17" fmla="*/ 64 w 64"/>
                  <a:gd name="T18" fmla="*/ 21 h 21"/>
                </a:gdLst>
                <a:ahLst/>
                <a:cxnLst>
                  <a:cxn ang="T10">
                    <a:pos x="T0" y="T1"/>
                  </a:cxn>
                  <a:cxn ang="T11">
                    <a:pos x="T2" y="T3"/>
                  </a:cxn>
                  <a:cxn ang="T12">
                    <a:pos x="T4" y="T5"/>
                  </a:cxn>
                  <a:cxn ang="T13">
                    <a:pos x="T6" y="T7"/>
                  </a:cxn>
                  <a:cxn ang="T14">
                    <a:pos x="T8" y="T9"/>
                  </a:cxn>
                </a:cxnLst>
                <a:rect l="T15" t="T16" r="T17" b="T18"/>
                <a:pathLst>
                  <a:path w="64" h="21">
                    <a:moveTo>
                      <a:pt x="64" y="0"/>
                    </a:moveTo>
                    <a:lnTo>
                      <a:pt x="64" y="16"/>
                    </a:lnTo>
                    <a:lnTo>
                      <a:pt x="0" y="21"/>
                    </a:lnTo>
                    <a:lnTo>
                      <a:pt x="0" y="4"/>
                    </a:lnTo>
                    <a:lnTo>
                      <a:pt x="64" y="0"/>
                    </a:lnTo>
                    <a:close/>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81" name="Freeform 60"/>
              <p:cNvSpPr/>
              <p:nvPr/>
            </p:nvSpPr>
            <p:spPr bwMode="auto">
              <a:xfrm>
                <a:off x="927100" y="889000"/>
                <a:ext cx="101600" cy="33338"/>
              </a:xfrm>
              <a:custGeom>
                <a:avLst/>
                <a:gdLst>
                  <a:gd name="T0" fmla="*/ 101600 w 64"/>
                  <a:gd name="T1" fmla="*/ 6350 h 21"/>
                  <a:gd name="T2" fmla="*/ 101600 w 64"/>
                  <a:gd name="T3" fmla="*/ 33338 h 21"/>
                  <a:gd name="T4" fmla="*/ 0 w 64"/>
                  <a:gd name="T5" fmla="*/ 25400 h 21"/>
                  <a:gd name="T6" fmla="*/ 3175 w 64"/>
                  <a:gd name="T7" fmla="*/ 0 h 21"/>
                  <a:gd name="T8" fmla="*/ 101600 w 64"/>
                  <a:gd name="T9" fmla="*/ 6350 h 21"/>
                  <a:gd name="T10" fmla="*/ 0 60000 65536"/>
                  <a:gd name="T11" fmla="*/ 0 60000 65536"/>
                  <a:gd name="T12" fmla="*/ 0 60000 65536"/>
                  <a:gd name="T13" fmla="*/ 0 60000 65536"/>
                  <a:gd name="T14" fmla="*/ 0 60000 65536"/>
                  <a:gd name="T15" fmla="*/ 0 w 64"/>
                  <a:gd name="T16" fmla="*/ 0 h 21"/>
                  <a:gd name="T17" fmla="*/ 64 w 64"/>
                  <a:gd name="T18" fmla="*/ 21 h 21"/>
                </a:gdLst>
                <a:ahLst/>
                <a:cxnLst>
                  <a:cxn ang="T10">
                    <a:pos x="T0" y="T1"/>
                  </a:cxn>
                  <a:cxn ang="T11">
                    <a:pos x="T2" y="T3"/>
                  </a:cxn>
                  <a:cxn ang="T12">
                    <a:pos x="T4" y="T5"/>
                  </a:cxn>
                  <a:cxn ang="T13">
                    <a:pos x="T6" y="T7"/>
                  </a:cxn>
                  <a:cxn ang="T14">
                    <a:pos x="T8" y="T9"/>
                  </a:cxn>
                </a:cxnLst>
                <a:rect l="T15" t="T16" r="T17" b="T18"/>
                <a:pathLst>
                  <a:path w="64" h="21">
                    <a:moveTo>
                      <a:pt x="64" y="4"/>
                    </a:moveTo>
                    <a:lnTo>
                      <a:pt x="64" y="21"/>
                    </a:lnTo>
                    <a:lnTo>
                      <a:pt x="0" y="16"/>
                    </a:lnTo>
                    <a:lnTo>
                      <a:pt x="2" y="0"/>
                    </a:lnTo>
                    <a:lnTo>
                      <a:pt x="64" y="4"/>
                    </a:lnTo>
                    <a:close/>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82" name="Rectangle 61"/>
              <p:cNvSpPr>
                <a:spLocks noChangeArrowheads="1"/>
              </p:cNvSpPr>
              <p:nvPr/>
            </p:nvSpPr>
            <p:spPr bwMode="auto">
              <a:xfrm>
                <a:off x="633412" y="2405063"/>
                <a:ext cx="74613" cy="138113"/>
              </a:xfrm>
              <a:prstGeom prst="rect">
                <a:avLst/>
              </a:prstGeom>
              <a:solidFill>
                <a:srgbClr val="3E7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1583" name="Rectangle 62"/>
              <p:cNvSpPr>
                <a:spLocks noChangeArrowheads="1"/>
              </p:cNvSpPr>
              <p:nvPr/>
            </p:nvSpPr>
            <p:spPr bwMode="auto">
              <a:xfrm>
                <a:off x="128587" y="2366963"/>
                <a:ext cx="1087438" cy="38100"/>
              </a:xfrm>
              <a:prstGeom prst="rect">
                <a:avLst/>
              </a:prstGeom>
              <a:solidFill>
                <a:srgbClr val="6038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1584" name="Freeform 63"/>
              <p:cNvSpPr/>
              <p:nvPr/>
            </p:nvSpPr>
            <p:spPr bwMode="auto">
              <a:xfrm>
                <a:off x="568325" y="1693863"/>
                <a:ext cx="203200" cy="744538"/>
              </a:xfrm>
              <a:custGeom>
                <a:avLst/>
                <a:gdLst>
                  <a:gd name="T0" fmla="*/ 147638 w 128"/>
                  <a:gd name="T1" fmla="*/ 0 h 469"/>
                  <a:gd name="T2" fmla="*/ 203200 w 128"/>
                  <a:gd name="T3" fmla="*/ 642938 h 469"/>
                  <a:gd name="T4" fmla="*/ 101600 w 128"/>
                  <a:gd name="T5" fmla="*/ 744538 h 469"/>
                  <a:gd name="T6" fmla="*/ 0 w 128"/>
                  <a:gd name="T7" fmla="*/ 642938 h 469"/>
                  <a:gd name="T8" fmla="*/ 57150 w 128"/>
                  <a:gd name="T9" fmla="*/ 0 h 469"/>
                  <a:gd name="T10" fmla="*/ 147638 w 128"/>
                  <a:gd name="T11" fmla="*/ 0 h 469"/>
                  <a:gd name="T12" fmla="*/ 0 60000 65536"/>
                  <a:gd name="T13" fmla="*/ 0 60000 65536"/>
                  <a:gd name="T14" fmla="*/ 0 60000 65536"/>
                  <a:gd name="T15" fmla="*/ 0 60000 65536"/>
                  <a:gd name="T16" fmla="*/ 0 60000 65536"/>
                  <a:gd name="T17" fmla="*/ 0 60000 65536"/>
                  <a:gd name="T18" fmla="*/ 0 w 128"/>
                  <a:gd name="T19" fmla="*/ 0 h 469"/>
                  <a:gd name="T20" fmla="*/ 128 w 128"/>
                  <a:gd name="T21" fmla="*/ 469 h 469"/>
                </a:gdLst>
                <a:ahLst/>
                <a:cxnLst>
                  <a:cxn ang="T12">
                    <a:pos x="T0" y="T1"/>
                  </a:cxn>
                  <a:cxn ang="T13">
                    <a:pos x="T2" y="T3"/>
                  </a:cxn>
                  <a:cxn ang="T14">
                    <a:pos x="T4" y="T5"/>
                  </a:cxn>
                  <a:cxn ang="T15">
                    <a:pos x="T6" y="T7"/>
                  </a:cxn>
                  <a:cxn ang="T16">
                    <a:pos x="T8" y="T9"/>
                  </a:cxn>
                  <a:cxn ang="T17">
                    <a:pos x="T10" y="T11"/>
                  </a:cxn>
                </a:cxnLst>
                <a:rect l="T18" t="T19" r="T20" b="T21"/>
                <a:pathLst>
                  <a:path w="128" h="469">
                    <a:moveTo>
                      <a:pt x="93" y="0"/>
                    </a:moveTo>
                    <a:lnTo>
                      <a:pt x="128" y="405"/>
                    </a:lnTo>
                    <a:lnTo>
                      <a:pt x="64" y="469"/>
                    </a:lnTo>
                    <a:lnTo>
                      <a:pt x="0" y="405"/>
                    </a:lnTo>
                    <a:lnTo>
                      <a:pt x="36" y="0"/>
                    </a:lnTo>
                    <a:lnTo>
                      <a:pt x="93" y="0"/>
                    </a:lnTo>
                    <a:close/>
                  </a:path>
                </a:pathLst>
              </a:custGeom>
              <a:solidFill>
                <a:srgbClr val="F3AC1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85" name="Freeform 64"/>
              <p:cNvSpPr/>
              <p:nvPr/>
            </p:nvSpPr>
            <p:spPr bwMode="auto">
              <a:xfrm>
                <a:off x="614362" y="1693863"/>
                <a:ext cx="115888" cy="131763"/>
              </a:xfrm>
              <a:custGeom>
                <a:avLst/>
                <a:gdLst>
                  <a:gd name="T0" fmla="*/ 0 w 73"/>
                  <a:gd name="T1" fmla="*/ 131763 h 83"/>
                  <a:gd name="T2" fmla="*/ 11113 w 73"/>
                  <a:gd name="T3" fmla="*/ 0 h 83"/>
                  <a:gd name="T4" fmla="*/ 101600 w 73"/>
                  <a:gd name="T5" fmla="*/ 0 h 83"/>
                  <a:gd name="T6" fmla="*/ 115888 w 73"/>
                  <a:gd name="T7" fmla="*/ 131763 h 83"/>
                  <a:gd name="T8" fmla="*/ 0 w 73"/>
                  <a:gd name="T9" fmla="*/ 131763 h 83"/>
                  <a:gd name="T10" fmla="*/ 0 60000 65536"/>
                  <a:gd name="T11" fmla="*/ 0 60000 65536"/>
                  <a:gd name="T12" fmla="*/ 0 60000 65536"/>
                  <a:gd name="T13" fmla="*/ 0 60000 65536"/>
                  <a:gd name="T14" fmla="*/ 0 60000 65536"/>
                  <a:gd name="T15" fmla="*/ 0 w 73"/>
                  <a:gd name="T16" fmla="*/ 0 h 83"/>
                  <a:gd name="T17" fmla="*/ 73 w 73"/>
                  <a:gd name="T18" fmla="*/ 83 h 83"/>
                </a:gdLst>
                <a:ahLst/>
                <a:cxnLst>
                  <a:cxn ang="T10">
                    <a:pos x="T0" y="T1"/>
                  </a:cxn>
                  <a:cxn ang="T11">
                    <a:pos x="T2" y="T3"/>
                  </a:cxn>
                  <a:cxn ang="T12">
                    <a:pos x="T4" y="T5"/>
                  </a:cxn>
                  <a:cxn ang="T13">
                    <a:pos x="T6" y="T7"/>
                  </a:cxn>
                  <a:cxn ang="T14">
                    <a:pos x="T8" y="T9"/>
                  </a:cxn>
                </a:cxnLst>
                <a:rect l="T15" t="T16" r="T17" b="T18"/>
                <a:pathLst>
                  <a:path w="73" h="83">
                    <a:moveTo>
                      <a:pt x="0" y="83"/>
                    </a:moveTo>
                    <a:lnTo>
                      <a:pt x="7" y="0"/>
                    </a:lnTo>
                    <a:lnTo>
                      <a:pt x="64" y="0"/>
                    </a:lnTo>
                    <a:lnTo>
                      <a:pt x="73" y="83"/>
                    </a:lnTo>
                    <a:lnTo>
                      <a:pt x="0" y="83"/>
                    </a:lnTo>
                    <a:close/>
                  </a:path>
                </a:pathLst>
              </a:custGeom>
              <a:solidFill>
                <a:srgbClr val="DD992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86" name="Freeform 65"/>
              <p:cNvSpPr/>
              <p:nvPr/>
            </p:nvSpPr>
            <p:spPr bwMode="auto">
              <a:xfrm>
                <a:off x="685800" y="1693863"/>
                <a:ext cx="560388" cy="161925"/>
              </a:xfrm>
              <a:custGeom>
                <a:avLst/>
                <a:gdLst>
                  <a:gd name="T0" fmla="*/ 0 w 353"/>
                  <a:gd name="T1" fmla="*/ 0 h 102"/>
                  <a:gd name="T2" fmla="*/ 560388 w 353"/>
                  <a:gd name="T3" fmla="*/ 0 h 102"/>
                  <a:gd name="T4" fmla="*/ 560388 w 353"/>
                  <a:gd name="T5" fmla="*/ 127000 h 102"/>
                  <a:gd name="T6" fmla="*/ 71438 w 353"/>
                  <a:gd name="T7" fmla="*/ 161925 h 102"/>
                  <a:gd name="T8" fmla="*/ 0 w 353"/>
                  <a:gd name="T9" fmla="*/ 0 h 102"/>
                  <a:gd name="T10" fmla="*/ 0 60000 65536"/>
                  <a:gd name="T11" fmla="*/ 0 60000 65536"/>
                  <a:gd name="T12" fmla="*/ 0 60000 65536"/>
                  <a:gd name="T13" fmla="*/ 0 60000 65536"/>
                  <a:gd name="T14" fmla="*/ 0 60000 65536"/>
                  <a:gd name="T15" fmla="*/ 0 w 353"/>
                  <a:gd name="T16" fmla="*/ 0 h 102"/>
                  <a:gd name="T17" fmla="*/ 353 w 353"/>
                  <a:gd name="T18" fmla="*/ 102 h 102"/>
                </a:gdLst>
                <a:ahLst/>
                <a:cxnLst>
                  <a:cxn ang="T10">
                    <a:pos x="T0" y="T1"/>
                  </a:cxn>
                  <a:cxn ang="T11">
                    <a:pos x="T2" y="T3"/>
                  </a:cxn>
                  <a:cxn ang="T12">
                    <a:pos x="T4" y="T5"/>
                  </a:cxn>
                  <a:cxn ang="T13">
                    <a:pos x="T6" y="T7"/>
                  </a:cxn>
                  <a:cxn ang="T14">
                    <a:pos x="T8" y="T9"/>
                  </a:cxn>
                </a:cxnLst>
                <a:rect l="T15" t="T16" r="T17" b="T18"/>
                <a:pathLst>
                  <a:path w="353" h="102">
                    <a:moveTo>
                      <a:pt x="0" y="0"/>
                    </a:moveTo>
                    <a:lnTo>
                      <a:pt x="353" y="0"/>
                    </a:lnTo>
                    <a:lnTo>
                      <a:pt x="353" y="80"/>
                    </a:lnTo>
                    <a:lnTo>
                      <a:pt x="45" y="10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87" name="Freeform 66"/>
              <p:cNvSpPr/>
              <p:nvPr/>
            </p:nvSpPr>
            <p:spPr bwMode="auto">
              <a:xfrm>
                <a:off x="93662" y="1693863"/>
                <a:ext cx="561975" cy="161925"/>
              </a:xfrm>
              <a:custGeom>
                <a:avLst/>
                <a:gdLst>
                  <a:gd name="T0" fmla="*/ 561975 w 354"/>
                  <a:gd name="T1" fmla="*/ 0 h 102"/>
                  <a:gd name="T2" fmla="*/ 490538 w 354"/>
                  <a:gd name="T3" fmla="*/ 161925 h 102"/>
                  <a:gd name="T4" fmla="*/ 0 w 354"/>
                  <a:gd name="T5" fmla="*/ 127000 h 102"/>
                  <a:gd name="T6" fmla="*/ 0 w 354"/>
                  <a:gd name="T7" fmla="*/ 0 h 102"/>
                  <a:gd name="T8" fmla="*/ 561975 w 354"/>
                  <a:gd name="T9" fmla="*/ 0 h 102"/>
                  <a:gd name="T10" fmla="*/ 0 60000 65536"/>
                  <a:gd name="T11" fmla="*/ 0 60000 65536"/>
                  <a:gd name="T12" fmla="*/ 0 60000 65536"/>
                  <a:gd name="T13" fmla="*/ 0 60000 65536"/>
                  <a:gd name="T14" fmla="*/ 0 60000 65536"/>
                  <a:gd name="T15" fmla="*/ 0 w 354"/>
                  <a:gd name="T16" fmla="*/ 0 h 102"/>
                  <a:gd name="T17" fmla="*/ 354 w 354"/>
                  <a:gd name="T18" fmla="*/ 102 h 102"/>
                </a:gdLst>
                <a:ahLst/>
                <a:cxnLst>
                  <a:cxn ang="T10">
                    <a:pos x="T0" y="T1"/>
                  </a:cxn>
                  <a:cxn ang="T11">
                    <a:pos x="T2" y="T3"/>
                  </a:cxn>
                  <a:cxn ang="T12">
                    <a:pos x="T4" y="T5"/>
                  </a:cxn>
                  <a:cxn ang="T13">
                    <a:pos x="T6" y="T7"/>
                  </a:cxn>
                  <a:cxn ang="T14">
                    <a:pos x="T8" y="T9"/>
                  </a:cxn>
                </a:cxnLst>
                <a:rect l="T15" t="T16" r="T17" b="T18"/>
                <a:pathLst>
                  <a:path w="354" h="102">
                    <a:moveTo>
                      <a:pt x="354" y="0"/>
                    </a:moveTo>
                    <a:lnTo>
                      <a:pt x="309" y="102"/>
                    </a:lnTo>
                    <a:lnTo>
                      <a:pt x="0" y="80"/>
                    </a:lnTo>
                    <a:lnTo>
                      <a:pt x="0" y="0"/>
                    </a:lnTo>
                    <a:lnTo>
                      <a:pt x="35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88" name="Freeform 68"/>
              <p:cNvSpPr/>
              <p:nvPr/>
            </p:nvSpPr>
            <p:spPr bwMode="auto">
              <a:xfrm>
                <a:off x="1319212" y="2573338"/>
                <a:ext cx="214313" cy="131763"/>
              </a:xfrm>
              <a:custGeom>
                <a:avLst/>
                <a:gdLst>
                  <a:gd name="T0" fmla="*/ 6350 w 135"/>
                  <a:gd name="T1" fmla="*/ 0 h 83"/>
                  <a:gd name="T2" fmla="*/ 0 w 135"/>
                  <a:gd name="T3" fmla="*/ 117475 h 83"/>
                  <a:gd name="T4" fmla="*/ 206375 w 135"/>
                  <a:gd name="T5" fmla="*/ 131763 h 83"/>
                  <a:gd name="T6" fmla="*/ 214313 w 135"/>
                  <a:gd name="T7" fmla="*/ 12700 h 83"/>
                  <a:gd name="T8" fmla="*/ 6350 w 135"/>
                  <a:gd name="T9" fmla="*/ 0 h 83"/>
                  <a:gd name="T10" fmla="*/ 0 60000 65536"/>
                  <a:gd name="T11" fmla="*/ 0 60000 65536"/>
                  <a:gd name="T12" fmla="*/ 0 60000 65536"/>
                  <a:gd name="T13" fmla="*/ 0 60000 65536"/>
                  <a:gd name="T14" fmla="*/ 0 60000 65536"/>
                  <a:gd name="T15" fmla="*/ 0 w 135"/>
                  <a:gd name="T16" fmla="*/ 0 h 83"/>
                  <a:gd name="T17" fmla="*/ 135 w 135"/>
                  <a:gd name="T18" fmla="*/ 83 h 83"/>
                </a:gdLst>
                <a:ahLst/>
                <a:cxnLst>
                  <a:cxn ang="T10">
                    <a:pos x="T0" y="T1"/>
                  </a:cxn>
                  <a:cxn ang="T11">
                    <a:pos x="T2" y="T3"/>
                  </a:cxn>
                  <a:cxn ang="T12">
                    <a:pos x="T4" y="T5"/>
                  </a:cxn>
                  <a:cxn ang="T13">
                    <a:pos x="T6" y="T7"/>
                  </a:cxn>
                  <a:cxn ang="T14">
                    <a:pos x="T8" y="T9"/>
                  </a:cxn>
                </a:cxnLst>
                <a:rect l="T15" t="T16" r="T17" b="T18"/>
                <a:pathLst>
                  <a:path w="135" h="83">
                    <a:moveTo>
                      <a:pt x="4" y="0"/>
                    </a:moveTo>
                    <a:lnTo>
                      <a:pt x="0" y="74"/>
                    </a:lnTo>
                    <a:lnTo>
                      <a:pt x="130" y="83"/>
                    </a:lnTo>
                    <a:lnTo>
                      <a:pt x="135" y="8"/>
                    </a:lnTo>
                    <a:lnTo>
                      <a:pt x="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21524" name="组合 71"/>
            <p:cNvGrpSpPr/>
            <p:nvPr/>
          </p:nvGrpSpPr>
          <p:grpSpPr bwMode="auto">
            <a:xfrm>
              <a:off x="2490788" y="2460624"/>
              <a:ext cx="2919412" cy="898525"/>
              <a:chOff x="0" y="0"/>
              <a:chExt cx="2919184" cy="898634"/>
            </a:xfrm>
          </p:grpSpPr>
          <p:grpSp>
            <p:nvGrpSpPr>
              <p:cNvPr id="21525" name="组合 2"/>
              <p:cNvGrpSpPr/>
              <p:nvPr/>
            </p:nvGrpSpPr>
            <p:grpSpPr bwMode="auto">
              <a:xfrm>
                <a:off x="0" y="126413"/>
                <a:ext cx="1212850" cy="636587"/>
                <a:chOff x="0" y="0"/>
                <a:chExt cx="1212850" cy="636587"/>
              </a:xfrm>
            </p:grpSpPr>
            <p:sp>
              <p:nvSpPr>
                <p:cNvPr id="21527" name="Freeform 11"/>
                <p:cNvSpPr/>
                <p:nvPr/>
              </p:nvSpPr>
              <p:spPr bwMode="auto">
                <a:xfrm>
                  <a:off x="138112" y="79375"/>
                  <a:ext cx="430213" cy="282575"/>
                </a:xfrm>
                <a:custGeom>
                  <a:avLst/>
                  <a:gdLst>
                    <a:gd name="T0" fmla="*/ 0 w 271"/>
                    <a:gd name="T1" fmla="*/ 134938 h 178"/>
                    <a:gd name="T2" fmla="*/ 377825 w 271"/>
                    <a:gd name="T3" fmla="*/ 282575 h 178"/>
                    <a:gd name="T4" fmla="*/ 430213 w 271"/>
                    <a:gd name="T5" fmla="*/ 146050 h 178"/>
                    <a:gd name="T6" fmla="*/ 53975 w 271"/>
                    <a:gd name="T7" fmla="*/ 0 h 178"/>
                    <a:gd name="T8" fmla="*/ 0 w 271"/>
                    <a:gd name="T9" fmla="*/ 134938 h 178"/>
                    <a:gd name="T10" fmla="*/ 0 60000 65536"/>
                    <a:gd name="T11" fmla="*/ 0 60000 65536"/>
                    <a:gd name="T12" fmla="*/ 0 60000 65536"/>
                    <a:gd name="T13" fmla="*/ 0 60000 65536"/>
                    <a:gd name="T14" fmla="*/ 0 60000 65536"/>
                    <a:gd name="T15" fmla="*/ 0 w 271"/>
                    <a:gd name="T16" fmla="*/ 0 h 178"/>
                    <a:gd name="T17" fmla="*/ 271 w 271"/>
                    <a:gd name="T18" fmla="*/ 178 h 178"/>
                  </a:gdLst>
                  <a:ahLst/>
                  <a:cxnLst>
                    <a:cxn ang="T10">
                      <a:pos x="T0" y="T1"/>
                    </a:cxn>
                    <a:cxn ang="T11">
                      <a:pos x="T2" y="T3"/>
                    </a:cxn>
                    <a:cxn ang="T12">
                      <a:pos x="T4" y="T5"/>
                    </a:cxn>
                    <a:cxn ang="T13">
                      <a:pos x="T6" y="T7"/>
                    </a:cxn>
                    <a:cxn ang="T14">
                      <a:pos x="T8" y="T9"/>
                    </a:cxn>
                  </a:cxnLst>
                  <a:rect l="T15" t="T16" r="T17" b="T18"/>
                  <a:pathLst>
                    <a:path w="271" h="178">
                      <a:moveTo>
                        <a:pt x="0" y="85"/>
                      </a:moveTo>
                      <a:lnTo>
                        <a:pt x="238" y="178"/>
                      </a:lnTo>
                      <a:lnTo>
                        <a:pt x="271" y="92"/>
                      </a:lnTo>
                      <a:lnTo>
                        <a:pt x="34" y="0"/>
                      </a:lnTo>
                      <a:lnTo>
                        <a:pt x="0" y="85"/>
                      </a:lnTo>
                      <a:close/>
                    </a:path>
                  </a:pathLst>
                </a:custGeom>
                <a:solidFill>
                  <a:srgbClr val="EDB88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28" name="Freeform 12"/>
                <p:cNvSpPr/>
                <p:nvPr/>
              </p:nvSpPr>
              <p:spPr bwMode="auto">
                <a:xfrm>
                  <a:off x="300037" y="134937"/>
                  <a:ext cx="912813" cy="501650"/>
                </a:xfrm>
                <a:custGeom>
                  <a:avLst/>
                  <a:gdLst>
                    <a:gd name="T0" fmla="*/ 0 w 575"/>
                    <a:gd name="T1" fmla="*/ 169863 h 316"/>
                    <a:gd name="T2" fmla="*/ 844550 w 575"/>
                    <a:gd name="T3" fmla="*/ 501650 h 316"/>
                    <a:gd name="T4" fmla="*/ 912813 w 575"/>
                    <a:gd name="T5" fmla="*/ 331788 h 316"/>
                    <a:gd name="T6" fmla="*/ 68263 w 575"/>
                    <a:gd name="T7" fmla="*/ 0 h 316"/>
                    <a:gd name="T8" fmla="*/ 0 w 575"/>
                    <a:gd name="T9" fmla="*/ 169863 h 316"/>
                    <a:gd name="T10" fmla="*/ 0 60000 65536"/>
                    <a:gd name="T11" fmla="*/ 0 60000 65536"/>
                    <a:gd name="T12" fmla="*/ 0 60000 65536"/>
                    <a:gd name="T13" fmla="*/ 0 60000 65536"/>
                    <a:gd name="T14" fmla="*/ 0 60000 65536"/>
                    <a:gd name="T15" fmla="*/ 0 w 575"/>
                    <a:gd name="T16" fmla="*/ 0 h 316"/>
                    <a:gd name="T17" fmla="*/ 575 w 575"/>
                    <a:gd name="T18" fmla="*/ 316 h 316"/>
                  </a:gdLst>
                  <a:ahLst/>
                  <a:cxnLst>
                    <a:cxn ang="T10">
                      <a:pos x="T0" y="T1"/>
                    </a:cxn>
                    <a:cxn ang="T11">
                      <a:pos x="T2" y="T3"/>
                    </a:cxn>
                    <a:cxn ang="T12">
                      <a:pos x="T4" y="T5"/>
                    </a:cxn>
                    <a:cxn ang="T13">
                      <a:pos x="T6" y="T7"/>
                    </a:cxn>
                    <a:cxn ang="T14">
                      <a:pos x="T8" y="T9"/>
                    </a:cxn>
                  </a:cxnLst>
                  <a:rect l="T15" t="T16" r="T17" b="T18"/>
                  <a:pathLst>
                    <a:path w="575" h="316">
                      <a:moveTo>
                        <a:pt x="0" y="107"/>
                      </a:moveTo>
                      <a:lnTo>
                        <a:pt x="532" y="316"/>
                      </a:lnTo>
                      <a:lnTo>
                        <a:pt x="575" y="209"/>
                      </a:lnTo>
                      <a:lnTo>
                        <a:pt x="43"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29" name="Freeform 13"/>
                <p:cNvSpPr/>
                <p:nvPr/>
              </p:nvSpPr>
              <p:spPr bwMode="auto">
                <a:xfrm>
                  <a:off x="104775" y="57150"/>
                  <a:ext cx="230188" cy="236538"/>
                </a:xfrm>
                <a:custGeom>
                  <a:avLst/>
                  <a:gdLst>
                    <a:gd name="T0" fmla="*/ 0 w 145"/>
                    <a:gd name="T1" fmla="*/ 173038 h 149"/>
                    <a:gd name="T2" fmla="*/ 161925 w 145"/>
                    <a:gd name="T3" fmla="*/ 236538 h 149"/>
                    <a:gd name="T4" fmla="*/ 230188 w 145"/>
                    <a:gd name="T5" fmla="*/ 63500 h 149"/>
                    <a:gd name="T6" fmla="*/ 68263 w 145"/>
                    <a:gd name="T7" fmla="*/ 0 h 149"/>
                    <a:gd name="T8" fmla="*/ 0 w 145"/>
                    <a:gd name="T9" fmla="*/ 173038 h 149"/>
                    <a:gd name="T10" fmla="*/ 0 60000 65536"/>
                    <a:gd name="T11" fmla="*/ 0 60000 65536"/>
                    <a:gd name="T12" fmla="*/ 0 60000 65536"/>
                    <a:gd name="T13" fmla="*/ 0 60000 65536"/>
                    <a:gd name="T14" fmla="*/ 0 60000 65536"/>
                    <a:gd name="T15" fmla="*/ 0 w 145"/>
                    <a:gd name="T16" fmla="*/ 0 h 149"/>
                    <a:gd name="T17" fmla="*/ 145 w 145"/>
                    <a:gd name="T18" fmla="*/ 149 h 149"/>
                  </a:gdLst>
                  <a:ahLst/>
                  <a:cxnLst>
                    <a:cxn ang="T10">
                      <a:pos x="T0" y="T1"/>
                    </a:cxn>
                    <a:cxn ang="T11">
                      <a:pos x="T2" y="T3"/>
                    </a:cxn>
                    <a:cxn ang="T12">
                      <a:pos x="T4" y="T5"/>
                    </a:cxn>
                    <a:cxn ang="T13">
                      <a:pos x="T6" y="T7"/>
                    </a:cxn>
                    <a:cxn ang="T14">
                      <a:pos x="T8" y="T9"/>
                    </a:cxn>
                  </a:cxnLst>
                  <a:rect l="T15" t="T16" r="T17" b="T18"/>
                  <a:pathLst>
                    <a:path w="145" h="149">
                      <a:moveTo>
                        <a:pt x="0" y="109"/>
                      </a:moveTo>
                      <a:lnTo>
                        <a:pt x="102" y="149"/>
                      </a:lnTo>
                      <a:lnTo>
                        <a:pt x="145" y="40"/>
                      </a:lnTo>
                      <a:lnTo>
                        <a:pt x="43" y="0"/>
                      </a:lnTo>
                      <a:lnTo>
                        <a:pt x="0" y="109"/>
                      </a:ln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30" name="Freeform 14"/>
                <p:cNvSpPr/>
                <p:nvPr/>
              </p:nvSpPr>
              <p:spPr bwMode="auto">
                <a:xfrm>
                  <a:off x="0" y="0"/>
                  <a:ext cx="184150" cy="112713"/>
                </a:xfrm>
                <a:custGeom>
                  <a:avLst/>
                  <a:gdLst>
                    <a:gd name="T0" fmla="*/ 0 w 116"/>
                    <a:gd name="T1" fmla="*/ 49213 h 71"/>
                    <a:gd name="T2" fmla="*/ 165100 w 116"/>
                    <a:gd name="T3" fmla="*/ 112713 h 71"/>
                    <a:gd name="T4" fmla="*/ 184150 w 116"/>
                    <a:gd name="T5" fmla="*/ 63500 h 71"/>
                    <a:gd name="T6" fmla="*/ 17463 w 116"/>
                    <a:gd name="T7" fmla="*/ 0 h 71"/>
                    <a:gd name="T8" fmla="*/ 0 w 116"/>
                    <a:gd name="T9" fmla="*/ 49213 h 71"/>
                    <a:gd name="T10" fmla="*/ 0 60000 65536"/>
                    <a:gd name="T11" fmla="*/ 0 60000 65536"/>
                    <a:gd name="T12" fmla="*/ 0 60000 65536"/>
                    <a:gd name="T13" fmla="*/ 0 60000 65536"/>
                    <a:gd name="T14" fmla="*/ 0 60000 65536"/>
                    <a:gd name="T15" fmla="*/ 0 w 116"/>
                    <a:gd name="T16" fmla="*/ 0 h 71"/>
                    <a:gd name="T17" fmla="*/ 116 w 116"/>
                    <a:gd name="T18" fmla="*/ 71 h 71"/>
                  </a:gdLst>
                  <a:ahLst/>
                  <a:cxnLst>
                    <a:cxn ang="T10">
                      <a:pos x="T0" y="T1"/>
                    </a:cxn>
                    <a:cxn ang="T11">
                      <a:pos x="T2" y="T3"/>
                    </a:cxn>
                    <a:cxn ang="T12">
                      <a:pos x="T4" y="T5"/>
                    </a:cxn>
                    <a:cxn ang="T13">
                      <a:pos x="T6" y="T7"/>
                    </a:cxn>
                    <a:cxn ang="T14">
                      <a:pos x="T8" y="T9"/>
                    </a:cxn>
                  </a:cxnLst>
                  <a:rect l="T15" t="T16" r="T17" b="T18"/>
                  <a:pathLst>
                    <a:path w="116" h="71">
                      <a:moveTo>
                        <a:pt x="0" y="31"/>
                      </a:moveTo>
                      <a:lnTo>
                        <a:pt x="104" y="71"/>
                      </a:lnTo>
                      <a:lnTo>
                        <a:pt x="116" y="40"/>
                      </a:lnTo>
                      <a:lnTo>
                        <a:pt x="11" y="0"/>
                      </a:lnTo>
                      <a:lnTo>
                        <a:pt x="0" y="31"/>
                      </a:ln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31" name="Freeform 15"/>
                <p:cNvSpPr/>
                <p:nvPr/>
              </p:nvSpPr>
              <p:spPr bwMode="auto">
                <a:xfrm>
                  <a:off x="107950" y="93662"/>
                  <a:ext cx="144463" cy="93663"/>
                </a:xfrm>
                <a:custGeom>
                  <a:avLst/>
                  <a:gdLst>
                    <a:gd name="T0" fmla="*/ 0 w 91"/>
                    <a:gd name="T1" fmla="*/ 52388 h 59"/>
                    <a:gd name="T2" fmla="*/ 128588 w 91"/>
                    <a:gd name="T3" fmla="*/ 93663 h 59"/>
                    <a:gd name="T4" fmla="*/ 144463 w 91"/>
                    <a:gd name="T5" fmla="*/ 41275 h 59"/>
                    <a:gd name="T6" fmla="*/ 15875 w 91"/>
                    <a:gd name="T7" fmla="*/ 0 h 59"/>
                    <a:gd name="T8" fmla="*/ 0 w 91"/>
                    <a:gd name="T9" fmla="*/ 52388 h 59"/>
                    <a:gd name="T10" fmla="*/ 0 60000 65536"/>
                    <a:gd name="T11" fmla="*/ 0 60000 65536"/>
                    <a:gd name="T12" fmla="*/ 0 60000 65536"/>
                    <a:gd name="T13" fmla="*/ 0 60000 65536"/>
                    <a:gd name="T14" fmla="*/ 0 60000 65536"/>
                    <a:gd name="T15" fmla="*/ 0 w 91"/>
                    <a:gd name="T16" fmla="*/ 0 h 59"/>
                    <a:gd name="T17" fmla="*/ 91 w 91"/>
                    <a:gd name="T18" fmla="*/ 59 h 59"/>
                  </a:gdLst>
                  <a:ahLst/>
                  <a:cxnLst>
                    <a:cxn ang="T10">
                      <a:pos x="T0" y="T1"/>
                    </a:cxn>
                    <a:cxn ang="T11">
                      <a:pos x="T2" y="T3"/>
                    </a:cxn>
                    <a:cxn ang="T12">
                      <a:pos x="T4" y="T5"/>
                    </a:cxn>
                    <a:cxn ang="T13">
                      <a:pos x="T6" y="T7"/>
                    </a:cxn>
                    <a:cxn ang="T14">
                      <a:pos x="T8" y="T9"/>
                    </a:cxn>
                  </a:cxnLst>
                  <a:rect l="T15" t="T16" r="T17" b="T18"/>
                  <a:pathLst>
                    <a:path w="91" h="59">
                      <a:moveTo>
                        <a:pt x="0" y="33"/>
                      </a:moveTo>
                      <a:lnTo>
                        <a:pt x="81" y="59"/>
                      </a:lnTo>
                      <a:lnTo>
                        <a:pt x="91" y="26"/>
                      </a:lnTo>
                      <a:lnTo>
                        <a:pt x="10" y="0"/>
                      </a:lnTo>
                      <a:lnTo>
                        <a:pt x="0" y="33"/>
                      </a:lnTo>
                      <a:close/>
                    </a:path>
                  </a:pathLst>
                </a:custGeom>
                <a:solidFill>
                  <a:srgbClr val="EDB88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32" name="Freeform 16"/>
                <p:cNvSpPr/>
                <p:nvPr/>
              </p:nvSpPr>
              <p:spPr bwMode="auto">
                <a:xfrm>
                  <a:off x="82550" y="131762"/>
                  <a:ext cx="146050" cy="112713"/>
                </a:xfrm>
                <a:custGeom>
                  <a:avLst/>
                  <a:gdLst>
                    <a:gd name="T0" fmla="*/ 0 w 92"/>
                    <a:gd name="T1" fmla="*/ 44450 h 71"/>
                    <a:gd name="T2" fmla="*/ 120650 w 92"/>
                    <a:gd name="T3" fmla="*/ 112713 h 71"/>
                    <a:gd name="T4" fmla="*/ 146050 w 92"/>
                    <a:gd name="T5" fmla="*/ 63500 h 71"/>
                    <a:gd name="T6" fmla="*/ 25400 w 92"/>
                    <a:gd name="T7" fmla="*/ 0 h 71"/>
                    <a:gd name="T8" fmla="*/ 0 w 92"/>
                    <a:gd name="T9" fmla="*/ 44450 h 71"/>
                    <a:gd name="T10" fmla="*/ 0 60000 65536"/>
                    <a:gd name="T11" fmla="*/ 0 60000 65536"/>
                    <a:gd name="T12" fmla="*/ 0 60000 65536"/>
                    <a:gd name="T13" fmla="*/ 0 60000 65536"/>
                    <a:gd name="T14" fmla="*/ 0 60000 65536"/>
                    <a:gd name="T15" fmla="*/ 0 w 92"/>
                    <a:gd name="T16" fmla="*/ 0 h 71"/>
                    <a:gd name="T17" fmla="*/ 92 w 92"/>
                    <a:gd name="T18" fmla="*/ 71 h 71"/>
                  </a:gdLst>
                  <a:ahLst/>
                  <a:cxnLst>
                    <a:cxn ang="T10">
                      <a:pos x="T0" y="T1"/>
                    </a:cxn>
                    <a:cxn ang="T11">
                      <a:pos x="T2" y="T3"/>
                    </a:cxn>
                    <a:cxn ang="T12">
                      <a:pos x="T4" y="T5"/>
                    </a:cxn>
                    <a:cxn ang="T13">
                      <a:pos x="T6" y="T7"/>
                    </a:cxn>
                    <a:cxn ang="T14">
                      <a:pos x="T8" y="T9"/>
                    </a:cxn>
                  </a:cxnLst>
                  <a:rect l="T15" t="T16" r="T17" b="T18"/>
                  <a:pathLst>
                    <a:path w="92" h="71">
                      <a:moveTo>
                        <a:pt x="0" y="28"/>
                      </a:moveTo>
                      <a:lnTo>
                        <a:pt x="76" y="71"/>
                      </a:lnTo>
                      <a:lnTo>
                        <a:pt x="92" y="40"/>
                      </a:lnTo>
                      <a:lnTo>
                        <a:pt x="16" y="0"/>
                      </a:lnTo>
                      <a:lnTo>
                        <a:pt x="0" y="28"/>
                      </a:lnTo>
                      <a:close/>
                    </a:path>
                  </a:pathLst>
                </a:custGeom>
                <a:solidFill>
                  <a:srgbClr val="E8B18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33" name="Freeform 17"/>
                <p:cNvSpPr/>
                <p:nvPr/>
              </p:nvSpPr>
              <p:spPr bwMode="auto">
                <a:xfrm>
                  <a:off x="63500" y="173037"/>
                  <a:ext cx="115888" cy="104775"/>
                </a:xfrm>
                <a:custGeom>
                  <a:avLst/>
                  <a:gdLst>
                    <a:gd name="T0" fmla="*/ 0 w 73"/>
                    <a:gd name="T1" fmla="*/ 33338 h 66"/>
                    <a:gd name="T2" fmla="*/ 90488 w 73"/>
                    <a:gd name="T3" fmla="*/ 104775 h 66"/>
                    <a:gd name="T4" fmla="*/ 115888 w 73"/>
                    <a:gd name="T5" fmla="*/ 71438 h 66"/>
                    <a:gd name="T6" fmla="*/ 26988 w 73"/>
                    <a:gd name="T7" fmla="*/ 0 h 66"/>
                    <a:gd name="T8" fmla="*/ 0 w 73"/>
                    <a:gd name="T9" fmla="*/ 33338 h 66"/>
                    <a:gd name="T10" fmla="*/ 0 60000 65536"/>
                    <a:gd name="T11" fmla="*/ 0 60000 65536"/>
                    <a:gd name="T12" fmla="*/ 0 60000 65536"/>
                    <a:gd name="T13" fmla="*/ 0 60000 65536"/>
                    <a:gd name="T14" fmla="*/ 0 60000 65536"/>
                    <a:gd name="T15" fmla="*/ 0 w 73"/>
                    <a:gd name="T16" fmla="*/ 0 h 66"/>
                    <a:gd name="T17" fmla="*/ 73 w 73"/>
                    <a:gd name="T18" fmla="*/ 66 h 66"/>
                  </a:gdLst>
                  <a:ahLst/>
                  <a:cxnLst>
                    <a:cxn ang="T10">
                      <a:pos x="T0" y="T1"/>
                    </a:cxn>
                    <a:cxn ang="T11">
                      <a:pos x="T2" y="T3"/>
                    </a:cxn>
                    <a:cxn ang="T12">
                      <a:pos x="T4" y="T5"/>
                    </a:cxn>
                    <a:cxn ang="T13">
                      <a:pos x="T6" y="T7"/>
                    </a:cxn>
                    <a:cxn ang="T14">
                      <a:pos x="T8" y="T9"/>
                    </a:cxn>
                  </a:cxnLst>
                  <a:rect l="T15" t="T16" r="T17" b="T18"/>
                  <a:pathLst>
                    <a:path w="73" h="66">
                      <a:moveTo>
                        <a:pt x="0" y="21"/>
                      </a:moveTo>
                      <a:lnTo>
                        <a:pt x="57" y="66"/>
                      </a:lnTo>
                      <a:lnTo>
                        <a:pt x="73" y="45"/>
                      </a:lnTo>
                      <a:lnTo>
                        <a:pt x="17" y="0"/>
                      </a:lnTo>
                      <a:lnTo>
                        <a:pt x="0" y="21"/>
                      </a:lnTo>
                      <a:close/>
                    </a:path>
                  </a:pathLst>
                </a:custGeom>
                <a:solidFill>
                  <a:srgbClr val="EDB88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34" name="Freeform 18"/>
                <p:cNvSpPr/>
                <p:nvPr/>
              </p:nvSpPr>
              <p:spPr bwMode="auto">
                <a:xfrm>
                  <a:off x="293687" y="134937"/>
                  <a:ext cx="184150" cy="233363"/>
                </a:xfrm>
                <a:custGeom>
                  <a:avLst/>
                  <a:gdLst>
                    <a:gd name="T0" fmla="*/ 0 w 116"/>
                    <a:gd name="T1" fmla="*/ 192088 h 147"/>
                    <a:gd name="T2" fmla="*/ 107950 w 116"/>
                    <a:gd name="T3" fmla="*/ 233363 h 147"/>
                    <a:gd name="T4" fmla="*/ 184150 w 116"/>
                    <a:gd name="T5" fmla="*/ 41275 h 147"/>
                    <a:gd name="T6" fmla="*/ 74613 w 116"/>
                    <a:gd name="T7" fmla="*/ 0 h 147"/>
                    <a:gd name="T8" fmla="*/ 0 w 116"/>
                    <a:gd name="T9" fmla="*/ 192088 h 147"/>
                    <a:gd name="T10" fmla="*/ 0 60000 65536"/>
                    <a:gd name="T11" fmla="*/ 0 60000 65536"/>
                    <a:gd name="T12" fmla="*/ 0 60000 65536"/>
                    <a:gd name="T13" fmla="*/ 0 60000 65536"/>
                    <a:gd name="T14" fmla="*/ 0 60000 65536"/>
                    <a:gd name="T15" fmla="*/ 0 w 116"/>
                    <a:gd name="T16" fmla="*/ 0 h 147"/>
                    <a:gd name="T17" fmla="*/ 116 w 116"/>
                    <a:gd name="T18" fmla="*/ 147 h 147"/>
                  </a:gdLst>
                  <a:ahLst/>
                  <a:cxnLst>
                    <a:cxn ang="T10">
                      <a:pos x="T0" y="T1"/>
                    </a:cxn>
                    <a:cxn ang="T11">
                      <a:pos x="T2" y="T3"/>
                    </a:cxn>
                    <a:cxn ang="T12">
                      <a:pos x="T4" y="T5"/>
                    </a:cxn>
                    <a:cxn ang="T13">
                      <a:pos x="T6" y="T7"/>
                    </a:cxn>
                    <a:cxn ang="T14">
                      <a:pos x="T8" y="T9"/>
                    </a:cxn>
                  </a:cxnLst>
                  <a:rect l="T15" t="T16" r="T17" b="T18"/>
                  <a:pathLst>
                    <a:path w="116" h="147">
                      <a:moveTo>
                        <a:pt x="0" y="121"/>
                      </a:moveTo>
                      <a:lnTo>
                        <a:pt x="68" y="147"/>
                      </a:lnTo>
                      <a:lnTo>
                        <a:pt x="116" y="26"/>
                      </a:lnTo>
                      <a:lnTo>
                        <a:pt x="47" y="0"/>
                      </a:lnTo>
                      <a:lnTo>
                        <a:pt x="0" y="12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1535" name="Rectangle 67"/>
                <p:cNvSpPr>
                  <a:spLocks noChangeArrowheads="1"/>
                </p:cNvSpPr>
                <p:nvPr/>
              </p:nvSpPr>
              <p:spPr bwMode="auto">
                <a:xfrm>
                  <a:off x="209550" y="63500"/>
                  <a:ext cx="125413" cy="60325"/>
                </a:xfrm>
                <a:prstGeom prst="rect">
                  <a:avLst/>
                </a:prstGeom>
                <a:solidFill>
                  <a:srgbClr val="EDB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sp>
            <p:nvSpPr>
              <p:cNvPr id="21526" name="矩形 4"/>
              <p:cNvSpPr>
                <a:spLocks noChangeArrowheads="1"/>
              </p:cNvSpPr>
              <p:nvPr/>
            </p:nvSpPr>
            <p:spPr bwMode="auto">
              <a:xfrm>
                <a:off x="1363653" y="0"/>
                <a:ext cx="1555531" cy="898634"/>
              </a:xfrm>
              <a:prstGeom prst="rect">
                <a:avLst/>
              </a:prstGeom>
              <a:solidFill>
                <a:srgbClr val="5B9BD5">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grpSp>
      <p:sp>
        <p:nvSpPr>
          <p:cNvPr id="21516" name="TextBox 10"/>
          <p:cNvSpPr txBox="1">
            <a:spLocks noChangeArrowheads="1"/>
          </p:cNvSpPr>
          <p:nvPr/>
        </p:nvSpPr>
        <p:spPr bwMode="auto">
          <a:xfrm>
            <a:off x="3962400" y="1566333"/>
            <a:ext cx="1947333" cy="173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0665" b="1">
                <a:solidFill>
                  <a:srgbClr val="FFE173"/>
                </a:solidFill>
              </a:rPr>
              <a:t>01</a:t>
            </a:r>
            <a:endParaRPr lang="zh-CN" altLang="en-US" sz="10665" b="1">
              <a:solidFill>
                <a:srgbClr val="FFE173"/>
              </a:solidFill>
            </a:endParaRPr>
          </a:p>
        </p:txBody>
      </p:sp>
      <p:sp>
        <p:nvSpPr>
          <p:cNvPr id="21517" name="TextBox 10"/>
          <p:cNvSpPr txBox="1">
            <a:spLocks noChangeArrowheads="1"/>
          </p:cNvSpPr>
          <p:nvPr/>
        </p:nvSpPr>
        <p:spPr bwMode="auto">
          <a:xfrm>
            <a:off x="6449484" y="1602317"/>
            <a:ext cx="1947333" cy="173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0665" b="1">
                <a:solidFill>
                  <a:srgbClr val="FFE173"/>
                </a:solidFill>
              </a:rPr>
              <a:t>02</a:t>
            </a:r>
            <a:endParaRPr lang="zh-CN" altLang="en-US" sz="10665" b="1">
              <a:solidFill>
                <a:srgbClr val="FFE173"/>
              </a:solidFill>
            </a:endParaRPr>
          </a:p>
        </p:txBody>
      </p:sp>
      <p:sp>
        <p:nvSpPr>
          <p:cNvPr id="21518" name="TextBox 10"/>
          <p:cNvSpPr txBox="1">
            <a:spLocks noChangeArrowheads="1"/>
          </p:cNvSpPr>
          <p:nvPr/>
        </p:nvSpPr>
        <p:spPr bwMode="auto">
          <a:xfrm>
            <a:off x="3970867" y="4279900"/>
            <a:ext cx="1947333" cy="173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0665" b="1">
                <a:solidFill>
                  <a:srgbClr val="FFE173"/>
                </a:solidFill>
              </a:rPr>
              <a:t>03</a:t>
            </a:r>
            <a:endParaRPr lang="zh-CN" altLang="en-US" sz="10665" b="1">
              <a:solidFill>
                <a:srgbClr val="FFE173"/>
              </a:solidFill>
            </a:endParaRPr>
          </a:p>
        </p:txBody>
      </p:sp>
      <p:sp>
        <p:nvSpPr>
          <p:cNvPr id="21519" name="TextBox 10"/>
          <p:cNvSpPr txBox="1">
            <a:spLocks noChangeArrowheads="1"/>
          </p:cNvSpPr>
          <p:nvPr/>
        </p:nvSpPr>
        <p:spPr bwMode="auto">
          <a:xfrm>
            <a:off x="6434668" y="4322233"/>
            <a:ext cx="1945217" cy="173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0665" b="1">
                <a:solidFill>
                  <a:srgbClr val="FFE173"/>
                </a:solidFill>
              </a:rPr>
              <a:t>04</a:t>
            </a:r>
            <a:endParaRPr lang="zh-CN" altLang="en-US" sz="10665" b="1">
              <a:solidFill>
                <a:srgbClr val="FFE173"/>
              </a:solidFill>
            </a:endParaRPr>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1"/>
          <p:cNvGrpSpPr/>
          <p:nvPr/>
        </p:nvGrpSpPr>
        <p:grpSpPr bwMode="auto">
          <a:xfrm>
            <a:off x="7564967" y="2023534"/>
            <a:ext cx="3238500" cy="3196167"/>
            <a:chOff x="0" y="0"/>
            <a:chExt cx="2252663" cy="2254250"/>
          </a:xfrm>
        </p:grpSpPr>
        <p:sp>
          <p:nvSpPr>
            <p:cNvPr id="22559" name="Freeform 5"/>
            <p:cNvSpPr/>
            <p:nvPr/>
          </p:nvSpPr>
          <p:spPr bwMode="auto">
            <a:xfrm>
              <a:off x="1163638" y="342900"/>
              <a:ext cx="776288" cy="776287"/>
            </a:xfrm>
            <a:custGeom>
              <a:avLst/>
              <a:gdLst>
                <a:gd name="T0" fmla="*/ 0 w 489"/>
                <a:gd name="T1" fmla="*/ 776287 h 489"/>
                <a:gd name="T2" fmla="*/ 0 w 489"/>
                <a:gd name="T3" fmla="*/ 776287 h 489"/>
                <a:gd name="T4" fmla="*/ 776288 w 489"/>
                <a:gd name="T5" fmla="*/ 0 h 489"/>
                <a:gd name="T6" fmla="*/ 9525 w 489"/>
                <a:gd name="T7" fmla="*/ 766762 h 489"/>
                <a:gd name="T8" fmla="*/ 9525 w 489"/>
                <a:gd name="T9" fmla="*/ 766762 h 489"/>
                <a:gd name="T10" fmla="*/ 0 w 489"/>
                <a:gd name="T11" fmla="*/ 776287 h 489"/>
                <a:gd name="T12" fmla="*/ 0 60000 65536"/>
                <a:gd name="T13" fmla="*/ 0 60000 65536"/>
                <a:gd name="T14" fmla="*/ 0 60000 65536"/>
                <a:gd name="T15" fmla="*/ 0 60000 65536"/>
                <a:gd name="T16" fmla="*/ 0 60000 65536"/>
                <a:gd name="T17" fmla="*/ 0 60000 65536"/>
                <a:gd name="T18" fmla="*/ 0 w 489"/>
                <a:gd name="T19" fmla="*/ 0 h 489"/>
                <a:gd name="T20" fmla="*/ 489 w 489"/>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489" h="489">
                  <a:moveTo>
                    <a:pt x="0" y="489"/>
                  </a:moveTo>
                  <a:lnTo>
                    <a:pt x="0" y="489"/>
                  </a:lnTo>
                  <a:lnTo>
                    <a:pt x="489" y="0"/>
                  </a:lnTo>
                  <a:lnTo>
                    <a:pt x="6" y="483"/>
                  </a:lnTo>
                  <a:lnTo>
                    <a:pt x="0" y="489"/>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60" name="Freeform 7"/>
            <p:cNvSpPr/>
            <p:nvPr/>
          </p:nvSpPr>
          <p:spPr bwMode="auto">
            <a:xfrm>
              <a:off x="1123950" y="1158875"/>
              <a:ext cx="420688" cy="1017587"/>
            </a:xfrm>
            <a:custGeom>
              <a:avLst/>
              <a:gdLst>
                <a:gd name="T0" fmla="*/ 420688 w 265"/>
                <a:gd name="T1" fmla="*/ 1017587 h 641"/>
                <a:gd name="T2" fmla="*/ 0 w 265"/>
                <a:gd name="T3" fmla="*/ 0 h 641"/>
                <a:gd name="T4" fmla="*/ 420688 w 265"/>
                <a:gd name="T5" fmla="*/ 1017587 h 641"/>
                <a:gd name="T6" fmla="*/ 420688 w 265"/>
                <a:gd name="T7" fmla="*/ 1017587 h 641"/>
                <a:gd name="T8" fmla="*/ 0 60000 65536"/>
                <a:gd name="T9" fmla="*/ 0 60000 65536"/>
                <a:gd name="T10" fmla="*/ 0 60000 65536"/>
                <a:gd name="T11" fmla="*/ 0 60000 65536"/>
                <a:gd name="T12" fmla="*/ 0 w 265"/>
                <a:gd name="T13" fmla="*/ 0 h 641"/>
                <a:gd name="T14" fmla="*/ 265 w 265"/>
                <a:gd name="T15" fmla="*/ 641 h 641"/>
              </a:gdLst>
              <a:ahLst/>
              <a:cxnLst>
                <a:cxn ang="T8">
                  <a:pos x="T0" y="T1"/>
                </a:cxn>
                <a:cxn ang="T9">
                  <a:pos x="T2" y="T3"/>
                </a:cxn>
                <a:cxn ang="T10">
                  <a:pos x="T4" y="T5"/>
                </a:cxn>
                <a:cxn ang="T11">
                  <a:pos x="T6" y="T7"/>
                </a:cxn>
              </a:cxnLst>
              <a:rect l="T12" t="T13" r="T14" b="T15"/>
              <a:pathLst>
                <a:path w="265" h="641">
                  <a:moveTo>
                    <a:pt x="265" y="641"/>
                  </a:moveTo>
                  <a:lnTo>
                    <a:pt x="0" y="0"/>
                  </a:lnTo>
                  <a:lnTo>
                    <a:pt x="265" y="641"/>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61" name="Freeform 8"/>
            <p:cNvSpPr/>
            <p:nvPr/>
          </p:nvSpPr>
          <p:spPr bwMode="auto">
            <a:xfrm>
              <a:off x="346075" y="1809750"/>
              <a:ext cx="128588" cy="127000"/>
            </a:xfrm>
            <a:custGeom>
              <a:avLst/>
              <a:gdLst>
                <a:gd name="T0" fmla="*/ 0 w 81"/>
                <a:gd name="T1" fmla="*/ 127000 h 80"/>
                <a:gd name="T2" fmla="*/ 0 w 81"/>
                <a:gd name="T3" fmla="*/ 127000 h 80"/>
                <a:gd name="T4" fmla="*/ 128588 w 81"/>
                <a:gd name="T5" fmla="*/ 0 h 80"/>
                <a:gd name="T6" fmla="*/ 0 w 81"/>
                <a:gd name="T7" fmla="*/ 127000 h 80"/>
                <a:gd name="T8" fmla="*/ 0 60000 65536"/>
                <a:gd name="T9" fmla="*/ 0 60000 65536"/>
                <a:gd name="T10" fmla="*/ 0 60000 65536"/>
                <a:gd name="T11" fmla="*/ 0 60000 65536"/>
                <a:gd name="T12" fmla="*/ 0 w 81"/>
                <a:gd name="T13" fmla="*/ 0 h 80"/>
                <a:gd name="T14" fmla="*/ 81 w 81"/>
                <a:gd name="T15" fmla="*/ 80 h 80"/>
              </a:gdLst>
              <a:ahLst/>
              <a:cxnLst>
                <a:cxn ang="T8">
                  <a:pos x="T0" y="T1"/>
                </a:cxn>
                <a:cxn ang="T9">
                  <a:pos x="T2" y="T3"/>
                </a:cxn>
                <a:cxn ang="T10">
                  <a:pos x="T4" y="T5"/>
                </a:cxn>
                <a:cxn ang="T11">
                  <a:pos x="T6" y="T7"/>
                </a:cxn>
              </a:cxnLst>
              <a:rect l="T12" t="T13" r="T14" b="T15"/>
              <a:pathLst>
                <a:path w="81" h="80">
                  <a:moveTo>
                    <a:pt x="0" y="80"/>
                  </a:moveTo>
                  <a:lnTo>
                    <a:pt x="0" y="80"/>
                  </a:lnTo>
                  <a:lnTo>
                    <a:pt x="81" y="0"/>
                  </a:lnTo>
                  <a:lnTo>
                    <a:pt x="0" y="80"/>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62" name="Freeform 9"/>
            <p:cNvSpPr/>
            <p:nvPr/>
          </p:nvSpPr>
          <p:spPr bwMode="auto">
            <a:xfrm>
              <a:off x="0" y="1144587"/>
              <a:ext cx="1079500" cy="766762"/>
            </a:xfrm>
            <a:custGeom>
              <a:avLst/>
              <a:gdLst>
                <a:gd name="T0" fmla="*/ 0 w 221"/>
                <a:gd name="T1" fmla="*/ 0 h 157"/>
                <a:gd name="T2" fmla="*/ 87923 w 221"/>
                <a:gd name="T3" fmla="*/ 415126 h 157"/>
                <a:gd name="T4" fmla="*/ 317500 w 221"/>
                <a:gd name="T5" fmla="*/ 766762 h 157"/>
                <a:gd name="T6" fmla="*/ 1079500 w 221"/>
                <a:gd name="T7" fmla="*/ 0 h 157"/>
                <a:gd name="T8" fmla="*/ 654538 w 221"/>
                <a:gd name="T9" fmla="*/ 0 h 157"/>
                <a:gd name="T10" fmla="*/ 0 w 221"/>
                <a:gd name="T11" fmla="*/ 0 h 157"/>
                <a:gd name="T12" fmla="*/ 0 60000 65536"/>
                <a:gd name="T13" fmla="*/ 0 60000 65536"/>
                <a:gd name="T14" fmla="*/ 0 60000 65536"/>
                <a:gd name="T15" fmla="*/ 0 60000 65536"/>
                <a:gd name="T16" fmla="*/ 0 60000 65536"/>
                <a:gd name="T17" fmla="*/ 0 60000 65536"/>
                <a:gd name="T18" fmla="*/ 0 w 221"/>
                <a:gd name="T19" fmla="*/ 0 h 157"/>
                <a:gd name="T20" fmla="*/ 221 w 22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21" h="157">
                  <a:moveTo>
                    <a:pt x="0" y="0"/>
                  </a:moveTo>
                  <a:cubicBezTo>
                    <a:pt x="1" y="29"/>
                    <a:pt x="7" y="58"/>
                    <a:pt x="18" y="85"/>
                  </a:cubicBezTo>
                  <a:cubicBezTo>
                    <a:pt x="29" y="111"/>
                    <a:pt x="44" y="135"/>
                    <a:pt x="65" y="157"/>
                  </a:cubicBezTo>
                  <a:cubicBezTo>
                    <a:pt x="221" y="0"/>
                    <a:pt x="221" y="0"/>
                    <a:pt x="221" y="0"/>
                  </a:cubicBezTo>
                  <a:cubicBezTo>
                    <a:pt x="134" y="0"/>
                    <a:pt x="134" y="0"/>
                    <a:pt x="134" y="0"/>
                  </a:cubicBezTo>
                  <a:lnTo>
                    <a:pt x="0" y="0"/>
                  </a:lnTo>
                  <a:close/>
                </a:path>
              </a:pathLst>
            </a:custGeom>
            <a:solidFill>
              <a:srgbClr val="10253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63" name="Freeform 10"/>
            <p:cNvSpPr/>
            <p:nvPr/>
          </p:nvSpPr>
          <p:spPr bwMode="auto">
            <a:xfrm>
              <a:off x="712788" y="0"/>
              <a:ext cx="401638" cy="1081087"/>
            </a:xfrm>
            <a:custGeom>
              <a:avLst/>
              <a:gdLst>
                <a:gd name="T0" fmla="*/ 401638 w 82"/>
                <a:gd name="T1" fmla="*/ 0 h 221"/>
                <a:gd name="T2" fmla="*/ 0 w 82"/>
                <a:gd name="T3" fmla="*/ 83161 h 221"/>
                <a:gd name="T4" fmla="*/ 401638 w 82"/>
                <a:gd name="T5" fmla="*/ 1081087 h 221"/>
                <a:gd name="T6" fmla="*/ 401638 w 82"/>
                <a:gd name="T7" fmla="*/ 0 h 221"/>
                <a:gd name="T8" fmla="*/ 0 60000 65536"/>
                <a:gd name="T9" fmla="*/ 0 60000 65536"/>
                <a:gd name="T10" fmla="*/ 0 60000 65536"/>
                <a:gd name="T11" fmla="*/ 0 60000 65536"/>
                <a:gd name="T12" fmla="*/ 0 w 82"/>
                <a:gd name="T13" fmla="*/ 0 h 221"/>
                <a:gd name="T14" fmla="*/ 82 w 82"/>
                <a:gd name="T15" fmla="*/ 221 h 221"/>
              </a:gdLst>
              <a:ahLst/>
              <a:cxnLst>
                <a:cxn ang="T8">
                  <a:pos x="T0" y="T1"/>
                </a:cxn>
                <a:cxn ang="T9">
                  <a:pos x="T2" y="T3"/>
                </a:cxn>
                <a:cxn ang="T10">
                  <a:pos x="T4" y="T5"/>
                </a:cxn>
                <a:cxn ang="T11">
                  <a:pos x="T6" y="T7"/>
                </a:cxn>
              </a:cxnLst>
              <a:rect l="T12" t="T13" r="T14" b="T15"/>
              <a:pathLst>
                <a:path w="82" h="221">
                  <a:moveTo>
                    <a:pt x="82" y="0"/>
                  </a:moveTo>
                  <a:cubicBezTo>
                    <a:pt x="53" y="0"/>
                    <a:pt x="25" y="6"/>
                    <a:pt x="0" y="17"/>
                  </a:cubicBezTo>
                  <a:cubicBezTo>
                    <a:pt x="82" y="221"/>
                    <a:pt x="82" y="221"/>
                    <a:pt x="82" y="221"/>
                  </a:cubicBezTo>
                  <a:lnTo>
                    <a:pt x="82" y="0"/>
                  </a:lnTo>
                  <a:close/>
                </a:path>
              </a:pathLst>
            </a:custGeom>
            <a:solidFill>
              <a:srgbClr val="F78D6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64" name="Freeform 11"/>
            <p:cNvSpPr/>
            <p:nvPr/>
          </p:nvSpPr>
          <p:spPr bwMode="auto">
            <a:xfrm>
              <a:off x="1147763" y="0"/>
              <a:ext cx="763588" cy="1081087"/>
            </a:xfrm>
            <a:custGeom>
              <a:avLst/>
              <a:gdLst>
                <a:gd name="T0" fmla="*/ 763588 w 156"/>
                <a:gd name="T1" fmla="*/ 317967 h 221"/>
                <a:gd name="T2" fmla="*/ 411163 w 156"/>
                <a:gd name="T3" fmla="*/ 83161 h 221"/>
                <a:gd name="T4" fmla="*/ 0 w 156"/>
                <a:gd name="T5" fmla="*/ 0 h 221"/>
                <a:gd name="T6" fmla="*/ 0 w 156"/>
                <a:gd name="T7" fmla="*/ 1081087 h 221"/>
                <a:gd name="T8" fmla="*/ 303477 w 156"/>
                <a:gd name="T9" fmla="*/ 777796 h 221"/>
                <a:gd name="T10" fmla="*/ 763588 w 156"/>
                <a:gd name="T11" fmla="*/ 317967 h 221"/>
                <a:gd name="T12" fmla="*/ 0 60000 65536"/>
                <a:gd name="T13" fmla="*/ 0 60000 65536"/>
                <a:gd name="T14" fmla="*/ 0 60000 65536"/>
                <a:gd name="T15" fmla="*/ 0 60000 65536"/>
                <a:gd name="T16" fmla="*/ 0 60000 65536"/>
                <a:gd name="T17" fmla="*/ 0 60000 65536"/>
                <a:gd name="T18" fmla="*/ 0 w 156"/>
                <a:gd name="T19" fmla="*/ 0 h 221"/>
                <a:gd name="T20" fmla="*/ 156 w 156"/>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156" h="221">
                  <a:moveTo>
                    <a:pt x="156" y="65"/>
                  </a:moveTo>
                  <a:cubicBezTo>
                    <a:pt x="135" y="45"/>
                    <a:pt x="111" y="29"/>
                    <a:pt x="84" y="17"/>
                  </a:cubicBezTo>
                  <a:cubicBezTo>
                    <a:pt x="58" y="7"/>
                    <a:pt x="30" y="0"/>
                    <a:pt x="0" y="0"/>
                  </a:cubicBezTo>
                  <a:cubicBezTo>
                    <a:pt x="0" y="221"/>
                    <a:pt x="0" y="221"/>
                    <a:pt x="0" y="221"/>
                  </a:cubicBezTo>
                  <a:cubicBezTo>
                    <a:pt x="62" y="159"/>
                    <a:pt x="62" y="159"/>
                    <a:pt x="62" y="159"/>
                  </a:cubicBezTo>
                  <a:lnTo>
                    <a:pt x="156" y="65"/>
                  </a:lnTo>
                  <a:close/>
                </a:path>
              </a:pathLst>
            </a:custGeom>
            <a:solidFill>
              <a:srgbClr val="2DC8E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65" name="Freeform 12"/>
            <p:cNvSpPr/>
            <p:nvPr/>
          </p:nvSpPr>
          <p:spPr bwMode="auto">
            <a:xfrm>
              <a:off x="1163638" y="342900"/>
              <a:ext cx="1089025" cy="1196975"/>
            </a:xfrm>
            <a:custGeom>
              <a:avLst/>
              <a:gdLst>
                <a:gd name="T0" fmla="*/ 0 w 223"/>
                <a:gd name="T1" fmla="*/ 776812 h 245"/>
                <a:gd name="T2" fmla="*/ 1010889 w 223"/>
                <a:gd name="T3" fmla="*/ 1196975 h 245"/>
                <a:gd name="T4" fmla="*/ 1089025 w 223"/>
                <a:gd name="T5" fmla="*/ 781698 h 245"/>
                <a:gd name="T6" fmla="*/ 1006005 w 223"/>
                <a:gd name="T7" fmla="*/ 351764 h 245"/>
                <a:gd name="T8" fmla="*/ 776480 w 223"/>
                <a:gd name="T9" fmla="*/ 0 h 245"/>
                <a:gd name="T10" fmla="*/ 0 w 223"/>
                <a:gd name="T11" fmla="*/ 776812 h 245"/>
                <a:gd name="T12" fmla="*/ 0 60000 65536"/>
                <a:gd name="T13" fmla="*/ 0 60000 65536"/>
                <a:gd name="T14" fmla="*/ 0 60000 65536"/>
                <a:gd name="T15" fmla="*/ 0 60000 65536"/>
                <a:gd name="T16" fmla="*/ 0 60000 65536"/>
                <a:gd name="T17" fmla="*/ 0 60000 65536"/>
                <a:gd name="T18" fmla="*/ 0 w 223"/>
                <a:gd name="T19" fmla="*/ 0 h 245"/>
                <a:gd name="T20" fmla="*/ 223 w 223"/>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223" h="245">
                  <a:moveTo>
                    <a:pt x="0" y="159"/>
                  </a:moveTo>
                  <a:cubicBezTo>
                    <a:pt x="207" y="245"/>
                    <a:pt x="207" y="245"/>
                    <a:pt x="207" y="245"/>
                  </a:cubicBezTo>
                  <a:cubicBezTo>
                    <a:pt x="218" y="219"/>
                    <a:pt x="223" y="190"/>
                    <a:pt x="223" y="160"/>
                  </a:cubicBezTo>
                  <a:cubicBezTo>
                    <a:pt x="223" y="129"/>
                    <a:pt x="217" y="99"/>
                    <a:pt x="206" y="72"/>
                  </a:cubicBezTo>
                  <a:cubicBezTo>
                    <a:pt x="195" y="45"/>
                    <a:pt x="179" y="21"/>
                    <a:pt x="159" y="0"/>
                  </a:cubicBezTo>
                  <a:lnTo>
                    <a:pt x="0" y="159"/>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66" name="Freeform 13"/>
            <p:cNvSpPr/>
            <p:nvPr/>
          </p:nvSpPr>
          <p:spPr bwMode="auto">
            <a:xfrm>
              <a:off x="1163638" y="1163637"/>
              <a:ext cx="996950" cy="996950"/>
            </a:xfrm>
            <a:custGeom>
              <a:avLst/>
              <a:gdLst>
                <a:gd name="T0" fmla="*/ 278560 w 204"/>
                <a:gd name="T1" fmla="*/ 669520 h 204"/>
                <a:gd name="T2" fmla="*/ 415396 w 204"/>
                <a:gd name="T3" fmla="*/ 996950 h 204"/>
                <a:gd name="T4" fmla="*/ 762374 w 204"/>
                <a:gd name="T5" fmla="*/ 762374 h 204"/>
                <a:gd name="T6" fmla="*/ 996950 w 204"/>
                <a:gd name="T7" fmla="*/ 410509 h 204"/>
                <a:gd name="T8" fmla="*/ 210141 w 204"/>
                <a:gd name="T9" fmla="*/ 87966 h 204"/>
                <a:gd name="T10" fmla="*/ 0 w 204"/>
                <a:gd name="T11" fmla="*/ 0 h 204"/>
                <a:gd name="T12" fmla="*/ 278560 w 204"/>
                <a:gd name="T13" fmla="*/ 669520 h 204"/>
                <a:gd name="T14" fmla="*/ 0 60000 65536"/>
                <a:gd name="T15" fmla="*/ 0 60000 65536"/>
                <a:gd name="T16" fmla="*/ 0 60000 65536"/>
                <a:gd name="T17" fmla="*/ 0 60000 65536"/>
                <a:gd name="T18" fmla="*/ 0 60000 65536"/>
                <a:gd name="T19" fmla="*/ 0 60000 65536"/>
                <a:gd name="T20" fmla="*/ 0 60000 65536"/>
                <a:gd name="T21" fmla="*/ 0 w 204"/>
                <a:gd name="T22" fmla="*/ 0 h 204"/>
                <a:gd name="T23" fmla="*/ 204 w 204"/>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204">
                  <a:moveTo>
                    <a:pt x="57" y="137"/>
                  </a:moveTo>
                  <a:cubicBezTo>
                    <a:pt x="85" y="204"/>
                    <a:pt x="85" y="204"/>
                    <a:pt x="85" y="204"/>
                  </a:cubicBezTo>
                  <a:cubicBezTo>
                    <a:pt x="112" y="192"/>
                    <a:pt x="136" y="176"/>
                    <a:pt x="156" y="156"/>
                  </a:cubicBezTo>
                  <a:cubicBezTo>
                    <a:pt x="176" y="135"/>
                    <a:pt x="193" y="111"/>
                    <a:pt x="204" y="84"/>
                  </a:cubicBezTo>
                  <a:cubicBezTo>
                    <a:pt x="43" y="18"/>
                    <a:pt x="43" y="18"/>
                    <a:pt x="43" y="18"/>
                  </a:cubicBezTo>
                  <a:cubicBezTo>
                    <a:pt x="0" y="0"/>
                    <a:pt x="0" y="0"/>
                    <a:pt x="0" y="0"/>
                  </a:cubicBezTo>
                  <a:lnTo>
                    <a:pt x="57" y="137"/>
                  </a:lnTo>
                  <a:close/>
                </a:path>
              </a:pathLst>
            </a:custGeom>
            <a:solidFill>
              <a:srgbClr val="EF5D3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67" name="Freeform 14"/>
            <p:cNvSpPr/>
            <p:nvPr/>
          </p:nvSpPr>
          <p:spPr bwMode="auto">
            <a:xfrm>
              <a:off x="346075" y="1158875"/>
              <a:ext cx="1198563" cy="1095375"/>
            </a:xfrm>
            <a:custGeom>
              <a:avLst/>
              <a:gdLst>
                <a:gd name="T0" fmla="*/ 0 w 245"/>
                <a:gd name="T1" fmla="*/ 777521 h 224"/>
                <a:gd name="T2" fmla="*/ 352231 w 245"/>
                <a:gd name="T3" fmla="*/ 1012244 h 224"/>
                <a:gd name="T4" fmla="*/ 782735 w 245"/>
                <a:gd name="T5" fmla="*/ 1095375 h 224"/>
                <a:gd name="T6" fmla="*/ 1198563 w 245"/>
                <a:gd name="T7" fmla="*/ 1017134 h 224"/>
                <a:gd name="T8" fmla="*/ 777843 w 245"/>
                <a:gd name="T9" fmla="*/ 0 h 224"/>
                <a:gd name="T10" fmla="*/ 127194 w 245"/>
                <a:gd name="T11" fmla="*/ 650379 h 224"/>
                <a:gd name="T12" fmla="*/ 0 w 245"/>
                <a:gd name="T13" fmla="*/ 777521 h 224"/>
                <a:gd name="T14" fmla="*/ 0 60000 65536"/>
                <a:gd name="T15" fmla="*/ 0 60000 65536"/>
                <a:gd name="T16" fmla="*/ 0 60000 65536"/>
                <a:gd name="T17" fmla="*/ 0 60000 65536"/>
                <a:gd name="T18" fmla="*/ 0 60000 65536"/>
                <a:gd name="T19" fmla="*/ 0 60000 65536"/>
                <a:gd name="T20" fmla="*/ 0 60000 65536"/>
                <a:gd name="T21" fmla="*/ 0 w 245"/>
                <a:gd name="T22" fmla="*/ 0 h 224"/>
                <a:gd name="T23" fmla="*/ 245 w 245"/>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 h="224">
                  <a:moveTo>
                    <a:pt x="0" y="159"/>
                  </a:moveTo>
                  <a:cubicBezTo>
                    <a:pt x="20" y="179"/>
                    <a:pt x="45" y="195"/>
                    <a:pt x="72" y="207"/>
                  </a:cubicBezTo>
                  <a:cubicBezTo>
                    <a:pt x="99" y="218"/>
                    <a:pt x="129" y="224"/>
                    <a:pt x="160" y="224"/>
                  </a:cubicBezTo>
                  <a:cubicBezTo>
                    <a:pt x="190" y="224"/>
                    <a:pt x="218" y="218"/>
                    <a:pt x="245" y="208"/>
                  </a:cubicBezTo>
                  <a:cubicBezTo>
                    <a:pt x="159" y="0"/>
                    <a:pt x="159" y="0"/>
                    <a:pt x="159" y="0"/>
                  </a:cubicBezTo>
                  <a:cubicBezTo>
                    <a:pt x="26" y="133"/>
                    <a:pt x="26" y="133"/>
                    <a:pt x="26" y="133"/>
                  </a:cubicBezTo>
                  <a:lnTo>
                    <a:pt x="0" y="159"/>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68" name="Freeform 15"/>
            <p:cNvSpPr/>
            <p:nvPr/>
          </p:nvSpPr>
          <p:spPr bwMode="auto">
            <a:xfrm>
              <a:off x="0" y="92075"/>
              <a:ext cx="1100138" cy="1017587"/>
            </a:xfrm>
            <a:custGeom>
              <a:avLst/>
              <a:gdLst>
                <a:gd name="T0" fmla="*/ 332486 w 225"/>
                <a:gd name="T1" fmla="*/ 234828 h 208"/>
                <a:gd name="T2" fmla="*/ 88011 w 225"/>
                <a:gd name="T3" fmla="*/ 601746 h 208"/>
                <a:gd name="T4" fmla="*/ 0 w 225"/>
                <a:gd name="T5" fmla="*/ 1017587 h 208"/>
                <a:gd name="T6" fmla="*/ 1100138 w 225"/>
                <a:gd name="T7" fmla="*/ 1017587 h 208"/>
                <a:gd name="T8" fmla="*/ 885000 w 225"/>
                <a:gd name="T9" fmla="*/ 499009 h 208"/>
                <a:gd name="T10" fmla="*/ 679641 w 225"/>
                <a:gd name="T11" fmla="*/ 0 h 208"/>
                <a:gd name="T12" fmla="*/ 332486 w 225"/>
                <a:gd name="T13" fmla="*/ 234828 h 208"/>
                <a:gd name="T14" fmla="*/ 0 60000 65536"/>
                <a:gd name="T15" fmla="*/ 0 60000 65536"/>
                <a:gd name="T16" fmla="*/ 0 60000 65536"/>
                <a:gd name="T17" fmla="*/ 0 60000 65536"/>
                <a:gd name="T18" fmla="*/ 0 60000 65536"/>
                <a:gd name="T19" fmla="*/ 0 60000 65536"/>
                <a:gd name="T20" fmla="*/ 0 60000 65536"/>
                <a:gd name="T21" fmla="*/ 0 w 225"/>
                <a:gd name="T22" fmla="*/ 0 h 208"/>
                <a:gd name="T23" fmla="*/ 225 w 225"/>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208">
                  <a:moveTo>
                    <a:pt x="68" y="48"/>
                  </a:moveTo>
                  <a:cubicBezTo>
                    <a:pt x="47" y="70"/>
                    <a:pt x="29" y="95"/>
                    <a:pt x="18" y="123"/>
                  </a:cubicBezTo>
                  <a:cubicBezTo>
                    <a:pt x="7" y="149"/>
                    <a:pt x="1" y="178"/>
                    <a:pt x="0" y="208"/>
                  </a:cubicBezTo>
                  <a:cubicBezTo>
                    <a:pt x="225" y="208"/>
                    <a:pt x="225" y="208"/>
                    <a:pt x="225" y="208"/>
                  </a:cubicBezTo>
                  <a:cubicBezTo>
                    <a:pt x="181" y="102"/>
                    <a:pt x="181" y="102"/>
                    <a:pt x="181" y="102"/>
                  </a:cubicBezTo>
                  <a:cubicBezTo>
                    <a:pt x="139" y="0"/>
                    <a:pt x="139" y="0"/>
                    <a:pt x="139" y="0"/>
                  </a:cubicBezTo>
                  <a:cubicBezTo>
                    <a:pt x="112" y="12"/>
                    <a:pt x="88" y="28"/>
                    <a:pt x="68" y="48"/>
                  </a:cubicBezTo>
                  <a:close/>
                </a:path>
              </a:pathLst>
            </a:custGeom>
            <a:solidFill>
              <a:srgbClr val="3DA18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69" name="Freeform 16"/>
            <p:cNvSpPr/>
            <p:nvPr/>
          </p:nvSpPr>
          <p:spPr bwMode="auto">
            <a:xfrm>
              <a:off x="679450" y="92075"/>
              <a:ext cx="204788" cy="500062"/>
            </a:xfrm>
            <a:custGeom>
              <a:avLst/>
              <a:gdLst>
                <a:gd name="T0" fmla="*/ 0 w 129"/>
                <a:gd name="T1" fmla="*/ 0 h 315"/>
                <a:gd name="T2" fmla="*/ 204788 w 129"/>
                <a:gd name="T3" fmla="*/ 500062 h 315"/>
                <a:gd name="T4" fmla="*/ 0 w 129"/>
                <a:gd name="T5" fmla="*/ 0 h 315"/>
                <a:gd name="T6" fmla="*/ 0 w 129"/>
                <a:gd name="T7" fmla="*/ 0 h 315"/>
                <a:gd name="T8" fmla="*/ 0 60000 65536"/>
                <a:gd name="T9" fmla="*/ 0 60000 65536"/>
                <a:gd name="T10" fmla="*/ 0 60000 65536"/>
                <a:gd name="T11" fmla="*/ 0 60000 65536"/>
                <a:gd name="T12" fmla="*/ 0 w 129"/>
                <a:gd name="T13" fmla="*/ 0 h 315"/>
                <a:gd name="T14" fmla="*/ 129 w 129"/>
                <a:gd name="T15" fmla="*/ 315 h 315"/>
              </a:gdLst>
              <a:ahLst/>
              <a:cxnLst>
                <a:cxn ang="T8">
                  <a:pos x="T0" y="T1"/>
                </a:cxn>
                <a:cxn ang="T9">
                  <a:pos x="T2" y="T3"/>
                </a:cxn>
                <a:cxn ang="T10">
                  <a:pos x="T4" y="T5"/>
                </a:cxn>
                <a:cxn ang="T11">
                  <a:pos x="T6" y="T7"/>
                </a:cxn>
              </a:cxnLst>
              <a:rect l="T12" t="T13" r="T14" b="T15"/>
              <a:pathLst>
                <a:path w="129" h="315">
                  <a:moveTo>
                    <a:pt x="0" y="0"/>
                  </a:moveTo>
                  <a:lnTo>
                    <a:pt x="129" y="315"/>
                  </a:lnTo>
                  <a:lnTo>
                    <a:pt x="0" y="0"/>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70" name="Oval 17"/>
            <p:cNvSpPr>
              <a:spLocks noChangeArrowheads="1"/>
            </p:cNvSpPr>
            <p:nvPr/>
          </p:nvSpPr>
          <p:spPr bwMode="auto">
            <a:xfrm>
              <a:off x="196852" y="196852"/>
              <a:ext cx="1858960" cy="185895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sp>
        <p:nvSpPr>
          <p:cNvPr id="22531" name="Rectangle 21"/>
          <p:cNvSpPr>
            <a:spLocks noChangeArrowheads="1"/>
          </p:cNvSpPr>
          <p:nvPr/>
        </p:nvSpPr>
        <p:spPr bwMode="auto">
          <a:xfrm>
            <a:off x="1524001" y="2087034"/>
            <a:ext cx="116417" cy="503767"/>
          </a:xfrm>
          <a:prstGeom prst="rect">
            <a:avLst/>
          </a:prstGeom>
          <a:solidFill>
            <a:srgbClr val="2DC8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2DC8E7"/>
              </a:solidFill>
              <a:sym typeface="宋体" panose="02010600030101010101" pitchFamily="2" charset="-122"/>
            </a:endParaRPr>
          </a:p>
        </p:txBody>
      </p:sp>
      <p:sp>
        <p:nvSpPr>
          <p:cNvPr id="22532" name="直接连接符 7"/>
          <p:cNvSpPr>
            <a:spLocks noChangeShapeType="1"/>
          </p:cNvSpPr>
          <p:nvPr/>
        </p:nvSpPr>
        <p:spPr bwMode="auto">
          <a:xfrm flipH="1">
            <a:off x="3306234" y="2341033"/>
            <a:ext cx="3384551" cy="0"/>
          </a:xfrm>
          <a:prstGeom prst="line">
            <a:avLst/>
          </a:prstGeom>
          <a:noFill/>
          <a:ln w="15875">
            <a:solidFill>
              <a:srgbClr val="B58A36"/>
            </a:solidFill>
            <a:prstDash val="dash"/>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33" name="TextBox 682"/>
          <p:cNvSpPr>
            <a:spLocks noChangeArrowheads="1"/>
          </p:cNvSpPr>
          <p:nvPr/>
        </p:nvSpPr>
        <p:spPr bwMode="auto">
          <a:xfrm>
            <a:off x="6735234" y="2074334"/>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B58A36"/>
                </a:solidFill>
                <a:latin typeface="方正中等线简体" panose="02010601030101010101" pitchFamily="2" charset="-122"/>
                <a:ea typeface="方正中等线简体" panose="02010601030101010101" pitchFamily="2" charset="-122"/>
              </a:rPr>
              <a:t>36%</a:t>
            </a:r>
            <a:endParaRPr lang="zh-CN" altLang="en-US" sz="2400">
              <a:solidFill>
                <a:srgbClr val="B58A36"/>
              </a:solidFill>
              <a:latin typeface="方正中等线简体" panose="02010601030101010101" pitchFamily="2" charset="-122"/>
              <a:ea typeface="方正中等线简体" panose="02010601030101010101" pitchFamily="2" charset="-122"/>
            </a:endParaRPr>
          </a:p>
        </p:txBody>
      </p:sp>
      <p:sp>
        <p:nvSpPr>
          <p:cNvPr id="22534" name="TextBox 206"/>
          <p:cNvSpPr>
            <a:spLocks noChangeArrowheads="1"/>
          </p:cNvSpPr>
          <p:nvPr/>
        </p:nvSpPr>
        <p:spPr bwMode="auto">
          <a:xfrm>
            <a:off x="1856049" y="2114551"/>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2135">
                <a:solidFill>
                  <a:srgbClr val="B58A36"/>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a:solidFill>
                <a:srgbClr val="B58A36"/>
              </a:solidFill>
            </a:endParaRPr>
          </a:p>
        </p:txBody>
      </p:sp>
      <p:sp>
        <p:nvSpPr>
          <p:cNvPr id="22535" name="Rectangle 19"/>
          <p:cNvSpPr>
            <a:spLocks noChangeArrowheads="1"/>
          </p:cNvSpPr>
          <p:nvPr/>
        </p:nvSpPr>
        <p:spPr bwMode="auto">
          <a:xfrm>
            <a:off x="1524001" y="2768601"/>
            <a:ext cx="116417" cy="50376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135">
              <a:solidFill>
                <a:srgbClr val="000000"/>
              </a:solidFill>
              <a:sym typeface="宋体" panose="02010600030101010101" pitchFamily="2" charset="-122"/>
            </a:endParaRPr>
          </a:p>
        </p:txBody>
      </p:sp>
      <p:sp>
        <p:nvSpPr>
          <p:cNvPr id="22536" name="Freeform 35"/>
          <p:cNvSpPr/>
          <p:nvPr/>
        </p:nvSpPr>
        <p:spPr bwMode="auto">
          <a:xfrm>
            <a:off x="1589617" y="2768601"/>
            <a:ext cx="50800" cy="503767"/>
          </a:xfrm>
          <a:custGeom>
            <a:avLst/>
            <a:gdLst>
              <a:gd name="T0" fmla="*/ 38100 w 24"/>
              <a:gd name="T1" fmla="*/ 0 h 197"/>
              <a:gd name="T2" fmla="*/ 0 w 24"/>
              <a:gd name="T3" fmla="*/ 0 h 197"/>
              <a:gd name="T4" fmla="*/ 38100 w 24"/>
              <a:gd name="T5" fmla="*/ 0 h 197"/>
              <a:gd name="T6" fmla="*/ 38100 w 24"/>
              <a:gd name="T7" fmla="*/ 377825 h 197"/>
              <a:gd name="T8" fmla="*/ 38100 w 24"/>
              <a:gd name="T9" fmla="*/ 377825 h 197"/>
              <a:gd name="T10" fmla="*/ 38100 w 24"/>
              <a:gd name="T11" fmla="*/ 0 h 197"/>
              <a:gd name="T12" fmla="*/ 0 60000 65536"/>
              <a:gd name="T13" fmla="*/ 0 60000 65536"/>
              <a:gd name="T14" fmla="*/ 0 60000 65536"/>
              <a:gd name="T15" fmla="*/ 0 60000 65536"/>
              <a:gd name="T16" fmla="*/ 0 60000 65536"/>
              <a:gd name="T17" fmla="*/ 0 60000 65536"/>
              <a:gd name="T18" fmla="*/ 0 w 24"/>
              <a:gd name="T19" fmla="*/ 0 h 197"/>
              <a:gd name="T20" fmla="*/ 24 w 24"/>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24" h="197">
                <a:moveTo>
                  <a:pt x="24" y="0"/>
                </a:moveTo>
                <a:lnTo>
                  <a:pt x="0" y="0"/>
                </a:lnTo>
                <a:lnTo>
                  <a:pt x="24" y="0"/>
                </a:lnTo>
                <a:lnTo>
                  <a:pt x="24" y="197"/>
                </a:lnTo>
                <a:lnTo>
                  <a:pt x="24" y="0"/>
                </a:lnTo>
                <a:close/>
              </a:path>
            </a:pathLst>
          </a:custGeom>
          <a:solidFill>
            <a:srgbClr val="458E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37" name="Freeform 36"/>
          <p:cNvSpPr/>
          <p:nvPr/>
        </p:nvSpPr>
        <p:spPr bwMode="auto">
          <a:xfrm>
            <a:off x="1589617" y="2768601"/>
            <a:ext cx="50800" cy="503767"/>
          </a:xfrm>
          <a:custGeom>
            <a:avLst/>
            <a:gdLst>
              <a:gd name="T0" fmla="*/ 38100 w 24"/>
              <a:gd name="T1" fmla="*/ 0 h 197"/>
              <a:gd name="T2" fmla="*/ 0 w 24"/>
              <a:gd name="T3" fmla="*/ 0 h 197"/>
              <a:gd name="T4" fmla="*/ 38100 w 24"/>
              <a:gd name="T5" fmla="*/ 0 h 197"/>
              <a:gd name="T6" fmla="*/ 38100 w 24"/>
              <a:gd name="T7" fmla="*/ 377825 h 197"/>
              <a:gd name="T8" fmla="*/ 38100 w 24"/>
              <a:gd name="T9" fmla="*/ 377825 h 197"/>
              <a:gd name="T10" fmla="*/ 38100 w 24"/>
              <a:gd name="T11" fmla="*/ 0 h 197"/>
              <a:gd name="T12" fmla="*/ 0 60000 65536"/>
              <a:gd name="T13" fmla="*/ 0 60000 65536"/>
              <a:gd name="T14" fmla="*/ 0 60000 65536"/>
              <a:gd name="T15" fmla="*/ 0 60000 65536"/>
              <a:gd name="T16" fmla="*/ 0 60000 65536"/>
              <a:gd name="T17" fmla="*/ 0 60000 65536"/>
              <a:gd name="T18" fmla="*/ 0 w 24"/>
              <a:gd name="T19" fmla="*/ 0 h 197"/>
              <a:gd name="T20" fmla="*/ 24 w 24"/>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24" h="197">
                <a:moveTo>
                  <a:pt x="24" y="0"/>
                </a:moveTo>
                <a:lnTo>
                  <a:pt x="0" y="0"/>
                </a:lnTo>
                <a:lnTo>
                  <a:pt x="24" y="0"/>
                </a:lnTo>
                <a:lnTo>
                  <a:pt x="24" y="197"/>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38" name="直接连接符 195"/>
          <p:cNvSpPr>
            <a:spLocks noChangeShapeType="1"/>
          </p:cNvSpPr>
          <p:nvPr/>
        </p:nvSpPr>
        <p:spPr bwMode="auto">
          <a:xfrm flipH="1">
            <a:off x="3306234" y="3020484"/>
            <a:ext cx="2925233" cy="0"/>
          </a:xfrm>
          <a:prstGeom prst="line">
            <a:avLst/>
          </a:prstGeom>
          <a:noFill/>
          <a:ln w="15875">
            <a:solidFill>
              <a:srgbClr val="B58A36"/>
            </a:solidFill>
            <a:prstDash val="dash"/>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39" name="TextBox 682"/>
          <p:cNvSpPr>
            <a:spLocks noChangeArrowheads="1"/>
          </p:cNvSpPr>
          <p:nvPr/>
        </p:nvSpPr>
        <p:spPr bwMode="auto">
          <a:xfrm>
            <a:off x="6269567" y="275378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B58A36"/>
                </a:solidFill>
                <a:latin typeface="方正中等线简体" panose="02010601030101010101" pitchFamily="2" charset="-122"/>
                <a:ea typeface="方正中等线简体" panose="02010601030101010101" pitchFamily="2" charset="-122"/>
              </a:rPr>
              <a:t>28%</a:t>
            </a:r>
            <a:endParaRPr lang="zh-CN" altLang="en-US" sz="2400">
              <a:solidFill>
                <a:srgbClr val="B58A36"/>
              </a:solidFill>
              <a:latin typeface="方正中等线简体" panose="02010601030101010101" pitchFamily="2" charset="-122"/>
              <a:ea typeface="方正中等线简体" panose="02010601030101010101" pitchFamily="2" charset="-122"/>
            </a:endParaRPr>
          </a:p>
        </p:txBody>
      </p:sp>
      <p:sp>
        <p:nvSpPr>
          <p:cNvPr id="22540" name="TextBox 207"/>
          <p:cNvSpPr>
            <a:spLocks noChangeArrowheads="1"/>
          </p:cNvSpPr>
          <p:nvPr/>
        </p:nvSpPr>
        <p:spPr bwMode="auto">
          <a:xfrm>
            <a:off x="1856049" y="2794000"/>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2135">
                <a:solidFill>
                  <a:srgbClr val="B58A36"/>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a:solidFill>
                <a:srgbClr val="B58A36"/>
              </a:solidFill>
            </a:endParaRPr>
          </a:p>
        </p:txBody>
      </p:sp>
      <p:sp>
        <p:nvSpPr>
          <p:cNvPr id="22541" name="Rectangle 23"/>
          <p:cNvSpPr>
            <a:spLocks noChangeArrowheads="1"/>
          </p:cNvSpPr>
          <p:nvPr/>
        </p:nvSpPr>
        <p:spPr bwMode="auto">
          <a:xfrm>
            <a:off x="1524001" y="3443818"/>
            <a:ext cx="116417" cy="512233"/>
          </a:xfrm>
          <a:prstGeom prst="rect">
            <a:avLst/>
          </a:prstGeom>
          <a:solidFill>
            <a:srgbClr val="A2B9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135">
              <a:solidFill>
                <a:srgbClr val="000000"/>
              </a:solidFill>
              <a:sym typeface="宋体" panose="02010600030101010101" pitchFamily="2" charset="-122"/>
            </a:endParaRPr>
          </a:p>
        </p:txBody>
      </p:sp>
      <p:sp>
        <p:nvSpPr>
          <p:cNvPr id="22542" name="Rectangle 24"/>
          <p:cNvSpPr>
            <a:spLocks noChangeArrowheads="1"/>
          </p:cNvSpPr>
          <p:nvPr/>
        </p:nvSpPr>
        <p:spPr bwMode="auto">
          <a:xfrm>
            <a:off x="1524001" y="3443818"/>
            <a:ext cx="116417" cy="512233"/>
          </a:xfrm>
          <a:prstGeom prst="rect">
            <a:avLst/>
          </a:prstGeom>
          <a:solidFill>
            <a:srgbClr val="254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135">
              <a:solidFill>
                <a:srgbClr val="000000"/>
              </a:solidFill>
              <a:sym typeface="宋体" panose="02010600030101010101" pitchFamily="2" charset="-122"/>
            </a:endParaRPr>
          </a:p>
        </p:txBody>
      </p:sp>
      <p:sp>
        <p:nvSpPr>
          <p:cNvPr id="22543" name="直接连接符 197"/>
          <p:cNvSpPr>
            <a:spLocks noChangeShapeType="1"/>
          </p:cNvSpPr>
          <p:nvPr/>
        </p:nvSpPr>
        <p:spPr bwMode="auto">
          <a:xfrm flipH="1">
            <a:off x="3306233" y="3699933"/>
            <a:ext cx="2736851" cy="0"/>
          </a:xfrm>
          <a:prstGeom prst="line">
            <a:avLst/>
          </a:prstGeom>
          <a:noFill/>
          <a:ln w="15875">
            <a:solidFill>
              <a:srgbClr val="B58A36"/>
            </a:solidFill>
            <a:prstDash val="dash"/>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44" name="TextBox 682"/>
          <p:cNvSpPr>
            <a:spLocks noChangeArrowheads="1"/>
          </p:cNvSpPr>
          <p:nvPr/>
        </p:nvSpPr>
        <p:spPr bwMode="auto">
          <a:xfrm>
            <a:off x="6043085" y="3433234"/>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B58A36"/>
                </a:solidFill>
                <a:latin typeface="方正中等线简体" panose="02010601030101010101" pitchFamily="2" charset="-122"/>
                <a:ea typeface="方正中等线简体" panose="02010601030101010101" pitchFamily="2" charset="-122"/>
              </a:rPr>
              <a:t>10%</a:t>
            </a:r>
            <a:endParaRPr lang="zh-CN" altLang="en-US" sz="2400">
              <a:solidFill>
                <a:srgbClr val="B58A36"/>
              </a:solidFill>
              <a:latin typeface="方正中等线简体" panose="02010601030101010101" pitchFamily="2" charset="-122"/>
              <a:ea typeface="方正中等线简体" panose="02010601030101010101" pitchFamily="2" charset="-122"/>
            </a:endParaRPr>
          </a:p>
        </p:txBody>
      </p:sp>
      <p:sp>
        <p:nvSpPr>
          <p:cNvPr id="22545" name="TextBox 208"/>
          <p:cNvSpPr>
            <a:spLocks noChangeArrowheads="1"/>
          </p:cNvSpPr>
          <p:nvPr/>
        </p:nvSpPr>
        <p:spPr bwMode="auto">
          <a:xfrm>
            <a:off x="1856049" y="3473451"/>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2135">
                <a:solidFill>
                  <a:srgbClr val="B58A36"/>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a:solidFill>
                <a:srgbClr val="B58A36"/>
              </a:solidFill>
            </a:endParaRPr>
          </a:p>
        </p:txBody>
      </p:sp>
      <p:sp>
        <p:nvSpPr>
          <p:cNvPr id="22546" name="Rectangle 26"/>
          <p:cNvSpPr>
            <a:spLocks noChangeArrowheads="1"/>
          </p:cNvSpPr>
          <p:nvPr/>
        </p:nvSpPr>
        <p:spPr bwMode="auto">
          <a:xfrm>
            <a:off x="1524001" y="4123268"/>
            <a:ext cx="116417" cy="51223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135">
              <a:solidFill>
                <a:srgbClr val="A6A6A6"/>
              </a:solidFill>
              <a:sym typeface="宋体" panose="02010600030101010101" pitchFamily="2" charset="-122"/>
            </a:endParaRPr>
          </a:p>
        </p:txBody>
      </p:sp>
      <p:sp>
        <p:nvSpPr>
          <p:cNvPr id="22547" name="Freeform 47"/>
          <p:cNvSpPr/>
          <p:nvPr/>
        </p:nvSpPr>
        <p:spPr bwMode="auto">
          <a:xfrm>
            <a:off x="1589617" y="4123268"/>
            <a:ext cx="50800" cy="512233"/>
          </a:xfrm>
          <a:custGeom>
            <a:avLst/>
            <a:gdLst>
              <a:gd name="T0" fmla="*/ 38100 w 24"/>
              <a:gd name="T1" fmla="*/ 0 h 200"/>
              <a:gd name="T2" fmla="*/ 0 w 24"/>
              <a:gd name="T3" fmla="*/ 0 h 200"/>
              <a:gd name="T4" fmla="*/ 38100 w 24"/>
              <a:gd name="T5" fmla="*/ 0 h 200"/>
              <a:gd name="T6" fmla="*/ 38100 w 24"/>
              <a:gd name="T7" fmla="*/ 384175 h 200"/>
              <a:gd name="T8" fmla="*/ 38100 w 24"/>
              <a:gd name="T9" fmla="*/ 384175 h 200"/>
              <a:gd name="T10" fmla="*/ 38100 w 24"/>
              <a:gd name="T11" fmla="*/ 0 h 200"/>
              <a:gd name="T12" fmla="*/ 0 60000 65536"/>
              <a:gd name="T13" fmla="*/ 0 60000 65536"/>
              <a:gd name="T14" fmla="*/ 0 60000 65536"/>
              <a:gd name="T15" fmla="*/ 0 60000 65536"/>
              <a:gd name="T16" fmla="*/ 0 60000 65536"/>
              <a:gd name="T17" fmla="*/ 0 60000 65536"/>
              <a:gd name="T18" fmla="*/ 0 w 24"/>
              <a:gd name="T19" fmla="*/ 0 h 200"/>
              <a:gd name="T20" fmla="*/ 24 w 2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24" h="200">
                <a:moveTo>
                  <a:pt x="24" y="0"/>
                </a:moveTo>
                <a:lnTo>
                  <a:pt x="0" y="0"/>
                </a:lnTo>
                <a:lnTo>
                  <a:pt x="24" y="0"/>
                </a:lnTo>
                <a:lnTo>
                  <a:pt x="24" y="200"/>
                </a:lnTo>
                <a:lnTo>
                  <a:pt x="24" y="0"/>
                </a:lnTo>
                <a:close/>
              </a:path>
            </a:pathLst>
          </a:custGeom>
          <a:solidFill>
            <a:srgbClr val="FF32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48" name="Freeform 48"/>
          <p:cNvSpPr/>
          <p:nvPr/>
        </p:nvSpPr>
        <p:spPr bwMode="auto">
          <a:xfrm>
            <a:off x="1589617" y="4123268"/>
            <a:ext cx="50800" cy="512233"/>
          </a:xfrm>
          <a:custGeom>
            <a:avLst/>
            <a:gdLst>
              <a:gd name="T0" fmla="*/ 38100 w 24"/>
              <a:gd name="T1" fmla="*/ 0 h 200"/>
              <a:gd name="T2" fmla="*/ 0 w 24"/>
              <a:gd name="T3" fmla="*/ 0 h 200"/>
              <a:gd name="T4" fmla="*/ 38100 w 24"/>
              <a:gd name="T5" fmla="*/ 0 h 200"/>
              <a:gd name="T6" fmla="*/ 38100 w 24"/>
              <a:gd name="T7" fmla="*/ 384175 h 200"/>
              <a:gd name="T8" fmla="*/ 38100 w 24"/>
              <a:gd name="T9" fmla="*/ 384175 h 200"/>
              <a:gd name="T10" fmla="*/ 38100 w 24"/>
              <a:gd name="T11" fmla="*/ 0 h 200"/>
              <a:gd name="T12" fmla="*/ 0 60000 65536"/>
              <a:gd name="T13" fmla="*/ 0 60000 65536"/>
              <a:gd name="T14" fmla="*/ 0 60000 65536"/>
              <a:gd name="T15" fmla="*/ 0 60000 65536"/>
              <a:gd name="T16" fmla="*/ 0 60000 65536"/>
              <a:gd name="T17" fmla="*/ 0 60000 65536"/>
              <a:gd name="T18" fmla="*/ 0 w 24"/>
              <a:gd name="T19" fmla="*/ 0 h 200"/>
              <a:gd name="T20" fmla="*/ 24 w 2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24" h="200">
                <a:moveTo>
                  <a:pt x="24" y="0"/>
                </a:moveTo>
                <a:lnTo>
                  <a:pt x="0" y="0"/>
                </a:lnTo>
                <a:lnTo>
                  <a:pt x="24" y="0"/>
                </a:lnTo>
                <a:lnTo>
                  <a:pt x="24" y="20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49" name="直接连接符 199"/>
          <p:cNvSpPr>
            <a:spLocks noChangeShapeType="1"/>
          </p:cNvSpPr>
          <p:nvPr/>
        </p:nvSpPr>
        <p:spPr bwMode="auto">
          <a:xfrm flipH="1">
            <a:off x="3306234" y="4379385"/>
            <a:ext cx="2925233" cy="2116"/>
          </a:xfrm>
          <a:prstGeom prst="line">
            <a:avLst/>
          </a:prstGeom>
          <a:noFill/>
          <a:ln w="15875">
            <a:solidFill>
              <a:srgbClr val="B58A36"/>
            </a:solidFill>
            <a:prstDash val="dash"/>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50" name="TextBox 682"/>
          <p:cNvSpPr>
            <a:spLocks noChangeArrowheads="1"/>
          </p:cNvSpPr>
          <p:nvPr/>
        </p:nvSpPr>
        <p:spPr bwMode="auto">
          <a:xfrm>
            <a:off x="6237818" y="411268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B58A36"/>
                </a:solidFill>
                <a:latin typeface="方正中等线简体" panose="02010601030101010101" pitchFamily="2" charset="-122"/>
                <a:ea typeface="方正中等线简体" panose="02010601030101010101" pitchFamily="2" charset="-122"/>
              </a:rPr>
              <a:t>16%</a:t>
            </a:r>
            <a:endParaRPr lang="zh-CN" altLang="en-US" sz="2400">
              <a:solidFill>
                <a:srgbClr val="B58A36"/>
              </a:solidFill>
              <a:latin typeface="方正中等线简体" panose="02010601030101010101" pitchFamily="2" charset="-122"/>
              <a:ea typeface="方正中等线简体" panose="02010601030101010101" pitchFamily="2" charset="-122"/>
            </a:endParaRPr>
          </a:p>
        </p:txBody>
      </p:sp>
      <p:sp>
        <p:nvSpPr>
          <p:cNvPr id="22551" name="TextBox 209"/>
          <p:cNvSpPr>
            <a:spLocks noChangeArrowheads="1"/>
          </p:cNvSpPr>
          <p:nvPr/>
        </p:nvSpPr>
        <p:spPr bwMode="auto">
          <a:xfrm>
            <a:off x="1856049" y="4152900"/>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2135">
                <a:solidFill>
                  <a:srgbClr val="B58A36"/>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a:solidFill>
                <a:srgbClr val="B58A36"/>
              </a:solidFill>
            </a:endParaRPr>
          </a:p>
        </p:txBody>
      </p:sp>
      <p:sp>
        <p:nvSpPr>
          <p:cNvPr id="22552" name="Rectangle 27"/>
          <p:cNvSpPr>
            <a:spLocks noChangeArrowheads="1"/>
          </p:cNvSpPr>
          <p:nvPr/>
        </p:nvSpPr>
        <p:spPr bwMode="auto">
          <a:xfrm>
            <a:off x="1524001" y="4830234"/>
            <a:ext cx="116417" cy="503767"/>
          </a:xfrm>
          <a:prstGeom prst="rect">
            <a:avLst/>
          </a:prstGeom>
          <a:solidFill>
            <a:srgbClr val="3D9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135">
              <a:solidFill>
                <a:srgbClr val="000000"/>
              </a:solidFill>
              <a:sym typeface="宋体" panose="02010600030101010101" pitchFamily="2" charset="-122"/>
            </a:endParaRPr>
          </a:p>
        </p:txBody>
      </p:sp>
      <p:sp>
        <p:nvSpPr>
          <p:cNvPr id="22553" name="Rectangle 28"/>
          <p:cNvSpPr>
            <a:spLocks noChangeArrowheads="1"/>
          </p:cNvSpPr>
          <p:nvPr/>
        </p:nvSpPr>
        <p:spPr bwMode="auto">
          <a:xfrm>
            <a:off x="1524001" y="4830234"/>
            <a:ext cx="116417" cy="503767"/>
          </a:xfrm>
          <a:prstGeom prst="rect">
            <a:avLst/>
          </a:prstGeom>
          <a:solidFill>
            <a:srgbClr val="EF5D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2554" name="Freeform 51"/>
          <p:cNvSpPr/>
          <p:nvPr/>
        </p:nvSpPr>
        <p:spPr bwMode="auto">
          <a:xfrm>
            <a:off x="1589617" y="4830234"/>
            <a:ext cx="50800" cy="503767"/>
          </a:xfrm>
          <a:custGeom>
            <a:avLst/>
            <a:gdLst>
              <a:gd name="T0" fmla="*/ 38100 w 24"/>
              <a:gd name="T1" fmla="*/ 0 h 197"/>
              <a:gd name="T2" fmla="*/ 0 w 24"/>
              <a:gd name="T3" fmla="*/ 0 h 197"/>
              <a:gd name="T4" fmla="*/ 38100 w 24"/>
              <a:gd name="T5" fmla="*/ 0 h 197"/>
              <a:gd name="T6" fmla="*/ 38100 w 24"/>
              <a:gd name="T7" fmla="*/ 377825 h 197"/>
              <a:gd name="T8" fmla="*/ 38100 w 24"/>
              <a:gd name="T9" fmla="*/ 377825 h 197"/>
              <a:gd name="T10" fmla="*/ 38100 w 24"/>
              <a:gd name="T11" fmla="*/ 0 h 197"/>
              <a:gd name="T12" fmla="*/ 0 60000 65536"/>
              <a:gd name="T13" fmla="*/ 0 60000 65536"/>
              <a:gd name="T14" fmla="*/ 0 60000 65536"/>
              <a:gd name="T15" fmla="*/ 0 60000 65536"/>
              <a:gd name="T16" fmla="*/ 0 60000 65536"/>
              <a:gd name="T17" fmla="*/ 0 60000 65536"/>
              <a:gd name="T18" fmla="*/ 0 w 24"/>
              <a:gd name="T19" fmla="*/ 0 h 197"/>
              <a:gd name="T20" fmla="*/ 24 w 24"/>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24" h="197">
                <a:moveTo>
                  <a:pt x="24" y="0"/>
                </a:moveTo>
                <a:lnTo>
                  <a:pt x="0" y="0"/>
                </a:lnTo>
                <a:lnTo>
                  <a:pt x="24" y="0"/>
                </a:lnTo>
                <a:lnTo>
                  <a:pt x="24" y="197"/>
                </a:lnTo>
                <a:lnTo>
                  <a:pt x="24" y="0"/>
                </a:lnTo>
                <a:close/>
              </a:path>
            </a:pathLst>
          </a:custGeom>
          <a:solidFill>
            <a:srgbClr val="00DAF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55" name="直接连接符 200"/>
          <p:cNvSpPr>
            <a:spLocks noChangeShapeType="1"/>
          </p:cNvSpPr>
          <p:nvPr/>
        </p:nvSpPr>
        <p:spPr bwMode="auto">
          <a:xfrm flipH="1">
            <a:off x="3306234" y="5103285"/>
            <a:ext cx="3384551" cy="2116"/>
          </a:xfrm>
          <a:prstGeom prst="line">
            <a:avLst/>
          </a:prstGeom>
          <a:noFill/>
          <a:ln w="15875">
            <a:solidFill>
              <a:srgbClr val="B58A36"/>
            </a:solidFill>
            <a:prstDash val="dash"/>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2556" name="TextBox 682"/>
          <p:cNvSpPr>
            <a:spLocks noChangeArrowheads="1"/>
          </p:cNvSpPr>
          <p:nvPr/>
        </p:nvSpPr>
        <p:spPr bwMode="auto">
          <a:xfrm>
            <a:off x="6618818" y="483658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B58A36"/>
                </a:solidFill>
                <a:latin typeface="方正中等线简体" panose="02010601030101010101" pitchFamily="2" charset="-122"/>
                <a:ea typeface="方正中等线简体" panose="02010601030101010101" pitchFamily="2" charset="-122"/>
              </a:rPr>
              <a:t>10%</a:t>
            </a:r>
            <a:endParaRPr lang="zh-CN" altLang="en-US" sz="2400">
              <a:solidFill>
                <a:srgbClr val="B58A36"/>
              </a:solidFill>
              <a:latin typeface="方正中等线简体" panose="02010601030101010101" pitchFamily="2" charset="-122"/>
              <a:ea typeface="方正中等线简体" panose="02010601030101010101" pitchFamily="2" charset="-122"/>
            </a:endParaRPr>
          </a:p>
        </p:txBody>
      </p:sp>
      <p:sp>
        <p:nvSpPr>
          <p:cNvPr id="22557" name="TextBox 210"/>
          <p:cNvSpPr>
            <a:spLocks noChangeArrowheads="1"/>
          </p:cNvSpPr>
          <p:nvPr/>
        </p:nvSpPr>
        <p:spPr bwMode="auto">
          <a:xfrm>
            <a:off x="1856049" y="4792133"/>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2135">
                <a:solidFill>
                  <a:srgbClr val="B58A36"/>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a:solidFill>
                <a:srgbClr val="B58A36"/>
              </a:solidFill>
            </a:endParaRPr>
          </a:p>
        </p:txBody>
      </p:sp>
      <p:pic>
        <p:nvPicPr>
          <p:cNvPr id="22558" name="图片 264" descr="企业特.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42818" y="2645834"/>
            <a:ext cx="1987549" cy="1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五边形 1"/>
          <p:cNvSpPr>
            <a:spLocks noChangeArrowheads="1"/>
          </p:cNvSpPr>
          <p:nvPr/>
        </p:nvSpPr>
        <p:spPr bwMode="auto">
          <a:xfrm rot="5400000">
            <a:off x="3876676" y="1745192"/>
            <a:ext cx="1970616" cy="1363133"/>
          </a:xfrm>
          <a:prstGeom prst="homePlate">
            <a:avLst>
              <a:gd name="adj" fmla="val 50002"/>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3555" name="五边形 2"/>
          <p:cNvSpPr>
            <a:spLocks noChangeArrowheads="1"/>
          </p:cNvSpPr>
          <p:nvPr/>
        </p:nvSpPr>
        <p:spPr bwMode="auto">
          <a:xfrm rot="5400000">
            <a:off x="6431492" y="1745192"/>
            <a:ext cx="1970616" cy="1363133"/>
          </a:xfrm>
          <a:prstGeom prst="homePlate">
            <a:avLst>
              <a:gd name="adj" fmla="val 50002"/>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3556" name="五边形 3"/>
          <p:cNvSpPr>
            <a:spLocks noChangeArrowheads="1"/>
          </p:cNvSpPr>
          <p:nvPr/>
        </p:nvSpPr>
        <p:spPr bwMode="auto">
          <a:xfrm rot="5400000">
            <a:off x="1308100" y="1758951"/>
            <a:ext cx="1998133" cy="1363133"/>
          </a:xfrm>
          <a:prstGeom prst="homePlate">
            <a:avLst>
              <a:gd name="adj" fmla="val 50001"/>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3557" name="五边形 4"/>
          <p:cNvSpPr>
            <a:spLocks noChangeArrowheads="1"/>
          </p:cNvSpPr>
          <p:nvPr/>
        </p:nvSpPr>
        <p:spPr bwMode="auto">
          <a:xfrm rot="5400000">
            <a:off x="8874125" y="1745192"/>
            <a:ext cx="1970616" cy="1363133"/>
          </a:xfrm>
          <a:prstGeom prst="homePlate">
            <a:avLst>
              <a:gd name="adj" fmla="val 50002"/>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3558" name="矩形 6"/>
          <p:cNvSpPr>
            <a:spLocks noChangeArrowheads="1"/>
          </p:cNvSpPr>
          <p:nvPr/>
        </p:nvSpPr>
        <p:spPr bwMode="auto">
          <a:xfrm>
            <a:off x="1143000" y="4572000"/>
            <a:ext cx="23812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Wingdings" panose="05000000000000000000" pitchFamily="2" charset="2"/>
              <a:buChar char="Ø"/>
            </a:pPr>
            <a:endParaRPr lang="zh-CN" altLang="en-US" sz="1200">
              <a:solidFill>
                <a:srgbClr val="B58A36"/>
              </a:solidFill>
            </a:endParaRPr>
          </a:p>
        </p:txBody>
      </p:sp>
      <p:sp>
        <p:nvSpPr>
          <p:cNvPr id="23559" name="TextBox 7"/>
          <p:cNvSpPr txBox="1">
            <a:spLocks noChangeArrowheads="1"/>
          </p:cNvSpPr>
          <p:nvPr/>
        </p:nvSpPr>
        <p:spPr bwMode="auto">
          <a:xfrm>
            <a:off x="1905000" y="3810001"/>
            <a:ext cx="857251"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3735">
                <a:solidFill>
                  <a:srgbClr val="B58A36"/>
                </a:solidFill>
              </a:rPr>
              <a:t>01</a:t>
            </a:r>
            <a:endParaRPr lang="zh-CN" altLang="en-US" sz="3735">
              <a:solidFill>
                <a:srgbClr val="B58A36"/>
              </a:solidFill>
            </a:endParaRPr>
          </a:p>
        </p:txBody>
      </p:sp>
      <p:sp>
        <p:nvSpPr>
          <p:cNvPr id="23560" name="矩形 8"/>
          <p:cNvSpPr>
            <a:spLocks noChangeArrowheads="1"/>
          </p:cNvSpPr>
          <p:nvPr/>
        </p:nvSpPr>
        <p:spPr bwMode="auto">
          <a:xfrm>
            <a:off x="3714752" y="4572000"/>
            <a:ext cx="23812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Wingdings" panose="05000000000000000000" pitchFamily="2" charset="2"/>
              <a:buChar char="Ø"/>
            </a:pPr>
            <a:endParaRPr lang="zh-CN" altLang="en-US" sz="1200">
              <a:solidFill>
                <a:srgbClr val="B58A36"/>
              </a:solidFill>
            </a:endParaRPr>
          </a:p>
        </p:txBody>
      </p:sp>
      <p:sp>
        <p:nvSpPr>
          <p:cNvPr id="23561" name="TextBox 9"/>
          <p:cNvSpPr txBox="1">
            <a:spLocks noChangeArrowheads="1"/>
          </p:cNvSpPr>
          <p:nvPr/>
        </p:nvSpPr>
        <p:spPr bwMode="auto">
          <a:xfrm>
            <a:off x="4476752" y="3810001"/>
            <a:ext cx="857249"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3735">
                <a:solidFill>
                  <a:srgbClr val="B58A36"/>
                </a:solidFill>
              </a:rPr>
              <a:t>02</a:t>
            </a:r>
            <a:endParaRPr lang="zh-CN" altLang="en-US" sz="3735">
              <a:solidFill>
                <a:srgbClr val="B58A36"/>
              </a:solidFill>
            </a:endParaRPr>
          </a:p>
        </p:txBody>
      </p:sp>
      <p:sp>
        <p:nvSpPr>
          <p:cNvPr id="23562" name="矩形 10"/>
          <p:cNvSpPr>
            <a:spLocks noChangeArrowheads="1"/>
          </p:cNvSpPr>
          <p:nvPr/>
        </p:nvSpPr>
        <p:spPr bwMode="auto">
          <a:xfrm>
            <a:off x="6381752" y="4572000"/>
            <a:ext cx="23812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Wingdings" panose="05000000000000000000" pitchFamily="2" charset="2"/>
              <a:buChar char="Ø"/>
            </a:pPr>
            <a:endParaRPr lang="zh-CN" altLang="en-US" sz="1200">
              <a:solidFill>
                <a:srgbClr val="B58A36"/>
              </a:solidFill>
            </a:endParaRPr>
          </a:p>
        </p:txBody>
      </p:sp>
      <p:sp>
        <p:nvSpPr>
          <p:cNvPr id="23563" name="TextBox 11"/>
          <p:cNvSpPr txBox="1">
            <a:spLocks noChangeArrowheads="1"/>
          </p:cNvSpPr>
          <p:nvPr/>
        </p:nvSpPr>
        <p:spPr bwMode="auto">
          <a:xfrm>
            <a:off x="7143752" y="3810001"/>
            <a:ext cx="857249"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3735">
                <a:solidFill>
                  <a:srgbClr val="B58A36"/>
                </a:solidFill>
              </a:rPr>
              <a:t>03</a:t>
            </a:r>
            <a:endParaRPr lang="zh-CN" altLang="en-US" sz="3735">
              <a:solidFill>
                <a:srgbClr val="B58A36"/>
              </a:solidFill>
            </a:endParaRPr>
          </a:p>
        </p:txBody>
      </p:sp>
      <p:sp>
        <p:nvSpPr>
          <p:cNvPr id="23564" name="矩形 12"/>
          <p:cNvSpPr>
            <a:spLocks noChangeArrowheads="1"/>
          </p:cNvSpPr>
          <p:nvPr/>
        </p:nvSpPr>
        <p:spPr bwMode="auto">
          <a:xfrm>
            <a:off x="8858252" y="4572000"/>
            <a:ext cx="23812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Wingdings" panose="05000000000000000000" pitchFamily="2" charset="2"/>
              <a:buChar char="Ø"/>
            </a:pPr>
            <a:endParaRPr lang="zh-CN" altLang="en-US" sz="1200">
              <a:solidFill>
                <a:srgbClr val="B58A36"/>
              </a:solidFill>
            </a:endParaRPr>
          </a:p>
        </p:txBody>
      </p:sp>
      <p:sp>
        <p:nvSpPr>
          <p:cNvPr id="23565" name="TextBox 13"/>
          <p:cNvSpPr txBox="1">
            <a:spLocks noChangeArrowheads="1"/>
          </p:cNvSpPr>
          <p:nvPr/>
        </p:nvSpPr>
        <p:spPr bwMode="auto">
          <a:xfrm>
            <a:off x="9620252" y="3810001"/>
            <a:ext cx="857249"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3735">
                <a:solidFill>
                  <a:srgbClr val="B58A36"/>
                </a:solidFill>
              </a:rPr>
              <a:t>04</a:t>
            </a:r>
            <a:endParaRPr lang="zh-CN" altLang="en-US" sz="3735">
              <a:solidFill>
                <a:srgbClr val="B58A36"/>
              </a:solidFill>
            </a:endParaRPr>
          </a:p>
        </p:txBody>
      </p:sp>
      <p:pic>
        <p:nvPicPr>
          <p:cNvPr id="23566" name="图片 17" descr="83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71133" y="1619252"/>
            <a:ext cx="908051" cy="9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图片 18" descr="83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9751" y="1619251"/>
            <a:ext cx="916516" cy="91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图片 19" descr="8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1" y="1619251"/>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图片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184" y="1638300"/>
            <a:ext cx="897467" cy="89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椭圆 56"/>
          <p:cNvSpPr>
            <a:spLocks noChangeArrowheads="1"/>
          </p:cNvSpPr>
          <p:nvPr/>
        </p:nvSpPr>
        <p:spPr bwMode="auto">
          <a:xfrm>
            <a:off x="1047751" y="2660651"/>
            <a:ext cx="1714500" cy="1714500"/>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4579" name="椭圆 57"/>
          <p:cNvSpPr>
            <a:spLocks noChangeArrowheads="1"/>
          </p:cNvSpPr>
          <p:nvPr/>
        </p:nvSpPr>
        <p:spPr bwMode="auto">
          <a:xfrm>
            <a:off x="2476501" y="2660651"/>
            <a:ext cx="1714500" cy="17145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4580" name="椭圆 58"/>
          <p:cNvSpPr>
            <a:spLocks noChangeArrowheads="1"/>
          </p:cNvSpPr>
          <p:nvPr/>
        </p:nvSpPr>
        <p:spPr bwMode="auto">
          <a:xfrm>
            <a:off x="3905251" y="2660651"/>
            <a:ext cx="1714500" cy="1714500"/>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grpSp>
        <p:nvGrpSpPr>
          <p:cNvPr id="24581" name="组合 8"/>
          <p:cNvGrpSpPr/>
          <p:nvPr/>
        </p:nvGrpSpPr>
        <p:grpSpPr bwMode="auto">
          <a:xfrm>
            <a:off x="6191252" y="1803400"/>
            <a:ext cx="4667249" cy="4259159"/>
            <a:chOff x="0" y="0"/>
            <a:chExt cx="3471050" cy="3171507"/>
          </a:xfrm>
        </p:grpSpPr>
        <p:grpSp>
          <p:nvGrpSpPr>
            <p:cNvPr id="24585" name="组合 5"/>
            <p:cNvGrpSpPr/>
            <p:nvPr/>
          </p:nvGrpSpPr>
          <p:grpSpPr bwMode="auto">
            <a:xfrm>
              <a:off x="52492" y="500066"/>
              <a:ext cx="3418558" cy="956649"/>
              <a:chOff x="0" y="0"/>
              <a:chExt cx="4022623" cy="553354"/>
            </a:xfrm>
          </p:grpSpPr>
          <p:sp>
            <p:nvSpPr>
              <p:cNvPr id="24592" name="TextBox 35"/>
              <p:cNvSpPr txBox="1">
                <a:spLocks noChangeArrowheads="1"/>
              </p:cNvSpPr>
              <p:nvPr/>
            </p:nvSpPr>
            <p:spPr bwMode="auto">
              <a:xfrm>
                <a:off x="0" y="274968"/>
                <a:ext cx="4022623" cy="27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4593" name="文本框 7"/>
              <p:cNvSpPr txBox="1">
                <a:spLocks noChangeArrowheads="1"/>
              </p:cNvSpPr>
              <p:nvPr/>
            </p:nvSpPr>
            <p:spPr bwMode="auto">
              <a:xfrm>
                <a:off x="9888" y="0"/>
                <a:ext cx="2183839" cy="14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600" b="1">
                    <a:solidFill>
                      <a:srgbClr val="B58A36"/>
                    </a:solidFill>
                    <a:latin typeface="微软雅黑" panose="020B0503020204020204" pitchFamily="34" charset="-122"/>
                    <a:ea typeface="微软雅黑" panose="020B0503020204020204" pitchFamily="34" charset="-122"/>
                  </a:rPr>
                  <a:t>1.</a:t>
                </a:r>
                <a:r>
                  <a:rPr lang="zh-CN" altLang="en-US" sz="1600" b="1">
                    <a:solidFill>
                      <a:srgbClr val="B58A36"/>
                    </a:solidFill>
                    <a:latin typeface="微软雅黑" panose="020B0503020204020204" pitchFamily="34" charset="-122"/>
                    <a:ea typeface="微软雅黑" panose="020B0503020204020204" pitchFamily="34" charset="-122"/>
                  </a:rPr>
                  <a:t>添加您的文字</a:t>
                </a:r>
                <a:endParaRPr lang="zh-CN" altLang="en-US" sz="1600" b="1">
                  <a:solidFill>
                    <a:srgbClr val="B58A36"/>
                  </a:solidFill>
                  <a:latin typeface="微软雅黑" panose="020B0503020204020204" pitchFamily="34" charset="-122"/>
                  <a:ea typeface="微软雅黑" panose="020B0503020204020204" pitchFamily="34" charset="-122"/>
                </a:endParaRPr>
              </a:p>
            </p:txBody>
          </p:sp>
        </p:grpSp>
        <p:grpSp>
          <p:nvGrpSpPr>
            <p:cNvPr id="24586" name="组合 8"/>
            <p:cNvGrpSpPr/>
            <p:nvPr/>
          </p:nvGrpSpPr>
          <p:grpSpPr bwMode="auto">
            <a:xfrm>
              <a:off x="50800" y="1773238"/>
              <a:ext cx="3420249" cy="850989"/>
              <a:chOff x="0" y="0"/>
              <a:chExt cx="4024612" cy="491299"/>
            </a:xfrm>
          </p:grpSpPr>
          <p:sp>
            <p:nvSpPr>
              <p:cNvPr id="24590" name="TextBox 35"/>
              <p:cNvSpPr txBox="1">
                <a:spLocks noChangeArrowheads="1"/>
              </p:cNvSpPr>
              <p:nvPr/>
            </p:nvSpPr>
            <p:spPr bwMode="auto">
              <a:xfrm>
                <a:off x="1987" y="213444"/>
                <a:ext cx="4022625" cy="27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4591" name="文本框 10"/>
              <p:cNvSpPr txBox="1">
                <a:spLocks noChangeArrowheads="1"/>
              </p:cNvSpPr>
              <p:nvPr/>
            </p:nvSpPr>
            <p:spPr bwMode="auto">
              <a:xfrm>
                <a:off x="0" y="0"/>
                <a:ext cx="2183839" cy="14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600" b="1">
                    <a:solidFill>
                      <a:srgbClr val="B58A36"/>
                    </a:solidFill>
                    <a:latin typeface="微软雅黑" panose="020B0503020204020204" pitchFamily="34" charset="-122"/>
                    <a:ea typeface="微软雅黑" panose="020B0503020204020204" pitchFamily="34" charset="-122"/>
                  </a:rPr>
                  <a:t>2.</a:t>
                </a:r>
                <a:r>
                  <a:rPr lang="zh-CN" altLang="en-US" sz="1600" b="1">
                    <a:solidFill>
                      <a:srgbClr val="B58A36"/>
                    </a:solidFill>
                    <a:latin typeface="微软雅黑" panose="020B0503020204020204" pitchFamily="34" charset="-122"/>
                    <a:ea typeface="微软雅黑" panose="020B0503020204020204" pitchFamily="34" charset="-122"/>
                  </a:rPr>
                  <a:t>添加您的文字</a:t>
                </a:r>
                <a:endParaRPr lang="zh-CN" altLang="en-US" sz="1600" b="1">
                  <a:solidFill>
                    <a:srgbClr val="B58A36"/>
                  </a:solidFill>
                  <a:latin typeface="微软雅黑" panose="020B0503020204020204" pitchFamily="34" charset="-122"/>
                  <a:ea typeface="微软雅黑" panose="020B0503020204020204" pitchFamily="34" charset="-122"/>
                </a:endParaRPr>
              </a:p>
            </p:txBody>
          </p:sp>
        </p:grpSp>
        <p:sp>
          <p:nvSpPr>
            <p:cNvPr id="24587" name="文本框 13"/>
            <p:cNvSpPr txBox="1">
              <a:spLocks noChangeArrowheads="1"/>
            </p:cNvSpPr>
            <p:nvPr/>
          </p:nvSpPr>
          <p:spPr bwMode="auto">
            <a:xfrm>
              <a:off x="0" y="2919409"/>
              <a:ext cx="1871256" cy="25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zh-CN" sz="1600" b="1">
                <a:solidFill>
                  <a:srgbClr val="000000"/>
                </a:solidFill>
                <a:latin typeface="微软雅黑" panose="020B0503020204020204" pitchFamily="34" charset="-122"/>
                <a:ea typeface="微软雅黑" panose="020B0503020204020204" pitchFamily="34" charset="-122"/>
              </a:endParaRPr>
            </a:p>
          </p:txBody>
        </p:sp>
        <p:sp>
          <p:nvSpPr>
            <p:cNvPr id="24588" name="文本框 14"/>
            <p:cNvSpPr txBox="1">
              <a:spLocks noChangeArrowheads="1"/>
            </p:cNvSpPr>
            <p:nvPr/>
          </p:nvSpPr>
          <p:spPr bwMode="auto">
            <a:xfrm>
              <a:off x="60897" y="0"/>
              <a:ext cx="2644775" cy="28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sz="1865" b="1">
                  <a:solidFill>
                    <a:srgbClr val="B58A36"/>
                  </a:solidFill>
                  <a:latin typeface="微软雅黑" panose="020B0503020204020204" pitchFamily="34" charset="-122"/>
                  <a:ea typeface="微软雅黑" panose="020B0503020204020204" pitchFamily="34" charset="-122"/>
                </a:rPr>
                <a:t>单击添加您的标题</a:t>
              </a:r>
              <a:endParaRPr lang="zh-CN" altLang="zh-CN" sz="1865" b="1">
                <a:solidFill>
                  <a:srgbClr val="B58A36"/>
                </a:solidFill>
                <a:latin typeface="微软雅黑" panose="020B0503020204020204" pitchFamily="34" charset="-122"/>
                <a:ea typeface="微软雅黑" panose="020B0503020204020204" pitchFamily="34" charset="-122"/>
              </a:endParaRPr>
            </a:p>
          </p:txBody>
        </p:sp>
        <p:cxnSp>
          <p:nvCxnSpPr>
            <p:cNvPr id="24589" name="直接连接符 67"/>
            <p:cNvCxnSpPr>
              <a:cxnSpLocks noChangeShapeType="1"/>
            </p:cNvCxnSpPr>
            <p:nvPr/>
          </p:nvCxnSpPr>
          <p:spPr bwMode="auto">
            <a:xfrm>
              <a:off x="121211" y="357784"/>
              <a:ext cx="3349839" cy="1576"/>
            </a:xfrm>
            <a:prstGeom prst="line">
              <a:avLst/>
            </a:prstGeom>
            <a:noFill/>
            <a:ln w="12700">
              <a:solidFill>
                <a:srgbClr val="B58A36"/>
              </a:solidFill>
              <a:round/>
              <a:headEnd type="oval" w="med" len="med"/>
            </a:ln>
            <a:extLst>
              <a:ext uri="{909E8E84-426E-40DD-AFC4-6F175D3DCCD1}">
                <a14:hiddenFill xmlns:a14="http://schemas.microsoft.com/office/drawing/2010/main">
                  <a:noFill/>
                </a14:hiddenFill>
              </a:ext>
            </a:extLst>
          </p:spPr>
        </p:cxnSp>
      </p:grpSp>
      <p:pic>
        <p:nvPicPr>
          <p:cNvPr id="24582" name="图片 72" descr="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57501" y="3048001"/>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图片 74" descr="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1" y="3143251"/>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图片 75" descr="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2" y="3143252"/>
            <a:ext cx="958849"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2"/>
          <p:cNvSpPr>
            <a:spLocks noChangeArrowheads="1"/>
          </p:cNvSpPr>
          <p:nvPr/>
        </p:nvSpPr>
        <p:spPr bwMode="auto">
          <a:xfrm>
            <a:off x="0" y="3456517"/>
            <a:ext cx="12192000" cy="3429000"/>
          </a:xfrm>
          <a:prstGeom prst="rect">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5603" name="矩形 3"/>
          <p:cNvSpPr>
            <a:spLocks noChangeArrowheads="1"/>
          </p:cNvSpPr>
          <p:nvPr/>
        </p:nvSpPr>
        <p:spPr bwMode="auto">
          <a:xfrm>
            <a:off x="0" y="0"/>
            <a:ext cx="12192000" cy="3429000"/>
          </a:xfrm>
          <a:prstGeom prst="rect">
            <a:avLst/>
          </a:prstGeom>
          <a:solidFill>
            <a:srgbClr val="FFE1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grpSp>
        <p:nvGrpSpPr>
          <p:cNvPr id="25604" name="组合 4"/>
          <p:cNvGrpSpPr/>
          <p:nvPr/>
        </p:nvGrpSpPr>
        <p:grpSpPr bwMode="auto">
          <a:xfrm>
            <a:off x="6667500" y="1333500"/>
            <a:ext cx="4540251" cy="4464051"/>
            <a:chOff x="0" y="0"/>
            <a:chExt cx="5675312" cy="5659438"/>
          </a:xfrm>
        </p:grpSpPr>
        <p:sp>
          <p:nvSpPr>
            <p:cNvPr id="25620" name="Freeform 5"/>
            <p:cNvSpPr/>
            <p:nvPr/>
          </p:nvSpPr>
          <p:spPr bwMode="auto">
            <a:xfrm>
              <a:off x="4314825" y="5111750"/>
              <a:ext cx="155575" cy="219075"/>
            </a:xfrm>
            <a:custGeom>
              <a:avLst/>
              <a:gdLst>
                <a:gd name="T0" fmla="*/ 68173 w 89"/>
                <a:gd name="T1" fmla="*/ 219075 h 126"/>
                <a:gd name="T2" fmla="*/ 57685 w 89"/>
                <a:gd name="T3" fmla="*/ 79980 h 126"/>
                <a:gd name="T4" fmla="*/ 124110 w 89"/>
                <a:gd name="T5" fmla="*/ 43467 h 126"/>
                <a:gd name="T6" fmla="*/ 146835 w 89"/>
                <a:gd name="T7" fmla="*/ 142573 h 126"/>
                <a:gd name="T8" fmla="*/ 68173 w 89"/>
                <a:gd name="T9" fmla="*/ 219075 h 126"/>
                <a:gd name="T10" fmla="*/ 0 60000 65536"/>
                <a:gd name="T11" fmla="*/ 0 60000 65536"/>
                <a:gd name="T12" fmla="*/ 0 60000 65536"/>
                <a:gd name="T13" fmla="*/ 0 60000 65536"/>
                <a:gd name="T14" fmla="*/ 0 60000 65536"/>
                <a:gd name="T15" fmla="*/ 0 w 89"/>
                <a:gd name="T16" fmla="*/ 0 h 126"/>
                <a:gd name="T17" fmla="*/ 89 w 89"/>
                <a:gd name="T18" fmla="*/ 126 h 126"/>
              </a:gdLst>
              <a:ahLst/>
              <a:cxnLst>
                <a:cxn ang="T10">
                  <a:pos x="T0" y="T1"/>
                </a:cxn>
                <a:cxn ang="T11">
                  <a:pos x="T2" y="T3"/>
                </a:cxn>
                <a:cxn ang="T12">
                  <a:pos x="T4" y="T5"/>
                </a:cxn>
                <a:cxn ang="T13">
                  <a:pos x="T6" y="T7"/>
                </a:cxn>
                <a:cxn ang="T14">
                  <a:pos x="T8" y="T9"/>
                </a:cxn>
              </a:cxnLst>
              <a:rect l="T15" t="T16" r="T17" b="T18"/>
              <a:pathLst>
                <a:path w="89" h="126">
                  <a:moveTo>
                    <a:pt x="39" y="126"/>
                  </a:moveTo>
                  <a:cubicBezTo>
                    <a:pt x="39" y="126"/>
                    <a:pt x="66" y="65"/>
                    <a:pt x="33" y="46"/>
                  </a:cubicBezTo>
                  <a:cubicBezTo>
                    <a:pt x="0" y="26"/>
                    <a:pt x="53" y="0"/>
                    <a:pt x="71" y="25"/>
                  </a:cubicBezTo>
                  <a:cubicBezTo>
                    <a:pt x="89" y="49"/>
                    <a:pt x="84" y="82"/>
                    <a:pt x="84" y="82"/>
                  </a:cubicBezTo>
                  <a:lnTo>
                    <a:pt x="39" y="126"/>
                  </a:ln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21" name="Freeform 6"/>
            <p:cNvSpPr/>
            <p:nvPr/>
          </p:nvSpPr>
          <p:spPr bwMode="auto">
            <a:xfrm>
              <a:off x="4084637" y="5327650"/>
              <a:ext cx="196850" cy="179388"/>
            </a:xfrm>
            <a:custGeom>
              <a:avLst/>
              <a:gdLst>
                <a:gd name="T0" fmla="*/ 196850 w 114"/>
                <a:gd name="T1" fmla="*/ 0 h 103"/>
                <a:gd name="T2" fmla="*/ 0 w 114"/>
                <a:gd name="T3" fmla="*/ 144555 h 103"/>
                <a:gd name="T4" fmla="*/ 196850 w 114"/>
                <a:gd name="T5" fmla="*/ 0 h 103"/>
                <a:gd name="T6" fmla="*/ 0 60000 65536"/>
                <a:gd name="T7" fmla="*/ 0 60000 65536"/>
                <a:gd name="T8" fmla="*/ 0 60000 65536"/>
                <a:gd name="T9" fmla="*/ 0 w 114"/>
                <a:gd name="T10" fmla="*/ 0 h 103"/>
                <a:gd name="T11" fmla="*/ 114 w 114"/>
                <a:gd name="T12" fmla="*/ 103 h 103"/>
              </a:gdLst>
              <a:ahLst/>
              <a:cxnLst>
                <a:cxn ang="T6">
                  <a:pos x="T0" y="T1"/>
                </a:cxn>
                <a:cxn ang="T7">
                  <a:pos x="T2" y="T3"/>
                </a:cxn>
                <a:cxn ang="T8">
                  <a:pos x="T4" y="T5"/>
                </a:cxn>
              </a:cxnLst>
              <a:rect l="T9" t="T10" r="T11" b="T12"/>
              <a:pathLst>
                <a:path w="114" h="103">
                  <a:moveTo>
                    <a:pt x="114" y="0"/>
                  </a:moveTo>
                  <a:cubicBezTo>
                    <a:pt x="114" y="0"/>
                    <a:pt x="106" y="103"/>
                    <a:pt x="0" y="83"/>
                  </a:cubicBezTo>
                  <a:cubicBezTo>
                    <a:pt x="0" y="83"/>
                    <a:pt x="22" y="3"/>
                    <a:pt x="114"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22" name="Freeform 7"/>
            <p:cNvSpPr>
              <a:spLocks noEditPoints="1"/>
            </p:cNvSpPr>
            <p:nvPr/>
          </p:nvSpPr>
          <p:spPr bwMode="auto">
            <a:xfrm>
              <a:off x="2189162" y="4495800"/>
              <a:ext cx="3371850" cy="1146175"/>
            </a:xfrm>
            <a:custGeom>
              <a:avLst/>
              <a:gdLst>
                <a:gd name="T0" fmla="*/ 1645908 w 1938"/>
                <a:gd name="T1" fmla="*/ 803019 h 658"/>
                <a:gd name="T2" fmla="*/ 1774658 w 1938"/>
                <a:gd name="T3" fmla="*/ 930178 h 658"/>
                <a:gd name="T4" fmla="*/ 1957343 w 1938"/>
                <a:gd name="T5" fmla="*/ 1043402 h 658"/>
                <a:gd name="T6" fmla="*/ 2303576 w 1938"/>
                <a:gd name="T7" fmla="*/ 1146175 h 658"/>
                <a:gd name="T8" fmla="*/ 2333153 w 1938"/>
                <a:gd name="T9" fmla="*/ 1137465 h 658"/>
                <a:gd name="T10" fmla="*/ 2079134 w 1938"/>
                <a:gd name="T11" fmla="*/ 930178 h 658"/>
                <a:gd name="T12" fmla="*/ 2063475 w 1938"/>
                <a:gd name="T13" fmla="*/ 917985 h 658"/>
                <a:gd name="T14" fmla="*/ 1939945 w 1938"/>
                <a:gd name="T15" fmla="*/ 982436 h 658"/>
                <a:gd name="T16" fmla="*/ 1894708 w 1938"/>
                <a:gd name="T17" fmla="*/ 977210 h 658"/>
                <a:gd name="T18" fmla="*/ 1920806 w 1938"/>
                <a:gd name="T19" fmla="*/ 924953 h 658"/>
                <a:gd name="T20" fmla="*/ 1894708 w 1938"/>
                <a:gd name="T21" fmla="*/ 977210 h 658"/>
                <a:gd name="T22" fmla="*/ 1645908 w 1938"/>
                <a:gd name="T23" fmla="*/ 803019 h 658"/>
                <a:gd name="T24" fmla="*/ 1678966 w 1938"/>
                <a:gd name="T25" fmla="*/ 245609 h 658"/>
                <a:gd name="T26" fmla="*/ 1593712 w 1938"/>
                <a:gd name="T27" fmla="*/ 271738 h 658"/>
                <a:gd name="T28" fmla="*/ 1612851 w 1938"/>
                <a:gd name="T29" fmla="*/ 310059 h 658"/>
                <a:gd name="T30" fmla="*/ 1696364 w 1938"/>
                <a:gd name="T31" fmla="*/ 263028 h 658"/>
                <a:gd name="T32" fmla="*/ 1680705 w 1938"/>
                <a:gd name="T33" fmla="*/ 247351 h 658"/>
                <a:gd name="T34" fmla="*/ 1678966 w 1938"/>
                <a:gd name="T35" fmla="*/ 245609 h 658"/>
                <a:gd name="T36" fmla="*/ 60895 w 1938"/>
                <a:gd name="T37" fmla="*/ 205545 h 658"/>
                <a:gd name="T38" fmla="*/ 0 w 1938"/>
                <a:gd name="T39" fmla="*/ 207287 h 658"/>
                <a:gd name="T40" fmla="*/ 1005639 w 1938"/>
                <a:gd name="T41" fmla="*/ 510379 h 658"/>
                <a:gd name="T42" fmla="*/ 1572834 w 1938"/>
                <a:gd name="T43" fmla="*/ 733343 h 658"/>
                <a:gd name="T44" fmla="*/ 1214423 w 1938"/>
                <a:gd name="T45" fmla="*/ 282189 h 658"/>
                <a:gd name="T46" fmla="*/ 1163967 w 1938"/>
                <a:gd name="T47" fmla="*/ 268254 h 658"/>
                <a:gd name="T48" fmla="*/ 509779 w 1938"/>
                <a:gd name="T49" fmla="*/ 381478 h 658"/>
                <a:gd name="T50" fmla="*/ 259239 w 1938"/>
                <a:gd name="T51" fmla="*/ 334446 h 658"/>
                <a:gd name="T52" fmla="*/ 71334 w 1938"/>
                <a:gd name="T53" fmla="*/ 205545 h 658"/>
                <a:gd name="T54" fmla="*/ 60895 w 1938"/>
                <a:gd name="T55" fmla="*/ 205545 h 658"/>
                <a:gd name="T56" fmla="*/ 1957343 w 1938"/>
                <a:gd name="T57" fmla="*/ 0 h 658"/>
                <a:gd name="T58" fmla="*/ 1985181 w 1938"/>
                <a:gd name="T59" fmla="*/ 66192 h 658"/>
                <a:gd name="T60" fmla="*/ 1727682 w 1938"/>
                <a:gd name="T61" fmla="*/ 224706 h 658"/>
                <a:gd name="T62" fmla="*/ 1729422 w 1938"/>
                <a:gd name="T63" fmla="*/ 226448 h 658"/>
                <a:gd name="T64" fmla="*/ 1755519 w 1938"/>
                <a:gd name="T65" fmla="*/ 236899 h 658"/>
                <a:gd name="T66" fmla="*/ 2023458 w 1938"/>
                <a:gd name="T67" fmla="*/ 181158 h 658"/>
                <a:gd name="T68" fmla="*/ 2126110 w 1938"/>
                <a:gd name="T69" fmla="*/ 191610 h 658"/>
                <a:gd name="T70" fmla="*/ 2735061 w 1938"/>
                <a:gd name="T71" fmla="*/ 395413 h 658"/>
                <a:gd name="T72" fmla="*/ 2745500 w 1938"/>
                <a:gd name="T73" fmla="*/ 393671 h 658"/>
                <a:gd name="T74" fmla="*/ 2757679 w 1938"/>
                <a:gd name="T75" fmla="*/ 391929 h 658"/>
                <a:gd name="T76" fmla="*/ 3039537 w 1938"/>
                <a:gd name="T77" fmla="*/ 452896 h 658"/>
                <a:gd name="T78" fmla="*/ 3324874 w 1938"/>
                <a:gd name="T79" fmla="*/ 515605 h 658"/>
                <a:gd name="T80" fmla="*/ 3344012 w 1938"/>
                <a:gd name="T81" fmla="*/ 510379 h 658"/>
                <a:gd name="T82" fmla="*/ 2788997 w 1938"/>
                <a:gd name="T83" fmla="*/ 275221 h 658"/>
                <a:gd name="T84" fmla="*/ 1957343 w 1938"/>
                <a:gd name="T85" fmla="*/ 0 h 6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38"/>
                <a:gd name="T130" fmla="*/ 0 h 658"/>
                <a:gd name="T131" fmla="*/ 1938 w 1938"/>
                <a:gd name="T132" fmla="*/ 658 h 6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38" h="658">
                  <a:moveTo>
                    <a:pt x="946" y="461"/>
                  </a:moveTo>
                  <a:cubicBezTo>
                    <a:pt x="958" y="477"/>
                    <a:pt x="973" y="498"/>
                    <a:pt x="1020" y="534"/>
                  </a:cubicBezTo>
                  <a:cubicBezTo>
                    <a:pt x="1020" y="534"/>
                    <a:pt x="1075" y="575"/>
                    <a:pt x="1125" y="599"/>
                  </a:cubicBezTo>
                  <a:cubicBezTo>
                    <a:pt x="1190" y="630"/>
                    <a:pt x="1284" y="658"/>
                    <a:pt x="1324" y="658"/>
                  </a:cubicBezTo>
                  <a:cubicBezTo>
                    <a:pt x="1333" y="658"/>
                    <a:pt x="1339" y="657"/>
                    <a:pt x="1341" y="653"/>
                  </a:cubicBezTo>
                  <a:cubicBezTo>
                    <a:pt x="1359" y="623"/>
                    <a:pt x="1233" y="560"/>
                    <a:pt x="1195" y="534"/>
                  </a:cubicBezTo>
                  <a:cubicBezTo>
                    <a:pt x="1193" y="532"/>
                    <a:pt x="1190" y="530"/>
                    <a:pt x="1186" y="527"/>
                  </a:cubicBezTo>
                  <a:cubicBezTo>
                    <a:pt x="1174" y="546"/>
                    <a:pt x="1152" y="564"/>
                    <a:pt x="1115" y="564"/>
                  </a:cubicBezTo>
                  <a:cubicBezTo>
                    <a:pt x="1107" y="564"/>
                    <a:pt x="1098" y="563"/>
                    <a:pt x="1089" y="561"/>
                  </a:cubicBezTo>
                  <a:cubicBezTo>
                    <a:pt x="1089" y="561"/>
                    <a:pt x="1093" y="547"/>
                    <a:pt x="1104" y="531"/>
                  </a:cubicBezTo>
                  <a:cubicBezTo>
                    <a:pt x="1096" y="540"/>
                    <a:pt x="1091" y="550"/>
                    <a:pt x="1089" y="561"/>
                  </a:cubicBezTo>
                  <a:cubicBezTo>
                    <a:pt x="1089" y="561"/>
                    <a:pt x="1033" y="539"/>
                    <a:pt x="946" y="461"/>
                  </a:cubicBezTo>
                  <a:moveTo>
                    <a:pt x="965" y="141"/>
                  </a:moveTo>
                  <a:cubicBezTo>
                    <a:pt x="950" y="146"/>
                    <a:pt x="933" y="151"/>
                    <a:pt x="916" y="156"/>
                  </a:cubicBezTo>
                  <a:cubicBezTo>
                    <a:pt x="920" y="163"/>
                    <a:pt x="923" y="170"/>
                    <a:pt x="927" y="178"/>
                  </a:cubicBezTo>
                  <a:cubicBezTo>
                    <a:pt x="939" y="170"/>
                    <a:pt x="955" y="161"/>
                    <a:pt x="975" y="151"/>
                  </a:cubicBezTo>
                  <a:cubicBezTo>
                    <a:pt x="972" y="148"/>
                    <a:pt x="969" y="145"/>
                    <a:pt x="966" y="142"/>
                  </a:cubicBezTo>
                  <a:cubicBezTo>
                    <a:pt x="965" y="141"/>
                    <a:pt x="965" y="141"/>
                    <a:pt x="965" y="141"/>
                  </a:cubicBezTo>
                  <a:moveTo>
                    <a:pt x="35" y="118"/>
                  </a:moveTo>
                  <a:cubicBezTo>
                    <a:pt x="0" y="119"/>
                    <a:pt x="0" y="119"/>
                    <a:pt x="0" y="119"/>
                  </a:cubicBezTo>
                  <a:cubicBezTo>
                    <a:pt x="0" y="119"/>
                    <a:pt x="116" y="255"/>
                    <a:pt x="578" y="293"/>
                  </a:cubicBezTo>
                  <a:cubicBezTo>
                    <a:pt x="578" y="293"/>
                    <a:pt x="722" y="299"/>
                    <a:pt x="904" y="421"/>
                  </a:cubicBezTo>
                  <a:cubicBezTo>
                    <a:pt x="844" y="361"/>
                    <a:pt x="774" y="278"/>
                    <a:pt x="698" y="162"/>
                  </a:cubicBezTo>
                  <a:cubicBezTo>
                    <a:pt x="689" y="160"/>
                    <a:pt x="679" y="157"/>
                    <a:pt x="669" y="154"/>
                  </a:cubicBezTo>
                  <a:cubicBezTo>
                    <a:pt x="609" y="172"/>
                    <a:pt x="435" y="219"/>
                    <a:pt x="293" y="219"/>
                  </a:cubicBezTo>
                  <a:cubicBezTo>
                    <a:pt x="237" y="219"/>
                    <a:pt x="186" y="211"/>
                    <a:pt x="149" y="192"/>
                  </a:cubicBezTo>
                  <a:cubicBezTo>
                    <a:pt x="111" y="172"/>
                    <a:pt x="73" y="147"/>
                    <a:pt x="41" y="118"/>
                  </a:cubicBezTo>
                  <a:cubicBezTo>
                    <a:pt x="39" y="118"/>
                    <a:pt x="37" y="118"/>
                    <a:pt x="35" y="118"/>
                  </a:cubicBezTo>
                  <a:moveTo>
                    <a:pt x="1125" y="0"/>
                  </a:moveTo>
                  <a:cubicBezTo>
                    <a:pt x="1136" y="22"/>
                    <a:pt x="1141" y="38"/>
                    <a:pt x="1141" y="38"/>
                  </a:cubicBezTo>
                  <a:cubicBezTo>
                    <a:pt x="1141" y="38"/>
                    <a:pt x="1085" y="90"/>
                    <a:pt x="993" y="129"/>
                  </a:cubicBezTo>
                  <a:cubicBezTo>
                    <a:pt x="994" y="130"/>
                    <a:pt x="994" y="130"/>
                    <a:pt x="994" y="130"/>
                  </a:cubicBezTo>
                  <a:cubicBezTo>
                    <a:pt x="1009" y="136"/>
                    <a:pt x="1009" y="136"/>
                    <a:pt x="1009" y="136"/>
                  </a:cubicBezTo>
                  <a:cubicBezTo>
                    <a:pt x="1052" y="119"/>
                    <a:pt x="1106" y="104"/>
                    <a:pt x="1163" y="104"/>
                  </a:cubicBezTo>
                  <a:cubicBezTo>
                    <a:pt x="1182" y="104"/>
                    <a:pt x="1202" y="106"/>
                    <a:pt x="1222" y="110"/>
                  </a:cubicBezTo>
                  <a:cubicBezTo>
                    <a:pt x="1374" y="139"/>
                    <a:pt x="1531" y="227"/>
                    <a:pt x="1572" y="227"/>
                  </a:cubicBezTo>
                  <a:cubicBezTo>
                    <a:pt x="1574" y="227"/>
                    <a:pt x="1576" y="227"/>
                    <a:pt x="1578" y="226"/>
                  </a:cubicBezTo>
                  <a:cubicBezTo>
                    <a:pt x="1579" y="225"/>
                    <a:pt x="1582" y="225"/>
                    <a:pt x="1585" y="225"/>
                  </a:cubicBezTo>
                  <a:cubicBezTo>
                    <a:pt x="1610" y="225"/>
                    <a:pt x="1678" y="243"/>
                    <a:pt x="1747" y="260"/>
                  </a:cubicBezTo>
                  <a:cubicBezTo>
                    <a:pt x="1816" y="278"/>
                    <a:pt x="1885" y="296"/>
                    <a:pt x="1911" y="296"/>
                  </a:cubicBezTo>
                  <a:cubicBezTo>
                    <a:pt x="1917" y="296"/>
                    <a:pt x="1921" y="295"/>
                    <a:pt x="1922" y="293"/>
                  </a:cubicBezTo>
                  <a:cubicBezTo>
                    <a:pt x="1938" y="274"/>
                    <a:pt x="1753" y="220"/>
                    <a:pt x="1603" y="158"/>
                  </a:cubicBezTo>
                  <a:cubicBezTo>
                    <a:pt x="1485" y="109"/>
                    <a:pt x="1230" y="31"/>
                    <a:pt x="1125"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23" name="Freeform 8"/>
            <p:cNvSpPr/>
            <p:nvPr/>
          </p:nvSpPr>
          <p:spPr bwMode="auto">
            <a:xfrm>
              <a:off x="4084637" y="5357813"/>
              <a:ext cx="168275" cy="119062"/>
            </a:xfrm>
            <a:custGeom>
              <a:avLst/>
              <a:gdLst>
                <a:gd name="T0" fmla="*/ 114496 w 97"/>
                <a:gd name="T1" fmla="*/ 0 h 69"/>
                <a:gd name="T2" fmla="*/ 26022 w 97"/>
                <a:gd name="T3" fmla="*/ 62119 h 69"/>
                <a:gd name="T4" fmla="*/ 0 w 97"/>
                <a:gd name="T5" fmla="*/ 113885 h 69"/>
                <a:gd name="T6" fmla="*/ 45105 w 97"/>
                <a:gd name="T7" fmla="*/ 119062 h 69"/>
                <a:gd name="T8" fmla="*/ 168275 w 97"/>
                <a:gd name="T9" fmla="*/ 55217 h 69"/>
                <a:gd name="T10" fmla="*/ 114496 w 97"/>
                <a:gd name="T11" fmla="*/ 0 h 69"/>
                <a:gd name="T12" fmla="*/ 0 60000 65536"/>
                <a:gd name="T13" fmla="*/ 0 60000 65536"/>
                <a:gd name="T14" fmla="*/ 0 60000 65536"/>
                <a:gd name="T15" fmla="*/ 0 60000 65536"/>
                <a:gd name="T16" fmla="*/ 0 60000 65536"/>
                <a:gd name="T17" fmla="*/ 0 60000 65536"/>
                <a:gd name="T18" fmla="*/ 0 w 97"/>
                <a:gd name="T19" fmla="*/ 0 h 69"/>
                <a:gd name="T20" fmla="*/ 97 w 97"/>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97" h="69">
                  <a:moveTo>
                    <a:pt x="66" y="0"/>
                  </a:moveTo>
                  <a:cubicBezTo>
                    <a:pt x="48" y="9"/>
                    <a:pt x="28" y="21"/>
                    <a:pt x="15" y="36"/>
                  </a:cubicBezTo>
                  <a:cubicBezTo>
                    <a:pt x="4" y="52"/>
                    <a:pt x="0" y="66"/>
                    <a:pt x="0" y="66"/>
                  </a:cubicBezTo>
                  <a:cubicBezTo>
                    <a:pt x="9" y="68"/>
                    <a:pt x="18" y="69"/>
                    <a:pt x="26" y="69"/>
                  </a:cubicBezTo>
                  <a:cubicBezTo>
                    <a:pt x="63" y="69"/>
                    <a:pt x="85" y="51"/>
                    <a:pt x="97" y="32"/>
                  </a:cubicBezTo>
                  <a:cubicBezTo>
                    <a:pt x="90" y="25"/>
                    <a:pt x="79" y="14"/>
                    <a:pt x="66" y="0"/>
                  </a:cubicBezTo>
                </a:path>
              </a:pathLst>
            </a:custGeom>
            <a:solidFill>
              <a:srgbClr val="3E3E3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24" name="Freeform 12"/>
            <p:cNvSpPr/>
            <p:nvPr/>
          </p:nvSpPr>
          <p:spPr bwMode="auto">
            <a:xfrm>
              <a:off x="4100512" y="5199063"/>
              <a:ext cx="687388" cy="460375"/>
            </a:xfrm>
            <a:custGeom>
              <a:avLst/>
              <a:gdLst>
                <a:gd name="T0" fmla="*/ 118335 w 395"/>
                <a:gd name="T1" fmla="*/ 151714 h 264"/>
                <a:gd name="T2" fmla="*/ 257553 w 395"/>
                <a:gd name="T3" fmla="*/ 212749 h 264"/>
                <a:gd name="T4" fmla="*/ 466380 w 395"/>
                <a:gd name="T5" fmla="*/ 0 h 264"/>
                <a:gd name="T6" fmla="*/ 652584 w 395"/>
                <a:gd name="T7" fmla="*/ 34877 h 264"/>
                <a:gd name="T8" fmla="*/ 633441 w 395"/>
                <a:gd name="T9" fmla="*/ 106375 h 264"/>
                <a:gd name="T10" fmla="*/ 471600 w 395"/>
                <a:gd name="T11" fmla="*/ 92424 h 264"/>
                <a:gd name="T12" fmla="*/ 454198 w 395"/>
                <a:gd name="T13" fmla="*/ 106375 h 264"/>
                <a:gd name="T14" fmla="*/ 657804 w 395"/>
                <a:gd name="T15" fmla="*/ 186591 h 264"/>
                <a:gd name="T16" fmla="*/ 675206 w 395"/>
                <a:gd name="T17" fmla="*/ 249370 h 264"/>
                <a:gd name="T18" fmla="*/ 619519 w 395"/>
                <a:gd name="T19" fmla="*/ 266808 h 264"/>
                <a:gd name="T20" fmla="*/ 422874 w 395"/>
                <a:gd name="T21" fmla="*/ 200542 h 264"/>
                <a:gd name="T22" fmla="*/ 422874 w 395"/>
                <a:gd name="T23" fmla="*/ 224956 h 264"/>
                <a:gd name="T24" fmla="*/ 610818 w 395"/>
                <a:gd name="T25" fmla="*/ 317380 h 264"/>
                <a:gd name="T26" fmla="*/ 610818 w 395"/>
                <a:gd name="T27" fmla="*/ 378414 h 264"/>
                <a:gd name="T28" fmla="*/ 529028 w 395"/>
                <a:gd name="T29" fmla="*/ 378414 h 264"/>
                <a:gd name="T30" fmla="*/ 398511 w 395"/>
                <a:gd name="T31" fmla="*/ 313892 h 264"/>
                <a:gd name="T32" fmla="*/ 492483 w 395"/>
                <a:gd name="T33" fmla="*/ 415035 h 264"/>
                <a:gd name="T34" fmla="*/ 487262 w 395"/>
                <a:gd name="T35" fmla="*/ 448168 h 264"/>
                <a:gd name="T36" fmla="*/ 368927 w 395"/>
                <a:gd name="T37" fmla="*/ 388877 h 264"/>
                <a:gd name="T38" fmla="*/ 285397 w 395"/>
                <a:gd name="T39" fmla="*/ 334818 h 264"/>
                <a:gd name="T40" fmla="*/ 0 w 395"/>
                <a:gd name="T41" fmla="*/ 235419 h 264"/>
                <a:gd name="T42" fmla="*/ 118335 w 395"/>
                <a:gd name="T43" fmla="*/ 151714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5"/>
                <a:gd name="T67" fmla="*/ 0 h 264"/>
                <a:gd name="T68" fmla="*/ 395 w 395"/>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5" h="264">
                  <a:moveTo>
                    <a:pt x="68" y="87"/>
                  </a:moveTo>
                  <a:cubicBezTo>
                    <a:pt x="68" y="87"/>
                    <a:pt x="93" y="110"/>
                    <a:pt x="148" y="122"/>
                  </a:cubicBezTo>
                  <a:cubicBezTo>
                    <a:pt x="148" y="122"/>
                    <a:pt x="160" y="17"/>
                    <a:pt x="268" y="0"/>
                  </a:cubicBezTo>
                  <a:cubicBezTo>
                    <a:pt x="268" y="0"/>
                    <a:pt x="354" y="22"/>
                    <a:pt x="375" y="20"/>
                  </a:cubicBezTo>
                  <a:cubicBezTo>
                    <a:pt x="375" y="20"/>
                    <a:pt x="387" y="48"/>
                    <a:pt x="364" y="61"/>
                  </a:cubicBezTo>
                  <a:cubicBezTo>
                    <a:pt x="341" y="75"/>
                    <a:pt x="271" y="53"/>
                    <a:pt x="271" y="53"/>
                  </a:cubicBezTo>
                  <a:cubicBezTo>
                    <a:pt x="261" y="61"/>
                    <a:pt x="261" y="61"/>
                    <a:pt x="261" y="61"/>
                  </a:cubicBezTo>
                  <a:cubicBezTo>
                    <a:pt x="261" y="61"/>
                    <a:pt x="332" y="105"/>
                    <a:pt x="378" y="107"/>
                  </a:cubicBezTo>
                  <a:cubicBezTo>
                    <a:pt x="378" y="107"/>
                    <a:pt x="395" y="121"/>
                    <a:pt x="388" y="143"/>
                  </a:cubicBezTo>
                  <a:cubicBezTo>
                    <a:pt x="380" y="165"/>
                    <a:pt x="361" y="153"/>
                    <a:pt x="356" y="153"/>
                  </a:cubicBezTo>
                  <a:cubicBezTo>
                    <a:pt x="351" y="153"/>
                    <a:pt x="243" y="115"/>
                    <a:pt x="243" y="115"/>
                  </a:cubicBezTo>
                  <a:cubicBezTo>
                    <a:pt x="243" y="115"/>
                    <a:pt x="230" y="117"/>
                    <a:pt x="243" y="129"/>
                  </a:cubicBezTo>
                  <a:cubicBezTo>
                    <a:pt x="257" y="141"/>
                    <a:pt x="351" y="182"/>
                    <a:pt x="351" y="182"/>
                  </a:cubicBezTo>
                  <a:cubicBezTo>
                    <a:pt x="351" y="182"/>
                    <a:pt x="361" y="196"/>
                    <a:pt x="351" y="217"/>
                  </a:cubicBezTo>
                  <a:cubicBezTo>
                    <a:pt x="341" y="239"/>
                    <a:pt x="304" y="217"/>
                    <a:pt x="304" y="217"/>
                  </a:cubicBezTo>
                  <a:cubicBezTo>
                    <a:pt x="304" y="217"/>
                    <a:pt x="232" y="171"/>
                    <a:pt x="229" y="180"/>
                  </a:cubicBezTo>
                  <a:cubicBezTo>
                    <a:pt x="229" y="180"/>
                    <a:pt x="253" y="217"/>
                    <a:pt x="283" y="238"/>
                  </a:cubicBezTo>
                  <a:cubicBezTo>
                    <a:pt x="283" y="238"/>
                    <a:pt x="287" y="250"/>
                    <a:pt x="280" y="257"/>
                  </a:cubicBezTo>
                  <a:cubicBezTo>
                    <a:pt x="273" y="264"/>
                    <a:pt x="242" y="256"/>
                    <a:pt x="212" y="223"/>
                  </a:cubicBezTo>
                  <a:cubicBezTo>
                    <a:pt x="181" y="191"/>
                    <a:pt x="164" y="192"/>
                    <a:pt x="164" y="192"/>
                  </a:cubicBezTo>
                  <a:cubicBezTo>
                    <a:pt x="0" y="135"/>
                    <a:pt x="0" y="135"/>
                    <a:pt x="0" y="135"/>
                  </a:cubicBezTo>
                  <a:cubicBezTo>
                    <a:pt x="0" y="135"/>
                    <a:pt x="16" y="102"/>
                    <a:pt x="68" y="87"/>
                  </a:cubicBezTo>
                  <a:close/>
                </a:path>
              </a:pathLst>
            </a:custGeom>
            <a:solidFill>
              <a:srgbClr val="FFBE7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25" name="Freeform 13"/>
            <p:cNvSpPr/>
            <p:nvPr/>
          </p:nvSpPr>
          <p:spPr bwMode="auto">
            <a:xfrm>
              <a:off x="2882900" y="4092575"/>
              <a:ext cx="1292225" cy="801688"/>
            </a:xfrm>
            <a:custGeom>
              <a:avLst/>
              <a:gdLst>
                <a:gd name="T0" fmla="*/ 1292225 w 742"/>
                <a:gd name="T1" fmla="*/ 469535 h 461"/>
                <a:gd name="T2" fmla="*/ 470217 w 742"/>
                <a:gd name="T3" fmla="*/ 671262 h 461"/>
                <a:gd name="T4" fmla="*/ 980489 w 742"/>
                <a:gd name="T5" fmla="*/ 102602 h 461"/>
                <a:gd name="T6" fmla="*/ 1292225 w 742"/>
                <a:gd name="T7" fmla="*/ 469535 h 461"/>
                <a:gd name="T8" fmla="*/ 0 60000 65536"/>
                <a:gd name="T9" fmla="*/ 0 60000 65536"/>
                <a:gd name="T10" fmla="*/ 0 60000 65536"/>
                <a:gd name="T11" fmla="*/ 0 60000 65536"/>
                <a:gd name="T12" fmla="*/ 0 w 742"/>
                <a:gd name="T13" fmla="*/ 0 h 461"/>
                <a:gd name="T14" fmla="*/ 742 w 742"/>
                <a:gd name="T15" fmla="*/ 461 h 461"/>
              </a:gdLst>
              <a:ahLst/>
              <a:cxnLst>
                <a:cxn ang="T8">
                  <a:pos x="T0" y="T1"/>
                </a:cxn>
                <a:cxn ang="T9">
                  <a:pos x="T2" y="T3"/>
                </a:cxn>
                <a:cxn ang="T10">
                  <a:pos x="T4" y="T5"/>
                </a:cxn>
                <a:cxn ang="T11">
                  <a:pos x="T6" y="T7"/>
                </a:cxn>
              </a:cxnLst>
              <a:rect l="T12" t="T13" r="T14" b="T15"/>
              <a:pathLst>
                <a:path w="742" h="461">
                  <a:moveTo>
                    <a:pt x="742" y="270"/>
                  </a:moveTo>
                  <a:cubicBezTo>
                    <a:pt x="742" y="270"/>
                    <a:pt x="539" y="461"/>
                    <a:pt x="270" y="386"/>
                  </a:cubicBezTo>
                  <a:cubicBezTo>
                    <a:pt x="0" y="312"/>
                    <a:pt x="432" y="0"/>
                    <a:pt x="563" y="59"/>
                  </a:cubicBezTo>
                  <a:cubicBezTo>
                    <a:pt x="693" y="118"/>
                    <a:pt x="742" y="270"/>
                    <a:pt x="742" y="27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26" name="Freeform 16"/>
            <p:cNvSpPr/>
            <p:nvPr/>
          </p:nvSpPr>
          <p:spPr bwMode="auto">
            <a:xfrm>
              <a:off x="1941512" y="3911600"/>
              <a:ext cx="2339975" cy="1562100"/>
            </a:xfrm>
            <a:custGeom>
              <a:avLst/>
              <a:gdLst>
                <a:gd name="T0" fmla="*/ 1765855 w 1345"/>
                <a:gd name="T1" fmla="*/ 600808 h 897"/>
                <a:gd name="T2" fmla="*/ 2339975 w 1345"/>
                <a:gd name="T3" fmla="*/ 1417558 h 897"/>
                <a:gd name="T4" fmla="*/ 2141643 w 1345"/>
                <a:gd name="T5" fmla="*/ 1562100 h 897"/>
                <a:gd name="T6" fmla="*/ 1447479 w 1345"/>
                <a:gd name="T7" fmla="*/ 842872 h 897"/>
                <a:gd name="T8" fmla="*/ 506270 w 1345"/>
                <a:gd name="T9" fmla="*/ 919497 h 897"/>
                <a:gd name="T10" fmla="*/ 311417 w 1345"/>
                <a:gd name="T11" fmla="*/ 247289 h 897"/>
                <a:gd name="T12" fmla="*/ 1920693 w 1345"/>
                <a:gd name="T13" fmla="*/ 283860 h 897"/>
                <a:gd name="T14" fmla="*/ 1765855 w 1345"/>
                <a:gd name="T15" fmla="*/ 600808 h 897"/>
                <a:gd name="T16" fmla="*/ 0 60000 65536"/>
                <a:gd name="T17" fmla="*/ 0 60000 65536"/>
                <a:gd name="T18" fmla="*/ 0 60000 65536"/>
                <a:gd name="T19" fmla="*/ 0 60000 65536"/>
                <a:gd name="T20" fmla="*/ 0 60000 65536"/>
                <a:gd name="T21" fmla="*/ 0 60000 65536"/>
                <a:gd name="T22" fmla="*/ 0 60000 65536"/>
                <a:gd name="T23" fmla="*/ 0 60000 65536"/>
                <a:gd name="T24" fmla="*/ 0 w 1345"/>
                <a:gd name="T25" fmla="*/ 0 h 897"/>
                <a:gd name="T26" fmla="*/ 1345 w 1345"/>
                <a:gd name="T27" fmla="*/ 897 h 8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5" h="897">
                  <a:moveTo>
                    <a:pt x="1015" y="345"/>
                  </a:moveTo>
                  <a:cubicBezTo>
                    <a:pt x="1015" y="345"/>
                    <a:pt x="1011" y="563"/>
                    <a:pt x="1345" y="814"/>
                  </a:cubicBezTo>
                  <a:cubicBezTo>
                    <a:pt x="1345" y="814"/>
                    <a:pt x="1241" y="839"/>
                    <a:pt x="1231" y="897"/>
                  </a:cubicBezTo>
                  <a:cubicBezTo>
                    <a:pt x="1231" y="897"/>
                    <a:pt x="1051" y="828"/>
                    <a:pt x="832" y="484"/>
                  </a:cubicBezTo>
                  <a:cubicBezTo>
                    <a:pt x="832" y="484"/>
                    <a:pt x="443" y="607"/>
                    <a:pt x="291" y="528"/>
                  </a:cubicBezTo>
                  <a:cubicBezTo>
                    <a:pt x="139" y="449"/>
                    <a:pt x="0" y="284"/>
                    <a:pt x="179" y="142"/>
                  </a:cubicBezTo>
                  <a:cubicBezTo>
                    <a:pt x="358" y="0"/>
                    <a:pt x="1104" y="163"/>
                    <a:pt x="1104" y="163"/>
                  </a:cubicBezTo>
                  <a:cubicBezTo>
                    <a:pt x="1015" y="345"/>
                    <a:pt x="1015" y="345"/>
                    <a:pt x="1015" y="34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27" name="Freeform 26"/>
            <p:cNvSpPr/>
            <p:nvPr/>
          </p:nvSpPr>
          <p:spPr bwMode="auto">
            <a:xfrm>
              <a:off x="2260600" y="4430713"/>
              <a:ext cx="1885950" cy="1042987"/>
            </a:xfrm>
            <a:custGeom>
              <a:avLst/>
              <a:gdLst>
                <a:gd name="T0" fmla="*/ 1885950 w 1084"/>
                <a:gd name="T1" fmla="*/ 957668 h 599"/>
                <a:gd name="T2" fmla="*/ 1235262 w 1084"/>
                <a:gd name="T3" fmla="*/ 273371 h 599"/>
                <a:gd name="T4" fmla="*/ 1101297 w 1084"/>
                <a:gd name="T5" fmla="*/ 172380 h 599"/>
                <a:gd name="T6" fmla="*/ 612412 w 1084"/>
                <a:gd name="T7" fmla="*/ 365655 h 599"/>
                <a:gd name="T8" fmla="*/ 0 w 1084"/>
                <a:gd name="T9" fmla="*/ 271629 h 599"/>
                <a:gd name="T10" fmla="*/ 187899 w 1084"/>
                <a:gd name="T11" fmla="*/ 400479 h 599"/>
                <a:gd name="T12" fmla="*/ 1129134 w 1084"/>
                <a:gd name="T13" fmla="*/ 323866 h 599"/>
                <a:gd name="T14" fmla="*/ 1823317 w 1084"/>
                <a:gd name="T15" fmla="*/ 1042987 h 599"/>
                <a:gd name="T16" fmla="*/ 1885950 w 1084"/>
                <a:gd name="T17" fmla="*/ 957668 h 5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4"/>
                <a:gd name="T28" fmla="*/ 0 h 599"/>
                <a:gd name="T29" fmla="*/ 1084 w 1084"/>
                <a:gd name="T30" fmla="*/ 599 h 5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4" h="599">
                  <a:moveTo>
                    <a:pt x="1084" y="550"/>
                  </a:moveTo>
                  <a:cubicBezTo>
                    <a:pt x="1084" y="550"/>
                    <a:pt x="713" y="314"/>
                    <a:pt x="710" y="157"/>
                  </a:cubicBezTo>
                  <a:cubicBezTo>
                    <a:pt x="707" y="0"/>
                    <a:pt x="644" y="86"/>
                    <a:pt x="633" y="99"/>
                  </a:cubicBezTo>
                  <a:cubicBezTo>
                    <a:pt x="621" y="112"/>
                    <a:pt x="503" y="198"/>
                    <a:pt x="352" y="210"/>
                  </a:cubicBezTo>
                  <a:cubicBezTo>
                    <a:pt x="201" y="221"/>
                    <a:pt x="57" y="195"/>
                    <a:pt x="0" y="156"/>
                  </a:cubicBezTo>
                  <a:cubicBezTo>
                    <a:pt x="32" y="185"/>
                    <a:pt x="70" y="210"/>
                    <a:pt x="108" y="230"/>
                  </a:cubicBezTo>
                  <a:cubicBezTo>
                    <a:pt x="260" y="309"/>
                    <a:pt x="649" y="186"/>
                    <a:pt x="649" y="186"/>
                  </a:cubicBezTo>
                  <a:cubicBezTo>
                    <a:pt x="868" y="530"/>
                    <a:pt x="1048" y="599"/>
                    <a:pt x="1048" y="599"/>
                  </a:cubicBezTo>
                  <a:cubicBezTo>
                    <a:pt x="1051" y="579"/>
                    <a:pt x="1066" y="563"/>
                    <a:pt x="1084" y="55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28" name="Freeform 28"/>
            <p:cNvSpPr/>
            <p:nvPr/>
          </p:nvSpPr>
          <p:spPr bwMode="auto">
            <a:xfrm>
              <a:off x="4451350" y="5464175"/>
              <a:ext cx="85725" cy="84138"/>
            </a:xfrm>
            <a:custGeom>
              <a:avLst/>
              <a:gdLst>
                <a:gd name="T0" fmla="*/ 31491 w 49"/>
                <a:gd name="T1" fmla="*/ 31552 h 48"/>
                <a:gd name="T2" fmla="*/ 69980 w 49"/>
                <a:gd name="T3" fmla="*/ 84138 h 48"/>
                <a:gd name="T4" fmla="*/ 69980 w 49"/>
                <a:gd name="T5" fmla="*/ 84138 h 48"/>
                <a:gd name="T6" fmla="*/ 45487 w 49"/>
                <a:gd name="T7" fmla="*/ 49081 h 48"/>
                <a:gd name="T8" fmla="*/ 85725 w 49"/>
                <a:gd name="T9" fmla="*/ 61351 h 48"/>
                <a:gd name="T10" fmla="*/ 31491 w 49"/>
                <a:gd name="T11" fmla="*/ 31552 h 48"/>
                <a:gd name="T12" fmla="*/ 0 60000 65536"/>
                <a:gd name="T13" fmla="*/ 0 60000 65536"/>
                <a:gd name="T14" fmla="*/ 0 60000 65536"/>
                <a:gd name="T15" fmla="*/ 0 60000 65536"/>
                <a:gd name="T16" fmla="*/ 0 60000 65536"/>
                <a:gd name="T17" fmla="*/ 0 60000 65536"/>
                <a:gd name="T18" fmla="*/ 0 w 49"/>
                <a:gd name="T19" fmla="*/ 0 h 48"/>
                <a:gd name="T20" fmla="*/ 49 w 4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9" h="48">
                  <a:moveTo>
                    <a:pt x="18" y="18"/>
                  </a:moveTo>
                  <a:cubicBezTo>
                    <a:pt x="0" y="36"/>
                    <a:pt x="40" y="48"/>
                    <a:pt x="40" y="48"/>
                  </a:cubicBezTo>
                  <a:cubicBezTo>
                    <a:pt x="40" y="48"/>
                    <a:pt x="40" y="48"/>
                    <a:pt x="40" y="48"/>
                  </a:cubicBezTo>
                  <a:cubicBezTo>
                    <a:pt x="32" y="36"/>
                    <a:pt x="26" y="28"/>
                    <a:pt x="26" y="28"/>
                  </a:cubicBezTo>
                  <a:cubicBezTo>
                    <a:pt x="27" y="25"/>
                    <a:pt x="37" y="29"/>
                    <a:pt x="49" y="35"/>
                  </a:cubicBezTo>
                  <a:cubicBezTo>
                    <a:pt x="49" y="35"/>
                    <a:pt x="36" y="0"/>
                    <a:pt x="18" y="18"/>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29" name="Freeform 29"/>
            <p:cNvSpPr/>
            <p:nvPr/>
          </p:nvSpPr>
          <p:spPr bwMode="auto">
            <a:xfrm>
              <a:off x="4475162" y="5357813"/>
              <a:ext cx="122238" cy="68262"/>
            </a:xfrm>
            <a:custGeom>
              <a:avLst/>
              <a:gdLst>
                <a:gd name="T0" fmla="*/ 15495 w 71"/>
                <a:gd name="T1" fmla="*/ 17503 h 39"/>
                <a:gd name="T2" fmla="*/ 41320 w 71"/>
                <a:gd name="T3" fmla="*/ 59510 h 39"/>
                <a:gd name="T4" fmla="*/ 48207 w 71"/>
                <a:gd name="T5" fmla="*/ 42007 h 39"/>
                <a:gd name="T6" fmla="*/ 122238 w 71"/>
                <a:gd name="T7" fmla="*/ 68262 h 39"/>
                <a:gd name="T8" fmla="*/ 122238 w 71"/>
                <a:gd name="T9" fmla="*/ 68262 h 39"/>
                <a:gd name="T10" fmla="*/ 15495 w 71"/>
                <a:gd name="T11" fmla="*/ 17503 h 39"/>
                <a:gd name="T12" fmla="*/ 0 60000 65536"/>
                <a:gd name="T13" fmla="*/ 0 60000 65536"/>
                <a:gd name="T14" fmla="*/ 0 60000 65536"/>
                <a:gd name="T15" fmla="*/ 0 60000 65536"/>
                <a:gd name="T16" fmla="*/ 0 60000 65536"/>
                <a:gd name="T17" fmla="*/ 0 60000 65536"/>
                <a:gd name="T18" fmla="*/ 0 w 71"/>
                <a:gd name="T19" fmla="*/ 0 h 39"/>
                <a:gd name="T20" fmla="*/ 71 w 7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1" h="39">
                  <a:moveTo>
                    <a:pt x="9" y="10"/>
                  </a:moveTo>
                  <a:cubicBezTo>
                    <a:pt x="0" y="14"/>
                    <a:pt x="10" y="24"/>
                    <a:pt x="24" y="34"/>
                  </a:cubicBezTo>
                  <a:cubicBezTo>
                    <a:pt x="18" y="26"/>
                    <a:pt x="28" y="24"/>
                    <a:pt x="28" y="24"/>
                  </a:cubicBezTo>
                  <a:cubicBezTo>
                    <a:pt x="28" y="24"/>
                    <a:pt x="48" y="31"/>
                    <a:pt x="71" y="39"/>
                  </a:cubicBezTo>
                  <a:cubicBezTo>
                    <a:pt x="71" y="39"/>
                    <a:pt x="71" y="39"/>
                    <a:pt x="71" y="39"/>
                  </a:cubicBezTo>
                  <a:cubicBezTo>
                    <a:pt x="71" y="39"/>
                    <a:pt x="29" y="0"/>
                    <a:pt x="9" y="1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30" name="Freeform 30"/>
            <p:cNvSpPr/>
            <p:nvPr/>
          </p:nvSpPr>
          <p:spPr bwMode="auto">
            <a:xfrm>
              <a:off x="4100512" y="5349875"/>
              <a:ext cx="136525" cy="100013"/>
            </a:xfrm>
            <a:custGeom>
              <a:avLst/>
              <a:gdLst>
                <a:gd name="T0" fmla="*/ 136525 w 78"/>
                <a:gd name="T1" fmla="*/ 12282 h 57"/>
                <a:gd name="T2" fmla="*/ 119022 w 78"/>
                <a:gd name="T3" fmla="*/ 0 h 57"/>
                <a:gd name="T4" fmla="*/ 0 w 78"/>
                <a:gd name="T5" fmla="*/ 84221 h 57"/>
                <a:gd name="T6" fmla="*/ 45508 w 78"/>
                <a:gd name="T7" fmla="*/ 100013 h 57"/>
                <a:gd name="T8" fmla="*/ 136525 w 78"/>
                <a:gd name="T9" fmla="*/ 12282 h 57"/>
                <a:gd name="T10" fmla="*/ 0 60000 65536"/>
                <a:gd name="T11" fmla="*/ 0 60000 65536"/>
                <a:gd name="T12" fmla="*/ 0 60000 65536"/>
                <a:gd name="T13" fmla="*/ 0 60000 65536"/>
                <a:gd name="T14" fmla="*/ 0 60000 65536"/>
                <a:gd name="T15" fmla="*/ 0 w 78"/>
                <a:gd name="T16" fmla="*/ 0 h 57"/>
                <a:gd name="T17" fmla="*/ 78 w 78"/>
                <a:gd name="T18" fmla="*/ 57 h 57"/>
              </a:gdLst>
              <a:ahLst/>
              <a:cxnLst>
                <a:cxn ang="T10">
                  <a:pos x="T0" y="T1"/>
                </a:cxn>
                <a:cxn ang="T11">
                  <a:pos x="T2" y="T3"/>
                </a:cxn>
                <a:cxn ang="T12">
                  <a:pos x="T4" y="T5"/>
                </a:cxn>
                <a:cxn ang="T13">
                  <a:pos x="T6" y="T7"/>
                </a:cxn>
                <a:cxn ang="T14">
                  <a:pos x="T8" y="T9"/>
                </a:cxn>
              </a:cxnLst>
              <a:rect l="T15" t="T16" r="T17" b="T18"/>
              <a:pathLst>
                <a:path w="78" h="57">
                  <a:moveTo>
                    <a:pt x="78" y="7"/>
                  </a:moveTo>
                  <a:cubicBezTo>
                    <a:pt x="71" y="3"/>
                    <a:pt x="68" y="0"/>
                    <a:pt x="68" y="0"/>
                  </a:cubicBezTo>
                  <a:cubicBezTo>
                    <a:pt x="16" y="15"/>
                    <a:pt x="0" y="48"/>
                    <a:pt x="0" y="48"/>
                  </a:cubicBezTo>
                  <a:cubicBezTo>
                    <a:pt x="26" y="57"/>
                    <a:pt x="26" y="57"/>
                    <a:pt x="26" y="57"/>
                  </a:cubicBezTo>
                  <a:cubicBezTo>
                    <a:pt x="38" y="28"/>
                    <a:pt x="62" y="14"/>
                    <a:pt x="78" y="7"/>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31" name="Freeform 31"/>
            <p:cNvSpPr/>
            <p:nvPr/>
          </p:nvSpPr>
          <p:spPr bwMode="auto">
            <a:xfrm>
              <a:off x="4519612" y="5264150"/>
              <a:ext cx="177800" cy="49213"/>
            </a:xfrm>
            <a:custGeom>
              <a:avLst/>
              <a:gdLst>
                <a:gd name="T0" fmla="*/ 177800 w 102"/>
                <a:gd name="T1" fmla="*/ 49213 h 29"/>
                <a:gd name="T2" fmla="*/ 177800 w 102"/>
                <a:gd name="T3" fmla="*/ 49213 h 29"/>
                <a:gd name="T4" fmla="*/ 64496 w 102"/>
                <a:gd name="T5" fmla="*/ 6788 h 29"/>
                <a:gd name="T6" fmla="*/ 34863 w 102"/>
                <a:gd name="T7" fmla="*/ 40728 h 29"/>
                <a:gd name="T8" fmla="*/ 52294 w 102"/>
                <a:gd name="T9" fmla="*/ 27152 h 29"/>
                <a:gd name="T10" fmla="*/ 177800 w 102"/>
                <a:gd name="T11" fmla="*/ 49213 h 29"/>
                <a:gd name="T12" fmla="*/ 0 60000 65536"/>
                <a:gd name="T13" fmla="*/ 0 60000 65536"/>
                <a:gd name="T14" fmla="*/ 0 60000 65536"/>
                <a:gd name="T15" fmla="*/ 0 60000 65536"/>
                <a:gd name="T16" fmla="*/ 0 60000 65536"/>
                <a:gd name="T17" fmla="*/ 0 60000 65536"/>
                <a:gd name="T18" fmla="*/ 0 w 102"/>
                <a:gd name="T19" fmla="*/ 0 h 29"/>
                <a:gd name="T20" fmla="*/ 102 w 10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02" h="29">
                  <a:moveTo>
                    <a:pt x="102" y="29"/>
                  </a:moveTo>
                  <a:cubicBezTo>
                    <a:pt x="102" y="29"/>
                    <a:pt x="102" y="29"/>
                    <a:pt x="102" y="29"/>
                  </a:cubicBezTo>
                  <a:cubicBezTo>
                    <a:pt x="102" y="29"/>
                    <a:pt x="56" y="7"/>
                    <a:pt x="37" y="4"/>
                  </a:cubicBezTo>
                  <a:cubicBezTo>
                    <a:pt x="17" y="0"/>
                    <a:pt x="0" y="13"/>
                    <a:pt x="20" y="24"/>
                  </a:cubicBezTo>
                  <a:cubicBezTo>
                    <a:pt x="30" y="16"/>
                    <a:pt x="30" y="16"/>
                    <a:pt x="30" y="16"/>
                  </a:cubicBezTo>
                  <a:cubicBezTo>
                    <a:pt x="30" y="16"/>
                    <a:pt x="72" y="29"/>
                    <a:pt x="102" y="29"/>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32" name="Oval 32">
              <a:hlinkClick r:id="rId1"/>
            </p:cNvPr>
            <p:cNvSpPr>
              <a:spLocks noChangeArrowheads="1"/>
            </p:cNvSpPr>
            <p:nvPr/>
          </p:nvSpPr>
          <p:spPr bwMode="auto">
            <a:xfrm>
              <a:off x="53975" y="82550"/>
              <a:ext cx="4557712" cy="4556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5633" name="Freeform 73"/>
            <p:cNvSpPr>
              <a:spLocks noEditPoints="1"/>
            </p:cNvSpPr>
            <p:nvPr/>
          </p:nvSpPr>
          <p:spPr bwMode="auto">
            <a:xfrm>
              <a:off x="147637" y="147638"/>
              <a:ext cx="4406900" cy="4408487"/>
            </a:xfrm>
            <a:custGeom>
              <a:avLst/>
              <a:gdLst>
                <a:gd name="T0" fmla="*/ 2202580 w 2533"/>
                <a:gd name="T1" fmla="*/ 4382370 h 2532"/>
                <a:gd name="T2" fmla="*/ 1355300 w 2533"/>
                <a:gd name="T3" fmla="*/ 4211742 h 2532"/>
                <a:gd name="T4" fmla="*/ 662862 w 2533"/>
                <a:gd name="T5" fmla="*/ 3745125 h 2532"/>
                <a:gd name="T6" fmla="*/ 196597 w 2533"/>
                <a:gd name="T7" fmla="*/ 3052163 h 2532"/>
                <a:gd name="T8" fmla="*/ 26097 w 2533"/>
                <a:gd name="T9" fmla="*/ 2204244 h 2532"/>
                <a:gd name="T10" fmla="*/ 196597 w 2533"/>
                <a:gd name="T11" fmla="*/ 1356324 h 2532"/>
                <a:gd name="T12" fmla="*/ 662862 w 2533"/>
                <a:gd name="T13" fmla="*/ 663362 h 2532"/>
                <a:gd name="T14" fmla="*/ 1355300 w 2533"/>
                <a:gd name="T15" fmla="*/ 196745 h 2532"/>
                <a:gd name="T16" fmla="*/ 2202580 w 2533"/>
                <a:gd name="T17" fmla="*/ 26117 h 2532"/>
                <a:gd name="T18" fmla="*/ 3049860 w 2533"/>
                <a:gd name="T19" fmla="*/ 196745 h 2532"/>
                <a:gd name="T20" fmla="*/ 3742298 w 2533"/>
                <a:gd name="T21" fmla="*/ 663362 h 2532"/>
                <a:gd name="T22" fmla="*/ 4208563 w 2533"/>
                <a:gd name="T23" fmla="*/ 1356324 h 2532"/>
                <a:gd name="T24" fmla="*/ 4380803 w 2533"/>
                <a:gd name="T25" fmla="*/ 2204244 h 2532"/>
                <a:gd name="T26" fmla="*/ 4208563 w 2533"/>
                <a:gd name="T27" fmla="*/ 3052163 h 2532"/>
                <a:gd name="T28" fmla="*/ 3742298 w 2533"/>
                <a:gd name="T29" fmla="*/ 3745125 h 2532"/>
                <a:gd name="T30" fmla="*/ 3049860 w 2533"/>
                <a:gd name="T31" fmla="*/ 4211742 h 2532"/>
                <a:gd name="T32" fmla="*/ 2202580 w 2533"/>
                <a:gd name="T33" fmla="*/ 4382370 h 2532"/>
                <a:gd name="T34" fmla="*/ 2202580 w 2533"/>
                <a:gd name="T35" fmla="*/ 0 h 2532"/>
                <a:gd name="T36" fmla="*/ 1344861 w 2533"/>
                <a:gd name="T37" fmla="*/ 172370 h 2532"/>
                <a:gd name="T38" fmla="*/ 645464 w 2533"/>
                <a:gd name="T39" fmla="*/ 645951 h 2532"/>
                <a:gd name="T40" fmla="*/ 172240 w 2533"/>
                <a:gd name="T41" fmla="*/ 1345877 h 2532"/>
                <a:gd name="T42" fmla="*/ 0 w 2533"/>
                <a:gd name="T43" fmla="*/ 2204244 h 2532"/>
                <a:gd name="T44" fmla="*/ 172240 w 2533"/>
                <a:gd name="T45" fmla="*/ 3062610 h 2532"/>
                <a:gd name="T46" fmla="*/ 645464 w 2533"/>
                <a:gd name="T47" fmla="*/ 3762536 h 2532"/>
                <a:gd name="T48" fmla="*/ 1344861 w 2533"/>
                <a:gd name="T49" fmla="*/ 4236117 h 2532"/>
                <a:gd name="T50" fmla="*/ 2202580 w 2533"/>
                <a:gd name="T51" fmla="*/ 4408487 h 2532"/>
                <a:gd name="T52" fmla="*/ 3060299 w 2533"/>
                <a:gd name="T53" fmla="*/ 4236117 h 2532"/>
                <a:gd name="T54" fmla="*/ 3761436 w 2533"/>
                <a:gd name="T55" fmla="*/ 3762536 h 2532"/>
                <a:gd name="T56" fmla="*/ 4232921 w 2533"/>
                <a:gd name="T57" fmla="*/ 3062610 h 2532"/>
                <a:gd name="T58" fmla="*/ 4406900 w 2533"/>
                <a:gd name="T59" fmla="*/ 2204244 h 2532"/>
                <a:gd name="T60" fmla="*/ 4232921 w 2533"/>
                <a:gd name="T61" fmla="*/ 1345877 h 2532"/>
                <a:gd name="T62" fmla="*/ 3761436 w 2533"/>
                <a:gd name="T63" fmla="*/ 645951 h 2532"/>
                <a:gd name="T64" fmla="*/ 3060299 w 2533"/>
                <a:gd name="T65" fmla="*/ 172370 h 2532"/>
                <a:gd name="T66" fmla="*/ 2202580 w 2533"/>
                <a:gd name="T67" fmla="*/ 0 h 25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33"/>
                <a:gd name="T103" fmla="*/ 0 h 2532"/>
                <a:gd name="T104" fmla="*/ 2533 w 2533"/>
                <a:gd name="T105" fmla="*/ 2532 h 25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33" h="2532">
                  <a:moveTo>
                    <a:pt x="1266" y="2517"/>
                  </a:moveTo>
                  <a:cubicBezTo>
                    <a:pt x="1097" y="2517"/>
                    <a:pt x="933" y="2484"/>
                    <a:pt x="779" y="2419"/>
                  </a:cubicBezTo>
                  <a:cubicBezTo>
                    <a:pt x="630" y="2356"/>
                    <a:pt x="496" y="2266"/>
                    <a:pt x="381" y="2151"/>
                  </a:cubicBezTo>
                  <a:cubicBezTo>
                    <a:pt x="266" y="2036"/>
                    <a:pt x="176" y="1902"/>
                    <a:pt x="113" y="1753"/>
                  </a:cubicBezTo>
                  <a:cubicBezTo>
                    <a:pt x="48" y="1599"/>
                    <a:pt x="15" y="1435"/>
                    <a:pt x="15" y="1266"/>
                  </a:cubicBezTo>
                  <a:cubicBezTo>
                    <a:pt x="15" y="1097"/>
                    <a:pt x="48" y="933"/>
                    <a:pt x="113" y="779"/>
                  </a:cubicBezTo>
                  <a:cubicBezTo>
                    <a:pt x="176" y="630"/>
                    <a:pt x="266" y="496"/>
                    <a:pt x="381" y="381"/>
                  </a:cubicBezTo>
                  <a:cubicBezTo>
                    <a:pt x="496" y="266"/>
                    <a:pt x="630" y="176"/>
                    <a:pt x="779" y="113"/>
                  </a:cubicBezTo>
                  <a:cubicBezTo>
                    <a:pt x="933" y="48"/>
                    <a:pt x="1097" y="15"/>
                    <a:pt x="1266" y="15"/>
                  </a:cubicBezTo>
                  <a:cubicBezTo>
                    <a:pt x="1435" y="15"/>
                    <a:pt x="1599" y="48"/>
                    <a:pt x="1753" y="113"/>
                  </a:cubicBezTo>
                  <a:cubicBezTo>
                    <a:pt x="1902" y="176"/>
                    <a:pt x="2036" y="266"/>
                    <a:pt x="2151" y="381"/>
                  </a:cubicBezTo>
                  <a:cubicBezTo>
                    <a:pt x="2266" y="496"/>
                    <a:pt x="2356" y="630"/>
                    <a:pt x="2419" y="779"/>
                  </a:cubicBezTo>
                  <a:cubicBezTo>
                    <a:pt x="2485" y="933"/>
                    <a:pt x="2518" y="1097"/>
                    <a:pt x="2518" y="1266"/>
                  </a:cubicBezTo>
                  <a:cubicBezTo>
                    <a:pt x="2518" y="1435"/>
                    <a:pt x="2485" y="1599"/>
                    <a:pt x="2419" y="1753"/>
                  </a:cubicBezTo>
                  <a:cubicBezTo>
                    <a:pt x="2356" y="1902"/>
                    <a:pt x="2266" y="2036"/>
                    <a:pt x="2151" y="2151"/>
                  </a:cubicBezTo>
                  <a:cubicBezTo>
                    <a:pt x="2036" y="2266"/>
                    <a:pt x="1902" y="2356"/>
                    <a:pt x="1753" y="2419"/>
                  </a:cubicBezTo>
                  <a:cubicBezTo>
                    <a:pt x="1599" y="2484"/>
                    <a:pt x="1435" y="2517"/>
                    <a:pt x="1266" y="2517"/>
                  </a:cubicBezTo>
                  <a:moveTo>
                    <a:pt x="1266" y="0"/>
                  </a:moveTo>
                  <a:cubicBezTo>
                    <a:pt x="1095" y="0"/>
                    <a:pt x="929" y="33"/>
                    <a:pt x="773" y="99"/>
                  </a:cubicBezTo>
                  <a:cubicBezTo>
                    <a:pt x="623" y="163"/>
                    <a:pt x="487" y="254"/>
                    <a:pt x="371" y="371"/>
                  </a:cubicBezTo>
                  <a:cubicBezTo>
                    <a:pt x="254" y="487"/>
                    <a:pt x="163" y="622"/>
                    <a:pt x="99" y="773"/>
                  </a:cubicBezTo>
                  <a:cubicBezTo>
                    <a:pt x="33" y="929"/>
                    <a:pt x="0" y="1095"/>
                    <a:pt x="0" y="1266"/>
                  </a:cubicBezTo>
                  <a:cubicBezTo>
                    <a:pt x="0" y="1437"/>
                    <a:pt x="33" y="1603"/>
                    <a:pt x="99" y="1759"/>
                  </a:cubicBezTo>
                  <a:cubicBezTo>
                    <a:pt x="163" y="1910"/>
                    <a:pt x="254" y="2045"/>
                    <a:pt x="371" y="2161"/>
                  </a:cubicBezTo>
                  <a:cubicBezTo>
                    <a:pt x="487" y="2278"/>
                    <a:pt x="623" y="2369"/>
                    <a:pt x="773" y="2433"/>
                  </a:cubicBezTo>
                  <a:cubicBezTo>
                    <a:pt x="929" y="2499"/>
                    <a:pt x="1095" y="2532"/>
                    <a:pt x="1266" y="2532"/>
                  </a:cubicBezTo>
                  <a:cubicBezTo>
                    <a:pt x="1437" y="2532"/>
                    <a:pt x="1603" y="2499"/>
                    <a:pt x="1759" y="2433"/>
                  </a:cubicBezTo>
                  <a:cubicBezTo>
                    <a:pt x="1910" y="2369"/>
                    <a:pt x="2045" y="2278"/>
                    <a:pt x="2162" y="2161"/>
                  </a:cubicBezTo>
                  <a:cubicBezTo>
                    <a:pt x="2278" y="2045"/>
                    <a:pt x="2369" y="1910"/>
                    <a:pt x="2433" y="1759"/>
                  </a:cubicBezTo>
                  <a:cubicBezTo>
                    <a:pt x="2499" y="1603"/>
                    <a:pt x="2533" y="1437"/>
                    <a:pt x="2533" y="1266"/>
                  </a:cubicBezTo>
                  <a:cubicBezTo>
                    <a:pt x="2533" y="1095"/>
                    <a:pt x="2499" y="929"/>
                    <a:pt x="2433" y="773"/>
                  </a:cubicBezTo>
                  <a:cubicBezTo>
                    <a:pt x="2369" y="622"/>
                    <a:pt x="2278" y="487"/>
                    <a:pt x="2162" y="371"/>
                  </a:cubicBezTo>
                  <a:cubicBezTo>
                    <a:pt x="2045" y="254"/>
                    <a:pt x="1910" y="163"/>
                    <a:pt x="1759" y="99"/>
                  </a:cubicBezTo>
                  <a:cubicBezTo>
                    <a:pt x="1603" y="33"/>
                    <a:pt x="1437" y="0"/>
                    <a:pt x="1266" y="0"/>
                  </a:cubicBezTo>
                </a:path>
              </a:pathLst>
            </a:custGeom>
            <a:solidFill>
              <a:srgbClr val="E7754D"/>
            </a:solidFill>
            <a:ln w="9525" cmpd="sng">
              <a:solidFill>
                <a:srgbClr val="E8D75A"/>
              </a:solidFill>
              <a:miter lim="800000"/>
            </a:ln>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34" name="Freeform 74"/>
            <p:cNvSpPr>
              <a:spLocks noEditPoints="1"/>
            </p:cNvSpPr>
            <p:nvPr/>
          </p:nvSpPr>
          <p:spPr bwMode="auto">
            <a:xfrm>
              <a:off x="0" y="0"/>
              <a:ext cx="4702175" cy="4703763"/>
            </a:xfrm>
            <a:custGeom>
              <a:avLst/>
              <a:gdLst>
                <a:gd name="T0" fmla="*/ 2351088 w 2702"/>
                <a:gd name="T1" fmla="*/ 147972 h 2702"/>
                <a:gd name="T2" fmla="*/ 3209034 w 2702"/>
                <a:gd name="T3" fmla="*/ 320315 h 2702"/>
                <a:gd name="T4" fmla="*/ 3910358 w 2702"/>
                <a:gd name="T5" fmla="*/ 793825 h 2702"/>
                <a:gd name="T6" fmla="*/ 4381968 w 2702"/>
                <a:gd name="T7" fmla="*/ 1493645 h 2702"/>
                <a:gd name="T8" fmla="*/ 4555993 w 2702"/>
                <a:gd name="T9" fmla="*/ 2351882 h 2702"/>
                <a:gd name="T10" fmla="*/ 4381968 w 2702"/>
                <a:gd name="T11" fmla="*/ 3210118 h 2702"/>
                <a:gd name="T12" fmla="*/ 3910358 w 2702"/>
                <a:gd name="T13" fmla="*/ 3909938 h 2702"/>
                <a:gd name="T14" fmla="*/ 3209034 w 2702"/>
                <a:gd name="T15" fmla="*/ 4383448 h 2702"/>
                <a:gd name="T16" fmla="*/ 2351088 w 2702"/>
                <a:gd name="T17" fmla="*/ 4555791 h 2702"/>
                <a:gd name="T18" fmla="*/ 1493141 w 2702"/>
                <a:gd name="T19" fmla="*/ 4383448 h 2702"/>
                <a:gd name="T20" fmla="*/ 793557 w 2702"/>
                <a:gd name="T21" fmla="*/ 3909938 h 2702"/>
                <a:gd name="T22" fmla="*/ 320207 w 2702"/>
                <a:gd name="T23" fmla="*/ 3210118 h 2702"/>
                <a:gd name="T24" fmla="*/ 147922 w 2702"/>
                <a:gd name="T25" fmla="*/ 2351882 h 2702"/>
                <a:gd name="T26" fmla="*/ 320207 w 2702"/>
                <a:gd name="T27" fmla="*/ 1493645 h 2702"/>
                <a:gd name="T28" fmla="*/ 793557 w 2702"/>
                <a:gd name="T29" fmla="*/ 793825 h 2702"/>
                <a:gd name="T30" fmla="*/ 1493141 w 2702"/>
                <a:gd name="T31" fmla="*/ 320315 h 2702"/>
                <a:gd name="T32" fmla="*/ 2351088 w 2702"/>
                <a:gd name="T33" fmla="*/ 147972 h 2702"/>
                <a:gd name="T34" fmla="*/ 2351088 w 2702"/>
                <a:gd name="T35" fmla="*/ 0 h 2702"/>
                <a:gd name="T36" fmla="*/ 0 w 2702"/>
                <a:gd name="T37" fmla="*/ 2351882 h 2702"/>
                <a:gd name="T38" fmla="*/ 2351088 w 2702"/>
                <a:gd name="T39" fmla="*/ 4703763 h 2702"/>
                <a:gd name="T40" fmla="*/ 4702175 w 2702"/>
                <a:gd name="T41" fmla="*/ 2351882 h 2702"/>
                <a:gd name="T42" fmla="*/ 2351088 w 2702"/>
                <a:gd name="T43" fmla="*/ 0 h 27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02"/>
                <a:gd name="T67" fmla="*/ 0 h 2702"/>
                <a:gd name="T68" fmla="*/ 2702 w 2702"/>
                <a:gd name="T69" fmla="*/ 2702 h 27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02" h="2702">
                  <a:moveTo>
                    <a:pt x="1351" y="85"/>
                  </a:moveTo>
                  <a:cubicBezTo>
                    <a:pt x="1522" y="85"/>
                    <a:pt x="1688" y="118"/>
                    <a:pt x="1844" y="184"/>
                  </a:cubicBezTo>
                  <a:cubicBezTo>
                    <a:pt x="1995" y="248"/>
                    <a:pt x="2130" y="339"/>
                    <a:pt x="2247" y="456"/>
                  </a:cubicBezTo>
                  <a:cubicBezTo>
                    <a:pt x="2363" y="572"/>
                    <a:pt x="2454" y="707"/>
                    <a:pt x="2518" y="858"/>
                  </a:cubicBezTo>
                  <a:cubicBezTo>
                    <a:pt x="2584" y="1014"/>
                    <a:pt x="2618" y="1180"/>
                    <a:pt x="2618" y="1351"/>
                  </a:cubicBezTo>
                  <a:cubicBezTo>
                    <a:pt x="2618" y="1522"/>
                    <a:pt x="2584" y="1688"/>
                    <a:pt x="2518" y="1844"/>
                  </a:cubicBezTo>
                  <a:cubicBezTo>
                    <a:pt x="2454" y="1995"/>
                    <a:pt x="2363" y="2130"/>
                    <a:pt x="2247" y="2246"/>
                  </a:cubicBezTo>
                  <a:cubicBezTo>
                    <a:pt x="2130" y="2363"/>
                    <a:pt x="1995" y="2454"/>
                    <a:pt x="1844" y="2518"/>
                  </a:cubicBezTo>
                  <a:cubicBezTo>
                    <a:pt x="1688" y="2584"/>
                    <a:pt x="1522" y="2617"/>
                    <a:pt x="1351" y="2617"/>
                  </a:cubicBezTo>
                  <a:cubicBezTo>
                    <a:pt x="1180" y="2617"/>
                    <a:pt x="1014" y="2584"/>
                    <a:pt x="858" y="2518"/>
                  </a:cubicBezTo>
                  <a:cubicBezTo>
                    <a:pt x="708" y="2454"/>
                    <a:pt x="572" y="2363"/>
                    <a:pt x="456" y="2246"/>
                  </a:cubicBezTo>
                  <a:cubicBezTo>
                    <a:pt x="339" y="2130"/>
                    <a:pt x="248" y="1995"/>
                    <a:pt x="184" y="1844"/>
                  </a:cubicBezTo>
                  <a:cubicBezTo>
                    <a:pt x="118" y="1688"/>
                    <a:pt x="85" y="1522"/>
                    <a:pt x="85" y="1351"/>
                  </a:cubicBezTo>
                  <a:cubicBezTo>
                    <a:pt x="85" y="1180"/>
                    <a:pt x="118" y="1014"/>
                    <a:pt x="184" y="858"/>
                  </a:cubicBezTo>
                  <a:cubicBezTo>
                    <a:pt x="248" y="707"/>
                    <a:pt x="339" y="572"/>
                    <a:pt x="456" y="456"/>
                  </a:cubicBezTo>
                  <a:cubicBezTo>
                    <a:pt x="572" y="339"/>
                    <a:pt x="708" y="248"/>
                    <a:pt x="858" y="184"/>
                  </a:cubicBezTo>
                  <a:cubicBezTo>
                    <a:pt x="1014" y="118"/>
                    <a:pt x="1180" y="85"/>
                    <a:pt x="1351" y="85"/>
                  </a:cubicBezTo>
                  <a:moveTo>
                    <a:pt x="1351" y="0"/>
                  </a:moveTo>
                  <a:cubicBezTo>
                    <a:pt x="605" y="0"/>
                    <a:pt x="0" y="605"/>
                    <a:pt x="0" y="1351"/>
                  </a:cubicBezTo>
                  <a:cubicBezTo>
                    <a:pt x="0" y="2097"/>
                    <a:pt x="605" y="2702"/>
                    <a:pt x="1351" y="2702"/>
                  </a:cubicBezTo>
                  <a:cubicBezTo>
                    <a:pt x="2097" y="2702"/>
                    <a:pt x="2702" y="2097"/>
                    <a:pt x="2702" y="1351"/>
                  </a:cubicBezTo>
                  <a:cubicBezTo>
                    <a:pt x="2702" y="605"/>
                    <a:pt x="2097" y="0"/>
                    <a:pt x="1351" y="0"/>
                  </a:cubicBezTo>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35" name="Freeform 75"/>
            <p:cNvSpPr/>
            <p:nvPr/>
          </p:nvSpPr>
          <p:spPr bwMode="auto">
            <a:xfrm>
              <a:off x="2306637" y="238125"/>
              <a:ext cx="57150" cy="222250"/>
            </a:xfrm>
            <a:custGeom>
              <a:avLst/>
              <a:gdLst>
                <a:gd name="T0" fmla="*/ 28575 w 32"/>
                <a:gd name="T1" fmla="*/ 0 h 128"/>
                <a:gd name="T2" fmla="*/ 0 w 32"/>
                <a:gd name="T3" fmla="*/ 27781 h 128"/>
                <a:gd name="T4" fmla="*/ 0 w 32"/>
                <a:gd name="T5" fmla="*/ 194469 h 128"/>
                <a:gd name="T6" fmla="*/ 28575 w 32"/>
                <a:gd name="T7" fmla="*/ 222250 h 128"/>
                <a:gd name="T8" fmla="*/ 57150 w 32"/>
                <a:gd name="T9" fmla="*/ 194469 h 128"/>
                <a:gd name="T10" fmla="*/ 57150 w 32"/>
                <a:gd name="T11" fmla="*/ 27781 h 128"/>
                <a:gd name="T12" fmla="*/ 28575 w 32"/>
                <a:gd name="T13" fmla="*/ 0 h 128"/>
                <a:gd name="T14" fmla="*/ 0 60000 65536"/>
                <a:gd name="T15" fmla="*/ 0 60000 65536"/>
                <a:gd name="T16" fmla="*/ 0 60000 65536"/>
                <a:gd name="T17" fmla="*/ 0 60000 65536"/>
                <a:gd name="T18" fmla="*/ 0 60000 65536"/>
                <a:gd name="T19" fmla="*/ 0 60000 65536"/>
                <a:gd name="T20" fmla="*/ 0 60000 65536"/>
                <a:gd name="T21" fmla="*/ 0 w 32"/>
                <a:gd name="T22" fmla="*/ 0 h 128"/>
                <a:gd name="T23" fmla="*/ 32 w 3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8">
                  <a:moveTo>
                    <a:pt x="16" y="0"/>
                  </a:moveTo>
                  <a:cubicBezTo>
                    <a:pt x="7" y="0"/>
                    <a:pt x="0" y="7"/>
                    <a:pt x="0" y="16"/>
                  </a:cubicBezTo>
                  <a:cubicBezTo>
                    <a:pt x="0" y="112"/>
                    <a:pt x="0" y="112"/>
                    <a:pt x="0" y="112"/>
                  </a:cubicBezTo>
                  <a:cubicBezTo>
                    <a:pt x="0" y="121"/>
                    <a:pt x="7" y="128"/>
                    <a:pt x="16" y="128"/>
                  </a:cubicBezTo>
                  <a:cubicBezTo>
                    <a:pt x="25" y="128"/>
                    <a:pt x="32" y="121"/>
                    <a:pt x="32" y="112"/>
                  </a:cubicBezTo>
                  <a:cubicBezTo>
                    <a:pt x="32" y="16"/>
                    <a:pt x="32" y="16"/>
                    <a:pt x="32" y="16"/>
                  </a:cubicBezTo>
                  <a:cubicBezTo>
                    <a:pt x="32" y="7"/>
                    <a:pt x="25" y="0"/>
                    <a:pt x="16"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36" name="Freeform 76"/>
            <p:cNvSpPr/>
            <p:nvPr/>
          </p:nvSpPr>
          <p:spPr bwMode="auto">
            <a:xfrm>
              <a:off x="2306637" y="231775"/>
              <a:ext cx="57150" cy="222250"/>
            </a:xfrm>
            <a:custGeom>
              <a:avLst/>
              <a:gdLst>
                <a:gd name="T0" fmla="*/ 57150 w 32"/>
                <a:gd name="T1" fmla="*/ 194469 h 128"/>
                <a:gd name="T2" fmla="*/ 28575 w 32"/>
                <a:gd name="T3" fmla="*/ 222250 h 128"/>
                <a:gd name="T4" fmla="*/ 0 w 32"/>
                <a:gd name="T5" fmla="*/ 194469 h 128"/>
                <a:gd name="T6" fmla="*/ 0 w 32"/>
                <a:gd name="T7" fmla="*/ 27781 h 128"/>
                <a:gd name="T8" fmla="*/ 28575 w 32"/>
                <a:gd name="T9" fmla="*/ 0 h 128"/>
                <a:gd name="T10" fmla="*/ 57150 w 32"/>
                <a:gd name="T11" fmla="*/ 27781 h 128"/>
                <a:gd name="T12" fmla="*/ 57150 w 32"/>
                <a:gd name="T13" fmla="*/ 194469 h 128"/>
                <a:gd name="T14" fmla="*/ 0 60000 65536"/>
                <a:gd name="T15" fmla="*/ 0 60000 65536"/>
                <a:gd name="T16" fmla="*/ 0 60000 65536"/>
                <a:gd name="T17" fmla="*/ 0 60000 65536"/>
                <a:gd name="T18" fmla="*/ 0 60000 65536"/>
                <a:gd name="T19" fmla="*/ 0 60000 65536"/>
                <a:gd name="T20" fmla="*/ 0 60000 65536"/>
                <a:gd name="T21" fmla="*/ 0 w 32"/>
                <a:gd name="T22" fmla="*/ 0 h 128"/>
                <a:gd name="T23" fmla="*/ 32 w 3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8">
                  <a:moveTo>
                    <a:pt x="32" y="112"/>
                  </a:moveTo>
                  <a:cubicBezTo>
                    <a:pt x="32" y="121"/>
                    <a:pt x="25" y="128"/>
                    <a:pt x="16" y="128"/>
                  </a:cubicBezTo>
                  <a:cubicBezTo>
                    <a:pt x="7" y="128"/>
                    <a:pt x="0" y="121"/>
                    <a:pt x="0" y="112"/>
                  </a:cubicBezTo>
                  <a:cubicBezTo>
                    <a:pt x="0" y="16"/>
                    <a:pt x="0" y="16"/>
                    <a:pt x="0" y="16"/>
                  </a:cubicBezTo>
                  <a:cubicBezTo>
                    <a:pt x="0" y="7"/>
                    <a:pt x="7" y="0"/>
                    <a:pt x="16" y="0"/>
                  </a:cubicBezTo>
                  <a:cubicBezTo>
                    <a:pt x="25" y="0"/>
                    <a:pt x="32" y="7"/>
                    <a:pt x="32" y="16"/>
                  </a:cubicBezTo>
                  <a:lnTo>
                    <a:pt x="32" y="112"/>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37" name="Freeform 77"/>
            <p:cNvSpPr/>
            <p:nvPr/>
          </p:nvSpPr>
          <p:spPr bwMode="auto">
            <a:xfrm>
              <a:off x="4229100" y="2320925"/>
              <a:ext cx="222250" cy="53975"/>
            </a:xfrm>
            <a:custGeom>
              <a:avLst/>
              <a:gdLst>
                <a:gd name="T0" fmla="*/ 194469 w 128"/>
                <a:gd name="T1" fmla="*/ 0 h 32"/>
                <a:gd name="T2" fmla="*/ 27781 w 128"/>
                <a:gd name="T3" fmla="*/ 0 h 32"/>
                <a:gd name="T4" fmla="*/ 0 w 128"/>
                <a:gd name="T5" fmla="*/ 26988 h 32"/>
                <a:gd name="T6" fmla="*/ 27781 w 128"/>
                <a:gd name="T7" fmla="*/ 53975 h 32"/>
                <a:gd name="T8" fmla="*/ 194469 w 128"/>
                <a:gd name="T9" fmla="*/ 53975 h 32"/>
                <a:gd name="T10" fmla="*/ 222250 w 128"/>
                <a:gd name="T11" fmla="*/ 26988 h 32"/>
                <a:gd name="T12" fmla="*/ 194469 w 128"/>
                <a:gd name="T13" fmla="*/ 0 h 32"/>
                <a:gd name="T14" fmla="*/ 0 60000 65536"/>
                <a:gd name="T15" fmla="*/ 0 60000 65536"/>
                <a:gd name="T16" fmla="*/ 0 60000 65536"/>
                <a:gd name="T17" fmla="*/ 0 60000 65536"/>
                <a:gd name="T18" fmla="*/ 0 60000 65536"/>
                <a:gd name="T19" fmla="*/ 0 60000 65536"/>
                <a:gd name="T20" fmla="*/ 0 60000 65536"/>
                <a:gd name="T21" fmla="*/ 0 w 128"/>
                <a:gd name="T22" fmla="*/ 0 h 32"/>
                <a:gd name="T23" fmla="*/ 128 w 12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32">
                  <a:moveTo>
                    <a:pt x="112" y="0"/>
                  </a:moveTo>
                  <a:cubicBezTo>
                    <a:pt x="16" y="0"/>
                    <a:pt x="16" y="0"/>
                    <a:pt x="16" y="0"/>
                  </a:cubicBezTo>
                  <a:cubicBezTo>
                    <a:pt x="7" y="0"/>
                    <a:pt x="0" y="7"/>
                    <a:pt x="0" y="16"/>
                  </a:cubicBezTo>
                  <a:cubicBezTo>
                    <a:pt x="0" y="25"/>
                    <a:pt x="7" y="32"/>
                    <a:pt x="16" y="32"/>
                  </a:cubicBezTo>
                  <a:cubicBezTo>
                    <a:pt x="112" y="32"/>
                    <a:pt x="112" y="32"/>
                    <a:pt x="112" y="32"/>
                  </a:cubicBezTo>
                  <a:cubicBezTo>
                    <a:pt x="121" y="32"/>
                    <a:pt x="128" y="25"/>
                    <a:pt x="128" y="16"/>
                  </a:cubicBezTo>
                  <a:cubicBezTo>
                    <a:pt x="128" y="7"/>
                    <a:pt x="121" y="0"/>
                    <a:pt x="112"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38" name="Freeform 78"/>
            <p:cNvSpPr/>
            <p:nvPr/>
          </p:nvSpPr>
          <p:spPr bwMode="auto">
            <a:xfrm>
              <a:off x="4241800" y="2320925"/>
              <a:ext cx="217487" cy="53975"/>
            </a:xfrm>
            <a:custGeom>
              <a:avLst/>
              <a:gdLst>
                <a:gd name="T0" fmla="*/ 217487 w 124"/>
                <a:gd name="T1" fmla="*/ 23614 h 32"/>
                <a:gd name="T2" fmla="*/ 192932 w 124"/>
                <a:gd name="T3" fmla="*/ 53975 h 32"/>
                <a:gd name="T4" fmla="*/ 28063 w 124"/>
                <a:gd name="T5" fmla="*/ 53975 h 32"/>
                <a:gd name="T6" fmla="*/ 0 w 124"/>
                <a:gd name="T7" fmla="*/ 23614 h 32"/>
                <a:gd name="T8" fmla="*/ 0 w 124"/>
                <a:gd name="T9" fmla="*/ 21927 h 32"/>
                <a:gd name="T10" fmla="*/ 28063 w 124"/>
                <a:gd name="T11" fmla="*/ 0 h 32"/>
                <a:gd name="T12" fmla="*/ 192932 w 124"/>
                <a:gd name="T13" fmla="*/ 0 h 32"/>
                <a:gd name="T14" fmla="*/ 217487 w 124"/>
                <a:gd name="T15" fmla="*/ 21927 h 32"/>
                <a:gd name="T16" fmla="*/ 217487 w 124"/>
                <a:gd name="T17" fmla="*/ 23614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32"/>
                <a:gd name="T29" fmla="*/ 124 w 12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32">
                  <a:moveTo>
                    <a:pt x="124" y="14"/>
                  </a:moveTo>
                  <a:cubicBezTo>
                    <a:pt x="124" y="23"/>
                    <a:pt x="119" y="32"/>
                    <a:pt x="110" y="32"/>
                  </a:cubicBezTo>
                  <a:cubicBezTo>
                    <a:pt x="16" y="32"/>
                    <a:pt x="16" y="32"/>
                    <a:pt x="16" y="32"/>
                  </a:cubicBezTo>
                  <a:cubicBezTo>
                    <a:pt x="7" y="32"/>
                    <a:pt x="0" y="23"/>
                    <a:pt x="0" y="14"/>
                  </a:cubicBezTo>
                  <a:cubicBezTo>
                    <a:pt x="0" y="13"/>
                    <a:pt x="0" y="13"/>
                    <a:pt x="0" y="13"/>
                  </a:cubicBezTo>
                  <a:cubicBezTo>
                    <a:pt x="0" y="4"/>
                    <a:pt x="7" y="0"/>
                    <a:pt x="16" y="0"/>
                  </a:cubicBezTo>
                  <a:cubicBezTo>
                    <a:pt x="110" y="0"/>
                    <a:pt x="110" y="0"/>
                    <a:pt x="110" y="0"/>
                  </a:cubicBezTo>
                  <a:cubicBezTo>
                    <a:pt x="119" y="0"/>
                    <a:pt x="124" y="4"/>
                    <a:pt x="124" y="13"/>
                  </a:cubicBezTo>
                  <a:lnTo>
                    <a:pt x="124" y="14"/>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39" name="Freeform 79"/>
            <p:cNvSpPr/>
            <p:nvPr/>
          </p:nvSpPr>
          <p:spPr bwMode="auto">
            <a:xfrm>
              <a:off x="2312987" y="4235450"/>
              <a:ext cx="55563" cy="222250"/>
            </a:xfrm>
            <a:custGeom>
              <a:avLst/>
              <a:gdLst>
                <a:gd name="T0" fmla="*/ 27782 w 32"/>
                <a:gd name="T1" fmla="*/ 0 h 128"/>
                <a:gd name="T2" fmla="*/ 0 w 32"/>
                <a:gd name="T3" fmla="*/ 27781 h 128"/>
                <a:gd name="T4" fmla="*/ 0 w 32"/>
                <a:gd name="T5" fmla="*/ 194469 h 128"/>
                <a:gd name="T6" fmla="*/ 27782 w 32"/>
                <a:gd name="T7" fmla="*/ 222250 h 128"/>
                <a:gd name="T8" fmla="*/ 55563 w 32"/>
                <a:gd name="T9" fmla="*/ 194469 h 128"/>
                <a:gd name="T10" fmla="*/ 55563 w 32"/>
                <a:gd name="T11" fmla="*/ 27781 h 128"/>
                <a:gd name="T12" fmla="*/ 27782 w 32"/>
                <a:gd name="T13" fmla="*/ 0 h 128"/>
                <a:gd name="T14" fmla="*/ 0 60000 65536"/>
                <a:gd name="T15" fmla="*/ 0 60000 65536"/>
                <a:gd name="T16" fmla="*/ 0 60000 65536"/>
                <a:gd name="T17" fmla="*/ 0 60000 65536"/>
                <a:gd name="T18" fmla="*/ 0 60000 65536"/>
                <a:gd name="T19" fmla="*/ 0 60000 65536"/>
                <a:gd name="T20" fmla="*/ 0 60000 65536"/>
                <a:gd name="T21" fmla="*/ 0 w 32"/>
                <a:gd name="T22" fmla="*/ 0 h 128"/>
                <a:gd name="T23" fmla="*/ 32 w 3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8">
                  <a:moveTo>
                    <a:pt x="16" y="0"/>
                  </a:moveTo>
                  <a:cubicBezTo>
                    <a:pt x="7" y="0"/>
                    <a:pt x="0" y="7"/>
                    <a:pt x="0" y="16"/>
                  </a:cubicBezTo>
                  <a:cubicBezTo>
                    <a:pt x="0" y="112"/>
                    <a:pt x="0" y="112"/>
                    <a:pt x="0" y="112"/>
                  </a:cubicBezTo>
                  <a:cubicBezTo>
                    <a:pt x="0" y="121"/>
                    <a:pt x="7" y="128"/>
                    <a:pt x="16" y="128"/>
                  </a:cubicBezTo>
                  <a:cubicBezTo>
                    <a:pt x="25" y="128"/>
                    <a:pt x="32" y="121"/>
                    <a:pt x="32" y="112"/>
                  </a:cubicBezTo>
                  <a:cubicBezTo>
                    <a:pt x="32" y="16"/>
                    <a:pt x="32" y="16"/>
                    <a:pt x="32" y="16"/>
                  </a:cubicBezTo>
                  <a:cubicBezTo>
                    <a:pt x="32" y="7"/>
                    <a:pt x="25" y="0"/>
                    <a:pt x="16"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40" name="Freeform 80"/>
            <p:cNvSpPr/>
            <p:nvPr/>
          </p:nvSpPr>
          <p:spPr bwMode="auto">
            <a:xfrm>
              <a:off x="2312987" y="4248150"/>
              <a:ext cx="55563" cy="223838"/>
            </a:xfrm>
            <a:custGeom>
              <a:avLst/>
              <a:gdLst>
                <a:gd name="T0" fmla="*/ 55563 w 32"/>
                <a:gd name="T1" fmla="*/ 195858 h 128"/>
                <a:gd name="T2" fmla="*/ 27782 w 32"/>
                <a:gd name="T3" fmla="*/ 223838 h 128"/>
                <a:gd name="T4" fmla="*/ 0 w 32"/>
                <a:gd name="T5" fmla="*/ 195858 h 128"/>
                <a:gd name="T6" fmla="*/ 0 w 32"/>
                <a:gd name="T7" fmla="*/ 27980 h 128"/>
                <a:gd name="T8" fmla="*/ 27782 w 32"/>
                <a:gd name="T9" fmla="*/ 0 h 128"/>
                <a:gd name="T10" fmla="*/ 55563 w 32"/>
                <a:gd name="T11" fmla="*/ 27980 h 128"/>
                <a:gd name="T12" fmla="*/ 55563 w 32"/>
                <a:gd name="T13" fmla="*/ 195858 h 128"/>
                <a:gd name="T14" fmla="*/ 0 60000 65536"/>
                <a:gd name="T15" fmla="*/ 0 60000 65536"/>
                <a:gd name="T16" fmla="*/ 0 60000 65536"/>
                <a:gd name="T17" fmla="*/ 0 60000 65536"/>
                <a:gd name="T18" fmla="*/ 0 60000 65536"/>
                <a:gd name="T19" fmla="*/ 0 60000 65536"/>
                <a:gd name="T20" fmla="*/ 0 60000 65536"/>
                <a:gd name="T21" fmla="*/ 0 w 32"/>
                <a:gd name="T22" fmla="*/ 0 h 128"/>
                <a:gd name="T23" fmla="*/ 32 w 3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8">
                  <a:moveTo>
                    <a:pt x="32" y="112"/>
                  </a:moveTo>
                  <a:cubicBezTo>
                    <a:pt x="32" y="121"/>
                    <a:pt x="25" y="128"/>
                    <a:pt x="16" y="128"/>
                  </a:cubicBezTo>
                  <a:cubicBezTo>
                    <a:pt x="7" y="128"/>
                    <a:pt x="0" y="121"/>
                    <a:pt x="0" y="112"/>
                  </a:cubicBezTo>
                  <a:cubicBezTo>
                    <a:pt x="0" y="16"/>
                    <a:pt x="0" y="16"/>
                    <a:pt x="0" y="16"/>
                  </a:cubicBezTo>
                  <a:cubicBezTo>
                    <a:pt x="0" y="7"/>
                    <a:pt x="7" y="0"/>
                    <a:pt x="16" y="0"/>
                  </a:cubicBezTo>
                  <a:cubicBezTo>
                    <a:pt x="25" y="0"/>
                    <a:pt x="32" y="7"/>
                    <a:pt x="32" y="16"/>
                  </a:cubicBezTo>
                  <a:lnTo>
                    <a:pt x="32" y="112"/>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41" name="Freeform 81"/>
            <p:cNvSpPr/>
            <p:nvPr/>
          </p:nvSpPr>
          <p:spPr bwMode="auto">
            <a:xfrm>
              <a:off x="231775" y="2327275"/>
              <a:ext cx="223837" cy="55563"/>
            </a:xfrm>
            <a:custGeom>
              <a:avLst/>
              <a:gdLst>
                <a:gd name="T0" fmla="*/ 195857 w 128"/>
                <a:gd name="T1" fmla="*/ 0 h 32"/>
                <a:gd name="T2" fmla="*/ 27980 w 128"/>
                <a:gd name="T3" fmla="*/ 0 h 32"/>
                <a:gd name="T4" fmla="*/ 0 w 128"/>
                <a:gd name="T5" fmla="*/ 27782 h 32"/>
                <a:gd name="T6" fmla="*/ 27980 w 128"/>
                <a:gd name="T7" fmla="*/ 55563 h 32"/>
                <a:gd name="T8" fmla="*/ 195857 w 128"/>
                <a:gd name="T9" fmla="*/ 55563 h 32"/>
                <a:gd name="T10" fmla="*/ 223837 w 128"/>
                <a:gd name="T11" fmla="*/ 27782 h 32"/>
                <a:gd name="T12" fmla="*/ 195857 w 128"/>
                <a:gd name="T13" fmla="*/ 0 h 32"/>
                <a:gd name="T14" fmla="*/ 0 60000 65536"/>
                <a:gd name="T15" fmla="*/ 0 60000 65536"/>
                <a:gd name="T16" fmla="*/ 0 60000 65536"/>
                <a:gd name="T17" fmla="*/ 0 60000 65536"/>
                <a:gd name="T18" fmla="*/ 0 60000 65536"/>
                <a:gd name="T19" fmla="*/ 0 60000 65536"/>
                <a:gd name="T20" fmla="*/ 0 60000 65536"/>
                <a:gd name="T21" fmla="*/ 0 w 128"/>
                <a:gd name="T22" fmla="*/ 0 h 32"/>
                <a:gd name="T23" fmla="*/ 128 w 12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32">
                  <a:moveTo>
                    <a:pt x="112" y="0"/>
                  </a:moveTo>
                  <a:cubicBezTo>
                    <a:pt x="16" y="0"/>
                    <a:pt x="16" y="0"/>
                    <a:pt x="16" y="0"/>
                  </a:cubicBezTo>
                  <a:cubicBezTo>
                    <a:pt x="7" y="0"/>
                    <a:pt x="0" y="7"/>
                    <a:pt x="0" y="16"/>
                  </a:cubicBezTo>
                  <a:cubicBezTo>
                    <a:pt x="0" y="25"/>
                    <a:pt x="7" y="32"/>
                    <a:pt x="16" y="32"/>
                  </a:cubicBezTo>
                  <a:cubicBezTo>
                    <a:pt x="112" y="32"/>
                    <a:pt x="112" y="32"/>
                    <a:pt x="112" y="32"/>
                  </a:cubicBezTo>
                  <a:cubicBezTo>
                    <a:pt x="121" y="32"/>
                    <a:pt x="128" y="25"/>
                    <a:pt x="128" y="16"/>
                  </a:cubicBezTo>
                  <a:cubicBezTo>
                    <a:pt x="128" y="7"/>
                    <a:pt x="121" y="0"/>
                    <a:pt x="112"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42" name="Freeform 82"/>
            <p:cNvSpPr/>
            <p:nvPr/>
          </p:nvSpPr>
          <p:spPr bwMode="auto">
            <a:xfrm>
              <a:off x="225425" y="2327275"/>
              <a:ext cx="222250" cy="55563"/>
            </a:xfrm>
            <a:custGeom>
              <a:avLst/>
              <a:gdLst>
                <a:gd name="T0" fmla="*/ 222250 w 128"/>
                <a:gd name="T1" fmla="*/ 27782 h 32"/>
                <a:gd name="T2" fmla="*/ 194469 w 128"/>
                <a:gd name="T3" fmla="*/ 55563 h 32"/>
                <a:gd name="T4" fmla="*/ 27781 w 128"/>
                <a:gd name="T5" fmla="*/ 55563 h 32"/>
                <a:gd name="T6" fmla="*/ 0 w 128"/>
                <a:gd name="T7" fmla="*/ 27782 h 32"/>
                <a:gd name="T8" fmla="*/ 27781 w 128"/>
                <a:gd name="T9" fmla="*/ 0 h 32"/>
                <a:gd name="T10" fmla="*/ 194469 w 128"/>
                <a:gd name="T11" fmla="*/ 0 h 32"/>
                <a:gd name="T12" fmla="*/ 222250 w 128"/>
                <a:gd name="T13" fmla="*/ 27782 h 32"/>
                <a:gd name="T14" fmla="*/ 0 60000 65536"/>
                <a:gd name="T15" fmla="*/ 0 60000 65536"/>
                <a:gd name="T16" fmla="*/ 0 60000 65536"/>
                <a:gd name="T17" fmla="*/ 0 60000 65536"/>
                <a:gd name="T18" fmla="*/ 0 60000 65536"/>
                <a:gd name="T19" fmla="*/ 0 60000 65536"/>
                <a:gd name="T20" fmla="*/ 0 60000 65536"/>
                <a:gd name="T21" fmla="*/ 0 w 128"/>
                <a:gd name="T22" fmla="*/ 0 h 32"/>
                <a:gd name="T23" fmla="*/ 128 w 12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32">
                  <a:moveTo>
                    <a:pt x="128" y="16"/>
                  </a:moveTo>
                  <a:cubicBezTo>
                    <a:pt x="128" y="25"/>
                    <a:pt x="121" y="32"/>
                    <a:pt x="112" y="32"/>
                  </a:cubicBezTo>
                  <a:cubicBezTo>
                    <a:pt x="16" y="32"/>
                    <a:pt x="16" y="32"/>
                    <a:pt x="16" y="32"/>
                  </a:cubicBezTo>
                  <a:cubicBezTo>
                    <a:pt x="7" y="32"/>
                    <a:pt x="0" y="25"/>
                    <a:pt x="0" y="16"/>
                  </a:cubicBezTo>
                  <a:cubicBezTo>
                    <a:pt x="0" y="7"/>
                    <a:pt x="7" y="0"/>
                    <a:pt x="16" y="0"/>
                  </a:cubicBezTo>
                  <a:cubicBezTo>
                    <a:pt x="112" y="0"/>
                    <a:pt x="112" y="0"/>
                    <a:pt x="112" y="0"/>
                  </a:cubicBezTo>
                  <a:cubicBezTo>
                    <a:pt x="121" y="0"/>
                    <a:pt x="128" y="7"/>
                    <a:pt x="128" y="16"/>
                  </a:cubicBez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43" name="Freeform 83"/>
            <p:cNvSpPr/>
            <p:nvPr/>
          </p:nvSpPr>
          <p:spPr bwMode="auto">
            <a:xfrm>
              <a:off x="576262" y="1163638"/>
              <a:ext cx="204788" cy="149225"/>
            </a:xfrm>
            <a:custGeom>
              <a:avLst/>
              <a:gdLst>
                <a:gd name="T0" fmla="*/ 33256 w 117"/>
                <a:gd name="T1" fmla="*/ 0 h 86"/>
                <a:gd name="T2" fmla="*/ 8752 w 117"/>
                <a:gd name="T3" fmla="*/ 12146 h 86"/>
                <a:gd name="T4" fmla="*/ 17503 w 117"/>
                <a:gd name="T5" fmla="*/ 52055 h 86"/>
                <a:gd name="T6" fmla="*/ 155779 w 117"/>
                <a:gd name="T7" fmla="*/ 145755 h 86"/>
                <a:gd name="T8" fmla="*/ 171532 w 117"/>
                <a:gd name="T9" fmla="*/ 149225 h 86"/>
                <a:gd name="T10" fmla="*/ 196036 w 117"/>
                <a:gd name="T11" fmla="*/ 137079 h 86"/>
                <a:gd name="T12" fmla="*/ 189035 w 117"/>
                <a:gd name="T13" fmla="*/ 97170 h 86"/>
                <a:gd name="T14" fmla="*/ 49009 w 117"/>
                <a:gd name="T15" fmla="*/ 5206 h 86"/>
                <a:gd name="T16" fmla="*/ 33256 w 117"/>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86"/>
                <a:gd name="T29" fmla="*/ 117 w 11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86">
                  <a:moveTo>
                    <a:pt x="19" y="0"/>
                  </a:moveTo>
                  <a:cubicBezTo>
                    <a:pt x="14" y="0"/>
                    <a:pt x="8" y="3"/>
                    <a:pt x="5" y="7"/>
                  </a:cubicBezTo>
                  <a:cubicBezTo>
                    <a:pt x="0" y="15"/>
                    <a:pt x="2" y="25"/>
                    <a:pt x="10" y="30"/>
                  </a:cubicBezTo>
                  <a:cubicBezTo>
                    <a:pt x="89" y="84"/>
                    <a:pt x="89" y="84"/>
                    <a:pt x="89" y="84"/>
                  </a:cubicBezTo>
                  <a:cubicBezTo>
                    <a:pt x="92" y="86"/>
                    <a:pt x="95" y="86"/>
                    <a:pt x="98" y="86"/>
                  </a:cubicBezTo>
                  <a:cubicBezTo>
                    <a:pt x="104" y="86"/>
                    <a:pt x="109" y="84"/>
                    <a:pt x="112" y="79"/>
                  </a:cubicBezTo>
                  <a:cubicBezTo>
                    <a:pt x="117" y="72"/>
                    <a:pt x="115" y="61"/>
                    <a:pt x="108" y="56"/>
                  </a:cubicBezTo>
                  <a:cubicBezTo>
                    <a:pt x="28" y="3"/>
                    <a:pt x="28" y="3"/>
                    <a:pt x="28" y="3"/>
                  </a:cubicBezTo>
                  <a:cubicBezTo>
                    <a:pt x="25" y="1"/>
                    <a:pt x="22" y="0"/>
                    <a:pt x="19"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44" name="Freeform 84"/>
            <p:cNvSpPr/>
            <p:nvPr/>
          </p:nvSpPr>
          <p:spPr bwMode="auto">
            <a:xfrm>
              <a:off x="571500" y="1155700"/>
              <a:ext cx="203200" cy="158750"/>
            </a:xfrm>
            <a:custGeom>
              <a:avLst/>
              <a:gdLst>
                <a:gd name="T0" fmla="*/ 185832 w 117"/>
                <a:gd name="T1" fmla="*/ 101181 h 91"/>
                <a:gd name="T2" fmla="*/ 194516 w 117"/>
                <a:gd name="T3" fmla="*/ 141305 h 91"/>
                <a:gd name="T4" fmla="*/ 154571 w 117"/>
                <a:gd name="T5" fmla="*/ 150027 h 91"/>
                <a:gd name="T6" fmla="*/ 17368 w 117"/>
                <a:gd name="T7" fmla="*/ 55824 h 91"/>
                <a:gd name="T8" fmla="*/ 8684 w 117"/>
                <a:gd name="T9" fmla="*/ 15701 h 91"/>
                <a:gd name="T10" fmla="*/ 48629 w 117"/>
                <a:gd name="T11" fmla="*/ 8723 h 91"/>
                <a:gd name="T12" fmla="*/ 185832 w 117"/>
                <a:gd name="T13" fmla="*/ 101181 h 91"/>
                <a:gd name="T14" fmla="*/ 0 60000 65536"/>
                <a:gd name="T15" fmla="*/ 0 60000 65536"/>
                <a:gd name="T16" fmla="*/ 0 60000 65536"/>
                <a:gd name="T17" fmla="*/ 0 60000 65536"/>
                <a:gd name="T18" fmla="*/ 0 60000 65536"/>
                <a:gd name="T19" fmla="*/ 0 60000 65536"/>
                <a:gd name="T20" fmla="*/ 0 60000 65536"/>
                <a:gd name="T21" fmla="*/ 0 w 117"/>
                <a:gd name="T22" fmla="*/ 0 h 91"/>
                <a:gd name="T23" fmla="*/ 117 w 117"/>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91">
                  <a:moveTo>
                    <a:pt x="107" y="58"/>
                  </a:moveTo>
                  <a:cubicBezTo>
                    <a:pt x="115" y="63"/>
                    <a:pt x="117" y="73"/>
                    <a:pt x="112" y="81"/>
                  </a:cubicBezTo>
                  <a:cubicBezTo>
                    <a:pt x="107" y="89"/>
                    <a:pt x="97" y="91"/>
                    <a:pt x="89" y="86"/>
                  </a:cubicBezTo>
                  <a:cubicBezTo>
                    <a:pt x="10" y="32"/>
                    <a:pt x="10" y="32"/>
                    <a:pt x="10" y="32"/>
                  </a:cubicBezTo>
                  <a:cubicBezTo>
                    <a:pt x="2" y="27"/>
                    <a:pt x="0" y="17"/>
                    <a:pt x="5" y="9"/>
                  </a:cubicBezTo>
                  <a:cubicBezTo>
                    <a:pt x="10" y="2"/>
                    <a:pt x="21" y="0"/>
                    <a:pt x="28" y="5"/>
                  </a:cubicBezTo>
                  <a:lnTo>
                    <a:pt x="107" y="58"/>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45" name="Freeform 85"/>
            <p:cNvSpPr/>
            <p:nvPr/>
          </p:nvSpPr>
          <p:spPr bwMode="auto">
            <a:xfrm>
              <a:off x="3373437" y="592138"/>
              <a:ext cx="158750" cy="196850"/>
            </a:xfrm>
            <a:custGeom>
              <a:avLst/>
              <a:gdLst>
                <a:gd name="T0" fmla="*/ 125604 w 91"/>
                <a:gd name="T1" fmla="*/ 0 h 113"/>
                <a:gd name="T2" fmla="*/ 101181 w 91"/>
                <a:gd name="T3" fmla="*/ 13936 h 113"/>
                <a:gd name="T4" fmla="*/ 8723 w 91"/>
                <a:gd name="T5" fmla="*/ 151557 h 113"/>
                <a:gd name="T6" fmla="*/ 15701 w 91"/>
                <a:gd name="T7" fmla="*/ 191624 h 113"/>
                <a:gd name="T8" fmla="*/ 33146 w 91"/>
                <a:gd name="T9" fmla="*/ 196850 h 113"/>
                <a:gd name="T10" fmla="*/ 55824 w 91"/>
                <a:gd name="T11" fmla="*/ 182914 h 113"/>
                <a:gd name="T12" fmla="*/ 150027 w 91"/>
                <a:gd name="T13" fmla="*/ 45293 h 113"/>
                <a:gd name="T14" fmla="*/ 141305 w 91"/>
                <a:gd name="T15" fmla="*/ 5226 h 113"/>
                <a:gd name="T16" fmla="*/ 125604 w 91"/>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113"/>
                <a:gd name="T29" fmla="*/ 91 w 91"/>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113">
                  <a:moveTo>
                    <a:pt x="72" y="0"/>
                  </a:moveTo>
                  <a:cubicBezTo>
                    <a:pt x="67" y="0"/>
                    <a:pt x="61" y="3"/>
                    <a:pt x="58" y="8"/>
                  </a:cubicBezTo>
                  <a:cubicBezTo>
                    <a:pt x="5" y="87"/>
                    <a:pt x="5" y="87"/>
                    <a:pt x="5" y="87"/>
                  </a:cubicBezTo>
                  <a:cubicBezTo>
                    <a:pt x="0" y="94"/>
                    <a:pt x="2" y="105"/>
                    <a:pt x="9" y="110"/>
                  </a:cubicBezTo>
                  <a:cubicBezTo>
                    <a:pt x="12" y="112"/>
                    <a:pt x="15" y="113"/>
                    <a:pt x="19" y="113"/>
                  </a:cubicBezTo>
                  <a:cubicBezTo>
                    <a:pt x="24" y="113"/>
                    <a:pt x="29" y="110"/>
                    <a:pt x="32" y="105"/>
                  </a:cubicBezTo>
                  <a:cubicBezTo>
                    <a:pt x="86" y="26"/>
                    <a:pt x="86" y="26"/>
                    <a:pt x="86" y="26"/>
                  </a:cubicBezTo>
                  <a:cubicBezTo>
                    <a:pt x="91" y="18"/>
                    <a:pt x="89" y="8"/>
                    <a:pt x="81" y="3"/>
                  </a:cubicBezTo>
                  <a:cubicBezTo>
                    <a:pt x="78" y="1"/>
                    <a:pt x="75" y="0"/>
                    <a:pt x="72"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46" name="Freeform 86"/>
            <p:cNvSpPr/>
            <p:nvPr/>
          </p:nvSpPr>
          <p:spPr bwMode="auto">
            <a:xfrm>
              <a:off x="3381375" y="581025"/>
              <a:ext cx="157162" cy="198438"/>
            </a:xfrm>
            <a:custGeom>
              <a:avLst/>
              <a:gdLst>
                <a:gd name="T0" fmla="*/ 136207 w 90"/>
                <a:gd name="T1" fmla="*/ 8703 h 114"/>
                <a:gd name="T2" fmla="*/ 148431 w 90"/>
                <a:gd name="T3" fmla="*/ 48739 h 114"/>
                <a:gd name="T4" fmla="*/ 55880 w 90"/>
                <a:gd name="T5" fmla="*/ 182772 h 114"/>
                <a:gd name="T6" fmla="*/ 13970 w 90"/>
                <a:gd name="T7" fmla="*/ 189735 h 114"/>
                <a:gd name="T8" fmla="*/ 13970 w 90"/>
                <a:gd name="T9" fmla="*/ 189735 h 114"/>
                <a:gd name="T10" fmla="*/ 8731 w 90"/>
                <a:gd name="T11" fmla="*/ 151440 h 114"/>
                <a:gd name="T12" fmla="*/ 99536 w 90"/>
                <a:gd name="T13" fmla="*/ 15666 h 114"/>
                <a:gd name="T14" fmla="*/ 136207 w 90"/>
                <a:gd name="T15" fmla="*/ 8703 h 11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114"/>
                <a:gd name="T26" fmla="*/ 90 w 90"/>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114">
                  <a:moveTo>
                    <a:pt x="78" y="5"/>
                  </a:moveTo>
                  <a:cubicBezTo>
                    <a:pt x="86" y="10"/>
                    <a:pt x="90" y="20"/>
                    <a:pt x="85" y="28"/>
                  </a:cubicBezTo>
                  <a:cubicBezTo>
                    <a:pt x="32" y="105"/>
                    <a:pt x="32" y="105"/>
                    <a:pt x="32" y="105"/>
                  </a:cubicBezTo>
                  <a:cubicBezTo>
                    <a:pt x="27" y="113"/>
                    <a:pt x="16" y="114"/>
                    <a:pt x="8" y="109"/>
                  </a:cubicBezTo>
                  <a:cubicBezTo>
                    <a:pt x="8" y="109"/>
                    <a:pt x="8" y="109"/>
                    <a:pt x="8" y="109"/>
                  </a:cubicBezTo>
                  <a:cubicBezTo>
                    <a:pt x="1" y="104"/>
                    <a:pt x="0" y="95"/>
                    <a:pt x="5" y="87"/>
                  </a:cubicBezTo>
                  <a:cubicBezTo>
                    <a:pt x="57" y="9"/>
                    <a:pt x="57" y="9"/>
                    <a:pt x="57" y="9"/>
                  </a:cubicBezTo>
                  <a:cubicBezTo>
                    <a:pt x="62" y="2"/>
                    <a:pt x="70" y="0"/>
                    <a:pt x="78" y="5"/>
                  </a:cubicBez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47" name="Freeform 89"/>
            <p:cNvSpPr/>
            <p:nvPr/>
          </p:nvSpPr>
          <p:spPr bwMode="auto">
            <a:xfrm>
              <a:off x="1147762" y="3914775"/>
              <a:ext cx="158750" cy="195263"/>
            </a:xfrm>
            <a:custGeom>
              <a:avLst/>
              <a:gdLst>
                <a:gd name="T0" fmla="*/ 125604 w 91"/>
                <a:gd name="T1" fmla="*/ 0 h 112"/>
                <a:gd name="T2" fmla="*/ 101181 w 91"/>
                <a:gd name="T3" fmla="*/ 12204 h 112"/>
                <a:gd name="T4" fmla="*/ 8723 w 91"/>
                <a:gd name="T5" fmla="*/ 149934 h 112"/>
                <a:gd name="T6" fmla="*/ 15701 w 91"/>
                <a:gd name="T7" fmla="*/ 190033 h 112"/>
                <a:gd name="T8" fmla="*/ 33146 w 91"/>
                <a:gd name="T9" fmla="*/ 195263 h 112"/>
                <a:gd name="T10" fmla="*/ 55824 w 91"/>
                <a:gd name="T11" fmla="*/ 183059 h 112"/>
                <a:gd name="T12" fmla="*/ 150027 w 91"/>
                <a:gd name="T13" fmla="*/ 43585 h 112"/>
                <a:gd name="T14" fmla="*/ 141305 w 91"/>
                <a:gd name="T15" fmla="*/ 3487 h 112"/>
                <a:gd name="T16" fmla="*/ 125604 w 91"/>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112"/>
                <a:gd name="T29" fmla="*/ 91 w 91"/>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112">
                  <a:moveTo>
                    <a:pt x="72" y="0"/>
                  </a:moveTo>
                  <a:cubicBezTo>
                    <a:pt x="67" y="0"/>
                    <a:pt x="62" y="2"/>
                    <a:pt x="58" y="7"/>
                  </a:cubicBezTo>
                  <a:cubicBezTo>
                    <a:pt x="5" y="86"/>
                    <a:pt x="5" y="86"/>
                    <a:pt x="5" y="86"/>
                  </a:cubicBezTo>
                  <a:cubicBezTo>
                    <a:pt x="0" y="94"/>
                    <a:pt x="2" y="104"/>
                    <a:pt x="9" y="109"/>
                  </a:cubicBezTo>
                  <a:cubicBezTo>
                    <a:pt x="12" y="111"/>
                    <a:pt x="16" y="112"/>
                    <a:pt x="19" y="112"/>
                  </a:cubicBezTo>
                  <a:cubicBezTo>
                    <a:pt x="24" y="112"/>
                    <a:pt x="29" y="109"/>
                    <a:pt x="32" y="105"/>
                  </a:cubicBezTo>
                  <a:cubicBezTo>
                    <a:pt x="86" y="25"/>
                    <a:pt x="86" y="25"/>
                    <a:pt x="86" y="25"/>
                  </a:cubicBezTo>
                  <a:cubicBezTo>
                    <a:pt x="91" y="18"/>
                    <a:pt x="89" y="7"/>
                    <a:pt x="81" y="2"/>
                  </a:cubicBezTo>
                  <a:cubicBezTo>
                    <a:pt x="78" y="0"/>
                    <a:pt x="75" y="0"/>
                    <a:pt x="72"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48" name="Freeform 90"/>
            <p:cNvSpPr/>
            <p:nvPr/>
          </p:nvSpPr>
          <p:spPr bwMode="auto">
            <a:xfrm>
              <a:off x="1144587" y="3914775"/>
              <a:ext cx="158750" cy="204788"/>
            </a:xfrm>
            <a:custGeom>
              <a:avLst/>
              <a:gdLst>
                <a:gd name="T0" fmla="*/ 141305 w 91"/>
                <a:gd name="T1" fmla="*/ 8752 h 117"/>
                <a:gd name="T2" fmla="*/ 150027 w 91"/>
                <a:gd name="T3" fmla="*/ 49009 h 117"/>
                <a:gd name="T4" fmla="*/ 55824 w 91"/>
                <a:gd name="T5" fmla="*/ 189035 h 117"/>
                <a:gd name="T6" fmla="*/ 15701 w 91"/>
                <a:gd name="T7" fmla="*/ 196036 h 117"/>
                <a:gd name="T8" fmla="*/ 8723 w 91"/>
                <a:gd name="T9" fmla="*/ 155779 h 117"/>
                <a:gd name="T10" fmla="*/ 101181 w 91"/>
                <a:gd name="T11" fmla="*/ 17503 h 117"/>
                <a:gd name="T12" fmla="*/ 141305 w 91"/>
                <a:gd name="T13" fmla="*/ 8752 h 117"/>
                <a:gd name="T14" fmla="*/ 0 60000 65536"/>
                <a:gd name="T15" fmla="*/ 0 60000 65536"/>
                <a:gd name="T16" fmla="*/ 0 60000 65536"/>
                <a:gd name="T17" fmla="*/ 0 60000 65536"/>
                <a:gd name="T18" fmla="*/ 0 60000 65536"/>
                <a:gd name="T19" fmla="*/ 0 60000 65536"/>
                <a:gd name="T20" fmla="*/ 0 60000 65536"/>
                <a:gd name="T21" fmla="*/ 0 w 91"/>
                <a:gd name="T22" fmla="*/ 0 h 117"/>
                <a:gd name="T23" fmla="*/ 91 w 91"/>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117">
                  <a:moveTo>
                    <a:pt x="81" y="5"/>
                  </a:moveTo>
                  <a:cubicBezTo>
                    <a:pt x="89" y="11"/>
                    <a:pt x="91" y="21"/>
                    <a:pt x="86" y="28"/>
                  </a:cubicBezTo>
                  <a:cubicBezTo>
                    <a:pt x="32" y="108"/>
                    <a:pt x="32" y="108"/>
                    <a:pt x="32" y="108"/>
                  </a:cubicBezTo>
                  <a:cubicBezTo>
                    <a:pt x="27" y="115"/>
                    <a:pt x="17" y="117"/>
                    <a:pt x="9" y="112"/>
                  </a:cubicBezTo>
                  <a:cubicBezTo>
                    <a:pt x="2" y="107"/>
                    <a:pt x="0" y="97"/>
                    <a:pt x="5" y="89"/>
                  </a:cubicBezTo>
                  <a:cubicBezTo>
                    <a:pt x="58" y="10"/>
                    <a:pt x="58" y="10"/>
                    <a:pt x="58" y="10"/>
                  </a:cubicBezTo>
                  <a:cubicBezTo>
                    <a:pt x="63" y="2"/>
                    <a:pt x="74" y="0"/>
                    <a:pt x="81" y="5"/>
                  </a:cubicBez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49" name="Freeform 91"/>
            <p:cNvSpPr/>
            <p:nvPr/>
          </p:nvSpPr>
          <p:spPr bwMode="auto">
            <a:xfrm>
              <a:off x="1320800" y="487363"/>
              <a:ext cx="144462" cy="203200"/>
            </a:xfrm>
            <a:custGeom>
              <a:avLst/>
              <a:gdLst>
                <a:gd name="T0" fmla="*/ 33070 w 83"/>
                <a:gd name="T1" fmla="*/ 0 h 117"/>
                <a:gd name="T2" fmla="*/ 19146 w 83"/>
                <a:gd name="T3" fmla="*/ 3474 h 117"/>
                <a:gd name="T4" fmla="*/ 6962 w 83"/>
                <a:gd name="T5" fmla="*/ 41682 h 117"/>
                <a:gd name="T6" fmla="*/ 85285 w 83"/>
                <a:gd name="T7" fmla="*/ 187569 h 117"/>
                <a:gd name="T8" fmla="*/ 111392 w 83"/>
                <a:gd name="T9" fmla="*/ 203200 h 117"/>
                <a:gd name="T10" fmla="*/ 125316 w 83"/>
                <a:gd name="T11" fmla="*/ 199726 h 117"/>
                <a:gd name="T12" fmla="*/ 137500 w 83"/>
                <a:gd name="T13" fmla="*/ 161518 h 117"/>
                <a:gd name="T14" fmla="*/ 57437 w 83"/>
                <a:gd name="T15" fmla="*/ 15631 h 117"/>
                <a:gd name="T16" fmla="*/ 33070 w 83"/>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117"/>
                <a:gd name="T29" fmla="*/ 83 w 83"/>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117">
                  <a:moveTo>
                    <a:pt x="19" y="0"/>
                  </a:moveTo>
                  <a:cubicBezTo>
                    <a:pt x="16" y="0"/>
                    <a:pt x="13" y="0"/>
                    <a:pt x="11" y="2"/>
                  </a:cubicBezTo>
                  <a:cubicBezTo>
                    <a:pt x="3" y="6"/>
                    <a:pt x="0" y="16"/>
                    <a:pt x="4" y="24"/>
                  </a:cubicBezTo>
                  <a:cubicBezTo>
                    <a:pt x="49" y="108"/>
                    <a:pt x="49" y="108"/>
                    <a:pt x="49" y="108"/>
                  </a:cubicBezTo>
                  <a:cubicBezTo>
                    <a:pt x="52" y="114"/>
                    <a:pt x="58" y="117"/>
                    <a:pt x="64" y="117"/>
                  </a:cubicBezTo>
                  <a:cubicBezTo>
                    <a:pt x="67" y="117"/>
                    <a:pt x="69" y="116"/>
                    <a:pt x="72" y="115"/>
                  </a:cubicBezTo>
                  <a:cubicBezTo>
                    <a:pt x="80" y="111"/>
                    <a:pt x="83" y="101"/>
                    <a:pt x="79" y="93"/>
                  </a:cubicBezTo>
                  <a:cubicBezTo>
                    <a:pt x="33" y="9"/>
                    <a:pt x="33" y="9"/>
                    <a:pt x="33" y="9"/>
                  </a:cubicBezTo>
                  <a:cubicBezTo>
                    <a:pt x="30" y="3"/>
                    <a:pt x="25" y="0"/>
                    <a:pt x="19"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50" name="Freeform 92"/>
            <p:cNvSpPr/>
            <p:nvPr/>
          </p:nvSpPr>
          <p:spPr bwMode="auto">
            <a:xfrm>
              <a:off x="1316037" y="477838"/>
              <a:ext cx="144463" cy="211137"/>
            </a:xfrm>
            <a:custGeom>
              <a:avLst/>
              <a:gdLst>
                <a:gd name="T0" fmla="*/ 137501 w 83"/>
                <a:gd name="T1" fmla="*/ 166141 h 122"/>
                <a:gd name="T2" fmla="*/ 125317 w 83"/>
                <a:gd name="T3" fmla="*/ 204214 h 122"/>
                <a:gd name="T4" fmla="*/ 87026 w 83"/>
                <a:gd name="T5" fmla="*/ 192100 h 122"/>
                <a:gd name="T6" fmla="*/ 6962 w 83"/>
                <a:gd name="T7" fmla="*/ 46727 h 122"/>
                <a:gd name="T8" fmla="*/ 19146 w 83"/>
                <a:gd name="T9" fmla="*/ 8653 h 122"/>
                <a:gd name="T10" fmla="*/ 59178 w 83"/>
                <a:gd name="T11" fmla="*/ 19037 h 122"/>
                <a:gd name="T12" fmla="*/ 137501 w 83"/>
                <a:gd name="T13" fmla="*/ 166141 h 122"/>
                <a:gd name="T14" fmla="*/ 0 60000 65536"/>
                <a:gd name="T15" fmla="*/ 0 60000 65536"/>
                <a:gd name="T16" fmla="*/ 0 60000 65536"/>
                <a:gd name="T17" fmla="*/ 0 60000 65536"/>
                <a:gd name="T18" fmla="*/ 0 60000 65536"/>
                <a:gd name="T19" fmla="*/ 0 60000 65536"/>
                <a:gd name="T20" fmla="*/ 0 60000 65536"/>
                <a:gd name="T21" fmla="*/ 0 w 83"/>
                <a:gd name="T22" fmla="*/ 0 h 122"/>
                <a:gd name="T23" fmla="*/ 83 w 83"/>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22">
                  <a:moveTo>
                    <a:pt x="79" y="96"/>
                  </a:moveTo>
                  <a:cubicBezTo>
                    <a:pt x="83" y="104"/>
                    <a:pt x="80" y="114"/>
                    <a:pt x="72" y="118"/>
                  </a:cubicBezTo>
                  <a:cubicBezTo>
                    <a:pt x="64" y="122"/>
                    <a:pt x="54" y="119"/>
                    <a:pt x="50" y="111"/>
                  </a:cubicBezTo>
                  <a:cubicBezTo>
                    <a:pt x="4" y="27"/>
                    <a:pt x="4" y="27"/>
                    <a:pt x="4" y="27"/>
                  </a:cubicBezTo>
                  <a:cubicBezTo>
                    <a:pt x="0" y="19"/>
                    <a:pt x="3" y="9"/>
                    <a:pt x="11" y="5"/>
                  </a:cubicBezTo>
                  <a:cubicBezTo>
                    <a:pt x="19" y="0"/>
                    <a:pt x="29" y="3"/>
                    <a:pt x="34" y="11"/>
                  </a:cubicBezTo>
                  <a:lnTo>
                    <a:pt x="79" y="96"/>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51" name="Freeform 93"/>
            <p:cNvSpPr/>
            <p:nvPr/>
          </p:nvSpPr>
          <p:spPr bwMode="auto">
            <a:xfrm>
              <a:off x="3992562" y="1333500"/>
              <a:ext cx="214313" cy="136525"/>
            </a:xfrm>
            <a:custGeom>
              <a:avLst/>
              <a:gdLst>
                <a:gd name="T0" fmla="*/ 180936 w 122"/>
                <a:gd name="T1" fmla="*/ 0 h 79"/>
                <a:gd name="T2" fmla="*/ 166883 w 122"/>
                <a:gd name="T3" fmla="*/ 3456 h 79"/>
                <a:gd name="T4" fmla="*/ 19323 w 122"/>
                <a:gd name="T5" fmla="*/ 82952 h 79"/>
                <a:gd name="T6" fmla="*/ 7027 w 122"/>
                <a:gd name="T7" fmla="*/ 120972 h 79"/>
                <a:gd name="T8" fmla="*/ 33377 w 122"/>
                <a:gd name="T9" fmla="*/ 136525 h 79"/>
                <a:gd name="T10" fmla="*/ 47430 w 122"/>
                <a:gd name="T11" fmla="*/ 133069 h 79"/>
                <a:gd name="T12" fmla="*/ 194990 w 122"/>
                <a:gd name="T13" fmla="*/ 53573 h 79"/>
                <a:gd name="T14" fmla="*/ 207286 w 122"/>
                <a:gd name="T15" fmla="*/ 15553 h 79"/>
                <a:gd name="T16" fmla="*/ 180936 w 122"/>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79"/>
                <a:gd name="T29" fmla="*/ 122 w 122"/>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79">
                  <a:moveTo>
                    <a:pt x="103" y="0"/>
                  </a:moveTo>
                  <a:cubicBezTo>
                    <a:pt x="101" y="0"/>
                    <a:pt x="98" y="1"/>
                    <a:pt x="95" y="2"/>
                  </a:cubicBezTo>
                  <a:cubicBezTo>
                    <a:pt x="11" y="48"/>
                    <a:pt x="11" y="48"/>
                    <a:pt x="11" y="48"/>
                  </a:cubicBezTo>
                  <a:cubicBezTo>
                    <a:pt x="3" y="52"/>
                    <a:pt x="0" y="62"/>
                    <a:pt x="4" y="70"/>
                  </a:cubicBezTo>
                  <a:cubicBezTo>
                    <a:pt x="7" y="75"/>
                    <a:pt x="13" y="79"/>
                    <a:pt x="19" y="79"/>
                  </a:cubicBezTo>
                  <a:cubicBezTo>
                    <a:pt x="22" y="79"/>
                    <a:pt x="24" y="78"/>
                    <a:pt x="27" y="77"/>
                  </a:cubicBezTo>
                  <a:cubicBezTo>
                    <a:pt x="111" y="31"/>
                    <a:pt x="111" y="31"/>
                    <a:pt x="111" y="31"/>
                  </a:cubicBezTo>
                  <a:cubicBezTo>
                    <a:pt x="119" y="27"/>
                    <a:pt x="122" y="17"/>
                    <a:pt x="118" y="9"/>
                  </a:cubicBezTo>
                  <a:cubicBezTo>
                    <a:pt x="115" y="4"/>
                    <a:pt x="109" y="0"/>
                    <a:pt x="103"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52" name="Freeform 94"/>
            <p:cNvSpPr/>
            <p:nvPr/>
          </p:nvSpPr>
          <p:spPr bwMode="auto">
            <a:xfrm>
              <a:off x="4003675" y="1325563"/>
              <a:ext cx="206375" cy="142875"/>
            </a:xfrm>
            <a:custGeom>
              <a:avLst/>
              <a:gdLst>
                <a:gd name="T0" fmla="*/ 197704 w 119"/>
                <a:gd name="T1" fmla="*/ 17424 h 82"/>
                <a:gd name="T2" fmla="*/ 190767 w 119"/>
                <a:gd name="T3" fmla="*/ 57498 h 82"/>
                <a:gd name="T4" fmla="*/ 46825 w 119"/>
                <a:gd name="T5" fmla="*/ 134163 h 82"/>
                <a:gd name="T6" fmla="*/ 6937 w 119"/>
                <a:gd name="T7" fmla="*/ 120224 h 82"/>
                <a:gd name="T8" fmla="*/ 6937 w 119"/>
                <a:gd name="T9" fmla="*/ 120224 h 82"/>
                <a:gd name="T10" fmla="*/ 20811 w 119"/>
                <a:gd name="T11" fmla="*/ 83634 h 82"/>
                <a:gd name="T12" fmla="*/ 163019 w 119"/>
                <a:gd name="T13" fmla="*/ 6970 h 82"/>
                <a:gd name="T14" fmla="*/ 197704 w 119"/>
                <a:gd name="T15" fmla="*/ 17424 h 82"/>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82"/>
                <a:gd name="T26" fmla="*/ 119 w 119"/>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82">
                  <a:moveTo>
                    <a:pt x="114" y="10"/>
                  </a:moveTo>
                  <a:cubicBezTo>
                    <a:pt x="119" y="18"/>
                    <a:pt x="118" y="29"/>
                    <a:pt x="110" y="33"/>
                  </a:cubicBezTo>
                  <a:cubicBezTo>
                    <a:pt x="27" y="77"/>
                    <a:pt x="27" y="77"/>
                    <a:pt x="27" y="77"/>
                  </a:cubicBezTo>
                  <a:cubicBezTo>
                    <a:pt x="19" y="82"/>
                    <a:pt x="9" y="77"/>
                    <a:pt x="4" y="69"/>
                  </a:cubicBezTo>
                  <a:cubicBezTo>
                    <a:pt x="4" y="69"/>
                    <a:pt x="4" y="69"/>
                    <a:pt x="4" y="69"/>
                  </a:cubicBezTo>
                  <a:cubicBezTo>
                    <a:pt x="0" y="61"/>
                    <a:pt x="3" y="52"/>
                    <a:pt x="12" y="48"/>
                  </a:cubicBezTo>
                  <a:cubicBezTo>
                    <a:pt x="94" y="4"/>
                    <a:pt x="94" y="4"/>
                    <a:pt x="94" y="4"/>
                  </a:cubicBezTo>
                  <a:cubicBezTo>
                    <a:pt x="102" y="0"/>
                    <a:pt x="110" y="2"/>
                    <a:pt x="114" y="10"/>
                  </a:cubicBez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53" name="Freeform 95"/>
            <p:cNvSpPr/>
            <p:nvPr/>
          </p:nvSpPr>
          <p:spPr bwMode="auto">
            <a:xfrm>
              <a:off x="3216275" y="4008438"/>
              <a:ext cx="144462" cy="204787"/>
            </a:xfrm>
            <a:custGeom>
              <a:avLst/>
              <a:gdLst>
                <a:gd name="T0" fmla="*/ 33070 w 83"/>
                <a:gd name="T1" fmla="*/ 0 h 117"/>
                <a:gd name="T2" fmla="*/ 19146 w 83"/>
                <a:gd name="T3" fmla="*/ 3501 h 117"/>
                <a:gd name="T4" fmla="*/ 6962 w 83"/>
                <a:gd name="T5" fmla="*/ 42008 h 117"/>
                <a:gd name="T6" fmla="*/ 85285 w 83"/>
                <a:gd name="T7" fmla="*/ 189034 h 117"/>
                <a:gd name="T8" fmla="*/ 111392 w 83"/>
                <a:gd name="T9" fmla="*/ 204787 h 117"/>
                <a:gd name="T10" fmla="*/ 123576 w 83"/>
                <a:gd name="T11" fmla="*/ 201286 h 117"/>
                <a:gd name="T12" fmla="*/ 135759 w 83"/>
                <a:gd name="T13" fmla="*/ 162779 h 117"/>
                <a:gd name="T14" fmla="*/ 57437 w 83"/>
                <a:gd name="T15" fmla="*/ 14003 h 117"/>
                <a:gd name="T16" fmla="*/ 33070 w 83"/>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117"/>
                <a:gd name="T29" fmla="*/ 83 w 83"/>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117">
                  <a:moveTo>
                    <a:pt x="19" y="0"/>
                  </a:moveTo>
                  <a:cubicBezTo>
                    <a:pt x="16" y="0"/>
                    <a:pt x="13" y="0"/>
                    <a:pt x="11" y="2"/>
                  </a:cubicBezTo>
                  <a:cubicBezTo>
                    <a:pt x="3" y="6"/>
                    <a:pt x="0" y="16"/>
                    <a:pt x="4" y="24"/>
                  </a:cubicBezTo>
                  <a:cubicBezTo>
                    <a:pt x="49" y="108"/>
                    <a:pt x="49" y="108"/>
                    <a:pt x="49" y="108"/>
                  </a:cubicBezTo>
                  <a:cubicBezTo>
                    <a:pt x="52" y="114"/>
                    <a:pt x="58" y="117"/>
                    <a:pt x="64" y="117"/>
                  </a:cubicBezTo>
                  <a:cubicBezTo>
                    <a:pt x="66" y="117"/>
                    <a:pt x="69" y="116"/>
                    <a:pt x="71" y="115"/>
                  </a:cubicBezTo>
                  <a:cubicBezTo>
                    <a:pt x="80" y="111"/>
                    <a:pt x="83" y="101"/>
                    <a:pt x="78" y="93"/>
                  </a:cubicBezTo>
                  <a:cubicBezTo>
                    <a:pt x="33" y="8"/>
                    <a:pt x="33" y="8"/>
                    <a:pt x="33" y="8"/>
                  </a:cubicBezTo>
                  <a:cubicBezTo>
                    <a:pt x="30" y="3"/>
                    <a:pt x="24" y="0"/>
                    <a:pt x="19"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54" name="Freeform 96"/>
            <p:cNvSpPr/>
            <p:nvPr/>
          </p:nvSpPr>
          <p:spPr bwMode="auto">
            <a:xfrm>
              <a:off x="3221037" y="4016375"/>
              <a:ext cx="144463" cy="211138"/>
            </a:xfrm>
            <a:custGeom>
              <a:avLst/>
              <a:gdLst>
                <a:gd name="T0" fmla="*/ 137501 w 83"/>
                <a:gd name="T1" fmla="*/ 164411 h 122"/>
                <a:gd name="T2" fmla="*/ 125317 w 83"/>
                <a:gd name="T3" fmla="*/ 202485 h 122"/>
                <a:gd name="T4" fmla="*/ 87026 w 83"/>
                <a:gd name="T5" fmla="*/ 192101 h 122"/>
                <a:gd name="T6" fmla="*/ 6962 w 83"/>
                <a:gd name="T7" fmla="*/ 44997 h 122"/>
                <a:gd name="T8" fmla="*/ 19146 w 83"/>
                <a:gd name="T9" fmla="*/ 6923 h 122"/>
                <a:gd name="T10" fmla="*/ 59178 w 83"/>
                <a:gd name="T11" fmla="*/ 19037 h 122"/>
                <a:gd name="T12" fmla="*/ 137501 w 83"/>
                <a:gd name="T13" fmla="*/ 164411 h 122"/>
                <a:gd name="T14" fmla="*/ 0 60000 65536"/>
                <a:gd name="T15" fmla="*/ 0 60000 65536"/>
                <a:gd name="T16" fmla="*/ 0 60000 65536"/>
                <a:gd name="T17" fmla="*/ 0 60000 65536"/>
                <a:gd name="T18" fmla="*/ 0 60000 65536"/>
                <a:gd name="T19" fmla="*/ 0 60000 65536"/>
                <a:gd name="T20" fmla="*/ 0 60000 65536"/>
                <a:gd name="T21" fmla="*/ 0 w 83"/>
                <a:gd name="T22" fmla="*/ 0 h 122"/>
                <a:gd name="T23" fmla="*/ 83 w 83"/>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22">
                  <a:moveTo>
                    <a:pt x="79" y="95"/>
                  </a:moveTo>
                  <a:cubicBezTo>
                    <a:pt x="83" y="103"/>
                    <a:pt x="80" y="113"/>
                    <a:pt x="72" y="117"/>
                  </a:cubicBezTo>
                  <a:cubicBezTo>
                    <a:pt x="64" y="122"/>
                    <a:pt x="54" y="119"/>
                    <a:pt x="50" y="111"/>
                  </a:cubicBezTo>
                  <a:cubicBezTo>
                    <a:pt x="4" y="26"/>
                    <a:pt x="4" y="26"/>
                    <a:pt x="4" y="26"/>
                  </a:cubicBezTo>
                  <a:cubicBezTo>
                    <a:pt x="0" y="18"/>
                    <a:pt x="3" y="8"/>
                    <a:pt x="11" y="4"/>
                  </a:cubicBezTo>
                  <a:cubicBezTo>
                    <a:pt x="19" y="0"/>
                    <a:pt x="29" y="3"/>
                    <a:pt x="34" y="11"/>
                  </a:cubicBezTo>
                  <a:lnTo>
                    <a:pt x="79" y="95"/>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55" name="Freeform 97"/>
            <p:cNvSpPr/>
            <p:nvPr/>
          </p:nvSpPr>
          <p:spPr bwMode="auto">
            <a:xfrm>
              <a:off x="471487" y="3228975"/>
              <a:ext cx="214313" cy="134938"/>
            </a:xfrm>
            <a:custGeom>
              <a:avLst/>
              <a:gdLst>
                <a:gd name="T0" fmla="*/ 180936 w 122"/>
                <a:gd name="T1" fmla="*/ 0 h 78"/>
                <a:gd name="T2" fmla="*/ 168640 w 122"/>
                <a:gd name="T3" fmla="*/ 3460 h 78"/>
                <a:gd name="T4" fmla="*/ 19323 w 122"/>
                <a:gd name="T5" fmla="*/ 81309 h 78"/>
                <a:gd name="T6" fmla="*/ 8783 w 122"/>
                <a:gd name="T7" fmla="*/ 121098 h 78"/>
                <a:gd name="T8" fmla="*/ 33377 w 122"/>
                <a:gd name="T9" fmla="*/ 134938 h 78"/>
                <a:gd name="T10" fmla="*/ 47430 w 122"/>
                <a:gd name="T11" fmla="*/ 131478 h 78"/>
                <a:gd name="T12" fmla="*/ 194990 w 122"/>
                <a:gd name="T13" fmla="*/ 53629 h 78"/>
                <a:gd name="T14" fmla="*/ 207286 w 122"/>
                <a:gd name="T15" fmla="*/ 15570 h 78"/>
                <a:gd name="T16" fmla="*/ 180936 w 122"/>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78"/>
                <a:gd name="T29" fmla="*/ 122 w 12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78">
                  <a:moveTo>
                    <a:pt x="103" y="0"/>
                  </a:moveTo>
                  <a:cubicBezTo>
                    <a:pt x="101" y="0"/>
                    <a:pt x="98" y="1"/>
                    <a:pt x="96" y="2"/>
                  </a:cubicBezTo>
                  <a:cubicBezTo>
                    <a:pt x="11" y="47"/>
                    <a:pt x="11" y="47"/>
                    <a:pt x="11" y="47"/>
                  </a:cubicBezTo>
                  <a:cubicBezTo>
                    <a:pt x="3" y="52"/>
                    <a:pt x="0" y="62"/>
                    <a:pt x="5" y="70"/>
                  </a:cubicBezTo>
                  <a:cubicBezTo>
                    <a:pt x="8" y="75"/>
                    <a:pt x="13" y="78"/>
                    <a:pt x="19" y="78"/>
                  </a:cubicBezTo>
                  <a:cubicBezTo>
                    <a:pt x="22" y="78"/>
                    <a:pt x="25" y="78"/>
                    <a:pt x="27" y="76"/>
                  </a:cubicBezTo>
                  <a:cubicBezTo>
                    <a:pt x="111" y="31"/>
                    <a:pt x="111" y="31"/>
                    <a:pt x="111" y="31"/>
                  </a:cubicBezTo>
                  <a:cubicBezTo>
                    <a:pt x="119" y="27"/>
                    <a:pt x="122" y="17"/>
                    <a:pt x="118" y="9"/>
                  </a:cubicBezTo>
                  <a:cubicBezTo>
                    <a:pt x="115" y="3"/>
                    <a:pt x="109" y="0"/>
                    <a:pt x="103"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56" name="Freeform 98"/>
            <p:cNvSpPr/>
            <p:nvPr/>
          </p:nvSpPr>
          <p:spPr bwMode="auto">
            <a:xfrm>
              <a:off x="468312" y="3227388"/>
              <a:ext cx="211138" cy="144462"/>
            </a:xfrm>
            <a:custGeom>
              <a:avLst/>
              <a:gdLst>
                <a:gd name="T0" fmla="*/ 204215 w 122"/>
                <a:gd name="T1" fmla="*/ 20886 h 83"/>
                <a:gd name="T2" fmla="*/ 192101 w 122"/>
                <a:gd name="T3" fmla="*/ 59177 h 83"/>
                <a:gd name="T4" fmla="*/ 46727 w 122"/>
                <a:gd name="T5" fmla="*/ 137500 h 83"/>
                <a:gd name="T6" fmla="*/ 6923 w 122"/>
                <a:gd name="T7" fmla="*/ 125316 h 83"/>
                <a:gd name="T8" fmla="*/ 19037 w 122"/>
                <a:gd name="T9" fmla="*/ 87025 h 83"/>
                <a:gd name="T10" fmla="*/ 164411 w 122"/>
                <a:gd name="T11" fmla="*/ 8703 h 83"/>
                <a:gd name="T12" fmla="*/ 204215 w 122"/>
                <a:gd name="T13" fmla="*/ 20886 h 83"/>
                <a:gd name="T14" fmla="*/ 0 60000 65536"/>
                <a:gd name="T15" fmla="*/ 0 60000 65536"/>
                <a:gd name="T16" fmla="*/ 0 60000 65536"/>
                <a:gd name="T17" fmla="*/ 0 60000 65536"/>
                <a:gd name="T18" fmla="*/ 0 60000 65536"/>
                <a:gd name="T19" fmla="*/ 0 60000 65536"/>
                <a:gd name="T20" fmla="*/ 0 60000 65536"/>
                <a:gd name="T21" fmla="*/ 0 w 122"/>
                <a:gd name="T22" fmla="*/ 0 h 83"/>
                <a:gd name="T23" fmla="*/ 122 w 122"/>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83">
                  <a:moveTo>
                    <a:pt x="118" y="12"/>
                  </a:moveTo>
                  <a:cubicBezTo>
                    <a:pt x="122" y="20"/>
                    <a:pt x="119" y="30"/>
                    <a:pt x="111" y="34"/>
                  </a:cubicBezTo>
                  <a:cubicBezTo>
                    <a:pt x="27" y="79"/>
                    <a:pt x="27" y="79"/>
                    <a:pt x="27" y="79"/>
                  </a:cubicBezTo>
                  <a:cubicBezTo>
                    <a:pt x="19" y="83"/>
                    <a:pt x="9" y="80"/>
                    <a:pt x="4" y="72"/>
                  </a:cubicBezTo>
                  <a:cubicBezTo>
                    <a:pt x="0" y="64"/>
                    <a:pt x="3" y="54"/>
                    <a:pt x="11" y="50"/>
                  </a:cubicBezTo>
                  <a:cubicBezTo>
                    <a:pt x="95" y="5"/>
                    <a:pt x="95" y="5"/>
                    <a:pt x="95" y="5"/>
                  </a:cubicBezTo>
                  <a:cubicBezTo>
                    <a:pt x="103" y="0"/>
                    <a:pt x="113" y="4"/>
                    <a:pt x="118" y="12"/>
                  </a:cubicBez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25657" name="组合 209"/>
            <p:cNvGrpSpPr/>
            <p:nvPr/>
          </p:nvGrpSpPr>
          <p:grpSpPr bwMode="auto">
            <a:xfrm rot="-1525699">
              <a:off x="538162" y="1589088"/>
              <a:ext cx="3717925" cy="1341437"/>
              <a:chOff x="0" y="0"/>
              <a:chExt cx="3718345" cy="1342324"/>
            </a:xfrm>
          </p:grpSpPr>
          <p:grpSp>
            <p:nvGrpSpPr>
              <p:cNvPr id="25766" name="组合 2"/>
              <p:cNvGrpSpPr/>
              <p:nvPr/>
            </p:nvGrpSpPr>
            <p:grpSpPr bwMode="auto">
              <a:xfrm>
                <a:off x="1663246" y="0"/>
                <a:ext cx="2055099" cy="1059330"/>
                <a:chOff x="0" y="0"/>
                <a:chExt cx="2055099" cy="1059330"/>
              </a:xfrm>
            </p:grpSpPr>
            <p:sp>
              <p:nvSpPr>
                <p:cNvPr id="25768" name="Freeform 33"/>
                <p:cNvSpPr/>
                <p:nvPr/>
              </p:nvSpPr>
              <p:spPr bwMode="auto">
                <a:xfrm>
                  <a:off x="244572" y="280878"/>
                  <a:ext cx="1765685" cy="778452"/>
                </a:xfrm>
                <a:custGeom>
                  <a:avLst/>
                  <a:gdLst>
                    <a:gd name="T0" fmla="*/ 1750029 w 1015"/>
                    <a:gd name="T1" fmla="*/ 0 h 447"/>
                    <a:gd name="T2" fmla="*/ 1661310 w 1015"/>
                    <a:gd name="T3" fmla="*/ 88817 h 447"/>
                    <a:gd name="T4" fmla="*/ 132209 w 1015"/>
                    <a:gd name="T5" fmla="*/ 654805 h 447"/>
                    <a:gd name="T6" fmla="*/ 287033 w 1015"/>
                    <a:gd name="T7" fmla="*/ 607785 h 447"/>
                    <a:gd name="T8" fmla="*/ 290512 w 1015"/>
                    <a:gd name="T9" fmla="*/ 609526 h 447"/>
                    <a:gd name="T10" fmla="*/ 144386 w 1015"/>
                    <a:gd name="T11" fmla="*/ 656547 h 447"/>
                    <a:gd name="T12" fmla="*/ 146126 w 1015"/>
                    <a:gd name="T13" fmla="*/ 658288 h 447"/>
                    <a:gd name="T14" fmla="*/ 0 w 1015"/>
                    <a:gd name="T15" fmla="*/ 705309 h 447"/>
                    <a:gd name="T16" fmla="*/ 107855 w 1015"/>
                    <a:gd name="T17" fmla="*/ 778452 h 447"/>
                    <a:gd name="T18" fmla="*/ 147865 w 1015"/>
                    <a:gd name="T19" fmla="*/ 660030 h 447"/>
                    <a:gd name="T20" fmla="*/ 250501 w 1015"/>
                    <a:gd name="T21" fmla="*/ 729690 h 447"/>
                    <a:gd name="T22" fmla="*/ 290512 w 1015"/>
                    <a:gd name="T23" fmla="*/ 609526 h 447"/>
                    <a:gd name="T24" fmla="*/ 394887 w 1015"/>
                    <a:gd name="T25" fmla="*/ 680928 h 447"/>
                    <a:gd name="T26" fmla="*/ 434898 w 1015"/>
                    <a:gd name="T27" fmla="*/ 564247 h 447"/>
                    <a:gd name="T28" fmla="*/ 436637 w 1015"/>
                    <a:gd name="T29" fmla="*/ 562506 h 447"/>
                    <a:gd name="T30" fmla="*/ 539273 w 1015"/>
                    <a:gd name="T31" fmla="*/ 632166 h 447"/>
                    <a:gd name="T32" fmla="*/ 575805 w 1015"/>
                    <a:gd name="T33" fmla="*/ 520710 h 447"/>
                    <a:gd name="T34" fmla="*/ 586242 w 1015"/>
                    <a:gd name="T35" fmla="*/ 517226 h 447"/>
                    <a:gd name="T36" fmla="*/ 681920 w 1015"/>
                    <a:gd name="T37" fmla="*/ 583404 h 447"/>
                    <a:gd name="T38" fmla="*/ 718451 w 1015"/>
                    <a:gd name="T39" fmla="*/ 477172 h 447"/>
                    <a:gd name="T40" fmla="*/ 734107 w 1015"/>
                    <a:gd name="T41" fmla="*/ 471947 h 447"/>
                    <a:gd name="T42" fmla="*/ 826306 w 1015"/>
                    <a:gd name="T43" fmla="*/ 534642 h 447"/>
                    <a:gd name="T44" fmla="*/ 859358 w 1015"/>
                    <a:gd name="T45" fmla="*/ 433634 h 447"/>
                    <a:gd name="T46" fmla="*/ 883712 w 1015"/>
                    <a:gd name="T47" fmla="*/ 426668 h 447"/>
                    <a:gd name="T48" fmla="*/ 968952 w 1015"/>
                    <a:gd name="T49" fmla="*/ 485879 h 447"/>
                    <a:gd name="T50" fmla="*/ 1002004 w 1015"/>
                    <a:gd name="T51" fmla="*/ 391838 h 447"/>
                    <a:gd name="T52" fmla="*/ 1033317 w 1015"/>
                    <a:gd name="T53" fmla="*/ 381389 h 447"/>
                    <a:gd name="T54" fmla="*/ 1113338 w 1015"/>
                    <a:gd name="T55" fmla="*/ 437117 h 447"/>
                    <a:gd name="T56" fmla="*/ 1142911 w 1015"/>
                    <a:gd name="T57" fmla="*/ 348301 h 447"/>
                    <a:gd name="T58" fmla="*/ 1181182 w 1015"/>
                    <a:gd name="T59" fmla="*/ 336110 h 447"/>
                    <a:gd name="T60" fmla="*/ 1257724 w 1015"/>
                    <a:gd name="T61" fmla="*/ 388355 h 447"/>
                    <a:gd name="T62" fmla="*/ 1285558 w 1015"/>
                    <a:gd name="T63" fmla="*/ 304763 h 447"/>
                    <a:gd name="T64" fmla="*/ 1330787 w 1015"/>
                    <a:gd name="T65" fmla="*/ 290831 h 447"/>
                    <a:gd name="T66" fmla="*/ 1400371 w 1015"/>
                    <a:gd name="T67" fmla="*/ 339593 h 447"/>
                    <a:gd name="T68" fmla="*/ 1426465 w 1015"/>
                    <a:gd name="T69" fmla="*/ 262967 h 447"/>
                    <a:gd name="T70" fmla="*/ 1480392 w 1015"/>
                    <a:gd name="T71" fmla="*/ 245552 h 447"/>
                    <a:gd name="T72" fmla="*/ 1544757 w 1015"/>
                    <a:gd name="T73" fmla="*/ 289090 h 447"/>
                    <a:gd name="T74" fmla="*/ 1569111 w 1015"/>
                    <a:gd name="T75" fmla="*/ 219429 h 447"/>
                    <a:gd name="T76" fmla="*/ 1628257 w 1015"/>
                    <a:gd name="T77" fmla="*/ 200273 h 447"/>
                    <a:gd name="T78" fmla="*/ 1689143 w 1015"/>
                    <a:gd name="T79" fmla="*/ 240327 h 447"/>
                    <a:gd name="T80" fmla="*/ 1722195 w 1015"/>
                    <a:gd name="T81" fmla="*/ 141062 h 447"/>
                    <a:gd name="T82" fmla="*/ 1750029 w 1015"/>
                    <a:gd name="T83" fmla="*/ 0 h 4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5"/>
                    <a:gd name="T127" fmla="*/ 0 h 447"/>
                    <a:gd name="T128" fmla="*/ 1015 w 1015"/>
                    <a:gd name="T129" fmla="*/ 447 h 4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5" h="447">
                      <a:moveTo>
                        <a:pt x="1006" y="0"/>
                      </a:moveTo>
                      <a:cubicBezTo>
                        <a:pt x="997" y="23"/>
                        <a:pt x="979" y="42"/>
                        <a:pt x="955" y="51"/>
                      </a:cubicBezTo>
                      <a:cubicBezTo>
                        <a:pt x="76" y="376"/>
                        <a:pt x="76" y="376"/>
                        <a:pt x="76" y="376"/>
                      </a:cubicBezTo>
                      <a:cubicBezTo>
                        <a:pt x="165" y="349"/>
                        <a:pt x="165" y="349"/>
                        <a:pt x="165" y="349"/>
                      </a:cubicBezTo>
                      <a:cubicBezTo>
                        <a:pt x="167" y="350"/>
                        <a:pt x="167" y="350"/>
                        <a:pt x="167" y="350"/>
                      </a:cubicBezTo>
                      <a:cubicBezTo>
                        <a:pt x="83" y="377"/>
                        <a:pt x="83" y="377"/>
                        <a:pt x="83" y="377"/>
                      </a:cubicBezTo>
                      <a:cubicBezTo>
                        <a:pt x="84" y="378"/>
                        <a:pt x="84" y="378"/>
                        <a:pt x="84" y="378"/>
                      </a:cubicBezTo>
                      <a:cubicBezTo>
                        <a:pt x="0" y="405"/>
                        <a:pt x="0" y="405"/>
                        <a:pt x="0" y="405"/>
                      </a:cubicBezTo>
                      <a:cubicBezTo>
                        <a:pt x="62" y="447"/>
                        <a:pt x="62" y="447"/>
                        <a:pt x="62" y="447"/>
                      </a:cubicBezTo>
                      <a:cubicBezTo>
                        <a:pt x="85" y="379"/>
                        <a:pt x="85" y="379"/>
                        <a:pt x="85" y="379"/>
                      </a:cubicBezTo>
                      <a:cubicBezTo>
                        <a:pt x="144" y="419"/>
                        <a:pt x="144" y="419"/>
                        <a:pt x="144" y="419"/>
                      </a:cubicBezTo>
                      <a:cubicBezTo>
                        <a:pt x="167" y="350"/>
                        <a:pt x="167" y="350"/>
                        <a:pt x="167" y="350"/>
                      </a:cubicBezTo>
                      <a:cubicBezTo>
                        <a:pt x="227" y="391"/>
                        <a:pt x="227" y="391"/>
                        <a:pt x="227" y="391"/>
                      </a:cubicBezTo>
                      <a:cubicBezTo>
                        <a:pt x="250" y="324"/>
                        <a:pt x="250" y="324"/>
                        <a:pt x="250" y="324"/>
                      </a:cubicBezTo>
                      <a:cubicBezTo>
                        <a:pt x="251" y="323"/>
                        <a:pt x="251" y="323"/>
                        <a:pt x="251" y="323"/>
                      </a:cubicBezTo>
                      <a:cubicBezTo>
                        <a:pt x="310" y="363"/>
                        <a:pt x="310" y="363"/>
                        <a:pt x="310" y="363"/>
                      </a:cubicBezTo>
                      <a:cubicBezTo>
                        <a:pt x="331" y="299"/>
                        <a:pt x="331" y="299"/>
                        <a:pt x="331" y="299"/>
                      </a:cubicBezTo>
                      <a:cubicBezTo>
                        <a:pt x="337" y="297"/>
                        <a:pt x="337" y="297"/>
                        <a:pt x="337" y="297"/>
                      </a:cubicBezTo>
                      <a:cubicBezTo>
                        <a:pt x="392" y="335"/>
                        <a:pt x="392" y="335"/>
                        <a:pt x="392" y="335"/>
                      </a:cubicBezTo>
                      <a:cubicBezTo>
                        <a:pt x="413" y="274"/>
                        <a:pt x="413" y="274"/>
                        <a:pt x="413" y="274"/>
                      </a:cubicBezTo>
                      <a:cubicBezTo>
                        <a:pt x="422" y="271"/>
                        <a:pt x="422" y="271"/>
                        <a:pt x="422" y="271"/>
                      </a:cubicBezTo>
                      <a:cubicBezTo>
                        <a:pt x="475" y="307"/>
                        <a:pt x="475" y="307"/>
                        <a:pt x="475" y="307"/>
                      </a:cubicBezTo>
                      <a:cubicBezTo>
                        <a:pt x="494" y="249"/>
                        <a:pt x="494" y="249"/>
                        <a:pt x="494" y="249"/>
                      </a:cubicBezTo>
                      <a:cubicBezTo>
                        <a:pt x="508" y="245"/>
                        <a:pt x="508" y="245"/>
                        <a:pt x="508" y="245"/>
                      </a:cubicBezTo>
                      <a:cubicBezTo>
                        <a:pt x="557" y="279"/>
                        <a:pt x="557" y="279"/>
                        <a:pt x="557" y="279"/>
                      </a:cubicBezTo>
                      <a:cubicBezTo>
                        <a:pt x="576" y="225"/>
                        <a:pt x="576" y="225"/>
                        <a:pt x="576" y="225"/>
                      </a:cubicBezTo>
                      <a:cubicBezTo>
                        <a:pt x="594" y="219"/>
                        <a:pt x="594" y="219"/>
                        <a:pt x="594" y="219"/>
                      </a:cubicBezTo>
                      <a:cubicBezTo>
                        <a:pt x="640" y="251"/>
                        <a:pt x="640" y="251"/>
                        <a:pt x="640" y="251"/>
                      </a:cubicBezTo>
                      <a:cubicBezTo>
                        <a:pt x="657" y="200"/>
                        <a:pt x="657" y="200"/>
                        <a:pt x="657" y="200"/>
                      </a:cubicBezTo>
                      <a:cubicBezTo>
                        <a:pt x="679" y="193"/>
                        <a:pt x="679" y="193"/>
                        <a:pt x="679" y="193"/>
                      </a:cubicBezTo>
                      <a:cubicBezTo>
                        <a:pt x="723" y="223"/>
                        <a:pt x="723" y="223"/>
                        <a:pt x="723" y="223"/>
                      </a:cubicBezTo>
                      <a:cubicBezTo>
                        <a:pt x="739" y="175"/>
                        <a:pt x="739" y="175"/>
                        <a:pt x="739" y="175"/>
                      </a:cubicBezTo>
                      <a:cubicBezTo>
                        <a:pt x="765" y="167"/>
                        <a:pt x="765" y="167"/>
                        <a:pt x="765" y="167"/>
                      </a:cubicBezTo>
                      <a:cubicBezTo>
                        <a:pt x="805" y="195"/>
                        <a:pt x="805" y="195"/>
                        <a:pt x="805" y="195"/>
                      </a:cubicBezTo>
                      <a:cubicBezTo>
                        <a:pt x="820" y="151"/>
                        <a:pt x="820" y="151"/>
                        <a:pt x="820" y="151"/>
                      </a:cubicBezTo>
                      <a:cubicBezTo>
                        <a:pt x="851" y="141"/>
                        <a:pt x="851" y="141"/>
                        <a:pt x="851" y="141"/>
                      </a:cubicBezTo>
                      <a:cubicBezTo>
                        <a:pt x="888" y="166"/>
                        <a:pt x="888" y="166"/>
                        <a:pt x="888" y="166"/>
                      </a:cubicBezTo>
                      <a:cubicBezTo>
                        <a:pt x="902" y="126"/>
                        <a:pt x="902" y="126"/>
                        <a:pt x="902" y="126"/>
                      </a:cubicBezTo>
                      <a:cubicBezTo>
                        <a:pt x="936" y="115"/>
                        <a:pt x="936" y="115"/>
                        <a:pt x="936" y="115"/>
                      </a:cubicBezTo>
                      <a:cubicBezTo>
                        <a:pt x="971" y="138"/>
                        <a:pt x="971" y="138"/>
                        <a:pt x="971" y="138"/>
                      </a:cubicBezTo>
                      <a:cubicBezTo>
                        <a:pt x="990" y="81"/>
                        <a:pt x="990" y="81"/>
                        <a:pt x="990" y="81"/>
                      </a:cubicBezTo>
                      <a:cubicBezTo>
                        <a:pt x="1004" y="63"/>
                        <a:pt x="1015" y="37"/>
                        <a:pt x="1006" y="0"/>
                      </a:cubicBezTo>
                    </a:path>
                  </a:pathLst>
                </a:custGeom>
                <a:solidFill>
                  <a:srgbClr val="B12E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69" name="Freeform 34"/>
                <p:cNvSpPr/>
                <p:nvPr/>
              </p:nvSpPr>
              <p:spPr bwMode="auto">
                <a:xfrm>
                  <a:off x="237115" y="932571"/>
                  <a:ext cx="146146" cy="120794"/>
                </a:xfrm>
                <a:custGeom>
                  <a:avLst/>
                  <a:gdLst>
                    <a:gd name="T0" fmla="*/ 0 w 98"/>
                    <a:gd name="T1" fmla="*/ 52195 h 81"/>
                    <a:gd name="T2" fmla="*/ 111846 w 98"/>
                    <a:gd name="T3" fmla="*/ 120794 h 81"/>
                    <a:gd name="T4" fmla="*/ 146146 w 98"/>
                    <a:gd name="T5" fmla="*/ 0 h 81"/>
                    <a:gd name="T6" fmla="*/ 0 w 98"/>
                    <a:gd name="T7" fmla="*/ 52195 h 81"/>
                    <a:gd name="T8" fmla="*/ 0 60000 65536"/>
                    <a:gd name="T9" fmla="*/ 0 60000 65536"/>
                    <a:gd name="T10" fmla="*/ 0 60000 65536"/>
                    <a:gd name="T11" fmla="*/ 0 60000 65536"/>
                    <a:gd name="T12" fmla="*/ 0 w 98"/>
                    <a:gd name="T13" fmla="*/ 0 h 81"/>
                    <a:gd name="T14" fmla="*/ 98 w 98"/>
                    <a:gd name="T15" fmla="*/ 81 h 81"/>
                  </a:gdLst>
                  <a:ahLst/>
                  <a:cxnLst>
                    <a:cxn ang="T8">
                      <a:pos x="T0" y="T1"/>
                    </a:cxn>
                    <a:cxn ang="T9">
                      <a:pos x="T2" y="T3"/>
                    </a:cxn>
                    <a:cxn ang="T10">
                      <a:pos x="T4" y="T5"/>
                    </a:cxn>
                    <a:cxn ang="T11">
                      <a:pos x="T6" y="T7"/>
                    </a:cxn>
                  </a:cxnLst>
                  <a:rect l="T12" t="T13" r="T14" b="T15"/>
                  <a:pathLst>
                    <a:path w="98" h="81">
                      <a:moveTo>
                        <a:pt x="0" y="35"/>
                      </a:moveTo>
                      <a:lnTo>
                        <a:pt x="75" y="81"/>
                      </a:lnTo>
                      <a:lnTo>
                        <a:pt x="98"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70" name="Freeform 35"/>
                <p:cNvSpPr/>
                <p:nvPr/>
              </p:nvSpPr>
              <p:spPr bwMode="auto">
                <a:xfrm>
                  <a:off x="345979" y="944501"/>
                  <a:ext cx="28334" cy="95442"/>
                </a:xfrm>
                <a:custGeom>
                  <a:avLst/>
                  <a:gdLst>
                    <a:gd name="T0" fmla="*/ 0 w 19"/>
                    <a:gd name="T1" fmla="*/ 95442 h 64"/>
                    <a:gd name="T2" fmla="*/ 0 w 19"/>
                    <a:gd name="T3" fmla="*/ 8948 h 64"/>
                    <a:gd name="T4" fmla="*/ 28334 w 19"/>
                    <a:gd name="T5" fmla="*/ 0 h 64"/>
                    <a:gd name="T6" fmla="*/ 0 w 19"/>
                    <a:gd name="T7" fmla="*/ 95442 h 64"/>
                    <a:gd name="T8" fmla="*/ 0 60000 65536"/>
                    <a:gd name="T9" fmla="*/ 0 60000 65536"/>
                    <a:gd name="T10" fmla="*/ 0 60000 65536"/>
                    <a:gd name="T11" fmla="*/ 0 60000 65536"/>
                    <a:gd name="T12" fmla="*/ 0 w 19"/>
                    <a:gd name="T13" fmla="*/ 0 h 64"/>
                    <a:gd name="T14" fmla="*/ 19 w 19"/>
                    <a:gd name="T15" fmla="*/ 64 h 64"/>
                  </a:gdLst>
                  <a:ahLst/>
                  <a:cxnLst>
                    <a:cxn ang="T8">
                      <a:pos x="T0" y="T1"/>
                    </a:cxn>
                    <a:cxn ang="T9">
                      <a:pos x="T2" y="T3"/>
                    </a:cxn>
                    <a:cxn ang="T10">
                      <a:pos x="T4" y="T5"/>
                    </a:cxn>
                    <a:cxn ang="T11">
                      <a:pos x="T6" y="T7"/>
                    </a:cxn>
                  </a:cxnLst>
                  <a:rect l="T12" t="T13" r="T14" b="T15"/>
                  <a:pathLst>
                    <a:path w="19" h="64">
                      <a:moveTo>
                        <a:pt x="0" y="64"/>
                      </a:moveTo>
                      <a:lnTo>
                        <a:pt x="0" y="6"/>
                      </a:lnTo>
                      <a:lnTo>
                        <a:pt x="19"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71" name="Freeform 36"/>
                <p:cNvSpPr/>
                <p:nvPr/>
              </p:nvSpPr>
              <p:spPr bwMode="auto">
                <a:xfrm>
                  <a:off x="380279" y="877393"/>
                  <a:ext cx="146146" cy="122286"/>
                </a:xfrm>
                <a:custGeom>
                  <a:avLst/>
                  <a:gdLst>
                    <a:gd name="T0" fmla="*/ 0 w 98"/>
                    <a:gd name="T1" fmla="*/ 52195 h 82"/>
                    <a:gd name="T2" fmla="*/ 108864 w 98"/>
                    <a:gd name="T3" fmla="*/ 122286 h 82"/>
                    <a:gd name="T4" fmla="*/ 146146 w 98"/>
                    <a:gd name="T5" fmla="*/ 0 h 82"/>
                    <a:gd name="T6" fmla="*/ 0 w 98"/>
                    <a:gd name="T7" fmla="*/ 52195 h 82"/>
                    <a:gd name="T8" fmla="*/ 0 60000 65536"/>
                    <a:gd name="T9" fmla="*/ 0 60000 65536"/>
                    <a:gd name="T10" fmla="*/ 0 60000 65536"/>
                    <a:gd name="T11" fmla="*/ 0 60000 65536"/>
                    <a:gd name="T12" fmla="*/ 0 w 98"/>
                    <a:gd name="T13" fmla="*/ 0 h 82"/>
                    <a:gd name="T14" fmla="*/ 98 w 98"/>
                    <a:gd name="T15" fmla="*/ 82 h 82"/>
                  </a:gdLst>
                  <a:ahLst/>
                  <a:cxnLst>
                    <a:cxn ang="T8">
                      <a:pos x="T0" y="T1"/>
                    </a:cxn>
                    <a:cxn ang="T9">
                      <a:pos x="T2" y="T3"/>
                    </a:cxn>
                    <a:cxn ang="T10">
                      <a:pos x="T4" y="T5"/>
                    </a:cxn>
                    <a:cxn ang="T11">
                      <a:pos x="T6" y="T7"/>
                    </a:cxn>
                  </a:cxnLst>
                  <a:rect l="T12" t="T13" r="T14" b="T15"/>
                  <a:pathLst>
                    <a:path w="98" h="82">
                      <a:moveTo>
                        <a:pt x="0" y="35"/>
                      </a:moveTo>
                      <a:lnTo>
                        <a:pt x="73" y="82"/>
                      </a:lnTo>
                      <a:lnTo>
                        <a:pt x="98"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72" name="Freeform 37"/>
                <p:cNvSpPr/>
                <p:nvPr/>
              </p:nvSpPr>
              <p:spPr bwMode="auto">
                <a:xfrm>
                  <a:off x="484669" y="890815"/>
                  <a:ext cx="29826" cy="95442"/>
                </a:xfrm>
                <a:custGeom>
                  <a:avLst/>
                  <a:gdLst>
                    <a:gd name="T0" fmla="*/ 0 w 20"/>
                    <a:gd name="T1" fmla="*/ 95442 h 64"/>
                    <a:gd name="T2" fmla="*/ 0 w 20"/>
                    <a:gd name="T3" fmla="*/ 7456 h 64"/>
                    <a:gd name="T4" fmla="*/ 29826 w 20"/>
                    <a:gd name="T5" fmla="*/ 0 h 64"/>
                    <a:gd name="T6" fmla="*/ 0 w 20"/>
                    <a:gd name="T7" fmla="*/ 95442 h 64"/>
                    <a:gd name="T8" fmla="*/ 0 60000 65536"/>
                    <a:gd name="T9" fmla="*/ 0 60000 65536"/>
                    <a:gd name="T10" fmla="*/ 0 60000 65536"/>
                    <a:gd name="T11" fmla="*/ 0 60000 65536"/>
                    <a:gd name="T12" fmla="*/ 0 w 20"/>
                    <a:gd name="T13" fmla="*/ 0 h 64"/>
                    <a:gd name="T14" fmla="*/ 20 w 20"/>
                    <a:gd name="T15" fmla="*/ 64 h 64"/>
                  </a:gdLst>
                  <a:ahLst/>
                  <a:cxnLst>
                    <a:cxn ang="T8">
                      <a:pos x="T0" y="T1"/>
                    </a:cxn>
                    <a:cxn ang="T9">
                      <a:pos x="T2" y="T3"/>
                    </a:cxn>
                    <a:cxn ang="T10">
                      <a:pos x="T4" y="T5"/>
                    </a:cxn>
                    <a:cxn ang="T11">
                      <a:pos x="T6" y="T7"/>
                    </a:cxn>
                  </a:cxnLst>
                  <a:rect l="T12" t="T13" r="T14" b="T15"/>
                  <a:pathLst>
                    <a:path w="20" h="64">
                      <a:moveTo>
                        <a:pt x="0" y="64"/>
                      </a:moveTo>
                      <a:lnTo>
                        <a:pt x="0" y="5"/>
                      </a:lnTo>
                      <a:lnTo>
                        <a:pt x="20"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73" name="Freeform 38"/>
                <p:cNvSpPr/>
                <p:nvPr/>
              </p:nvSpPr>
              <p:spPr bwMode="auto">
                <a:xfrm>
                  <a:off x="523442" y="823707"/>
                  <a:ext cx="143164" cy="122286"/>
                </a:xfrm>
                <a:custGeom>
                  <a:avLst/>
                  <a:gdLst>
                    <a:gd name="T0" fmla="*/ 0 w 96"/>
                    <a:gd name="T1" fmla="*/ 52195 h 82"/>
                    <a:gd name="T2" fmla="*/ 108864 w 96"/>
                    <a:gd name="T3" fmla="*/ 122286 h 82"/>
                    <a:gd name="T4" fmla="*/ 143164 w 96"/>
                    <a:gd name="T5" fmla="*/ 0 h 82"/>
                    <a:gd name="T6" fmla="*/ 0 w 96"/>
                    <a:gd name="T7" fmla="*/ 52195 h 82"/>
                    <a:gd name="T8" fmla="*/ 0 60000 65536"/>
                    <a:gd name="T9" fmla="*/ 0 60000 65536"/>
                    <a:gd name="T10" fmla="*/ 0 60000 65536"/>
                    <a:gd name="T11" fmla="*/ 0 60000 65536"/>
                    <a:gd name="T12" fmla="*/ 0 w 96"/>
                    <a:gd name="T13" fmla="*/ 0 h 82"/>
                    <a:gd name="T14" fmla="*/ 96 w 96"/>
                    <a:gd name="T15" fmla="*/ 82 h 82"/>
                  </a:gdLst>
                  <a:ahLst/>
                  <a:cxnLst>
                    <a:cxn ang="T8">
                      <a:pos x="T0" y="T1"/>
                    </a:cxn>
                    <a:cxn ang="T9">
                      <a:pos x="T2" y="T3"/>
                    </a:cxn>
                    <a:cxn ang="T10">
                      <a:pos x="T4" y="T5"/>
                    </a:cxn>
                    <a:cxn ang="T11">
                      <a:pos x="T6" y="T7"/>
                    </a:cxn>
                  </a:cxnLst>
                  <a:rect l="T12" t="T13" r="T14" b="T15"/>
                  <a:pathLst>
                    <a:path w="96" h="82">
                      <a:moveTo>
                        <a:pt x="0" y="35"/>
                      </a:moveTo>
                      <a:lnTo>
                        <a:pt x="73" y="82"/>
                      </a:lnTo>
                      <a:lnTo>
                        <a:pt x="96"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74" name="Freeform 39"/>
                <p:cNvSpPr/>
                <p:nvPr/>
              </p:nvSpPr>
              <p:spPr bwMode="auto">
                <a:xfrm>
                  <a:off x="623359" y="834146"/>
                  <a:ext cx="29826" cy="98425"/>
                </a:xfrm>
                <a:custGeom>
                  <a:avLst/>
                  <a:gdLst>
                    <a:gd name="T0" fmla="*/ 0 w 20"/>
                    <a:gd name="T1" fmla="*/ 98425 h 66"/>
                    <a:gd name="T2" fmla="*/ 0 w 20"/>
                    <a:gd name="T3" fmla="*/ 10439 h 66"/>
                    <a:gd name="T4" fmla="*/ 29826 w 20"/>
                    <a:gd name="T5" fmla="*/ 0 h 66"/>
                    <a:gd name="T6" fmla="*/ 0 w 20"/>
                    <a:gd name="T7" fmla="*/ 98425 h 66"/>
                    <a:gd name="T8" fmla="*/ 0 60000 65536"/>
                    <a:gd name="T9" fmla="*/ 0 60000 65536"/>
                    <a:gd name="T10" fmla="*/ 0 60000 65536"/>
                    <a:gd name="T11" fmla="*/ 0 60000 65536"/>
                    <a:gd name="T12" fmla="*/ 0 w 20"/>
                    <a:gd name="T13" fmla="*/ 0 h 66"/>
                    <a:gd name="T14" fmla="*/ 20 w 20"/>
                    <a:gd name="T15" fmla="*/ 66 h 66"/>
                  </a:gdLst>
                  <a:ahLst/>
                  <a:cxnLst>
                    <a:cxn ang="T8">
                      <a:pos x="T0" y="T1"/>
                    </a:cxn>
                    <a:cxn ang="T9">
                      <a:pos x="T2" y="T3"/>
                    </a:cxn>
                    <a:cxn ang="T10">
                      <a:pos x="T4" y="T5"/>
                    </a:cxn>
                    <a:cxn ang="T11">
                      <a:pos x="T6" y="T7"/>
                    </a:cxn>
                  </a:cxnLst>
                  <a:rect l="T12" t="T13" r="T14" b="T15"/>
                  <a:pathLst>
                    <a:path w="20" h="66">
                      <a:moveTo>
                        <a:pt x="0" y="66"/>
                      </a:moveTo>
                      <a:lnTo>
                        <a:pt x="0" y="7"/>
                      </a:lnTo>
                      <a:lnTo>
                        <a:pt x="2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75" name="Freeform 40"/>
                <p:cNvSpPr/>
                <p:nvPr/>
              </p:nvSpPr>
              <p:spPr bwMode="auto">
                <a:xfrm>
                  <a:off x="663624" y="770021"/>
                  <a:ext cx="146146" cy="120794"/>
                </a:xfrm>
                <a:custGeom>
                  <a:avLst/>
                  <a:gdLst>
                    <a:gd name="T0" fmla="*/ 0 w 98"/>
                    <a:gd name="T1" fmla="*/ 52195 h 81"/>
                    <a:gd name="T2" fmla="*/ 110355 w 98"/>
                    <a:gd name="T3" fmla="*/ 120794 h 81"/>
                    <a:gd name="T4" fmla="*/ 146146 w 98"/>
                    <a:gd name="T5" fmla="*/ 0 h 81"/>
                    <a:gd name="T6" fmla="*/ 0 w 98"/>
                    <a:gd name="T7" fmla="*/ 52195 h 81"/>
                    <a:gd name="T8" fmla="*/ 0 60000 65536"/>
                    <a:gd name="T9" fmla="*/ 0 60000 65536"/>
                    <a:gd name="T10" fmla="*/ 0 60000 65536"/>
                    <a:gd name="T11" fmla="*/ 0 60000 65536"/>
                    <a:gd name="T12" fmla="*/ 0 w 98"/>
                    <a:gd name="T13" fmla="*/ 0 h 81"/>
                    <a:gd name="T14" fmla="*/ 98 w 98"/>
                    <a:gd name="T15" fmla="*/ 81 h 81"/>
                  </a:gdLst>
                  <a:ahLst/>
                  <a:cxnLst>
                    <a:cxn ang="T8">
                      <a:pos x="T0" y="T1"/>
                    </a:cxn>
                    <a:cxn ang="T9">
                      <a:pos x="T2" y="T3"/>
                    </a:cxn>
                    <a:cxn ang="T10">
                      <a:pos x="T4" y="T5"/>
                    </a:cxn>
                    <a:cxn ang="T11">
                      <a:pos x="T6" y="T7"/>
                    </a:cxn>
                  </a:cxnLst>
                  <a:rect l="T12" t="T13" r="T14" b="T15"/>
                  <a:pathLst>
                    <a:path w="98" h="81">
                      <a:moveTo>
                        <a:pt x="0" y="35"/>
                      </a:moveTo>
                      <a:lnTo>
                        <a:pt x="74" y="81"/>
                      </a:lnTo>
                      <a:lnTo>
                        <a:pt x="98"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76" name="Freeform 41"/>
                <p:cNvSpPr/>
                <p:nvPr/>
              </p:nvSpPr>
              <p:spPr bwMode="auto">
                <a:xfrm>
                  <a:off x="769505" y="780460"/>
                  <a:ext cx="29826" cy="96934"/>
                </a:xfrm>
                <a:custGeom>
                  <a:avLst/>
                  <a:gdLst>
                    <a:gd name="T0" fmla="*/ 0 w 20"/>
                    <a:gd name="T1" fmla="*/ 96934 h 65"/>
                    <a:gd name="T2" fmla="*/ 0 w 20"/>
                    <a:gd name="T3" fmla="*/ 10439 h 65"/>
                    <a:gd name="T4" fmla="*/ 29826 w 20"/>
                    <a:gd name="T5" fmla="*/ 0 h 65"/>
                    <a:gd name="T6" fmla="*/ 0 w 20"/>
                    <a:gd name="T7" fmla="*/ 96934 h 65"/>
                    <a:gd name="T8" fmla="*/ 0 60000 65536"/>
                    <a:gd name="T9" fmla="*/ 0 60000 65536"/>
                    <a:gd name="T10" fmla="*/ 0 60000 65536"/>
                    <a:gd name="T11" fmla="*/ 0 60000 65536"/>
                    <a:gd name="T12" fmla="*/ 0 w 20"/>
                    <a:gd name="T13" fmla="*/ 0 h 65"/>
                    <a:gd name="T14" fmla="*/ 20 w 20"/>
                    <a:gd name="T15" fmla="*/ 65 h 65"/>
                  </a:gdLst>
                  <a:ahLst/>
                  <a:cxnLst>
                    <a:cxn ang="T8">
                      <a:pos x="T0" y="T1"/>
                    </a:cxn>
                    <a:cxn ang="T9">
                      <a:pos x="T2" y="T3"/>
                    </a:cxn>
                    <a:cxn ang="T10">
                      <a:pos x="T4" y="T5"/>
                    </a:cxn>
                    <a:cxn ang="T11">
                      <a:pos x="T6" y="T7"/>
                    </a:cxn>
                  </a:cxnLst>
                  <a:rect l="T12" t="T13" r="T14" b="T15"/>
                  <a:pathLst>
                    <a:path w="20" h="65">
                      <a:moveTo>
                        <a:pt x="0" y="65"/>
                      </a:moveTo>
                      <a:lnTo>
                        <a:pt x="0" y="7"/>
                      </a:lnTo>
                      <a:lnTo>
                        <a:pt x="2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77" name="Freeform 42"/>
                <p:cNvSpPr/>
                <p:nvPr/>
              </p:nvSpPr>
              <p:spPr bwMode="auto">
                <a:xfrm>
                  <a:off x="806787" y="714843"/>
                  <a:ext cx="146146" cy="120794"/>
                </a:xfrm>
                <a:custGeom>
                  <a:avLst/>
                  <a:gdLst>
                    <a:gd name="T0" fmla="*/ 0 w 98"/>
                    <a:gd name="T1" fmla="*/ 53686 h 81"/>
                    <a:gd name="T2" fmla="*/ 108864 w 98"/>
                    <a:gd name="T3" fmla="*/ 120794 h 81"/>
                    <a:gd name="T4" fmla="*/ 146146 w 98"/>
                    <a:gd name="T5" fmla="*/ 0 h 81"/>
                    <a:gd name="T6" fmla="*/ 0 w 98"/>
                    <a:gd name="T7" fmla="*/ 53686 h 81"/>
                    <a:gd name="T8" fmla="*/ 0 60000 65536"/>
                    <a:gd name="T9" fmla="*/ 0 60000 65536"/>
                    <a:gd name="T10" fmla="*/ 0 60000 65536"/>
                    <a:gd name="T11" fmla="*/ 0 60000 65536"/>
                    <a:gd name="T12" fmla="*/ 0 w 98"/>
                    <a:gd name="T13" fmla="*/ 0 h 81"/>
                    <a:gd name="T14" fmla="*/ 98 w 98"/>
                    <a:gd name="T15" fmla="*/ 81 h 81"/>
                  </a:gdLst>
                  <a:ahLst/>
                  <a:cxnLst>
                    <a:cxn ang="T8">
                      <a:pos x="T0" y="T1"/>
                    </a:cxn>
                    <a:cxn ang="T9">
                      <a:pos x="T2" y="T3"/>
                    </a:cxn>
                    <a:cxn ang="T10">
                      <a:pos x="T4" y="T5"/>
                    </a:cxn>
                    <a:cxn ang="T11">
                      <a:pos x="T6" y="T7"/>
                    </a:cxn>
                  </a:cxnLst>
                  <a:rect l="T12" t="T13" r="T14" b="T15"/>
                  <a:pathLst>
                    <a:path w="98" h="81">
                      <a:moveTo>
                        <a:pt x="0" y="36"/>
                      </a:moveTo>
                      <a:lnTo>
                        <a:pt x="73" y="81"/>
                      </a:lnTo>
                      <a:lnTo>
                        <a:pt x="98" y="0"/>
                      </a:lnTo>
                      <a:lnTo>
                        <a:pt x="0" y="36"/>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78" name="Freeform 43"/>
                <p:cNvSpPr/>
                <p:nvPr/>
              </p:nvSpPr>
              <p:spPr bwMode="auto">
                <a:xfrm>
                  <a:off x="909686" y="726773"/>
                  <a:ext cx="29826" cy="96934"/>
                </a:xfrm>
                <a:custGeom>
                  <a:avLst/>
                  <a:gdLst>
                    <a:gd name="T0" fmla="*/ 0 w 20"/>
                    <a:gd name="T1" fmla="*/ 96934 h 65"/>
                    <a:gd name="T2" fmla="*/ 0 w 20"/>
                    <a:gd name="T3" fmla="*/ 8948 h 65"/>
                    <a:gd name="T4" fmla="*/ 29826 w 20"/>
                    <a:gd name="T5" fmla="*/ 0 h 65"/>
                    <a:gd name="T6" fmla="*/ 0 w 20"/>
                    <a:gd name="T7" fmla="*/ 96934 h 65"/>
                    <a:gd name="T8" fmla="*/ 0 60000 65536"/>
                    <a:gd name="T9" fmla="*/ 0 60000 65536"/>
                    <a:gd name="T10" fmla="*/ 0 60000 65536"/>
                    <a:gd name="T11" fmla="*/ 0 60000 65536"/>
                    <a:gd name="T12" fmla="*/ 0 w 20"/>
                    <a:gd name="T13" fmla="*/ 0 h 65"/>
                    <a:gd name="T14" fmla="*/ 20 w 20"/>
                    <a:gd name="T15" fmla="*/ 65 h 65"/>
                  </a:gdLst>
                  <a:ahLst/>
                  <a:cxnLst>
                    <a:cxn ang="T8">
                      <a:pos x="T0" y="T1"/>
                    </a:cxn>
                    <a:cxn ang="T9">
                      <a:pos x="T2" y="T3"/>
                    </a:cxn>
                    <a:cxn ang="T10">
                      <a:pos x="T4" y="T5"/>
                    </a:cxn>
                    <a:cxn ang="T11">
                      <a:pos x="T6" y="T7"/>
                    </a:cxn>
                  </a:cxnLst>
                  <a:rect l="T12" t="T13" r="T14" b="T15"/>
                  <a:pathLst>
                    <a:path w="20" h="65">
                      <a:moveTo>
                        <a:pt x="0" y="65"/>
                      </a:moveTo>
                      <a:lnTo>
                        <a:pt x="0" y="6"/>
                      </a:lnTo>
                      <a:lnTo>
                        <a:pt x="2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79" name="Freeform 44"/>
                <p:cNvSpPr/>
                <p:nvPr/>
              </p:nvSpPr>
              <p:spPr bwMode="auto">
                <a:xfrm>
                  <a:off x="946968" y="659665"/>
                  <a:ext cx="146146" cy="122286"/>
                </a:xfrm>
                <a:custGeom>
                  <a:avLst/>
                  <a:gdLst>
                    <a:gd name="T0" fmla="*/ 0 w 98"/>
                    <a:gd name="T1" fmla="*/ 55178 h 82"/>
                    <a:gd name="T2" fmla="*/ 110355 w 98"/>
                    <a:gd name="T3" fmla="*/ 122286 h 82"/>
                    <a:gd name="T4" fmla="*/ 146146 w 98"/>
                    <a:gd name="T5" fmla="*/ 0 h 82"/>
                    <a:gd name="T6" fmla="*/ 0 w 98"/>
                    <a:gd name="T7" fmla="*/ 55178 h 82"/>
                    <a:gd name="T8" fmla="*/ 0 60000 65536"/>
                    <a:gd name="T9" fmla="*/ 0 60000 65536"/>
                    <a:gd name="T10" fmla="*/ 0 60000 65536"/>
                    <a:gd name="T11" fmla="*/ 0 60000 65536"/>
                    <a:gd name="T12" fmla="*/ 0 w 98"/>
                    <a:gd name="T13" fmla="*/ 0 h 82"/>
                    <a:gd name="T14" fmla="*/ 98 w 98"/>
                    <a:gd name="T15" fmla="*/ 82 h 82"/>
                  </a:gdLst>
                  <a:ahLst/>
                  <a:cxnLst>
                    <a:cxn ang="T8">
                      <a:pos x="T0" y="T1"/>
                    </a:cxn>
                    <a:cxn ang="T9">
                      <a:pos x="T2" y="T3"/>
                    </a:cxn>
                    <a:cxn ang="T10">
                      <a:pos x="T4" y="T5"/>
                    </a:cxn>
                    <a:cxn ang="T11">
                      <a:pos x="T6" y="T7"/>
                    </a:cxn>
                  </a:cxnLst>
                  <a:rect l="T12" t="T13" r="T14" b="T15"/>
                  <a:pathLst>
                    <a:path w="98" h="82">
                      <a:moveTo>
                        <a:pt x="0" y="37"/>
                      </a:moveTo>
                      <a:lnTo>
                        <a:pt x="74" y="82"/>
                      </a:lnTo>
                      <a:lnTo>
                        <a:pt x="98" y="0"/>
                      </a:lnTo>
                      <a:lnTo>
                        <a:pt x="0" y="37"/>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80" name="Freeform 45"/>
                <p:cNvSpPr/>
                <p:nvPr/>
              </p:nvSpPr>
              <p:spPr bwMode="auto">
                <a:xfrm>
                  <a:off x="1048376" y="673087"/>
                  <a:ext cx="29826" cy="96934"/>
                </a:xfrm>
                <a:custGeom>
                  <a:avLst/>
                  <a:gdLst>
                    <a:gd name="T0" fmla="*/ 0 w 20"/>
                    <a:gd name="T1" fmla="*/ 96934 h 65"/>
                    <a:gd name="T2" fmla="*/ 0 w 20"/>
                    <a:gd name="T3" fmla="*/ 7456 h 65"/>
                    <a:gd name="T4" fmla="*/ 29826 w 20"/>
                    <a:gd name="T5" fmla="*/ 0 h 65"/>
                    <a:gd name="T6" fmla="*/ 0 w 20"/>
                    <a:gd name="T7" fmla="*/ 96934 h 65"/>
                    <a:gd name="T8" fmla="*/ 0 60000 65536"/>
                    <a:gd name="T9" fmla="*/ 0 60000 65536"/>
                    <a:gd name="T10" fmla="*/ 0 60000 65536"/>
                    <a:gd name="T11" fmla="*/ 0 60000 65536"/>
                    <a:gd name="T12" fmla="*/ 0 w 20"/>
                    <a:gd name="T13" fmla="*/ 0 h 65"/>
                    <a:gd name="T14" fmla="*/ 20 w 20"/>
                    <a:gd name="T15" fmla="*/ 65 h 65"/>
                  </a:gdLst>
                  <a:ahLst/>
                  <a:cxnLst>
                    <a:cxn ang="T8">
                      <a:pos x="T0" y="T1"/>
                    </a:cxn>
                    <a:cxn ang="T9">
                      <a:pos x="T2" y="T3"/>
                    </a:cxn>
                    <a:cxn ang="T10">
                      <a:pos x="T4" y="T5"/>
                    </a:cxn>
                    <a:cxn ang="T11">
                      <a:pos x="T6" y="T7"/>
                    </a:cxn>
                  </a:cxnLst>
                  <a:rect l="T12" t="T13" r="T14" b="T15"/>
                  <a:pathLst>
                    <a:path w="20" h="65">
                      <a:moveTo>
                        <a:pt x="0" y="65"/>
                      </a:moveTo>
                      <a:lnTo>
                        <a:pt x="0" y="5"/>
                      </a:lnTo>
                      <a:lnTo>
                        <a:pt x="2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81" name="Freeform 46"/>
                <p:cNvSpPr/>
                <p:nvPr/>
              </p:nvSpPr>
              <p:spPr bwMode="auto">
                <a:xfrm>
                  <a:off x="1090132" y="605979"/>
                  <a:ext cx="146146" cy="122286"/>
                </a:xfrm>
                <a:custGeom>
                  <a:avLst/>
                  <a:gdLst>
                    <a:gd name="T0" fmla="*/ 0 w 98"/>
                    <a:gd name="T1" fmla="*/ 53687 h 82"/>
                    <a:gd name="T2" fmla="*/ 110355 w 98"/>
                    <a:gd name="T3" fmla="*/ 122286 h 82"/>
                    <a:gd name="T4" fmla="*/ 146146 w 98"/>
                    <a:gd name="T5" fmla="*/ 0 h 82"/>
                    <a:gd name="T6" fmla="*/ 0 w 98"/>
                    <a:gd name="T7" fmla="*/ 53687 h 82"/>
                    <a:gd name="T8" fmla="*/ 0 60000 65536"/>
                    <a:gd name="T9" fmla="*/ 0 60000 65536"/>
                    <a:gd name="T10" fmla="*/ 0 60000 65536"/>
                    <a:gd name="T11" fmla="*/ 0 60000 65536"/>
                    <a:gd name="T12" fmla="*/ 0 w 98"/>
                    <a:gd name="T13" fmla="*/ 0 h 82"/>
                    <a:gd name="T14" fmla="*/ 98 w 98"/>
                    <a:gd name="T15" fmla="*/ 82 h 82"/>
                  </a:gdLst>
                  <a:ahLst/>
                  <a:cxnLst>
                    <a:cxn ang="T8">
                      <a:pos x="T0" y="T1"/>
                    </a:cxn>
                    <a:cxn ang="T9">
                      <a:pos x="T2" y="T3"/>
                    </a:cxn>
                    <a:cxn ang="T10">
                      <a:pos x="T4" y="T5"/>
                    </a:cxn>
                    <a:cxn ang="T11">
                      <a:pos x="T6" y="T7"/>
                    </a:cxn>
                  </a:cxnLst>
                  <a:rect l="T12" t="T13" r="T14" b="T15"/>
                  <a:pathLst>
                    <a:path w="98" h="82">
                      <a:moveTo>
                        <a:pt x="0" y="36"/>
                      </a:moveTo>
                      <a:lnTo>
                        <a:pt x="74" y="82"/>
                      </a:lnTo>
                      <a:lnTo>
                        <a:pt x="98" y="0"/>
                      </a:lnTo>
                      <a:lnTo>
                        <a:pt x="0" y="36"/>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82" name="Freeform 47"/>
                <p:cNvSpPr/>
                <p:nvPr/>
              </p:nvSpPr>
              <p:spPr bwMode="auto">
                <a:xfrm>
                  <a:off x="1194522" y="617909"/>
                  <a:ext cx="29826" cy="98425"/>
                </a:xfrm>
                <a:custGeom>
                  <a:avLst/>
                  <a:gdLst>
                    <a:gd name="T0" fmla="*/ 0 w 20"/>
                    <a:gd name="T1" fmla="*/ 98425 h 66"/>
                    <a:gd name="T2" fmla="*/ 0 w 20"/>
                    <a:gd name="T3" fmla="*/ 8948 h 66"/>
                    <a:gd name="T4" fmla="*/ 29826 w 20"/>
                    <a:gd name="T5" fmla="*/ 0 h 66"/>
                    <a:gd name="T6" fmla="*/ 0 w 20"/>
                    <a:gd name="T7" fmla="*/ 98425 h 66"/>
                    <a:gd name="T8" fmla="*/ 0 60000 65536"/>
                    <a:gd name="T9" fmla="*/ 0 60000 65536"/>
                    <a:gd name="T10" fmla="*/ 0 60000 65536"/>
                    <a:gd name="T11" fmla="*/ 0 60000 65536"/>
                    <a:gd name="T12" fmla="*/ 0 w 20"/>
                    <a:gd name="T13" fmla="*/ 0 h 66"/>
                    <a:gd name="T14" fmla="*/ 20 w 20"/>
                    <a:gd name="T15" fmla="*/ 66 h 66"/>
                  </a:gdLst>
                  <a:ahLst/>
                  <a:cxnLst>
                    <a:cxn ang="T8">
                      <a:pos x="T0" y="T1"/>
                    </a:cxn>
                    <a:cxn ang="T9">
                      <a:pos x="T2" y="T3"/>
                    </a:cxn>
                    <a:cxn ang="T10">
                      <a:pos x="T4" y="T5"/>
                    </a:cxn>
                    <a:cxn ang="T11">
                      <a:pos x="T6" y="T7"/>
                    </a:cxn>
                  </a:cxnLst>
                  <a:rect l="T12" t="T13" r="T14" b="T15"/>
                  <a:pathLst>
                    <a:path w="20" h="66">
                      <a:moveTo>
                        <a:pt x="0" y="66"/>
                      </a:moveTo>
                      <a:lnTo>
                        <a:pt x="0" y="6"/>
                      </a:lnTo>
                      <a:lnTo>
                        <a:pt x="2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83" name="Freeform 48"/>
                <p:cNvSpPr/>
                <p:nvPr/>
              </p:nvSpPr>
              <p:spPr bwMode="auto">
                <a:xfrm>
                  <a:off x="1231804" y="552293"/>
                  <a:ext cx="146146" cy="122286"/>
                </a:xfrm>
                <a:custGeom>
                  <a:avLst/>
                  <a:gdLst>
                    <a:gd name="T0" fmla="*/ 0 w 98"/>
                    <a:gd name="T1" fmla="*/ 53687 h 82"/>
                    <a:gd name="T2" fmla="*/ 110355 w 98"/>
                    <a:gd name="T3" fmla="*/ 122286 h 82"/>
                    <a:gd name="T4" fmla="*/ 146146 w 98"/>
                    <a:gd name="T5" fmla="*/ 0 h 82"/>
                    <a:gd name="T6" fmla="*/ 0 w 98"/>
                    <a:gd name="T7" fmla="*/ 53687 h 82"/>
                    <a:gd name="T8" fmla="*/ 0 60000 65536"/>
                    <a:gd name="T9" fmla="*/ 0 60000 65536"/>
                    <a:gd name="T10" fmla="*/ 0 60000 65536"/>
                    <a:gd name="T11" fmla="*/ 0 60000 65536"/>
                    <a:gd name="T12" fmla="*/ 0 w 98"/>
                    <a:gd name="T13" fmla="*/ 0 h 82"/>
                    <a:gd name="T14" fmla="*/ 98 w 98"/>
                    <a:gd name="T15" fmla="*/ 82 h 82"/>
                  </a:gdLst>
                  <a:ahLst/>
                  <a:cxnLst>
                    <a:cxn ang="T8">
                      <a:pos x="T0" y="T1"/>
                    </a:cxn>
                    <a:cxn ang="T9">
                      <a:pos x="T2" y="T3"/>
                    </a:cxn>
                    <a:cxn ang="T10">
                      <a:pos x="T4" y="T5"/>
                    </a:cxn>
                    <a:cxn ang="T11">
                      <a:pos x="T6" y="T7"/>
                    </a:cxn>
                  </a:cxnLst>
                  <a:rect l="T12" t="T13" r="T14" b="T15"/>
                  <a:pathLst>
                    <a:path w="98" h="82">
                      <a:moveTo>
                        <a:pt x="0" y="36"/>
                      </a:moveTo>
                      <a:lnTo>
                        <a:pt x="74" y="82"/>
                      </a:lnTo>
                      <a:lnTo>
                        <a:pt x="98" y="0"/>
                      </a:lnTo>
                      <a:lnTo>
                        <a:pt x="0" y="36"/>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84" name="Freeform 49"/>
                <p:cNvSpPr/>
                <p:nvPr/>
              </p:nvSpPr>
              <p:spPr bwMode="auto">
                <a:xfrm>
                  <a:off x="1333212" y="564223"/>
                  <a:ext cx="29826" cy="98425"/>
                </a:xfrm>
                <a:custGeom>
                  <a:avLst/>
                  <a:gdLst>
                    <a:gd name="T0" fmla="*/ 0 w 20"/>
                    <a:gd name="T1" fmla="*/ 98425 h 66"/>
                    <a:gd name="T2" fmla="*/ 0 w 20"/>
                    <a:gd name="T3" fmla="*/ 8948 h 66"/>
                    <a:gd name="T4" fmla="*/ 29826 w 20"/>
                    <a:gd name="T5" fmla="*/ 0 h 66"/>
                    <a:gd name="T6" fmla="*/ 0 w 20"/>
                    <a:gd name="T7" fmla="*/ 98425 h 66"/>
                    <a:gd name="T8" fmla="*/ 0 60000 65536"/>
                    <a:gd name="T9" fmla="*/ 0 60000 65536"/>
                    <a:gd name="T10" fmla="*/ 0 60000 65536"/>
                    <a:gd name="T11" fmla="*/ 0 60000 65536"/>
                    <a:gd name="T12" fmla="*/ 0 w 20"/>
                    <a:gd name="T13" fmla="*/ 0 h 66"/>
                    <a:gd name="T14" fmla="*/ 20 w 20"/>
                    <a:gd name="T15" fmla="*/ 66 h 66"/>
                  </a:gdLst>
                  <a:ahLst/>
                  <a:cxnLst>
                    <a:cxn ang="T8">
                      <a:pos x="T0" y="T1"/>
                    </a:cxn>
                    <a:cxn ang="T9">
                      <a:pos x="T2" y="T3"/>
                    </a:cxn>
                    <a:cxn ang="T10">
                      <a:pos x="T4" y="T5"/>
                    </a:cxn>
                    <a:cxn ang="T11">
                      <a:pos x="T6" y="T7"/>
                    </a:cxn>
                  </a:cxnLst>
                  <a:rect l="T12" t="T13" r="T14" b="T15"/>
                  <a:pathLst>
                    <a:path w="20" h="66">
                      <a:moveTo>
                        <a:pt x="0" y="66"/>
                      </a:moveTo>
                      <a:lnTo>
                        <a:pt x="0" y="6"/>
                      </a:lnTo>
                      <a:lnTo>
                        <a:pt x="2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85" name="Freeform 50"/>
                <p:cNvSpPr/>
                <p:nvPr/>
              </p:nvSpPr>
              <p:spPr bwMode="auto">
                <a:xfrm>
                  <a:off x="1373477" y="498606"/>
                  <a:ext cx="146146" cy="122286"/>
                </a:xfrm>
                <a:custGeom>
                  <a:avLst/>
                  <a:gdLst>
                    <a:gd name="T0" fmla="*/ 0 w 98"/>
                    <a:gd name="T1" fmla="*/ 53687 h 82"/>
                    <a:gd name="T2" fmla="*/ 110355 w 98"/>
                    <a:gd name="T3" fmla="*/ 122286 h 82"/>
                    <a:gd name="T4" fmla="*/ 146146 w 98"/>
                    <a:gd name="T5" fmla="*/ 0 h 82"/>
                    <a:gd name="T6" fmla="*/ 0 w 98"/>
                    <a:gd name="T7" fmla="*/ 53687 h 82"/>
                    <a:gd name="T8" fmla="*/ 0 60000 65536"/>
                    <a:gd name="T9" fmla="*/ 0 60000 65536"/>
                    <a:gd name="T10" fmla="*/ 0 60000 65536"/>
                    <a:gd name="T11" fmla="*/ 0 60000 65536"/>
                    <a:gd name="T12" fmla="*/ 0 w 98"/>
                    <a:gd name="T13" fmla="*/ 0 h 82"/>
                    <a:gd name="T14" fmla="*/ 98 w 98"/>
                    <a:gd name="T15" fmla="*/ 82 h 82"/>
                  </a:gdLst>
                  <a:ahLst/>
                  <a:cxnLst>
                    <a:cxn ang="T8">
                      <a:pos x="T0" y="T1"/>
                    </a:cxn>
                    <a:cxn ang="T9">
                      <a:pos x="T2" y="T3"/>
                    </a:cxn>
                    <a:cxn ang="T10">
                      <a:pos x="T4" y="T5"/>
                    </a:cxn>
                    <a:cxn ang="T11">
                      <a:pos x="T6" y="T7"/>
                    </a:cxn>
                  </a:cxnLst>
                  <a:rect l="T12" t="T13" r="T14" b="T15"/>
                  <a:pathLst>
                    <a:path w="98" h="82">
                      <a:moveTo>
                        <a:pt x="0" y="36"/>
                      </a:moveTo>
                      <a:lnTo>
                        <a:pt x="74" y="82"/>
                      </a:lnTo>
                      <a:lnTo>
                        <a:pt x="98" y="0"/>
                      </a:lnTo>
                      <a:lnTo>
                        <a:pt x="0" y="36"/>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86" name="Freeform 51"/>
                <p:cNvSpPr/>
                <p:nvPr/>
              </p:nvSpPr>
              <p:spPr bwMode="auto">
                <a:xfrm>
                  <a:off x="1479358" y="510537"/>
                  <a:ext cx="29826" cy="96934"/>
                </a:xfrm>
                <a:custGeom>
                  <a:avLst/>
                  <a:gdLst>
                    <a:gd name="T0" fmla="*/ 0 w 20"/>
                    <a:gd name="T1" fmla="*/ 96934 h 65"/>
                    <a:gd name="T2" fmla="*/ 0 w 20"/>
                    <a:gd name="T3" fmla="*/ 8948 h 65"/>
                    <a:gd name="T4" fmla="*/ 29826 w 20"/>
                    <a:gd name="T5" fmla="*/ 0 h 65"/>
                    <a:gd name="T6" fmla="*/ 0 w 20"/>
                    <a:gd name="T7" fmla="*/ 96934 h 65"/>
                    <a:gd name="T8" fmla="*/ 0 60000 65536"/>
                    <a:gd name="T9" fmla="*/ 0 60000 65536"/>
                    <a:gd name="T10" fmla="*/ 0 60000 65536"/>
                    <a:gd name="T11" fmla="*/ 0 60000 65536"/>
                    <a:gd name="T12" fmla="*/ 0 w 20"/>
                    <a:gd name="T13" fmla="*/ 0 h 65"/>
                    <a:gd name="T14" fmla="*/ 20 w 20"/>
                    <a:gd name="T15" fmla="*/ 65 h 65"/>
                  </a:gdLst>
                  <a:ahLst/>
                  <a:cxnLst>
                    <a:cxn ang="T8">
                      <a:pos x="T0" y="T1"/>
                    </a:cxn>
                    <a:cxn ang="T9">
                      <a:pos x="T2" y="T3"/>
                    </a:cxn>
                    <a:cxn ang="T10">
                      <a:pos x="T4" y="T5"/>
                    </a:cxn>
                    <a:cxn ang="T11">
                      <a:pos x="T6" y="T7"/>
                    </a:cxn>
                  </a:cxnLst>
                  <a:rect l="T12" t="T13" r="T14" b="T15"/>
                  <a:pathLst>
                    <a:path w="20" h="65">
                      <a:moveTo>
                        <a:pt x="0" y="65"/>
                      </a:moveTo>
                      <a:lnTo>
                        <a:pt x="0" y="6"/>
                      </a:lnTo>
                      <a:lnTo>
                        <a:pt x="2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87" name="Freeform 52"/>
                <p:cNvSpPr/>
                <p:nvPr/>
              </p:nvSpPr>
              <p:spPr bwMode="auto">
                <a:xfrm>
                  <a:off x="1515149" y="444920"/>
                  <a:ext cx="146146" cy="120794"/>
                </a:xfrm>
                <a:custGeom>
                  <a:avLst/>
                  <a:gdLst>
                    <a:gd name="T0" fmla="*/ 0 w 98"/>
                    <a:gd name="T1" fmla="*/ 52195 h 81"/>
                    <a:gd name="T2" fmla="*/ 111846 w 98"/>
                    <a:gd name="T3" fmla="*/ 120794 h 81"/>
                    <a:gd name="T4" fmla="*/ 146146 w 98"/>
                    <a:gd name="T5" fmla="*/ 0 h 81"/>
                    <a:gd name="T6" fmla="*/ 0 w 98"/>
                    <a:gd name="T7" fmla="*/ 52195 h 81"/>
                    <a:gd name="T8" fmla="*/ 0 60000 65536"/>
                    <a:gd name="T9" fmla="*/ 0 60000 65536"/>
                    <a:gd name="T10" fmla="*/ 0 60000 65536"/>
                    <a:gd name="T11" fmla="*/ 0 60000 65536"/>
                    <a:gd name="T12" fmla="*/ 0 w 98"/>
                    <a:gd name="T13" fmla="*/ 0 h 81"/>
                    <a:gd name="T14" fmla="*/ 98 w 98"/>
                    <a:gd name="T15" fmla="*/ 81 h 81"/>
                  </a:gdLst>
                  <a:ahLst/>
                  <a:cxnLst>
                    <a:cxn ang="T8">
                      <a:pos x="T0" y="T1"/>
                    </a:cxn>
                    <a:cxn ang="T9">
                      <a:pos x="T2" y="T3"/>
                    </a:cxn>
                    <a:cxn ang="T10">
                      <a:pos x="T4" y="T5"/>
                    </a:cxn>
                    <a:cxn ang="T11">
                      <a:pos x="T6" y="T7"/>
                    </a:cxn>
                  </a:cxnLst>
                  <a:rect l="T12" t="T13" r="T14" b="T15"/>
                  <a:pathLst>
                    <a:path w="98" h="81">
                      <a:moveTo>
                        <a:pt x="0" y="35"/>
                      </a:moveTo>
                      <a:lnTo>
                        <a:pt x="75" y="81"/>
                      </a:lnTo>
                      <a:lnTo>
                        <a:pt x="98"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88" name="Freeform 53"/>
                <p:cNvSpPr/>
                <p:nvPr/>
              </p:nvSpPr>
              <p:spPr bwMode="auto">
                <a:xfrm>
                  <a:off x="1619539" y="456850"/>
                  <a:ext cx="29826" cy="96934"/>
                </a:xfrm>
                <a:custGeom>
                  <a:avLst/>
                  <a:gdLst>
                    <a:gd name="T0" fmla="*/ 0 w 20"/>
                    <a:gd name="T1" fmla="*/ 96934 h 65"/>
                    <a:gd name="T2" fmla="*/ 0 w 20"/>
                    <a:gd name="T3" fmla="*/ 8948 h 65"/>
                    <a:gd name="T4" fmla="*/ 29826 w 20"/>
                    <a:gd name="T5" fmla="*/ 0 h 65"/>
                    <a:gd name="T6" fmla="*/ 0 w 20"/>
                    <a:gd name="T7" fmla="*/ 96934 h 65"/>
                    <a:gd name="T8" fmla="*/ 0 60000 65536"/>
                    <a:gd name="T9" fmla="*/ 0 60000 65536"/>
                    <a:gd name="T10" fmla="*/ 0 60000 65536"/>
                    <a:gd name="T11" fmla="*/ 0 60000 65536"/>
                    <a:gd name="T12" fmla="*/ 0 w 20"/>
                    <a:gd name="T13" fmla="*/ 0 h 65"/>
                    <a:gd name="T14" fmla="*/ 20 w 20"/>
                    <a:gd name="T15" fmla="*/ 65 h 65"/>
                  </a:gdLst>
                  <a:ahLst/>
                  <a:cxnLst>
                    <a:cxn ang="T8">
                      <a:pos x="T0" y="T1"/>
                    </a:cxn>
                    <a:cxn ang="T9">
                      <a:pos x="T2" y="T3"/>
                    </a:cxn>
                    <a:cxn ang="T10">
                      <a:pos x="T4" y="T5"/>
                    </a:cxn>
                    <a:cxn ang="T11">
                      <a:pos x="T6" y="T7"/>
                    </a:cxn>
                  </a:cxnLst>
                  <a:rect l="T12" t="T13" r="T14" b="T15"/>
                  <a:pathLst>
                    <a:path w="20" h="65">
                      <a:moveTo>
                        <a:pt x="0" y="65"/>
                      </a:moveTo>
                      <a:lnTo>
                        <a:pt x="0" y="6"/>
                      </a:lnTo>
                      <a:lnTo>
                        <a:pt x="2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89" name="Freeform 54"/>
                <p:cNvSpPr/>
                <p:nvPr/>
              </p:nvSpPr>
              <p:spPr bwMode="auto">
                <a:xfrm>
                  <a:off x="1658313" y="391234"/>
                  <a:ext cx="146146" cy="120794"/>
                </a:xfrm>
                <a:custGeom>
                  <a:avLst/>
                  <a:gdLst>
                    <a:gd name="T0" fmla="*/ 0 w 98"/>
                    <a:gd name="T1" fmla="*/ 52195 h 81"/>
                    <a:gd name="T2" fmla="*/ 108864 w 98"/>
                    <a:gd name="T3" fmla="*/ 120794 h 81"/>
                    <a:gd name="T4" fmla="*/ 146146 w 98"/>
                    <a:gd name="T5" fmla="*/ 0 h 81"/>
                    <a:gd name="T6" fmla="*/ 0 w 98"/>
                    <a:gd name="T7" fmla="*/ 52195 h 81"/>
                    <a:gd name="T8" fmla="*/ 0 60000 65536"/>
                    <a:gd name="T9" fmla="*/ 0 60000 65536"/>
                    <a:gd name="T10" fmla="*/ 0 60000 65536"/>
                    <a:gd name="T11" fmla="*/ 0 60000 65536"/>
                    <a:gd name="T12" fmla="*/ 0 w 98"/>
                    <a:gd name="T13" fmla="*/ 0 h 81"/>
                    <a:gd name="T14" fmla="*/ 98 w 98"/>
                    <a:gd name="T15" fmla="*/ 81 h 81"/>
                  </a:gdLst>
                  <a:ahLst/>
                  <a:cxnLst>
                    <a:cxn ang="T8">
                      <a:pos x="T0" y="T1"/>
                    </a:cxn>
                    <a:cxn ang="T9">
                      <a:pos x="T2" y="T3"/>
                    </a:cxn>
                    <a:cxn ang="T10">
                      <a:pos x="T4" y="T5"/>
                    </a:cxn>
                    <a:cxn ang="T11">
                      <a:pos x="T6" y="T7"/>
                    </a:cxn>
                  </a:cxnLst>
                  <a:rect l="T12" t="T13" r="T14" b="T15"/>
                  <a:pathLst>
                    <a:path w="98" h="81">
                      <a:moveTo>
                        <a:pt x="0" y="35"/>
                      </a:moveTo>
                      <a:lnTo>
                        <a:pt x="73" y="81"/>
                      </a:lnTo>
                      <a:lnTo>
                        <a:pt x="98"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90" name="Freeform 55"/>
                <p:cNvSpPr/>
                <p:nvPr/>
              </p:nvSpPr>
              <p:spPr bwMode="auto">
                <a:xfrm>
                  <a:off x="1758229" y="403164"/>
                  <a:ext cx="29826" cy="96934"/>
                </a:xfrm>
                <a:custGeom>
                  <a:avLst/>
                  <a:gdLst>
                    <a:gd name="T0" fmla="*/ 0 w 20"/>
                    <a:gd name="T1" fmla="*/ 96934 h 65"/>
                    <a:gd name="T2" fmla="*/ 0 w 20"/>
                    <a:gd name="T3" fmla="*/ 8948 h 65"/>
                    <a:gd name="T4" fmla="*/ 29826 w 20"/>
                    <a:gd name="T5" fmla="*/ 0 h 65"/>
                    <a:gd name="T6" fmla="*/ 0 w 20"/>
                    <a:gd name="T7" fmla="*/ 96934 h 65"/>
                    <a:gd name="T8" fmla="*/ 0 60000 65536"/>
                    <a:gd name="T9" fmla="*/ 0 60000 65536"/>
                    <a:gd name="T10" fmla="*/ 0 60000 65536"/>
                    <a:gd name="T11" fmla="*/ 0 60000 65536"/>
                    <a:gd name="T12" fmla="*/ 0 w 20"/>
                    <a:gd name="T13" fmla="*/ 0 h 65"/>
                    <a:gd name="T14" fmla="*/ 20 w 20"/>
                    <a:gd name="T15" fmla="*/ 65 h 65"/>
                  </a:gdLst>
                  <a:ahLst/>
                  <a:cxnLst>
                    <a:cxn ang="T8">
                      <a:pos x="T0" y="T1"/>
                    </a:cxn>
                    <a:cxn ang="T9">
                      <a:pos x="T2" y="T3"/>
                    </a:cxn>
                    <a:cxn ang="T10">
                      <a:pos x="T4" y="T5"/>
                    </a:cxn>
                    <a:cxn ang="T11">
                      <a:pos x="T6" y="T7"/>
                    </a:cxn>
                  </a:cxnLst>
                  <a:rect l="T12" t="T13" r="T14" b="T15"/>
                  <a:pathLst>
                    <a:path w="20" h="65">
                      <a:moveTo>
                        <a:pt x="0" y="65"/>
                      </a:moveTo>
                      <a:lnTo>
                        <a:pt x="0" y="6"/>
                      </a:lnTo>
                      <a:lnTo>
                        <a:pt x="2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91" name="Freeform 56"/>
                <p:cNvSpPr/>
                <p:nvPr/>
              </p:nvSpPr>
              <p:spPr bwMode="auto">
                <a:xfrm>
                  <a:off x="1799985" y="336056"/>
                  <a:ext cx="144655" cy="122286"/>
                </a:xfrm>
                <a:custGeom>
                  <a:avLst/>
                  <a:gdLst>
                    <a:gd name="T0" fmla="*/ 0 w 97"/>
                    <a:gd name="T1" fmla="*/ 52195 h 82"/>
                    <a:gd name="T2" fmla="*/ 110355 w 97"/>
                    <a:gd name="T3" fmla="*/ 122286 h 82"/>
                    <a:gd name="T4" fmla="*/ 144655 w 97"/>
                    <a:gd name="T5" fmla="*/ 0 h 82"/>
                    <a:gd name="T6" fmla="*/ 0 w 97"/>
                    <a:gd name="T7" fmla="*/ 52195 h 82"/>
                    <a:gd name="T8" fmla="*/ 0 60000 65536"/>
                    <a:gd name="T9" fmla="*/ 0 60000 65536"/>
                    <a:gd name="T10" fmla="*/ 0 60000 65536"/>
                    <a:gd name="T11" fmla="*/ 0 60000 65536"/>
                    <a:gd name="T12" fmla="*/ 0 w 97"/>
                    <a:gd name="T13" fmla="*/ 0 h 82"/>
                    <a:gd name="T14" fmla="*/ 97 w 97"/>
                    <a:gd name="T15" fmla="*/ 82 h 82"/>
                  </a:gdLst>
                  <a:ahLst/>
                  <a:cxnLst>
                    <a:cxn ang="T8">
                      <a:pos x="T0" y="T1"/>
                    </a:cxn>
                    <a:cxn ang="T9">
                      <a:pos x="T2" y="T3"/>
                    </a:cxn>
                    <a:cxn ang="T10">
                      <a:pos x="T4" y="T5"/>
                    </a:cxn>
                    <a:cxn ang="T11">
                      <a:pos x="T6" y="T7"/>
                    </a:cxn>
                  </a:cxnLst>
                  <a:rect l="T12" t="T13" r="T14" b="T15"/>
                  <a:pathLst>
                    <a:path w="97" h="82">
                      <a:moveTo>
                        <a:pt x="0" y="35"/>
                      </a:moveTo>
                      <a:lnTo>
                        <a:pt x="74" y="82"/>
                      </a:lnTo>
                      <a:lnTo>
                        <a:pt x="97"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92" name="Freeform 57"/>
                <p:cNvSpPr/>
                <p:nvPr/>
              </p:nvSpPr>
              <p:spPr bwMode="auto">
                <a:xfrm>
                  <a:off x="1904375" y="347986"/>
                  <a:ext cx="29826" cy="98425"/>
                </a:xfrm>
                <a:custGeom>
                  <a:avLst/>
                  <a:gdLst>
                    <a:gd name="T0" fmla="*/ 0 w 20"/>
                    <a:gd name="T1" fmla="*/ 98425 h 66"/>
                    <a:gd name="T2" fmla="*/ 0 w 20"/>
                    <a:gd name="T3" fmla="*/ 8948 h 66"/>
                    <a:gd name="T4" fmla="*/ 29826 w 20"/>
                    <a:gd name="T5" fmla="*/ 0 h 66"/>
                    <a:gd name="T6" fmla="*/ 0 w 20"/>
                    <a:gd name="T7" fmla="*/ 98425 h 66"/>
                    <a:gd name="T8" fmla="*/ 0 60000 65536"/>
                    <a:gd name="T9" fmla="*/ 0 60000 65536"/>
                    <a:gd name="T10" fmla="*/ 0 60000 65536"/>
                    <a:gd name="T11" fmla="*/ 0 60000 65536"/>
                    <a:gd name="T12" fmla="*/ 0 w 20"/>
                    <a:gd name="T13" fmla="*/ 0 h 66"/>
                    <a:gd name="T14" fmla="*/ 20 w 20"/>
                    <a:gd name="T15" fmla="*/ 66 h 66"/>
                  </a:gdLst>
                  <a:ahLst/>
                  <a:cxnLst>
                    <a:cxn ang="T8">
                      <a:pos x="T0" y="T1"/>
                    </a:cxn>
                    <a:cxn ang="T9">
                      <a:pos x="T2" y="T3"/>
                    </a:cxn>
                    <a:cxn ang="T10">
                      <a:pos x="T4" y="T5"/>
                    </a:cxn>
                    <a:cxn ang="T11">
                      <a:pos x="T6" y="T7"/>
                    </a:cxn>
                  </a:cxnLst>
                  <a:rect l="T12" t="T13" r="T14" b="T15"/>
                  <a:pathLst>
                    <a:path w="20" h="66">
                      <a:moveTo>
                        <a:pt x="0" y="66"/>
                      </a:moveTo>
                      <a:lnTo>
                        <a:pt x="0" y="6"/>
                      </a:lnTo>
                      <a:lnTo>
                        <a:pt x="2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93" name="Freeform 58"/>
                <p:cNvSpPr/>
                <p:nvPr/>
              </p:nvSpPr>
              <p:spPr bwMode="auto">
                <a:xfrm>
                  <a:off x="0" y="48238"/>
                  <a:ext cx="2025169" cy="972319"/>
                </a:xfrm>
                <a:custGeom>
                  <a:avLst/>
                  <a:gdLst>
                    <a:gd name="T0" fmla="*/ 226373 w 1163"/>
                    <a:gd name="T1" fmla="*/ 942749 h 559"/>
                    <a:gd name="T2" fmla="*/ 33085 w 1163"/>
                    <a:gd name="T3" fmla="*/ 854040 h 559"/>
                    <a:gd name="T4" fmla="*/ 27861 w 1163"/>
                    <a:gd name="T5" fmla="*/ 841865 h 559"/>
                    <a:gd name="T6" fmla="*/ 118411 w 1163"/>
                    <a:gd name="T7" fmla="*/ 648792 h 559"/>
                    <a:gd name="T8" fmla="*/ 1797055 w 1163"/>
                    <a:gd name="T9" fmla="*/ 27830 h 559"/>
                    <a:gd name="T10" fmla="*/ 1992084 w 1163"/>
                    <a:gd name="T11" fmla="*/ 118279 h 559"/>
                    <a:gd name="T12" fmla="*/ 1995566 w 1163"/>
                    <a:gd name="T13" fmla="*/ 128715 h 559"/>
                    <a:gd name="T14" fmla="*/ 1906758 w 1163"/>
                    <a:gd name="T15" fmla="*/ 321787 h 559"/>
                    <a:gd name="T16" fmla="*/ 226373 w 1163"/>
                    <a:gd name="T17" fmla="*/ 942749 h 5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3"/>
                    <a:gd name="T28" fmla="*/ 0 h 559"/>
                    <a:gd name="T29" fmla="*/ 1163 w 1163"/>
                    <a:gd name="T30" fmla="*/ 559 h 5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3" h="559">
                      <a:moveTo>
                        <a:pt x="130" y="542"/>
                      </a:moveTo>
                      <a:cubicBezTo>
                        <a:pt x="85" y="559"/>
                        <a:pt x="35" y="536"/>
                        <a:pt x="19" y="491"/>
                      </a:cubicBezTo>
                      <a:cubicBezTo>
                        <a:pt x="16" y="484"/>
                        <a:pt x="16" y="484"/>
                        <a:pt x="16" y="484"/>
                      </a:cubicBezTo>
                      <a:cubicBezTo>
                        <a:pt x="0" y="439"/>
                        <a:pt x="23" y="390"/>
                        <a:pt x="68" y="373"/>
                      </a:cubicBezTo>
                      <a:cubicBezTo>
                        <a:pt x="1032" y="16"/>
                        <a:pt x="1032" y="16"/>
                        <a:pt x="1032" y="16"/>
                      </a:cubicBezTo>
                      <a:cubicBezTo>
                        <a:pt x="1077" y="0"/>
                        <a:pt x="1127" y="23"/>
                        <a:pt x="1144" y="68"/>
                      </a:cubicBezTo>
                      <a:cubicBezTo>
                        <a:pt x="1146" y="74"/>
                        <a:pt x="1146" y="74"/>
                        <a:pt x="1146" y="74"/>
                      </a:cubicBezTo>
                      <a:cubicBezTo>
                        <a:pt x="1163" y="119"/>
                        <a:pt x="1140" y="169"/>
                        <a:pt x="1095" y="185"/>
                      </a:cubicBezTo>
                      <a:cubicBezTo>
                        <a:pt x="130" y="542"/>
                        <a:pt x="130" y="542"/>
                        <a:pt x="130" y="542"/>
                      </a:cubicBezTo>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94" name="Freeform 59"/>
                <p:cNvSpPr/>
                <p:nvPr/>
              </p:nvSpPr>
              <p:spPr bwMode="auto">
                <a:xfrm>
                  <a:off x="73177" y="0"/>
                  <a:ext cx="1981922" cy="929072"/>
                </a:xfrm>
                <a:custGeom>
                  <a:avLst/>
                  <a:gdLst>
                    <a:gd name="T0" fmla="*/ 26124 w 1138"/>
                    <a:gd name="T1" fmla="*/ 815983 h 534"/>
                    <a:gd name="T2" fmla="*/ 102753 w 1138"/>
                    <a:gd name="T3" fmla="*/ 645479 h 534"/>
                    <a:gd name="T4" fmla="*/ 1783381 w 1138"/>
                    <a:gd name="T5" fmla="*/ 26098 h 534"/>
                    <a:gd name="T6" fmla="*/ 1952315 w 1138"/>
                    <a:gd name="T7" fmla="*/ 102650 h 534"/>
                    <a:gd name="T8" fmla="*/ 1957540 w 1138"/>
                    <a:gd name="T9" fmla="*/ 114829 h 534"/>
                    <a:gd name="T10" fmla="*/ 1879169 w 1138"/>
                    <a:gd name="T11" fmla="*/ 283593 h 534"/>
                    <a:gd name="T12" fmla="*/ 198541 w 1138"/>
                    <a:gd name="T13" fmla="*/ 904714 h 534"/>
                    <a:gd name="T14" fmla="*/ 29607 w 1138"/>
                    <a:gd name="T15" fmla="*/ 826422 h 534"/>
                    <a:gd name="T16" fmla="*/ 26124 w 1138"/>
                    <a:gd name="T17" fmla="*/ 815983 h 5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8"/>
                    <a:gd name="T28" fmla="*/ 0 h 534"/>
                    <a:gd name="T29" fmla="*/ 1138 w 1138"/>
                    <a:gd name="T30" fmla="*/ 534 h 5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8" h="534">
                      <a:moveTo>
                        <a:pt x="15" y="469"/>
                      </a:moveTo>
                      <a:cubicBezTo>
                        <a:pt x="0" y="429"/>
                        <a:pt x="20" y="386"/>
                        <a:pt x="59" y="371"/>
                      </a:cubicBezTo>
                      <a:cubicBezTo>
                        <a:pt x="1024" y="15"/>
                        <a:pt x="1024" y="15"/>
                        <a:pt x="1024" y="15"/>
                      </a:cubicBezTo>
                      <a:cubicBezTo>
                        <a:pt x="1063" y="0"/>
                        <a:pt x="1107" y="20"/>
                        <a:pt x="1121" y="59"/>
                      </a:cubicBezTo>
                      <a:cubicBezTo>
                        <a:pt x="1124" y="66"/>
                        <a:pt x="1124" y="66"/>
                        <a:pt x="1124" y="66"/>
                      </a:cubicBezTo>
                      <a:cubicBezTo>
                        <a:pt x="1138" y="105"/>
                        <a:pt x="1118" y="149"/>
                        <a:pt x="1079" y="163"/>
                      </a:cubicBezTo>
                      <a:cubicBezTo>
                        <a:pt x="114" y="520"/>
                        <a:pt x="114" y="520"/>
                        <a:pt x="114" y="520"/>
                      </a:cubicBezTo>
                      <a:cubicBezTo>
                        <a:pt x="75" y="534"/>
                        <a:pt x="32" y="514"/>
                        <a:pt x="17" y="475"/>
                      </a:cubicBezTo>
                      <a:cubicBezTo>
                        <a:pt x="15" y="469"/>
                        <a:pt x="15" y="469"/>
                        <a:pt x="15" y="469"/>
                      </a:cubicBezTo>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95" name="Freeform 62"/>
                <p:cNvSpPr/>
                <p:nvPr/>
              </p:nvSpPr>
              <p:spPr bwMode="auto">
                <a:xfrm>
                  <a:off x="16405" y="787916"/>
                  <a:ext cx="175972" cy="211763"/>
                </a:xfrm>
                <a:custGeom>
                  <a:avLst/>
                  <a:gdLst>
                    <a:gd name="T0" fmla="*/ 12196 w 101"/>
                    <a:gd name="T1" fmla="*/ 0 h 122"/>
                    <a:gd name="T2" fmla="*/ 12196 w 101"/>
                    <a:gd name="T3" fmla="*/ 102410 h 122"/>
                    <a:gd name="T4" fmla="*/ 17423 w 101"/>
                    <a:gd name="T5" fmla="*/ 114560 h 122"/>
                    <a:gd name="T6" fmla="*/ 158549 w 101"/>
                    <a:gd name="T7" fmla="*/ 211763 h 122"/>
                    <a:gd name="T8" fmla="*/ 175972 w 101"/>
                    <a:gd name="T9" fmla="*/ 211763 h 122"/>
                    <a:gd name="T10" fmla="*/ 162034 w 101"/>
                    <a:gd name="T11" fmla="*/ 192670 h 122"/>
                    <a:gd name="T12" fmla="*/ 158549 w 101"/>
                    <a:gd name="T13" fmla="*/ 192670 h 122"/>
                    <a:gd name="T14" fmla="*/ 34846 w 101"/>
                    <a:gd name="T15" fmla="*/ 107617 h 122"/>
                    <a:gd name="T16" fmla="*/ 31361 w 101"/>
                    <a:gd name="T17" fmla="*/ 97203 h 122"/>
                    <a:gd name="T18" fmla="*/ 26134 w 101"/>
                    <a:gd name="T19" fmla="*/ 19093 h 122"/>
                    <a:gd name="T20" fmla="*/ 12196 w 101"/>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22"/>
                    <a:gd name="T35" fmla="*/ 101 w 101"/>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22">
                      <a:moveTo>
                        <a:pt x="7" y="0"/>
                      </a:moveTo>
                      <a:cubicBezTo>
                        <a:pt x="0" y="19"/>
                        <a:pt x="0" y="39"/>
                        <a:pt x="7" y="59"/>
                      </a:cubicBezTo>
                      <a:cubicBezTo>
                        <a:pt x="10" y="66"/>
                        <a:pt x="10" y="66"/>
                        <a:pt x="10" y="66"/>
                      </a:cubicBezTo>
                      <a:cubicBezTo>
                        <a:pt x="23" y="101"/>
                        <a:pt x="56" y="122"/>
                        <a:pt x="91" y="122"/>
                      </a:cubicBezTo>
                      <a:cubicBezTo>
                        <a:pt x="94" y="122"/>
                        <a:pt x="97" y="122"/>
                        <a:pt x="101" y="122"/>
                      </a:cubicBezTo>
                      <a:cubicBezTo>
                        <a:pt x="93" y="111"/>
                        <a:pt x="93" y="111"/>
                        <a:pt x="93" y="111"/>
                      </a:cubicBezTo>
                      <a:cubicBezTo>
                        <a:pt x="92" y="111"/>
                        <a:pt x="92" y="111"/>
                        <a:pt x="91" y="111"/>
                      </a:cubicBezTo>
                      <a:cubicBezTo>
                        <a:pt x="60" y="111"/>
                        <a:pt x="31" y="92"/>
                        <a:pt x="20" y="62"/>
                      </a:cubicBezTo>
                      <a:cubicBezTo>
                        <a:pt x="18" y="56"/>
                        <a:pt x="18" y="56"/>
                        <a:pt x="18" y="56"/>
                      </a:cubicBezTo>
                      <a:cubicBezTo>
                        <a:pt x="12" y="41"/>
                        <a:pt x="12" y="25"/>
                        <a:pt x="15" y="11"/>
                      </a:cubicBezTo>
                      <a:cubicBezTo>
                        <a:pt x="7" y="0"/>
                        <a:pt x="7" y="0"/>
                        <a:pt x="7" y="0"/>
                      </a:cubicBezTo>
                    </a:path>
                  </a:pathLst>
                </a:custGeom>
                <a:solidFill>
                  <a:srgbClr val="CC300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96" name="Freeform 63"/>
                <p:cNvSpPr/>
                <p:nvPr/>
              </p:nvSpPr>
              <p:spPr bwMode="auto">
                <a:xfrm>
                  <a:off x="37283" y="805812"/>
                  <a:ext cx="140181" cy="174481"/>
                </a:xfrm>
                <a:custGeom>
                  <a:avLst/>
                  <a:gdLst>
                    <a:gd name="T0" fmla="*/ 5192 w 81"/>
                    <a:gd name="T1" fmla="*/ 0 h 100"/>
                    <a:gd name="T2" fmla="*/ 10384 w 81"/>
                    <a:gd name="T3" fmla="*/ 78516 h 100"/>
                    <a:gd name="T4" fmla="*/ 13845 w 81"/>
                    <a:gd name="T5" fmla="*/ 88985 h 100"/>
                    <a:gd name="T6" fmla="*/ 136720 w 81"/>
                    <a:gd name="T7" fmla="*/ 174481 h 100"/>
                    <a:gd name="T8" fmla="*/ 140181 w 81"/>
                    <a:gd name="T9" fmla="*/ 174481 h 100"/>
                    <a:gd name="T10" fmla="*/ 5192 w 81"/>
                    <a:gd name="T11" fmla="*/ 0 h 100"/>
                    <a:gd name="T12" fmla="*/ 0 60000 65536"/>
                    <a:gd name="T13" fmla="*/ 0 60000 65536"/>
                    <a:gd name="T14" fmla="*/ 0 60000 65536"/>
                    <a:gd name="T15" fmla="*/ 0 60000 65536"/>
                    <a:gd name="T16" fmla="*/ 0 60000 65536"/>
                    <a:gd name="T17" fmla="*/ 0 60000 65536"/>
                    <a:gd name="T18" fmla="*/ 0 w 81"/>
                    <a:gd name="T19" fmla="*/ 0 h 100"/>
                    <a:gd name="T20" fmla="*/ 81 w 81"/>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81" h="100">
                      <a:moveTo>
                        <a:pt x="3" y="0"/>
                      </a:moveTo>
                      <a:cubicBezTo>
                        <a:pt x="0" y="14"/>
                        <a:pt x="0" y="30"/>
                        <a:pt x="6" y="45"/>
                      </a:cubicBezTo>
                      <a:cubicBezTo>
                        <a:pt x="8" y="51"/>
                        <a:pt x="8" y="51"/>
                        <a:pt x="8" y="51"/>
                      </a:cubicBezTo>
                      <a:cubicBezTo>
                        <a:pt x="19" y="81"/>
                        <a:pt x="48" y="100"/>
                        <a:pt x="79" y="100"/>
                      </a:cubicBezTo>
                      <a:cubicBezTo>
                        <a:pt x="80" y="100"/>
                        <a:pt x="80" y="100"/>
                        <a:pt x="81" y="100"/>
                      </a:cubicBezTo>
                      <a:cubicBezTo>
                        <a:pt x="3" y="0"/>
                        <a:pt x="3" y="0"/>
                        <a:pt x="3" y="0"/>
                      </a:cubicBezTo>
                    </a:path>
                  </a:pathLst>
                </a:custGeom>
                <a:solidFill>
                  <a:srgbClr val="351A0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97" name="Oval 69"/>
                <p:cNvSpPr>
                  <a:spLocks noChangeArrowheads="1"/>
                </p:cNvSpPr>
                <p:nvPr/>
              </p:nvSpPr>
              <p:spPr bwMode="auto">
                <a:xfrm>
                  <a:off x="77547" y="735721"/>
                  <a:ext cx="211763" cy="211763"/>
                </a:xfrm>
                <a:prstGeom prst="ellipse">
                  <a:avLst/>
                </a:pr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5798" name="Oval 70"/>
                <p:cNvSpPr>
                  <a:spLocks noChangeArrowheads="1"/>
                </p:cNvSpPr>
                <p:nvPr/>
              </p:nvSpPr>
              <p:spPr bwMode="auto">
                <a:xfrm>
                  <a:off x="86495" y="743177"/>
                  <a:ext cx="193867" cy="193867"/>
                </a:xfrm>
                <a:prstGeom prst="ellipse">
                  <a:avLst/>
                </a:prstGeom>
                <a:solidFill>
                  <a:srgbClr val="DD39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5799" name="Oval 71"/>
                <p:cNvSpPr>
                  <a:spLocks noChangeArrowheads="1"/>
                </p:cNvSpPr>
                <p:nvPr/>
              </p:nvSpPr>
              <p:spPr bwMode="auto">
                <a:xfrm>
                  <a:off x="92460" y="750634"/>
                  <a:ext cx="180446" cy="178954"/>
                </a:xfrm>
                <a:prstGeom prst="ellipse">
                  <a:avLst/>
                </a:prstGeom>
                <a:solidFill>
                  <a:srgbClr val="26120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5800" name="Freeform 72"/>
                <p:cNvSpPr/>
                <p:nvPr/>
              </p:nvSpPr>
              <p:spPr bwMode="auto">
                <a:xfrm>
                  <a:off x="107373" y="768529"/>
                  <a:ext cx="77547" cy="76056"/>
                </a:xfrm>
                <a:custGeom>
                  <a:avLst/>
                  <a:gdLst>
                    <a:gd name="T0" fmla="*/ 68931 w 45"/>
                    <a:gd name="T1" fmla="*/ 0 h 44"/>
                    <a:gd name="T2" fmla="*/ 77547 w 45"/>
                    <a:gd name="T3" fmla="*/ 74327 h 44"/>
                    <a:gd name="T4" fmla="*/ 5170 w 45"/>
                    <a:gd name="T5" fmla="*/ 76056 h 44"/>
                    <a:gd name="T6" fmla="*/ 68931 w 45"/>
                    <a:gd name="T7" fmla="*/ 0 h 44"/>
                    <a:gd name="T8" fmla="*/ 0 60000 65536"/>
                    <a:gd name="T9" fmla="*/ 0 60000 65536"/>
                    <a:gd name="T10" fmla="*/ 0 60000 65536"/>
                    <a:gd name="T11" fmla="*/ 0 60000 65536"/>
                    <a:gd name="T12" fmla="*/ 0 w 45"/>
                    <a:gd name="T13" fmla="*/ 0 h 44"/>
                    <a:gd name="T14" fmla="*/ 45 w 45"/>
                    <a:gd name="T15" fmla="*/ 44 h 44"/>
                  </a:gdLst>
                  <a:ahLst/>
                  <a:cxnLst>
                    <a:cxn ang="T8">
                      <a:pos x="T0" y="T1"/>
                    </a:cxn>
                    <a:cxn ang="T9">
                      <a:pos x="T2" y="T3"/>
                    </a:cxn>
                    <a:cxn ang="T10">
                      <a:pos x="T4" y="T5"/>
                    </a:cxn>
                    <a:cxn ang="T11">
                      <a:pos x="T6" y="T7"/>
                    </a:cxn>
                  </a:cxnLst>
                  <a:rect l="T12" t="T13" r="T14" b="T15"/>
                  <a:pathLst>
                    <a:path w="45" h="44">
                      <a:moveTo>
                        <a:pt x="40" y="0"/>
                      </a:moveTo>
                      <a:cubicBezTo>
                        <a:pt x="45" y="43"/>
                        <a:pt x="45" y="43"/>
                        <a:pt x="45" y="43"/>
                      </a:cubicBezTo>
                      <a:cubicBezTo>
                        <a:pt x="3" y="44"/>
                        <a:pt x="3" y="44"/>
                        <a:pt x="3" y="44"/>
                      </a:cubicBezTo>
                      <a:cubicBezTo>
                        <a:pt x="3" y="44"/>
                        <a:pt x="0" y="11"/>
                        <a:pt x="40" y="0"/>
                      </a:cubicBezTo>
                      <a:close/>
                    </a:path>
                  </a:pathLst>
                </a:custGeom>
                <a:solidFill>
                  <a:srgbClr val="704C1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25767" name="矩形 208"/>
              <p:cNvSpPr>
                <a:spLocks noChangeArrowheads="1"/>
              </p:cNvSpPr>
              <p:nvPr/>
            </p:nvSpPr>
            <p:spPr bwMode="auto">
              <a:xfrm rot="-1181100">
                <a:off x="0" y="935425"/>
                <a:ext cx="2010400" cy="406899"/>
              </a:xfrm>
              <a:prstGeom prst="rect">
                <a:avLst/>
              </a:prstGeom>
              <a:solidFill>
                <a:srgbClr val="5B9BD5">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grpSp>
          <p:nvGrpSpPr>
            <p:cNvPr id="25658" name="组合 252"/>
            <p:cNvGrpSpPr/>
            <p:nvPr/>
          </p:nvGrpSpPr>
          <p:grpSpPr bwMode="auto">
            <a:xfrm>
              <a:off x="1636710" y="1371600"/>
              <a:ext cx="969964" cy="1250952"/>
              <a:chOff x="0" y="0"/>
              <a:chExt cx="970828" cy="1251190"/>
            </a:xfrm>
          </p:grpSpPr>
          <p:sp>
            <p:nvSpPr>
              <p:cNvPr id="25751" name="Freeform 34"/>
              <p:cNvSpPr/>
              <p:nvPr/>
            </p:nvSpPr>
            <p:spPr bwMode="auto">
              <a:xfrm>
                <a:off x="824682" y="1130396"/>
                <a:ext cx="146146" cy="120794"/>
              </a:xfrm>
              <a:custGeom>
                <a:avLst/>
                <a:gdLst>
                  <a:gd name="T0" fmla="*/ 0 w 98"/>
                  <a:gd name="T1" fmla="*/ 52195 h 81"/>
                  <a:gd name="T2" fmla="*/ 111846 w 98"/>
                  <a:gd name="T3" fmla="*/ 120794 h 81"/>
                  <a:gd name="T4" fmla="*/ 146146 w 98"/>
                  <a:gd name="T5" fmla="*/ 0 h 81"/>
                  <a:gd name="T6" fmla="*/ 0 w 98"/>
                  <a:gd name="T7" fmla="*/ 52195 h 81"/>
                  <a:gd name="T8" fmla="*/ 0 60000 65536"/>
                  <a:gd name="T9" fmla="*/ 0 60000 65536"/>
                  <a:gd name="T10" fmla="*/ 0 60000 65536"/>
                  <a:gd name="T11" fmla="*/ 0 60000 65536"/>
                  <a:gd name="T12" fmla="*/ 0 w 98"/>
                  <a:gd name="T13" fmla="*/ 0 h 81"/>
                  <a:gd name="T14" fmla="*/ 98 w 98"/>
                  <a:gd name="T15" fmla="*/ 81 h 81"/>
                </a:gdLst>
                <a:ahLst/>
                <a:cxnLst>
                  <a:cxn ang="T8">
                    <a:pos x="T0" y="T1"/>
                  </a:cxn>
                  <a:cxn ang="T9">
                    <a:pos x="T2" y="T3"/>
                  </a:cxn>
                  <a:cxn ang="T10">
                    <a:pos x="T4" y="T5"/>
                  </a:cxn>
                  <a:cxn ang="T11">
                    <a:pos x="T6" y="T7"/>
                  </a:cxn>
                </a:cxnLst>
                <a:rect l="T12" t="T13" r="T14" b="T15"/>
                <a:pathLst>
                  <a:path w="98" h="81">
                    <a:moveTo>
                      <a:pt x="0" y="35"/>
                    </a:moveTo>
                    <a:lnTo>
                      <a:pt x="75" y="81"/>
                    </a:lnTo>
                    <a:lnTo>
                      <a:pt x="98" y="0"/>
                    </a:lnTo>
                    <a:lnTo>
                      <a:pt x="0" y="35"/>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52" name="Freeform 60"/>
              <p:cNvSpPr/>
              <p:nvPr/>
            </p:nvSpPr>
            <p:spPr bwMode="auto">
              <a:xfrm>
                <a:off x="305714" y="0"/>
                <a:ext cx="627832" cy="912668"/>
              </a:xfrm>
              <a:custGeom>
                <a:avLst/>
                <a:gdLst>
                  <a:gd name="T0" fmla="*/ 0 w 360"/>
                  <a:gd name="T1" fmla="*/ 74895 h 524"/>
                  <a:gd name="T2" fmla="*/ 224973 w 360"/>
                  <a:gd name="T3" fmla="*/ 0 h 524"/>
                  <a:gd name="T4" fmla="*/ 627832 w 360"/>
                  <a:gd name="T5" fmla="*/ 600898 h 524"/>
                  <a:gd name="T6" fmla="*/ 490058 w 360"/>
                  <a:gd name="T7" fmla="*/ 698435 h 524"/>
                  <a:gd name="T8" fmla="*/ 535401 w 360"/>
                  <a:gd name="T9" fmla="*/ 903959 h 524"/>
                  <a:gd name="T10" fmla="*/ 0 w 360"/>
                  <a:gd name="T11" fmla="*/ 74895 h 524"/>
                  <a:gd name="T12" fmla="*/ 0 60000 65536"/>
                  <a:gd name="T13" fmla="*/ 0 60000 65536"/>
                  <a:gd name="T14" fmla="*/ 0 60000 65536"/>
                  <a:gd name="T15" fmla="*/ 0 60000 65536"/>
                  <a:gd name="T16" fmla="*/ 0 60000 65536"/>
                  <a:gd name="T17" fmla="*/ 0 60000 65536"/>
                  <a:gd name="T18" fmla="*/ 0 w 360"/>
                  <a:gd name="T19" fmla="*/ 0 h 524"/>
                  <a:gd name="T20" fmla="*/ 360 w 360"/>
                  <a:gd name="T21" fmla="*/ 524 h 524"/>
                </a:gdLst>
                <a:ahLst/>
                <a:cxnLst>
                  <a:cxn ang="T12">
                    <a:pos x="T0" y="T1"/>
                  </a:cxn>
                  <a:cxn ang="T13">
                    <a:pos x="T2" y="T3"/>
                  </a:cxn>
                  <a:cxn ang="T14">
                    <a:pos x="T4" y="T5"/>
                  </a:cxn>
                  <a:cxn ang="T15">
                    <a:pos x="T6" y="T7"/>
                  </a:cxn>
                  <a:cxn ang="T16">
                    <a:pos x="T8" y="T9"/>
                  </a:cxn>
                  <a:cxn ang="T17">
                    <a:pos x="T10" y="T11"/>
                  </a:cxn>
                </a:cxnLst>
                <a:rect l="T18" t="T19" r="T20" b="T21"/>
                <a:pathLst>
                  <a:path w="360" h="524">
                    <a:moveTo>
                      <a:pt x="0" y="43"/>
                    </a:moveTo>
                    <a:cubicBezTo>
                      <a:pt x="129" y="0"/>
                      <a:pt x="129" y="0"/>
                      <a:pt x="129" y="0"/>
                    </a:cubicBezTo>
                    <a:cubicBezTo>
                      <a:pt x="129" y="0"/>
                      <a:pt x="331" y="206"/>
                      <a:pt x="360" y="345"/>
                    </a:cubicBezTo>
                    <a:cubicBezTo>
                      <a:pt x="360" y="345"/>
                      <a:pt x="258" y="339"/>
                      <a:pt x="281" y="401"/>
                    </a:cubicBezTo>
                    <a:cubicBezTo>
                      <a:pt x="305" y="462"/>
                      <a:pt x="332" y="513"/>
                      <a:pt x="307" y="519"/>
                    </a:cubicBezTo>
                    <a:cubicBezTo>
                      <a:pt x="283" y="524"/>
                      <a:pt x="0" y="43"/>
                      <a:pt x="0" y="43"/>
                    </a:cubicBez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53" name="Freeform 61"/>
              <p:cNvSpPr/>
              <p:nvPr/>
            </p:nvSpPr>
            <p:spPr bwMode="auto">
              <a:xfrm>
                <a:off x="0" y="274397"/>
                <a:ext cx="781435" cy="935037"/>
              </a:xfrm>
              <a:custGeom>
                <a:avLst/>
                <a:gdLst>
                  <a:gd name="T0" fmla="*/ 67875 w 449"/>
                  <a:gd name="T1" fmla="*/ 0 h 537"/>
                  <a:gd name="T2" fmla="*/ 142712 w 449"/>
                  <a:gd name="T3" fmla="*/ 255960 h 537"/>
                  <a:gd name="T4" fmla="*/ 636983 w 449"/>
                  <a:gd name="T5" fmla="*/ 888024 h 537"/>
                  <a:gd name="T6" fmla="*/ 744887 w 449"/>
                  <a:gd name="T7" fmla="*/ 935037 h 537"/>
                  <a:gd name="T8" fmla="*/ 781435 w 449"/>
                  <a:gd name="T9" fmla="*/ 926331 h 537"/>
                  <a:gd name="T10" fmla="*/ 779695 w 449"/>
                  <a:gd name="T11" fmla="*/ 922848 h 537"/>
                  <a:gd name="T12" fmla="*/ 762291 w 449"/>
                  <a:gd name="T13" fmla="*/ 922848 h 537"/>
                  <a:gd name="T14" fmla="*/ 621319 w 449"/>
                  <a:gd name="T15" fmla="*/ 825340 h 537"/>
                  <a:gd name="T16" fmla="*/ 616098 w 449"/>
                  <a:gd name="T17" fmla="*/ 813151 h 537"/>
                  <a:gd name="T18" fmla="*/ 616098 w 449"/>
                  <a:gd name="T19" fmla="*/ 710419 h 537"/>
                  <a:gd name="T20" fmla="*/ 67875 w 449"/>
                  <a:gd name="T21" fmla="*/ 0 h 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537"/>
                  <a:gd name="T35" fmla="*/ 449 w 449"/>
                  <a:gd name="T36" fmla="*/ 537 h 5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537">
                    <a:moveTo>
                      <a:pt x="39" y="0"/>
                    </a:moveTo>
                    <a:cubicBezTo>
                      <a:pt x="39" y="0"/>
                      <a:pt x="0" y="29"/>
                      <a:pt x="82" y="147"/>
                    </a:cubicBezTo>
                    <a:cubicBezTo>
                      <a:pt x="165" y="264"/>
                      <a:pt x="366" y="510"/>
                      <a:pt x="366" y="510"/>
                    </a:cubicBezTo>
                    <a:cubicBezTo>
                      <a:pt x="366" y="510"/>
                      <a:pt x="397" y="537"/>
                      <a:pt x="428" y="537"/>
                    </a:cubicBezTo>
                    <a:cubicBezTo>
                      <a:pt x="435" y="537"/>
                      <a:pt x="442" y="535"/>
                      <a:pt x="449" y="532"/>
                    </a:cubicBezTo>
                    <a:cubicBezTo>
                      <a:pt x="448" y="530"/>
                      <a:pt x="448" y="530"/>
                      <a:pt x="448" y="530"/>
                    </a:cubicBezTo>
                    <a:cubicBezTo>
                      <a:pt x="444" y="530"/>
                      <a:pt x="441" y="530"/>
                      <a:pt x="438" y="530"/>
                    </a:cubicBezTo>
                    <a:cubicBezTo>
                      <a:pt x="403" y="530"/>
                      <a:pt x="370" y="509"/>
                      <a:pt x="357" y="474"/>
                    </a:cubicBezTo>
                    <a:cubicBezTo>
                      <a:pt x="354" y="467"/>
                      <a:pt x="354" y="467"/>
                      <a:pt x="354" y="467"/>
                    </a:cubicBezTo>
                    <a:cubicBezTo>
                      <a:pt x="347" y="447"/>
                      <a:pt x="347" y="427"/>
                      <a:pt x="354" y="408"/>
                    </a:cubicBezTo>
                    <a:cubicBezTo>
                      <a:pt x="39" y="0"/>
                      <a:pt x="39" y="0"/>
                      <a:pt x="39" y="0"/>
                    </a:cubicBezTo>
                  </a:path>
                </a:pathLst>
              </a:custGeom>
              <a:solidFill>
                <a:srgbClr val="B12E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54" name="Freeform 62"/>
              <p:cNvSpPr/>
              <p:nvPr/>
            </p:nvSpPr>
            <p:spPr bwMode="auto">
              <a:xfrm>
                <a:off x="603972" y="985741"/>
                <a:ext cx="175972" cy="211763"/>
              </a:xfrm>
              <a:custGeom>
                <a:avLst/>
                <a:gdLst>
                  <a:gd name="T0" fmla="*/ 12196 w 101"/>
                  <a:gd name="T1" fmla="*/ 0 h 122"/>
                  <a:gd name="T2" fmla="*/ 12196 w 101"/>
                  <a:gd name="T3" fmla="*/ 102410 h 122"/>
                  <a:gd name="T4" fmla="*/ 17423 w 101"/>
                  <a:gd name="T5" fmla="*/ 114560 h 122"/>
                  <a:gd name="T6" fmla="*/ 158549 w 101"/>
                  <a:gd name="T7" fmla="*/ 211763 h 122"/>
                  <a:gd name="T8" fmla="*/ 175972 w 101"/>
                  <a:gd name="T9" fmla="*/ 211763 h 122"/>
                  <a:gd name="T10" fmla="*/ 162034 w 101"/>
                  <a:gd name="T11" fmla="*/ 192670 h 122"/>
                  <a:gd name="T12" fmla="*/ 158549 w 101"/>
                  <a:gd name="T13" fmla="*/ 192670 h 122"/>
                  <a:gd name="T14" fmla="*/ 34846 w 101"/>
                  <a:gd name="T15" fmla="*/ 107617 h 122"/>
                  <a:gd name="T16" fmla="*/ 31361 w 101"/>
                  <a:gd name="T17" fmla="*/ 97203 h 122"/>
                  <a:gd name="T18" fmla="*/ 26134 w 101"/>
                  <a:gd name="T19" fmla="*/ 19093 h 122"/>
                  <a:gd name="T20" fmla="*/ 12196 w 101"/>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22"/>
                  <a:gd name="T35" fmla="*/ 101 w 101"/>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22">
                    <a:moveTo>
                      <a:pt x="7" y="0"/>
                    </a:moveTo>
                    <a:cubicBezTo>
                      <a:pt x="0" y="19"/>
                      <a:pt x="0" y="39"/>
                      <a:pt x="7" y="59"/>
                    </a:cubicBezTo>
                    <a:cubicBezTo>
                      <a:pt x="10" y="66"/>
                      <a:pt x="10" y="66"/>
                      <a:pt x="10" y="66"/>
                    </a:cubicBezTo>
                    <a:cubicBezTo>
                      <a:pt x="23" y="101"/>
                      <a:pt x="56" y="122"/>
                      <a:pt x="91" y="122"/>
                    </a:cubicBezTo>
                    <a:cubicBezTo>
                      <a:pt x="94" y="122"/>
                      <a:pt x="97" y="122"/>
                      <a:pt x="101" y="122"/>
                    </a:cubicBezTo>
                    <a:cubicBezTo>
                      <a:pt x="93" y="111"/>
                      <a:pt x="93" y="111"/>
                      <a:pt x="93" y="111"/>
                    </a:cubicBezTo>
                    <a:cubicBezTo>
                      <a:pt x="92" y="111"/>
                      <a:pt x="92" y="111"/>
                      <a:pt x="91" y="111"/>
                    </a:cubicBezTo>
                    <a:cubicBezTo>
                      <a:pt x="60" y="111"/>
                      <a:pt x="31" y="92"/>
                      <a:pt x="20" y="62"/>
                    </a:cubicBezTo>
                    <a:cubicBezTo>
                      <a:pt x="18" y="56"/>
                      <a:pt x="18" y="56"/>
                      <a:pt x="18" y="56"/>
                    </a:cubicBezTo>
                    <a:cubicBezTo>
                      <a:pt x="12" y="41"/>
                      <a:pt x="12" y="25"/>
                      <a:pt x="15" y="11"/>
                    </a:cubicBezTo>
                    <a:cubicBezTo>
                      <a:pt x="7" y="0"/>
                      <a:pt x="7" y="0"/>
                      <a:pt x="7" y="0"/>
                    </a:cubicBezTo>
                  </a:path>
                </a:pathLst>
              </a:custGeom>
              <a:solidFill>
                <a:srgbClr val="CC300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55" name="Freeform 63"/>
              <p:cNvSpPr/>
              <p:nvPr/>
            </p:nvSpPr>
            <p:spPr bwMode="auto">
              <a:xfrm>
                <a:off x="624850" y="1003637"/>
                <a:ext cx="140181" cy="174481"/>
              </a:xfrm>
              <a:custGeom>
                <a:avLst/>
                <a:gdLst>
                  <a:gd name="T0" fmla="*/ 5192 w 81"/>
                  <a:gd name="T1" fmla="*/ 0 h 100"/>
                  <a:gd name="T2" fmla="*/ 10384 w 81"/>
                  <a:gd name="T3" fmla="*/ 78516 h 100"/>
                  <a:gd name="T4" fmla="*/ 13845 w 81"/>
                  <a:gd name="T5" fmla="*/ 88985 h 100"/>
                  <a:gd name="T6" fmla="*/ 136720 w 81"/>
                  <a:gd name="T7" fmla="*/ 174481 h 100"/>
                  <a:gd name="T8" fmla="*/ 140181 w 81"/>
                  <a:gd name="T9" fmla="*/ 174481 h 100"/>
                  <a:gd name="T10" fmla="*/ 5192 w 81"/>
                  <a:gd name="T11" fmla="*/ 0 h 100"/>
                  <a:gd name="T12" fmla="*/ 0 60000 65536"/>
                  <a:gd name="T13" fmla="*/ 0 60000 65536"/>
                  <a:gd name="T14" fmla="*/ 0 60000 65536"/>
                  <a:gd name="T15" fmla="*/ 0 60000 65536"/>
                  <a:gd name="T16" fmla="*/ 0 60000 65536"/>
                  <a:gd name="T17" fmla="*/ 0 60000 65536"/>
                  <a:gd name="T18" fmla="*/ 0 w 81"/>
                  <a:gd name="T19" fmla="*/ 0 h 100"/>
                  <a:gd name="T20" fmla="*/ 81 w 81"/>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81" h="100">
                    <a:moveTo>
                      <a:pt x="3" y="0"/>
                    </a:moveTo>
                    <a:cubicBezTo>
                      <a:pt x="0" y="14"/>
                      <a:pt x="0" y="30"/>
                      <a:pt x="6" y="45"/>
                    </a:cubicBezTo>
                    <a:cubicBezTo>
                      <a:pt x="8" y="51"/>
                      <a:pt x="8" y="51"/>
                      <a:pt x="8" y="51"/>
                    </a:cubicBezTo>
                    <a:cubicBezTo>
                      <a:pt x="19" y="81"/>
                      <a:pt x="48" y="100"/>
                      <a:pt x="79" y="100"/>
                    </a:cubicBezTo>
                    <a:cubicBezTo>
                      <a:pt x="80" y="100"/>
                      <a:pt x="80" y="100"/>
                      <a:pt x="81" y="100"/>
                    </a:cubicBezTo>
                    <a:cubicBezTo>
                      <a:pt x="3" y="0"/>
                      <a:pt x="3" y="0"/>
                      <a:pt x="3" y="0"/>
                    </a:cubicBezTo>
                  </a:path>
                </a:pathLst>
              </a:custGeom>
              <a:solidFill>
                <a:srgbClr val="351A0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56" name="Freeform 64"/>
              <p:cNvSpPr/>
              <p:nvPr/>
            </p:nvSpPr>
            <p:spPr bwMode="auto">
              <a:xfrm>
                <a:off x="22369" y="11930"/>
                <a:ext cx="921616" cy="1201978"/>
              </a:xfrm>
              <a:custGeom>
                <a:avLst/>
                <a:gdLst>
                  <a:gd name="T0" fmla="*/ 874577 w 529"/>
                  <a:gd name="T1" fmla="*/ 940678 h 690"/>
                  <a:gd name="T2" fmla="*/ 832765 w 529"/>
                  <a:gd name="T3" fmla="*/ 1149718 h 690"/>
                  <a:gd name="T4" fmla="*/ 822311 w 529"/>
                  <a:gd name="T5" fmla="*/ 1156686 h 690"/>
                  <a:gd name="T6" fmla="*/ 613249 w 529"/>
                  <a:gd name="T7" fmla="*/ 1114878 h 690"/>
                  <a:gd name="T8" fmla="*/ 45297 w 529"/>
                  <a:gd name="T9" fmla="*/ 263042 h 690"/>
                  <a:gd name="T10" fmla="*/ 87109 w 529"/>
                  <a:gd name="T11" fmla="*/ 54002 h 690"/>
                  <a:gd name="T12" fmla="*/ 97562 w 529"/>
                  <a:gd name="T13" fmla="*/ 47034 h 690"/>
                  <a:gd name="T14" fmla="*/ 306625 w 529"/>
                  <a:gd name="T15" fmla="*/ 88842 h 690"/>
                  <a:gd name="T16" fmla="*/ 874577 w 529"/>
                  <a:gd name="T17" fmla="*/ 940678 h 6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9"/>
                  <a:gd name="T28" fmla="*/ 0 h 690"/>
                  <a:gd name="T29" fmla="*/ 529 w 529"/>
                  <a:gd name="T30" fmla="*/ 690 h 6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9" h="690">
                    <a:moveTo>
                      <a:pt x="502" y="540"/>
                    </a:moveTo>
                    <a:cubicBezTo>
                      <a:pt x="529" y="579"/>
                      <a:pt x="518" y="633"/>
                      <a:pt x="478" y="660"/>
                    </a:cubicBezTo>
                    <a:cubicBezTo>
                      <a:pt x="472" y="664"/>
                      <a:pt x="472" y="664"/>
                      <a:pt x="472" y="664"/>
                    </a:cubicBezTo>
                    <a:cubicBezTo>
                      <a:pt x="433" y="690"/>
                      <a:pt x="379" y="679"/>
                      <a:pt x="352" y="640"/>
                    </a:cubicBezTo>
                    <a:cubicBezTo>
                      <a:pt x="26" y="151"/>
                      <a:pt x="26" y="151"/>
                      <a:pt x="26" y="151"/>
                    </a:cubicBezTo>
                    <a:cubicBezTo>
                      <a:pt x="0" y="111"/>
                      <a:pt x="10" y="57"/>
                      <a:pt x="50" y="31"/>
                    </a:cubicBezTo>
                    <a:cubicBezTo>
                      <a:pt x="56" y="27"/>
                      <a:pt x="56" y="27"/>
                      <a:pt x="56" y="27"/>
                    </a:cubicBezTo>
                    <a:cubicBezTo>
                      <a:pt x="96" y="0"/>
                      <a:pt x="149" y="11"/>
                      <a:pt x="176" y="51"/>
                    </a:cubicBezTo>
                    <a:lnTo>
                      <a:pt x="502" y="540"/>
                    </a:lnTo>
                    <a:close/>
                  </a:path>
                </a:pathLst>
              </a:custGeom>
              <a:solidFill>
                <a:srgbClr val="FF3C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57" name="Freeform 65"/>
              <p:cNvSpPr/>
              <p:nvPr/>
            </p:nvSpPr>
            <p:spPr bwMode="auto">
              <a:xfrm>
                <a:off x="43247" y="44739"/>
                <a:ext cx="876877" cy="1137852"/>
              </a:xfrm>
              <a:custGeom>
                <a:avLst/>
                <a:gdLst>
                  <a:gd name="T0" fmla="*/ 641999 w 504"/>
                  <a:gd name="T1" fmla="*/ 1106487 h 653"/>
                  <a:gd name="T2" fmla="*/ 608942 w 504"/>
                  <a:gd name="T3" fmla="*/ 1069895 h 653"/>
                  <a:gd name="T4" fmla="*/ 40016 w 504"/>
                  <a:gd name="T5" fmla="*/ 219555 h 653"/>
                  <a:gd name="T6" fmla="*/ 76553 w 504"/>
                  <a:gd name="T7" fmla="*/ 36592 h 653"/>
                  <a:gd name="T8" fmla="*/ 86992 w 504"/>
                  <a:gd name="T9" fmla="*/ 29622 h 653"/>
                  <a:gd name="T10" fmla="*/ 234878 w 504"/>
                  <a:gd name="T11" fmla="*/ 31365 h 653"/>
                  <a:gd name="T12" fmla="*/ 269674 w 504"/>
                  <a:gd name="T13" fmla="*/ 66215 h 653"/>
                  <a:gd name="T14" fmla="*/ 836861 w 504"/>
                  <a:gd name="T15" fmla="*/ 918297 h 653"/>
                  <a:gd name="T16" fmla="*/ 800324 w 504"/>
                  <a:gd name="T17" fmla="*/ 1099517 h 653"/>
                  <a:gd name="T18" fmla="*/ 789885 w 504"/>
                  <a:gd name="T19" fmla="*/ 1106487 h 653"/>
                  <a:gd name="T20" fmla="*/ 641999 w 504"/>
                  <a:gd name="T21" fmla="*/ 1106487 h 6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4"/>
                  <a:gd name="T34" fmla="*/ 0 h 653"/>
                  <a:gd name="T35" fmla="*/ 504 w 504"/>
                  <a:gd name="T36" fmla="*/ 653 h 6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4" h="653">
                    <a:moveTo>
                      <a:pt x="369" y="635"/>
                    </a:moveTo>
                    <a:cubicBezTo>
                      <a:pt x="361" y="629"/>
                      <a:pt x="355" y="622"/>
                      <a:pt x="350" y="614"/>
                    </a:cubicBezTo>
                    <a:cubicBezTo>
                      <a:pt x="23" y="126"/>
                      <a:pt x="23" y="126"/>
                      <a:pt x="23" y="126"/>
                    </a:cubicBezTo>
                    <a:cubicBezTo>
                      <a:pt x="0" y="91"/>
                      <a:pt x="10" y="44"/>
                      <a:pt x="44" y="21"/>
                    </a:cubicBezTo>
                    <a:cubicBezTo>
                      <a:pt x="50" y="17"/>
                      <a:pt x="50" y="17"/>
                      <a:pt x="50" y="17"/>
                    </a:cubicBezTo>
                    <a:cubicBezTo>
                      <a:pt x="76" y="0"/>
                      <a:pt x="109" y="0"/>
                      <a:pt x="135" y="18"/>
                    </a:cubicBezTo>
                    <a:cubicBezTo>
                      <a:pt x="143" y="23"/>
                      <a:pt x="149" y="30"/>
                      <a:pt x="155" y="38"/>
                    </a:cubicBezTo>
                    <a:cubicBezTo>
                      <a:pt x="481" y="527"/>
                      <a:pt x="481" y="527"/>
                      <a:pt x="481" y="527"/>
                    </a:cubicBezTo>
                    <a:cubicBezTo>
                      <a:pt x="504" y="561"/>
                      <a:pt x="495" y="608"/>
                      <a:pt x="460" y="631"/>
                    </a:cubicBezTo>
                    <a:cubicBezTo>
                      <a:pt x="454" y="635"/>
                      <a:pt x="454" y="635"/>
                      <a:pt x="454" y="635"/>
                    </a:cubicBezTo>
                    <a:cubicBezTo>
                      <a:pt x="428" y="653"/>
                      <a:pt x="395" y="652"/>
                      <a:pt x="369" y="635"/>
                    </a:cubicBez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58" name="Freeform 66"/>
              <p:cNvSpPr/>
              <p:nvPr/>
            </p:nvSpPr>
            <p:spPr bwMode="auto">
              <a:xfrm>
                <a:off x="410104" y="32808"/>
                <a:ext cx="399665" cy="556250"/>
              </a:xfrm>
              <a:custGeom>
                <a:avLst/>
                <a:gdLst>
                  <a:gd name="T0" fmla="*/ 5236 w 229"/>
                  <a:gd name="T1" fmla="*/ 19181 h 319"/>
                  <a:gd name="T2" fmla="*/ 363014 w 229"/>
                  <a:gd name="T3" fmla="*/ 556250 h 319"/>
                  <a:gd name="T4" fmla="*/ 363014 w 229"/>
                  <a:gd name="T5" fmla="*/ 460345 h 319"/>
                  <a:gd name="T6" fmla="*/ 333345 w 229"/>
                  <a:gd name="T7" fmla="*/ 385364 h 319"/>
                  <a:gd name="T8" fmla="*/ 258299 w 229"/>
                  <a:gd name="T9" fmla="*/ 310384 h 319"/>
                  <a:gd name="T10" fmla="*/ 233865 w 229"/>
                  <a:gd name="T11" fmla="*/ 217966 h 319"/>
                  <a:gd name="T12" fmla="*/ 165800 w 229"/>
                  <a:gd name="T13" fmla="*/ 179604 h 319"/>
                  <a:gd name="T14" fmla="*/ 132640 w 229"/>
                  <a:gd name="T15" fmla="*/ 78468 h 319"/>
                  <a:gd name="T16" fmla="*/ 99480 w 229"/>
                  <a:gd name="T17" fmla="*/ 36618 h 319"/>
                  <a:gd name="T18" fmla="*/ 38396 w 229"/>
                  <a:gd name="T19" fmla="*/ 31387 h 319"/>
                  <a:gd name="T20" fmla="*/ 5236 w 229"/>
                  <a:gd name="T21" fmla="*/ 19181 h 3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9"/>
                  <a:gd name="T34" fmla="*/ 0 h 319"/>
                  <a:gd name="T35" fmla="*/ 229 w 229"/>
                  <a:gd name="T36" fmla="*/ 319 h 3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9" h="319">
                    <a:moveTo>
                      <a:pt x="3" y="11"/>
                    </a:moveTo>
                    <a:cubicBezTo>
                      <a:pt x="3" y="11"/>
                      <a:pt x="144" y="169"/>
                      <a:pt x="208" y="319"/>
                    </a:cubicBezTo>
                    <a:cubicBezTo>
                      <a:pt x="208" y="319"/>
                      <a:pt x="229" y="278"/>
                      <a:pt x="208" y="264"/>
                    </a:cubicBezTo>
                    <a:cubicBezTo>
                      <a:pt x="187" y="250"/>
                      <a:pt x="178" y="246"/>
                      <a:pt x="191" y="221"/>
                    </a:cubicBezTo>
                    <a:cubicBezTo>
                      <a:pt x="204" y="196"/>
                      <a:pt x="168" y="181"/>
                      <a:pt x="148" y="178"/>
                    </a:cubicBezTo>
                    <a:cubicBezTo>
                      <a:pt x="127" y="174"/>
                      <a:pt x="164" y="147"/>
                      <a:pt x="134" y="125"/>
                    </a:cubicBezTo>
                    <a:cubicBezTo>
                      <a:pt x="105" y="103"/>
                      <a:pt x="89" y="127"/>
                      <a:pt x="95" y="103"/>
                    </a:cubicBezTo>
                    <a:cubicBezTo>
                      <a:pt x="101" y="79"/>
                      <a:pt x="94" y="39"/>
                      <a:pt x="76" y="45"/>
                    </a:cubicBezTo>
                    <a:cubicBezTo>
                      <a:pt x="57" y="52"/>
                      <a:pt x="67" y="35"/>
                      <a:pt x="57" y="21"/>
                    </a:cubicBezTo>
                    <a:cubicBezTo>
                      <a:pt x="47" y="8"/>
                      <a:pt x="23" y="27"/>
                      <a:pt x="22" y="18"/>
                    </a:cubicBezTo>
                    <a:cubicBezTo>
                      <a:pt x="20" y="9"/>
                      <a:pt x="0" y="0"/>
                      <a:pt x="3" y="11"/>
                    </a:cubicBezTo>
                    <a:close/>
                  </a:path>
                </a:pathLst>
              </a:custGeom>
              <a:solidFill>
                <a:srgbClr val="D32A0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59" name="Freeform 67"/>
              <p:cNvSpPr/>
              <p:nvPr/>
            </p:nvSpPr>
            <p:spPr bwMode="auto">
              <a:xfrm>
                <a:off x="504055" y="0"/>
                <a:ext cx="429491" cy="600989"/>
              </a:xfrm>
              <a:custGeom>
                <a:avLst/>
                <a:gdLst>
                  <a:gd name="T0" fmla="*/ 0 w 246"/>
                  <a:gd name="T1" fmla="*/ 8710 h 345"/>
                  <a:gd name="T2" fmla="*/ 0 w 246"/>
                  <a:gd name="T3" fmla="*/ 8710 h 345"/>
                  <a:gd name="T4" fmla="*/ 429491 w 246"/>
                  <a:gd name="T5" fmla="*/ 600989 h 345"/>
                  <a:gd name="T6" fmla="*/ 26188 w 246"/>
                  <a:gd name="T7" fmla="*/ 0 h 345"/>
                  <a:gd name="T8" fmla="*/ 0 w 246"/>
                  <a:gd name="T9" fmla="*/ 8710 h 345"/>
                  <a:gd name="T10" fmla="*/ 0 60000 65536"/>
                  <a:gd name="T11" fmla="*/ 0 60000 65536"/>
                  <a:gd name="T12" fmla="*/ 0 60000 65536"/>
                  <a:gd name="T13" fmla="*/ 0 60000 65536"/>
                  <a:gd name="T14" fmla="*/ 0 60000 65536"/>
                  <a:gd name="T15" fmla="*/ 0 w 246"/>
                  <a:gd name="T16" fmla="*/ 0 h 345"/>
                  <a:gd name="T17" fmla="*/ 246 w 246"/>
                  <a:gd name="T18" fmla="*/ 345 h 345"/>
                </a:gdLst>
                <a:ahLst/>
                <a:cxnLst>
                  <a:cxn ang="T10">
                    <a:pos x="T0" y="T1"/>
                  </a:cxn>
                  <a:cxn ang="T11">
                    <a:pos x="T2" y="T3"/>
                  </a:cxn>
                  <a:cxn ang="T12">
                    <a:pos x="T4" y="T5"/>
                  </a:cxn>
                  <a:cxn ang="T13">
                    <a:pos x="T6" y="T7"/>
                  </a:cxn>
                  <a:cxn ang="T14">
                    <a:pos x="T8" y="T9"/>
                  </a:cxn>
                </a:cxnLst>
                <a:rect l="T15" t="T16" r="T17" b="T18"/>
                <a:pathLst>
                  <a:path w="246" h="345">
                    <a:moveTo>
                      <a:pt x="0" y="5"/>
                    </a:moveTo>
                    <a:cubicBezTo>
                      <a:pt x="0" y="5"/>
                      <a:pt x="0" y="5"/>
                      <a:pt x="0" y="5"/>
                    </a:cubicBezTo>
                    <a:cubicBezTo>
                      <a:pt x="0" y="5"/>
                      <a:pt x="180" y="187"/>
                      <a:pt x="246" y="345"/>
                    </a:cubicBezTo>
                    <a:cubicBezTo>
                      <a:pt x="217" y="206"/>
                      <a:pt x="15" y="0"/>
                      <a:pt x="15" y="0"/>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60" name="Freeform 68"/>
              <p:cNvSpPr/>
              <p:nvPr/>
            </p:nvSpPr>
            <p:spPr bwMode="auto">
              <a:xfrm>
                <a:off x="416069" y="52195"/>
                <a:ext cx="356418" cy="536863"/>
              </a:xfrm>
              <a:custGeom>
                <a:avLst/>
                <a:gdLst>
                  <a:gd name="T0" fmla="*/ 0 w 205"/>
                  <a:gd name="T1" fmla="*/ 0 h 308"/>
                  <a:gd name="T2" fmla="*/ 356418 w 205"/>
                  <a:gd name="T3" fmla="*/ 536863 h 308"/>
                  <a:gd name="T4" fmla="*/ 0 w 205"/>
                  <a:gd name="T5" fmla="*/ 0 h 308"/>
                  <a:gd name="T6" fmla="*/ 0 60000 65536"/>
                  <a:gd name="T7" fmla="*/ 0 60000 65536"/>
                  <a:gd name="T8" fmla="*/ 0 60000 65536"/>
                  <a:gd name="T9" fmla="*/ 0 w 205"/>
                  <a:gd name="T10" fmla="*/ 0 h 308"/>
                  <a:gd name="T11" fmla="*/ 205 w 205"/>
                  <a:gd name="T12" fmla="*/ 308 h 308"/>
                </a:gdLst>
                <a:ahLst/>
                <a:cxnLst>
                  <a:cxn ang="T6">
                    <a:pos x="T0" y="T1"/>
                  </a:cxn>
                  <a:cxn ang="T7">
                    <a:pos x="T2" y="T3"/>
                  </a:cxn>
                  <a:cxn ang="T8">
                    <a:pos x="T4" y="T5"/>
                  </a:cxn>
                </a:cxnLst>
                <a:rect l="T9" t="T10" r="T11" b="T12"/>
                <a:pathLst>
                  <a:path w="205" h="308">
                    <a:moveTo>
                      <a:pt x="0" y="0"/>
                    </a:moveTo>
                    <a:cubicBezTo>
                      <a:pt x="0" y="0"/>
                      <a:pt x="131" y="142"/>
                      <a:pt x="205" y="308"/>
                    </a:cubicBezTo>
                    <a:cubicBezTo>
                      <a:pt x="205" y="308"/>
                      <a:pt x="151" y="201"/>
                      <a:pt x="0" y="0"/>
                    </a:cubicBezTo>
                    <a:close/>
                  </a:path>
                </a:pathLst>
              </a:custGeom>
              <a:solidFill>
                <a:srgbClr val="9B1C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61" name="Oval 69"/>
              <p:cNvSpPr>
                <a:spLocks noChangeArrowheads="1"/>
              </p:cNvSpPr>
              <p:nvPr/>
            </p:nvSpPr>
            <p:spPr bwMode="auto">
              <a:xfrm>
                <a:off x="665114" y="933546"/>
                <a:ext cx="211763" cy="211763"/>
              </a:xfrm>
              <a:prstGeom prst="ellipse">
                <a:avLst/>
              </a:pr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5762" name="Oval 70"/>
              <p:cNvSpPr>
                <a:spLocks noChangeArrowheads="1"/>
              </p:cNvSpPr>
              <p:nvPr/>
            </p:nvSpPr>
            <p:spPr bwMode="auto">
              <a:xfrm>
                <a:off x="674062" y="941002"/>
                <a:ext cx="193867" cy="193867"/>
              </a:xfrm>
              <a:prstGeom prst="ellipse">
                <a:avLst/>
              </a:prstGeom>
              <a:solidFill>
                <a:srgbClr val="DD39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5763" name="Oval 71"/>
              <p:cNvSpPr>
                <a:spLocks noChangeArrowheads="1"/>
              </p:cNvSpPr>
              <p:nvPr/>
            </p:nvSpPr>
            <p:spPr bwMode="auto">
              <a:xfrm>
                <a:off x="680027" y="948459"/>
                <a:ext cx="180446" cy="178954"/>
              </a:xfrm>
              <a:prstGeom prst="ellipse">
                <a:avLst/>
              </a:prstGeom>
              <a:solidFill>
                <a:srgbClr val="26120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25764" name="Freeform 72"/>
              <p:cNvSpPr/>
              <p:nvPr/>
            </p:nvSpPr>
            <p:spPr bwMode="auto">
              <a:xfrm>
                <a:off x="694940" y="966354"/>
                <a:ext cx="77547" cy="76056"/>
              </a:xfrm>
              <a:custGeom>
                <a:avLst/>
                <a:gdLst>
                  <a:gd name="T0" fmla="*/ 68931 w 45"/>
                  <a:gd name="T1" fmla="*/ 0 h 44"/>
                  <a:gd name="T2" fmla="*/ 77547 w 45"/>
                  <a:gd name="T3" fmla="*/ 74327 h 44"/>
                  <a:gd name="T4" fmla="*/ 5170 w 45"/>
                  <a:gd name="T5" fmla="*/ 76056 h 44"/>
                  <a:gd name="T6" fmla="*/ 68931 w 45"/>
                  <a:gd name="T7" fmla="*/ 0 h 44"/>
                  <a:gd name="T8" fmla="*/ 0 60000 65536"/>
                  <a:gd name="T9" fmla="*/ 0 60000 65536"/>
                  <a:gd name="T10" fmla="*/ 0 60000 65536"/>
                  <a:gd name="T11" fmla="*/ 0 60000 65536"/>
                  <a:gd name="T12" fmla="*/ 0 w 45"/>
                  <a:gd name="T13" fmla="*/ 0 h 44"/>
                  <a:gd name="T14" fmla="*/ 45 w 45"/>
                  <a:gd name="T15" fmla="*/ 44 h 44"/>
                </a:gdLst>
                <a:ahLst/>
                <a:cxnLst>
                  <a:cxn ang="T8">
                    <a:pos x="T0" y="T1"/>
                  </a:cxn>
                  <a:cxn ang="T9">
                    <a:pos x="T2" y="T3"/>
                  </a:cxn>
                  <a:cxn ang="T10">
                    <a:pos x="T4" y="T5"/>
                  </a:cxn>
                  <a:cxn ang="T11">
                    <a:pos x="T6" y="T7"/>
                  </a:cxn>
                </a:cxnLst>
                <a:rect l="T12" t="T13" r="T14" b="T15"/>
                <a:pathLst>
                  <a:path w="45" h="44">
                    <a:moveTo>
                      <a:pt x="40" y="0"/>
                    </a:moveTo>
                    <a:cubicBezTo>
                      <a:pt x="45" y="43"/>
                      <a:pt x="45" y="43"/>
                      <a:pt x="45" y="43"/>
                    </a:cubicBezTo>
                    <a:cubicBezTo>
                      <a:pt x="3" y="44"/>
                      <a:pt x="3" y="44"/>
                      <a:pt x="3" y="44"/>
                    </a:cubicBezTo>
                    <a:cubicBezTo>
                      <a:pt x="3" y="44"/>
                      <a:pt x="0" y="11"/>
                      <a:pt x="40" y="0"/>
                    </a:cubicBezTo>
                    <a:close/>
                  </a:path>
                </a:pathLst>
              </a:custGeom>
              <a:solidFill>
                <a:srgbClr val="704C1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65" name="Freeform 99"/>
              <p:cNvSpPr/>
              <p:nvPr/>
            </p:nvSpPr>
            <p:spPr bwMode="auto">
              <a:xfrm>
                <a:off x="322118" y="89477"/>
                <a:ext cx="504055" cy="726257"/>
              </a:xfrm>
              <a:custGeom>
                <a:avLst/>
                <a:gdLst>
                  <a:gd name="T0" fmla="*/ 504055 w 338"/>
                  <a:gd name="T1" fmla="*/ 726257 h 487"/>
                  <a:gd name="T2" fmla="*/ 0 w 338"/>
                  <a:gd name="T3" fmla="*/ 0 h 487"/>
                  <a:gd name="T4" fmla="*/ 32808 w 338"/>
                  <a:gd name="T5" fmla="*/ 0 h 487"/>
                  <a:gd name="T6" fmla="*/ 504055 w 338"/>
                  <a:gd name="T7" fmla="*/ 726257 h 487"/>
                  <a:gd name="T8" fmla="*/ 0 60000 65536"/>
                  <a:gd name="T9" fmla="*/ 0 60000 65536"/>
                  <a:gd name="T10" fmla="*/ 0 60000 65536"/>
                  <a:gd name="T11" fmla="*/ 0 60000 65536"/>
                  <a:gd name="T12" fmla="*/ 0 w 338"/>
                  <a:gd name="T13" fmla="*/ 0 h 487"/>
                  <a:gd name="T14" fmla="*/ 338 w 338"/>
                  <a:gd name="T15" fmla="*/ 487 h 487"/>
                </a:gdLst>
                <a:ahLst/>
                <a:cxnLst>
                  <a:cxn ang="T8">
                    <a:pos x="T0" y="T1"/>
                  </a:cxn>
                  <a:cxn ang="T9">
                    <a:pos x="T2" y="T3"/>
                  </a:cxn>
                  <a:cxn ang="T10">
                    <a:pos x="T4" y="T5"/>
                  </a:cxn>
                  <a:cxn ang="T11">
                    <a:pos x="T6" y="T7"/>
                  </a:cxn>
                </a:cxnLst>
                <a:rect l="T12" t="T13" r="T14" b="T15"/>
                <a:pathLst>
                  <a:path w="338" h="487">
                    <a:moveTo>
                      <a:pt x="338" y="487"/>
                    </a:moveTo>
                    <a:lnTo>
                      <a:pt x="0" y="0"/>
                    </a:lnTo>
                    <a:lnTo>
                      <a:pt x="22" y="0"/>
                    </a:lnTo>
                    <a:lnTo>
                      <a:pt x="338" y="487"/>
                    </a:lnTo>
                    <a:close/>
                  </a:path>
                </a:pathLst>
              </a:custGeom>
              <a:solidFill>
                <a:srgbClr val="D32A0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25659" name="组合 256"/>
            <p:cNvGrpSpPr/>
            <p:nvPr/>
          </p:nvGrpSpPr>
          <p:grpSpPr bwMode="auto">
            <a:xfrm>
              <a:off x="3486152" y="2749550"/>
              <a:ext cx="2189159" cy="2362199"/>
              <a:chOff x="0" y="0"/>
              <a:chExt cx="2189211" cy="2362199"/>
            </a:xfrm>
          </p:grpSpPr>
          <p:sp>
            <p:nvSpPr>
              <p:cNvPr id="25708" name="Freeform 9"/>
              <p:cNvSpPr/>
              <p:nvPr/>
            </p:nvSpPr>
            <p:spPr bwMode="auto">
              <a:xfrm>
                <a:off x="1379442" y="1925252"/>
                <a:ext cx="250536" cy="228167"/>
              </a:xfrm>
              <a:custGeom>
                <a:avLst/>
                <a:gdLst>
                  <a:gd name="T0" fmla="*/ 240097 w 144"/>
                  <a:gd name="T1" fmla="*/ 0 h 131"/>
                  <a:gd name="T2" fmla="*/ 34797 w 144"/>
                  <a:gd name="T3" fmla="*/ 228167 h 131"/>
                  <a:gd name="T4" fmla="*/ 240097 w 144"/>
                  <a:gd name="T5" fmla="*/ 0 h 131"/>
                  <a:gd name="T6" fmla="*/ 0 60000 65536"/>
                  <a:gd name="T7" fmla="*/ 0 60000 65536"/>
                  <a:gd name="T8" fmla="*/ 0 60000 65536"/>
                  <a:gd name="T9" fmla="*/ 0 w 144"/>
                  <a:gd name="T10" fmla="*/ 0 h 131"/>
                  <a:gd name="T11" fmla="*/ 144 w 144"/>
                  <a:gd name="T12" fmla="*/ 131 h 131"/>
                </a:gdLst>
                <a:ahLst/>
                <a:cxnLst>
                  <a:cxn ang="T6">
                    <a:pos x="T0" y="T1"/>
                  </a:cxn>
                  <a:cxn ang="T7">
                    <a:pos x="T2" y="T3"/>
                  </a:cxn>
                  <a:cxn ang="T8">
                    <a:pos x="T4" y="T5"/>
                  </a:cxn>
                </a:cxnLst>
                <a:rect l="T9" t="T10" r="T11" b="T12"/>
                <a:pathLst>
                  <a:path w="144" h="131">
                    <a:moveTo>
                      <a:pt x="138" y="0"/>
                    </a:moveTo>
                    <a:cubicBezTo>
                      <a:pt x="138" y="0"/>
                      <a:pt x="144" y="125"/>
                      <a:pt x="20" y="131"/>
                    </a:cubicBezTo>
                    <a:cubicBezTo>
                      <a:pt x="20" y="131"/>
                      <a:pt x="0" y="2"/>
                      <a:pt x="138"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09" name="Freeform 10"/>
              <p:cNvSpPr/>
              <p:nvPr/>
            </p:nvSpPr>
            <p:spPr bwMode="auto">
              <a:xfrm>
                <a:off x="1379442" y="1716472"/>
                <a:ext cx="809769" cy="457825"/>
              </a:xfrm>
              <a:custGeom>
                <a:avLst/>
                <a:gdLst>
                  <a:gd name="T0" fmla="*/ 104486 w 465"/>
                  <a:gd name="T1" fmla="*/ 217597 h 263"/>
                  <a:gd name="T2" fmla="*/ 350029 w 465"/>
                  <a:gd name="T3" fmla="*/ 266339 h 263"/>
                  <a:gd name="T4" fmla="*/ 430135 w 465"/>
                  <a:gd name="T5" fmla="*/ 161892 h 263"/>
                  <a:gd name="T6" fmla="*/ 445808 w 465"/>
                  <a:gd name="T7" fmla="*/ 47001 h 263"/>
                  <a:gd name="T8" fmla="*/ 499793 w 465"/>
                  <a:gd name="T9" fmla="*/ 26112 h 263"/>
                  <a:gd name="T10" fmla="*/ 536363 w 465"/>
                  <a:gd name="T11" fmla="*/ 132299 h 263"/>
                  <a:gd name="T12" fmla="*/ 630401 w 465"/>
                  <a:gd name="T13" fmla="*/ 90521 h 263"/>
                  <a:gd name="T14" fmla="*/ 719214 w 465"/>
                  <a:gd name="T15" fmla="*/ 59187 h 263"/>
                  <a:gd name="T16" fmla="*/ 614728 w 465"/>
                  <a:gd name="T17" fmla="*/ 170596 h 263"/>
                  <a:gd name="T18" fmla="*/ 642591 w 465"/>
                  <a:gd name="T19" fmla="*/ 186263 h 263"/>
                  <a:gd name="T20" fmla="*/ 759267 w 465"/>
                  <a:gd name="T21" fmla="*/ 144485 h 263"/>
                  <a:gd name="T22" fmla="*/ 771457 w 465"/>
                  <a:gd name="T23" fmla="*/ 217597 h 263"/>
                  <a:gd name="T24" fmla="*/ 621694 w 465"/>
                  <a:gd name="T25" fmla="*/ 245450 h 263"/>
                  <a:gd name="T26" fmla="*/ 621694 w 465"/>
                  <a:gd name="T27" fmla="*/ 269821 h 263"/>
                  <a:gd name="T28" fmla="*/ 759267 w 465"/>
                  <a:gd name="T29" fmla="*/ 285488 h 263"/>
                  <a:gd name="T30" fmla="*/ 740111 w 465"/>
                  <a:gd name="T31" fmla="*/ 325526 h 263"/>
                  <a:gd name="T32" fmla="*/ 616469 w 465"/>
                  <a:gd name="T33" fmla="*/ 306377 h 263"/>
                  <a:gd name="T34" fmla="*/ 689610 w 465"/>
                  <a:gd name="T35" fmla="*/ 384712 h 263"/>
                  <a:gd name="T36" fmla="*/ 625176 w 465"/>
                  <a:gd name="T37" fmla="*/ 402120 h 263"/>
                  <a:gd name="T38" fmla="*/ 562485 w 465"/>
                  <a:gd name="T39" fmla="*/ 341193 h 263"/>
                  <a:gd name="T40" fmla="*/ 358736 w 465"/>
                  <a:gd name="T41" fmla="*/ 372527 h 263"/>
                  <a:gd name="T42" fmla="*/ 0 w 465"/>
                  <a:gd name="T43" fmla="*/ 372527 h 263"/>
                  <a:gd name="T44" fmla="*/ 104486 w 465"/>
                  <a:gd name="T45" fmla="*/ 217597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5"/>
                  <a:gd name="T70" fmla="*/ 0 h 263"/>
                  <a:gd name="T71" fmla="*/ 465 w 46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5" h="263">
                    <a:moveTo>
                      <a:pt x="60" y="125"/>
                    </a:moveTo>
                    <a:cubicBezTo>
                      <a:pt x="60" y="125"/>
                      <a:pt x="157" y="165"/>
                      <a:pt x="201" y="153"/>
                    </a:cubicBezTo>
                    <a:cubicBezTo>
                      <a:pt x="201" y="153"/>
                      <a:pt x="198" y="102"/>
                      <a:pt x="247" y="93"/>
                    </a:cubicBezTo>
                    <a:cubicBezTo>
                      <a:pt x="295" y="83"/>
                      <a:pt x="256" y="27"/>
                      <a:pt x="256" y="27"/>
                    </a:cubicBezTo>
                    <a:cubicBezTo>
                      <a:pt x="256" y="27"/>
                      <a:pt x="272" y="0"/>
                      <a:pt x="287" y="15"/>
                    </a:cubicBezTo>
                    <a:cubicBezTo>
                      <a:pt x="302" y="30"/>
                      <a:pt x="312" y="58"/>
                      <a:pt x="308" y="76"/>
                    </a:cubicBezTo>
                    <a:cubicBezTo>
                      <a:pt x="308" y="76"/>
                      <a:pt x="350" y="78"/>
                      <a:pt x="362" y="52"/>
                    </a:cubicBezTo>
                    <a:cubicBezTo>
                      <a:pt x="374" y="27"/>
                      <a:pt x="394" y="13"/>
                      <a:pt x="413" y="34"/>
                    </a:cubicBezTo>
                    <a:cubicBezTo>
                      <a:pt x="432" y="54"/>
                      <a:pt x="385" y="86"/>
                      <a:pt x="353" y="98"/>
                    </a:cubicBezTo>
                    <a:cubicBezTo>
                      <a:pt x="353" y="98"/>
                      <a:pt x="337" y="118"/>
                      <a:pt x="369" y="107"/>
                    </a:cubicBezTo>
                    <a:cubicBezTo>
                      <a:pt x="401" y="97"/>
                      <a:pt x="420" y="77"/>
                      <a:pt x="436" y="83"/>
                    </a:cubicBezTo>
                    <a:cubicBezTo>
                      <a:pt x="452" y="89"/>
                      <a:pt x="465" y="120"/>
                      <a:pt x="443" y="125"/>
                    </a:cubicBezTo>
                    <a:cubicBezTo>
                      <a:pt x="420" y="129"/>
                      <a:pt x="369" y="127"/>
                      <a:pt x="357" y="141"/>
                    </a:cubicBezTo>
                    <a:cubicBezTo>
                      <a:pt x="345" y="154"/>
                      <a:pt x="357" y="155"/>
                      <a:pt x="357" y="155"/>
                    </a:cubicBezTo>
                    <a:cubicBezTo>
                      <a:pt x="357" y="155"/>
                      <a:pt x="436" y="154"/>
                      <a:pt x="436" y="164"/>
                    </a:cubicBezTo>
                    <a:cubicBezTo>
                      <a:pt x="436" y="173"/>
                      <a:pt x="440" y="185"/>
                      <a:pt x="425" y="187"/>
                    </a:cubicBezTo>
                    <a:cubicBezTo>
                      <a:pt x="410" y="188"/>
                      <a:pt x="355" y="172"/>
                      <a:pt x="354" y="176"/>
                    </a:cubicBezTo>
                    <a:cubicBezTo>
                      <a:pt x="353" y="180"/>
                      <a:pt x="388" y="208"/>
                      <a:pt x="396" y="221"/>
                    </a:cubicBezTo>
                    <a:cubicBezTo>
                      <a:pt x="404" y="233"/>
                      <a:pt x="386" y="258"/>
                      <a:pt x="359" y="231"/>
                    </a:cubicBezTo>
                    <a:cubicBezTo>
                      <a:pt x="332" y="204"/>
                      <a:pt x="323" y="196"/>
                      <a:pt x="323" y="196"/>
                    </a:cubicBezTo>
                    <a:cubicBezTo>
                      <a:pt x="323" y="196"/>
                      <a:pt x="267" y="263"/>
                      <a:pt x="206" y="214"/>
                    </a:cubicBezTo>
                    <a:cubicBezTo>
                      <a:pt x="206" y="214"/>
                      <a:pt x="55" y="251"/>
                      <a:pt x="0" y="214"/>
                    </a:cubicBezTo>
                    <a:cubicBezTo>
                      <a:pt x="0" y="214"/>
                      <a:pt x="9" y="149"/>
                      <a:pt x="60" y="125"/>
                    </a:cubicBezTo>
                    <a:close/>
                  </a:path>
                </a:pathLst>
              </a:custGeom>
              <a:solidFill>
                <a:srgbClr val="FFBE7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10" name="Freeform 11"/>
              <p:cNvSpPr/>
              <p:nvPr/>
            </p:nvSpPr>
            <p:spPr bwMode="auto">
              <a:xfrm>
                <a:off x="1379442" y="1934200"/>
                <a:ext cx="178955" cy="174481"/>
              </a:xfrm>
              <a:custGeom>
                <a:avLst/>
                <a:gdLst>
                  <a:gd name="T0" fmla="*/ 104246 w 103"/>
                  <a:gd name="T1" fmla="*/ 0 h 100"/>
                  <a:gd name="T2" fmla="*/ 0 w 103"/>
                  <a:gd name="T3" fmla="*/ 155288 h 100"/>
                  <a:gd name="T4" fmla="*/ 45173 w 103"/>
                  <a:gd name="T5" fmla="*/ 174481 h 100"/>
                  <a:gd name="T6" fmla="*/ 178955 w 103"/>
                  <a:gd name="T7" fmla="*/ 26172 h 100"/>
                  <a:gd name="T8" fmla="*/ 104246 w 103"/>
                  <a:gd name="T9" fmla="*/ 0 h 100"/>
                  <a:gd name="T10" fmla="*/ 0 60000 65536"/>
                  <a:gd name="T11" fmla="*/ 0 60000 65536"/>
                  <a:gd name="T12" fmla="*/ 0 60000 65536"/>
                  <a:gd name="T13" fmla="*/ 0 60000 65536"/>
                  <a:gd name="T14" fmla="*/ 0 60000 65536"/>
                  <a:gd name="T15" fmla="*/ 0 w 103"/>
                  <a:gd name="T16" fmla="*/ 0 h 100"/>
                  <a:gd name="T17" fmla="*/ 103 w 103"/>
                  <a:gd name="T18" fmla="*/ 100 h 100"/>
                </a:gdLst>
                <a:ahLst/>
                <a:cxnLst>
                  <a:cxn ang="T10">
                    <a:pos x="T0" y="T1"/>
                  </a:cxn>
                  <a:cxn ang="T11">
                    <a:pos x="T2" y="T3"/>
                  </a:cxn>
                  <a:cxn ang="T12">
                    <a:pos x="T4" y="T5"/>
                  </a:cxn>
                  <a:cxn ang="T13">
                    <a:pos x="T6" y="T7"/>
                  </a:cxn>
                  <a:cxn ang="T14">
                    <a:pos x="T8" y="T9"/>
                  </a:cxn>
                </a:cxnLst>
                <a:rect l="T15" t="T16" r="T17" b="T18"/>
                <a:pathLst>
                  <a:path w="103" h="100">
                    <a:moveTo>
                      <a:pt x="60" y="0"/>
                    </a:moveTo>
                    <a:cubicBezTo>
                      <a:pt x="9" y="24"/>
                      <a:pt x="0" y="89"/>
                      <a:pt x="0" y="89"/>
                    </a:cubicBezTo>
                    <a:cubicBezTo>
                      <a:pt x="7" y="94"/>
                      <a:pt x="16" y="98"/>
                      <a:pt x="26" y="100"/>
                    </a:cubicBezTo>
                    <a:cubicBezTo>
                      <a:pt x="44" y="38"/>
                      <a:pt x="102" y="15"/>
                      <a:pt x="103" y="15"/>
                    </a:cubicBezTo>
                    <a:cubicBezTo>
                      <a:pt x="78" y="7"/>
                      <a:pt x="60" y="0"/>
                      <a:pt x="60" y="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11" name="Freeform 14"/>
              <p:cNvSpPr>
                <a:spLocks noEditPoints="1"/>
              </p:cNvSpPr>
              <p:nvPr/>
            </p:nvSpPr>
            <p:spPr bwMode="auto">
              <a:xfrm>
                <a:off x="247554" y="1779106"/>
                <a:ext cx="286327" cy="146146"/>
              </a:xfrm>
              <a:custGeom>
                <a:avLst/>
                <a:gdLst>
                  <a:gd name="T0" fmla="*/ 132724 w 192"/>
                  <a:gd name="T1" fmla="*/ 61143 h 98"/>
                  <a:gd name="T2" fmla="*/ 143164 w 192"/>
                  <a:gd name="T3" fmla="*/ 89477 h 98"/>
                  <a:gd name="T4" fmla="*/ 231149 w 192"/>
                  <a:gd name="T5" fmla="*/ 96934 h 98"/>
                  <a:gd name="T6" fmla="*/ 269923 w 192"/>
                  <a:gd name="T7" fmla="*/ 146146 h 98"/>
                  <a:gd name="T8" fmla="*/ 286327 w 192"/>
                  <a:gd name="T9" fmla="*/ 85003 h 98"/>
                  <a:gd name="T10" fmla="*/ 263958 w 192"/>
                  <a:gd name="T11" fmla="*/ 82021 h 98"/>
                  <a:gd name="T12" fmla="*/ 259484 w 192"/>
                  <a:gd name="T13" fmla="*/ 113338 h 98"/>
                  <a:gd name="T14" fmla="*/ 226676 w 192"/>
                  <a:gd name="T15" fmla="*/ 76056 h 98"/>
                  <a:gd name="T16" fmla="*/ 132724 w 192"/>
                  <a:gd name="T17" fmla="*/ 61143 h 98"/>
                  <a:gd name="T18" fmla="*/ 0 w 192"/>
                  <a:gd name="T19" fmla="*/ 0 h 98"/>
                  <a:gd name="T20" fmla="*/ 28334 w 192"/>
                  <a:gd name="T21" fmla="*/ 146146 h 98"/>
                  <a:gd name="T22" fmla="*/ 102899 w 192"/>
                  <a:gd name="T23" fmla="*/ 85003 h 98"/>
                  <a:gd name="T24" fmla="*/ 95442 w 192"/>
                  <a:gd name="T25" fmla="*/ 55178 h 98"/>
                  <a:gd name="T26" fmla="*/ 92460 w 192"/>
                  <a:gd name="T27" fmla="*/ 55178 h 98"/>
                  <a:gd name="T28" fmla="*/ 37282 w 192"/>
                  <a:gd name="T29" fmla="*/ 110355 h 98"/>
                  <a:gd name="T30" fmla="*/ 0 w 192"/>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2"/>
                  <a:gd name="T49" fmla="*/ 0 h 98"/>
                  <a:gd name="T50" fmla="*/ 192 w 192"/>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2" h="98">
                    <a:moveTo>
                      <a:pt x="89" y="41"/>
                    </a:moveTo>
                    <a:lnTo>
                      <a:pt x="96" y="60"/>
                    </a:lnTo>
                    <a:lnTo>
                      <a:pt x="155" y="65"/>
                    </a:lnTo>
                    <a:lnTo>
                      <a:pt x="181" y="98"/>
                    </a:lnTo>
                    <a:lnTo>
                      <a:pt x="192" y="57"/>
                    </a:lnTo>
                    <a:lnTo>
                      <a:pt x="177" y="55"/>
                    </a:lnTo>
                    <a:lnTo>
                      <a:pt x="174" y="76"/>
                    </a:lnTo>
                    <a:lnTo>
                      <a:pt x="152" y="51"/>
                    </a:lnTo>
                    <a:lnTo>
                      <a:pt x="89" y="41"/>
                    </a:lnTo>
                    <a:close/>
                    <a:moveTo>
                      <a:pt x="0" y="0"/>
                    </a:moveTo>
                    <a:lnTo>
                      <a:pt x="19" y="98"/>
                    </a:lnTo>
                    <a:lnTo>
                      <a:pt x="69" y="57"/>
                    </a:lnTo>
                    <a:lnTo>
                      <a:pt x="64" y="37"/>
                    </a:lnTo>
                    <a:lnTo>
                      <a:pt x="62" y="37"/>
                    </a:lnTo>
                    <a:lnTo>
                      <a:pt x="25" y="74"/>
                    </a:lnTo>
                    <a:lnTo>
                      <a:pt x="0" y="0"/>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12" name="Freeform 15"/>
              <p:cNvSpPr>
                <a:spLocks noEditPoints="1"/>
              </p:cNvSpPr>
              <p:nvPr/>
            </p:nvSpPr>
            <p:spPr bwMode="auto">
              <a:xfrm>
                <a:off x="247554" y="1779106"/>
                <a:ext cx="286327" cy="146146"/>
              </a:xfrm>
              <a:custGeom>
                <a:avLst/>
                <a:gdLst>
                  <a:gd name="T0" fmla="*/ 132724 w 192"/>
                  <a:gd name="T1" fmla="*/ 61143 h 98"/>
                  <a:gd name="T2" fmla="*/ 143164 w 192"/>
                  <a:gd name="T3" fmla="*/ 89477 h 98"/>
                  <a:gd name="T4" fmla="*/ 231149 w 192"/>
                  <a:gd name="T5" fmla="*/ 96934 h 98"/>
                  <a:gd name="T6" fmla="*/ 269923 w 192"/>
                  <a:gd name="T7" fmla="*/ 146146 h 98"/>
                  <a:gd name="T8" fmla="*/ 286327 w 192"/>
                  <a:gd name="T9" fmla="*/ 85003 h 98"/>
                  <a:gd name="T10" fmla="*/ 263958 w 192"/>
                  <a:gd name="T11" fmla="*/ 82021 h 98"/>
                  <a:gd name="T12" fmla="*/ 259484 w 192"/>
                  <a:gd name="T13" fmla="*/ 113338 h 98"/>
                  <a:gd name="T14" fmla="*/ 226676 w 192"/>
                  <a:gd name="T15" fmla="*/ 76056 h 98"/>
                  <a:gd name="T16" fmla="*/ 132724 w 192"/>
                  <a:gd name="T17" fmla="*/ 61143 h 98"/>
                  <a:gd name="T18" fmla="*/ 0 w 192"/>
                  <a:gd name="T19" fmla="*/ 0 h 98"/>
                  <a:gd name="T20" fmla="*/ 28334 w 192"/>
                  <a:gd name="T21" fmla="*/ 146146 h 98"/>
                  <a:gd name="T22" fmla="*/ 102899 w 192"/>
                  <a:gd name="T23" fmla="*/ 85003 h 98"/>
                  <a:gd name="T24" fmla="*/ 95442 w 192"/>
                  <a:gd name="T25" fmla="*/ 55178 h 98"/>
                  <a:gd name="T26" fmla="*/ 92460 w 192"/>
                  <a:gd name="T27" fmla="*/ 55178 h 98"/>
                  <a:gd name="T28" fmla="*/ 37282 w 192"/>
                  <a:gd name="T29" fmla="*/ 110355 h 98"/>
                  <a:gd name="T30" fmla="*/ 0 w 192"/>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2"/>
                  <a:gd name="T49" fmla="*/ 0 h 98"/>
                  <a:gd name="T50" fmla="*/ 192 w 192"/>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2" h="98">
                    <a:moveTo>
                      <a:pt x="89" y="41"/>
                    </a:moveTo>
                    <a:lnTo>
                      <a:pt x="96" y="60"/>
                    </a:lnTo>
                    <a:lnTo>
                      <a:pt x="155" y="65"/>
                    </a:lnTo>
                    <a:lnTo>
                      <a:pt x="181" y="98"/>
                    </a:lnTo>
                    <a:lnTo>
                      <a:pt x="192" y="57"/>
                    </a:lnTo>
                    <a:lnTo>
                      <a:pt x="177" y="55"/>
                    </a:lnTo>
                    <a:lnTo>
                      <a:pt x="174" y="76"/>
                    </a:lnTo>
                    <a:lnTo>
                      <a:pt x="152" y="51"/>
                    </a:lnTo>
                    <a:lnTo>
                      <a:pt x="89" y="41"/>
                    </a:lnTo>
                    <a:moveTo>
                      <a:pt x="0" y="0"/>
                    </a:moveTo>
                    <a:lnTo>
                      <a:pt x="19" y="98"/>
                    </a:lnTo>
                    <a:lnTo>
                      <a:pt x="69" y="57"/>
                    </a:lnTo>
                    <a:lnTo>
                      <a:pt x="64" y="37"/>
                    </a:lnTo>
                    <a:lnTo>
                      <a:pt x="62" y="37"/>
                    </a:lnTo>
                    <a:lnTo>
                      <a:pt x="25" y="7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13" name="Freeform 17"/>
              <p:cNvSpPr/>
              <p:nvPr/>
            </p:nvSpPr>
            <p:spPr bwMode="auto">
              <a:xfrm>
                <a:off x="557742" y="1489796"/>
                <a:ext cx="1061797" cy="663623"/>
              </a:xfrm>
              <a:custGeom>
                <a:avLst/>
                <a:gdLst>
                  <a:gd name="T0" fmla="*/ 355093 w 610"/>
                  <a:gd name="T1" fmla="*/ 106249 h 381"/>
                  <a:gd name="T2" fmla="*/ 1061797 w 610"/>
                  <a:gd name="T3" fmla="*/ 435448 h 381"/>
                  <a:gd name="T4" fmla="*/ 856400 w 610"/>
                  <a:gd name="T5" fmla="*/ 663623 h 381"/>
                  <a:gd name="T6" fmla="*/ 160140 w 610"/>
                  <a:gd name="T7" fmla="*/ 332682 h 381"/>
                  <a:gd name="T8" fmla="*/ 355093 w 610"/>
                  <a:gd name="T9" fmla="*/ 106249 h 381"/>
                  <a:gd name="T10" fmla="*/ 0 60000 65536"/>
                  <a:gd name="T11" fmla="*/ 0 60000 65536"/>
                  <a:gd name="T12" fmla="*/ 0 60000 65536"/>
                  <a:gd name="T13" fmla="*/ 0 60000 65536"/>
                  <a:gd name="T14" fmla="*/ 0 60000 65536"/>
                  <a:gd name="T15" fmla="*/ 0 w 610"/>
                  <a:gd name="T16" fmla="*/ 0 h 381"/>
                  <a:gd name="T17" fmla="*/ 610 w 610"/>
                  <a:gd name="T18" fmla="*/ 381 h 381"/>
                </a:gdLst>
                <a:ahLst/>
                <a:cxnLst>
                  <a:cxn ang="T10">
                    <a:pos x="T0" y="T1"/>
                  </a:cxn>
                  <a:cxn ang="T11">
                    <a:pos x="T2" y="T3"/>
                  </a:cxn>
                  <a:cxn ang="T12">
                    <a:pos x="T4" y="T5"/>
                  </a:cxn>
                  <a:cxn ang="T13">
                    <a:pos x="T6" y="T7"/>
                  </a:cxn>
                  <a:cxn ang="T14">
                    <a:pos x="T8" y="T9"/>
                  </a:cxn>
                </a:cxnLst>
                <a:rect l="T15" t="T16" r="T17" b="T18"/>
                <a:pathLst>
                  <a:path w="610" h="381">
                    <a:moveTo>
                      <a:pt x="204" y="61"/>
                    </a:moveTo>
                    <a:cubicBezTo>
                      <a:pt x="204" y="61"/>
                      <a:pt x="505" y="216"/>
                      <a:pt x="610" y="250"/>
                    </a:cubicBezTo>
                    <a:cubicBezTo>
                      <a:pt x="610" y="250"/>
                      <a:pt x="482" y="247"/>
                      <a:pt x="492" y="381"/>
                    </a:cubicBezTo>
                    <a:cubicBezTo>
                      <a:pt x="492" y="381"/>
                      <a:pt x="185" y="207"/>
                      <a:pt x="92" y="191"/>
                    </a:cubicBezTo>
                    <a:cubicBezTo>
                      <a:pt x="0" y="174"/>
                      <a:pt x="83" y="0"/>
                      <a:pt x="204"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14" name="Freeform 18"/>
              <p:cNvSpPr/>
              <p:nvPr/>
            </p:nvSpPr>
            <p:spPr bwMode="auto">
              <a:xfrm>
                <a:off x="557742" y="1489796"/>
                <a:ext cx="866438" cy="663623"/>
              </a:xfrm>
              <a:custGeom>
                <a:avLst/>
                <a:gdLst>
                  <a:gd name="T0" fmla="*/ 160065 w 498"/>
                  <a:gd name="T1" fmla="*/ 332682 h 381"/>
                  <a:gd name="T2" fmla="*/ 354926 w 498"/>
                  <a:gd name="T3" fmla="*/ 106249 h 381"/>
                  <a:gd name="T4" fmla="*/ 381024 w 498"/>
                  <a:gd name="T5" fmla="*/ 118442 h 381"/>
                  <a:gd name="T6" fmla="*/ 323609 w 498"/>
                  <a:gd name="T7" fmla="*/ 297847 h 381"/>
                  <a:gd name="T8" fmla="*/ 866438 w 498"/>
                  <a:gd name="T9" fmla="*/ 562599 h 381"/>
                  <a:gd name="T10" fmla="*/ 855999 w 498"/>
                  <a:gd name="T11" fmla="*/ 663623 h 381"/>
                  <a:gd name="T12" fmla="*/ 160065 w 498"/>
                  <a:gd name="T13" fmla="*/ 332682 h 381"/>
                  <a:gd name="T14" fmla="*/ 0 60000 65536"/>
                  <a:gd name="T15" fmla="*/ 0 60000 65536"/>
                  <a:gd name="T16" fmla="*/ 0 60000 65536"/>
                  <a:gd name="T17" fmla="*/ 0 60000 65536"/>
                  <a:gd name="T18" fmla="*/ 0 60000 65536"/>
                  <a:gd name="T19" fmla="*/ 0 60000 65536"/>
                  <a:gd name="T20" fmla="*/ 0 60000 65536"/>
                  <a:gd name="T21" fmla="*/ 0 w 498"/>
                  <a:gd name="T22" fmla="*/ 0 h 381"/>
                  <a:gd name="T23" fmla="*/ 498 w 498"/>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8" h="381">
                    <a:moveTo>
                      <a:pt x="92" y="191"/>
                    </a:moveTo>
                    <a:cubicBezTo>
                      <a:pt x="0" y="174"/>
                      <a:pt x="83" y="0"/>
                      <a:pt x="204" y="61"/>
                    </a:cubicBezTo>
                    <a:cubicBezTo>
                      <a:pt x="204" y="61"/>
                      <a:pt x="209" y="64"/>
                      <a:pt x="219" y="68"/>
                    </a:cubicBezTo>
                    <a:cubicBezTo>
                      <a:pt x="198" y="92"/>
                      <a:pt x="137" y="166"/>
                      <a:pt x="186" y="171"/>
                    </a:cubicBezTo>
                    <a:cubicBezTo>
                      <a:pt x="244" y="177"/>
                      <a:pt x="360" y="245"/>
                      <a:pt x="498" y="323"/>
                    </a:cubicBezTo>
                    <a:cubicBezTo>
                      <a:pt x="493" y="339"/>
                      <a:pt x="490" y="358"/>
                      <a:pt x="492" y="381"/>
                    </a:cubicBezTo>
                    <a:cubicBezTo>
                      <a:pt x="492" y="381"/>
                      <a:pt x="185" y="207"/>
                      <a:pt x="92" y="191"/>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15" name="Freeform 19"/>
              <p:cNvSpPr/>
              <p:nvPr/>
            </p:nvSpPr>
            <p:spPr bwMode="auto">
              <a:xfrm>
                <a:off x="399665" y="1983412"/>
                <a:ext cx="809769" cy="378787"/>
              </a:xfrm>
              <a:custGeom>
                <a:avLst/>
                <a:gdLst>
                  <a:gd name="T0" fmla="*/ 59209 w 465"/>
                  <a:gd name="T1" fmla="*/ 0 h 218"/>
                  <a:gd name="T2" fmla="*/ 0 w 465"/>
                  <a:gd name="T3" fmla="*/ 26063 h 218"/>
                  <a:gd name="T4" fmla="*/ 571192 w 465"/>
                  <a:gd name="T5" fmla="*/ 378787 h 218"/>
                  <a:gd name="T6" fmla="*/ 809769 w 465"/>
                  <a:gd name="T7" fmla="*/ 293647 h 218"/>
                  <a:gd name="T8" fmla="*/ 771457 w 465"/>
                  <a:gd name="T9" fmla="*/ 272796 h 218"/>
                  <a:gd name="T10" fmla="*/ 59209 w 465"/>
                  <a:gd name="T11" fmla="*/ 0 h 218"/>
                  <a:gd name="T12" fmla="*/ 0 60000 65536"/>
                  <a:gd name="T13" fmla="*/ 0 60000 65536"/>
                  <a:gd name="T14" fmla="*/ 0 60000 65536"/>
                  <a:gd name="T15" fmla="*/ 0 60000 65536"/>
                  <a:gd name="T16" fmla="*/ 0 60000 65536"/>
                  <a:gd name="T17" fmla="*/ 0 60000 65536"/>
                  <a:gd name="T18" fmla="*/ 0 w 465"/>
                  <a:gd name="T19" fmla="*/ 0 h 218"/>
                  <a:gd name="T20" fmla="*/ 465 w 465"/>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465" h="218">
                    <a:moveTo>
                      <a:pt x="34" y="0"/>
                    </a:moveTo>
                    <a:cubicBezTo>
                      <a:pt x="22" y="5"/>
                      <a:pt x="10" y="10"/>
                      <a:pt x="0" y="15"/>
                    </a:cubicBezTo>
                    <a:cubicBezTo>
                      <a:pt x="152" y="167"/>
                      <a:pt x="328" y="218"/>
                      <a:pt x="328" y="218"/>
                    </a:cubicBezTo>
                    <a:cubicBezTo>
                      <a:pt x="465" y="169"/>
                      <a:pt x="465" y="169"/>
                      <a:pt x="465" y="169"/>
                    </a:cubicBezTo>
                    <a:cubicBezTo>
                      <a:pt x="443" y="157"/>
                      <a:pt x="443" y="157"/>
                      <a:pt x="443" y="157"/>
                    </a:cubicBezTo>
                    <a:cubicBezTo>
                      <a:pt x="34" y="0"/>
                      <a:pt x="34" y="0"/>
                      <a:pt x="34"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16" name="Freeform 20"/>
              <p:cNvSpPr/>
              <p:nvPr/>
            </p:nvSpPr>
            <p:spPr bwMode="auto">
              <a:xfrm>
                <a:off x="381770" y="1969991"/>
                <a:ext cx="77547" cy="38773"/>
              </a:xfrm>
              <a:custGeom>
                <a:avLst/>
                <a:gdLst>
                  <a:gd name="T0" fmla="*/ 49348 w 44"/>
                  <a:gd name="T1" fmla="*/ 0 h 22"/>
                  <a:gd name="T2" fmla="*/ 0 w 44"/>
                  <a:gd name="T3" fmla="*/ 21149 h 22"/>
                  <a:gd name="T4" fmla="*/ 1762 w 44"/>
                  <a:gd name="T5" fmla="*/ 22911 h 22"/>
                  <a:gd name="T6" fmla="*/ 17624 w 44"/>
                  <a:gd name="T7" fmla="*/ 38773 h 22"/>
                  <a:gd name="T8" fmla="*/ 77547 w 44"/>
                  <a:gd name="T9" fmla="*/ 12337 h 22"/>
                  <a:gd name="T10" fmla="*/ 51111 w 44"/>
                  <a:gd name="T11" fmla="*/ 1762 h 22"/>
                  <a:gd name="T12" fmla="*/ 49348 w 44"/>
                  <a:gd name="T13" fmla="*/ 0 h 22"/>
                  <a:gd name="T14" fmla="*/ 0 60000 65536"/>
                  <a:gd name="T15" fmla="*/ 0 60000 65536"/>
                  <a:gd name="T16" fmla="*/ 0 60000 65536"/>
                  <a:gd name="T17" fmla="*/ 0 60000 65536"/>
                  <a:gd name="T18" fmla="*/ 0 60000 65536"/>
                  <a:gd name="T19" fmla="*/ 0 60000 65536"/>
                  <a:gd name="T20" fmla="*/ 0 60000 65536"/>
                  <a:gd name="T21" fmla="*/ 0 w 44"/>
                  <a:gd name="T22" fmla="*/ 0 h 22"/>
                  <a:gd name="T23" fmla="*/ 44 w 4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2">
                    <a:moveTo>
                      <a:pt x="28" y="0"/>
                    </a:moveTo>
                    <a:cubicBezTo>
                      <a:pt x="19" y="4"/>
                      <a:pt x="10" y="8"/>
                      <a:pt x="0" y="12"/>
                    </a:cubicBezTo>
                    <a:cubicBezTo>
                      <a:pt x="1" y="13"/>
                      <a:pt x="1" y="13"/>
                      <a:pt x="1" y="13"/>
                    </a:cubicBezTo>
                    <a:cubicBezTo>
                      <a:pt x="4" y="16"/>
                      <a:pt x="7" y="19"/>
                      <a:pt x="10" y="22"/>
                    </a:cubicBezTo>
                    <a:cubicBezTo>
                      <a:pt x="20" y="17"/>
                      <a:pt x="32" y="12"/>
                      <a:pt x="44" y="7"/>
                    </a:cubicBezTo>
                    <a:cubicBezTo>
                      <a:pt x="29" y="1"/>
                      <a:pt x="29" y="1"/>
                      <a:pt x="29" y="1"/>
                    </a:cubicBezTo>
                    <a:cubicBezTo>
                      <a:pt x="28" y="0"/>
                      <a:pt x="28" y="0"/>
                      <a:pt x="28" y="0"/>
                    </a:cubicBezTo>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17" name="Freeform 21"/>
              <p:cNvSpPr>
                <a:spLocks noEditPoints="1"/>
              </p:cNvSpPr>
              <p:nvPr/>
            </p:nvSpPr>
            <p:spPr bwMode="auto">
              <a:xfrm>
                <a:off x="340014" y="1826827"/>
                <a:ext cx="90969" cy="164042"/>
              </a:xfrm>
              <a:custGeom>
                <a:avLst/>
                <a:gdLst>
                  <a:gd name="T0" fmla="*/ 10496 w 52"/>
                  <a:gd name="T1" fmla="*/ 37989 h 95"/>
                  <a:gd name="T2" fmla="*/ 10496 w 52"/>
                  <a:gd name="T3" fmla="*/ 37989 h 95"/>
                  <a:gd name="T4" fmla="*/ 41986 w 52"/>
                  <a:gd name="T5" fmla="*/ 164042 h 95"/>
                  <a:gd name="T6" fmla="*/ 90969 w 52"/>
                  <a:gd name="T7" fmla="*/ 143321 h 95"/>
                  <a:gd name="T8" fmla="*/ 50733 w 52"/>
                  <a:gd name="T9" fmla="*/ 41442 h 95"/>
                  <a:gd name="T10" fmla="*/ 10496 w 52"/>
                  <a:gd name="T11" fmla="*/ 37989 h 95"/>
                  <a:gd name="T12" fmla="*/ 33239 w 52"/>
                  <a:gd name="T13" fmla="*/ 0 h 95"/>
                  <a:gd name="T14" fmla="*/ 0 w 52"/>
                  <a:gd name="T15" fmla="*/ 0 h 95"/>
                  <a:gd name="T16" fmla="*/ 1749 w 52"/>
                  <a:gd name="T17" fmla="*/ 8634 h 95"/>
                  <a:gd name="T18" fmla="*/ 40236 w 52"/>
                  <a:gd name="T19" fmla="*/ 13814 h 95"/>
                  <a:gd name="T20" fmla="*/ 33239 w 52"/>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95"/>
                  <a:gd name="T35" fmla="*/ 52 w 52"/>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95">
                    <a:moveTo>
                      <a:pt x="6" y="22"/>
                    </a:moveTo>
                    <a:cubicBezTo>
                      <a:pt x="6" y="22"/>
                      <a:pt x="6" y="22"/>
                      <a:pt x="6" y="22"/>
                    </a:cubicBezTo>
                    <a:cubicBezTo>
                      <a:pt x="24" y="95"/>
                      <a:pt x="24" y="95"/>
                      <a:pt x="24" y="95"/>
                    </a:cubicBezTo>
                    <a:cubicBezTo>
                      <a:pt x="34" y="91"/>
                      <a:pt x="43" y="87"/>
                      <a:pt x="52" y="83"/>
                    </a:cubicBezTo>
                    <a:cubicBezTo>
                      <a:pt x="29" y="24"/>
                      <a:pt x="29" y="24"/>
                      <a:pt x="29" y="24"/>
                    </a:cubicBezTo>
                    <a:cubicBezTo>
                      <a:pt x="6" y="22"/>
                      <a:pt x="6" y="22"/>
                      <a:pt x="6" y="22"/>
                    </a:cubicBezTo>
                    <a:moveTo>
                      <a:pt x="19" y="0"/>
                    </a:moveTo>
                    <a:cubicBezTo>
                      <a:pt x="0" y="0"/>
                      <a:pt x="0" y="0"/>
                      <a:pt x="0" y="0"/>
                    </a:cubicBezTo>
                    <a:cubicBezTo>
                      <a:pt x="1" y="5"/>
                      <a:pt x="1" y="5"/>
                      <a:pt x="1" y="5"/>
                    </a:cubicBezTo>
                    <a:cubicBezTo>
                      <a:pt x="23" y="8"/>
                      <a:pt x="23" y="8"/>
                      <a:pt x="23" y="8"/>
                    </a:cubicBezTo>
                    <a:cubicBezTo>
                      <a:pt x="19" y="0"/>
                      <a:pt x="19" y="0"/>
                      <a:pt x="19" y="0"/>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18" name="Freeform 22"/>
              <p:cNvSpPr/>
              <p:nvPr/>
            </p:nvSpPr>
            <p:spPr bwMode="auto">
              <a:xfrm>
                <a:off x="342996" y="1834284"/>
                <a:ext cx="47721" cy="34300"/>
              </a:xfrm>
              <a:custGeom>
                <a:avLst/>
                <a:gdLst>
                  <a:gd name="T0" fmla="*/ 0 w 32"/>
                  <a:gd name="T1" fmla="*/ 0 h 23"/>
                  <a:gd name="T2" fmla="*/ 7456 w 32"/>
                  <a:gd name="T3" fmla="*/ 29826 h 23"/>
                  <a:gd name="T4" fmla="*/ 7456 w 32"/>
                  <a:gd name="T5" fmla="*/ 29826 h 23"/>
                  <a:gd name="T6" fmla="*/ 47721 w 32"/>
                  <a:gd name="T7" fmla="*/ 34300 h 23"/>
                  <a:gd name="T8" fmla="*/ 37282 w 32"/>
                  <a:gd name="T9" fmla="*/ 5965 h 23"/>
                  <a:gd name="T10" fmla="*/ 0 w 32"/>
                  <a:gd name="T11" fmla="*/ 0 h 23"/>
                  <a:gd name="T12" fmla="*/ 0 60000 65536"/>
                  <a:gd name="T13" fmla="*/ 0 60000 65536"/>
                  <a:gd name="T14" fmla="*/ 0 60000 65536"/>
                  <a:gd name="T15" fmla="*/ 0 60000 65536"/>
                  <a:gd name="T16" fmla="*/ 0 60000 65536"/>
                  <a:gd name="T17" fmla="*/ 0 60000 65536"/>
                  <a:gd name="T18" fmla="*/ 0 w 32"/>
                  <a:gd name="T19" fmla="*/ 0 h 23"/>
                  <a:gd name="T20" fmla="*/ 32 w 3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2" h="23">
                    <a:moveTo>
                      <a:pt x="0" y="0"/>
                    </a:moveTo>
                    <a:lnTo>
                      <a:pt x="5" y="20"/>
                    </a:lnTo>
                    <a:lnTo>
                      <a:pt x="32" y="23"/>
                    </a:lnTo>
                    <a:lnTo>
                      <a:pt x="25" y="4"/>
                    </a:lnTo>
                    <a:lnTo>
                      <a:pt x="0" y="0"/>
                    </a:lnTo>
                    <a:close/>
                  </a:path>
                </a:pathLst>
              </a:custGeom>
              <a:solidFill>
                <a:srgbClr val="9393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19" name="Freeform 23"/>
              <p:cNvSpPr/>
              <p:nvPr/>
            </p:nvSpPr>
            <p:spPr bwMode="auto">
              <a:xfrm>
                <a:off x="342996" y="1834284"/>
                <a:ext cx="47721" cy="34300"/>
              </a:xfrm>
              <a:custGeom>
                <a:avLst/>
                <a:gdLst>
                  <a:gd name="T0" fmla="*/ 0 w 32"/>
                  <a:gd name="T1" fmla="*/ 0 h 23"/>
                  <a:gd name="T2" fmla="*/ 7456 w 32"/>
                  <a:gd name="T3" fmla="*/ 29826 h 23"/>
                  <a:gd name="T4" fmla="*/ 7456 w 32"/>
                  <a:gd name="T5" fmla="*/ 29826 h 23"/>
                  <a:gd name="T6" fmla="*/ 47721 w 32"/>
                  <a:gd name="T7" fmla="*/ 34300 h 23"/>
                  <a:gd name="T8" fmla="*/ 37282 w 32"/>
                  <a:gd name="T9" fmla="*/ 5965 h 23"/>
                  <a:gd name="T10" fmla="*/ 0 w 32"/>
                  <a:gd name="T11" fmla="*/ 0 h 23"/>
                  <a:gd name="T12" fmla="*/ 0 60000 65536"/>
                  <a:gd name="T13" fmla="*/ 0 60000 65536"/>
                  <a:gd name="T14" fmla="*/ 0 60000 65536"/>
                  <a:gd name="T15" fmla="*/ 0 60000 65536"/>
                  <a:gd name="T16" fmla="*/ 0 60000 65536"/>
                  <a:gd name="T17" fmla="*/ 0 60000 65536"/>
                  <a:gd name="T18" fmla="*/ 0 w 32"/>
                  <a:gd name="T19" fmla="*/ 0 h 23"/>
                  <a:gd name="T20" fmla="*/ 32 w 3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2" h="23">
                    <a:moveTo>
                      <a:pt x="0" y="0"/>
                    </a:moveTo>
                    <a:lnTo>
                      <a:pt x="5" y="20"/>
                    </a:lnTo>
                    <a:lnTo>
                      <a:pt x="32" y="23"/>
                    </a:lnTo>
                    <a:lnTo>
                      <a:pt x="25"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20" name="Freeform 24"/>
              <p:cNvSpPr/>
              <p:nvPr/>
            </p:nvSpPr>
            <p:spPr bwMode="auto">
              <a:xfrm>
                <a:off x="340014" y="1820862"/>
                <a:ext cx="884334" cy="523442"/>
              </a:xfrm>
              <a:custGeom>
                <a:avLst/>
                <a:gdLst>
                  <a:gd name="T0" fmla="*/ 142747 w 508"/>
                  <a:gd name="T1" fmla="*/ 38258 h 301"/>
                  <a:gd name="T2" fmla="*/ 109671 w 508"/>
                  <a:gd name="T3" fmla="*/ 132165 h 301"/>
                  <a:gd name="T4" fmla="*/ 764218 w 508"/>
                  <a:gd name="T5" fmla="*/ 260851 h 301"/>
                  <a:gd name="T6" fmla="*/ 884334 w 508"/>
                  <a:gd name="T7" fmla="*/ 420840 h 301"/>
                  <a:gd name="T8" fmla="*/ 637138 w 508"/>
                  <a:gd name="T9" fmla="*/ 523442 h 301"/>
                  <a:gd name="T10" fmla="*/ 60929 w 508"/>
                  <a:gd name="T11" fmla="*/ 161728 h 301"/>
                  <a:gd name="T12" fmla="*/ 0 w 508"/>
                  <a:gd name="T13" fmla="*/ 0 h 301"/>
                  <a:gd name="T14" fmla="*/ 142747 w 508"/>
                  <a:gd name="T15" fmla="*/ 38258 h 301"/>
                  <a:gd name="T16" fmla="*/ 0 60000 65536"/>
                  <a:gd name="T17" fmla="*/ 0 60000 65536"/>
                  <a:gd name="T18" fmla="*/ 0 60000 65536"/>
                  <a:gd name="T19" fmla="*/ 0 60000 65536"/>
                  <a:gd name="T20" fmla="*/ 0 60000 65536"/>
                  <a:gd name="T21" fmla="*/ 0 60000 65536"/>
                  <a:gd name="T22" fmla="*/ 0 60000 65536"/>
                  <a:gd name="T23" fmla="*/ 0 60000 65536"/>
                  <a:gd name="T24" fmla="*/ 0 w 508"/>
                  <a:gd name="T25" fmla="*/ 0 h 301"/>
                  <a:gd name="T26" fmla="*/ 508 w 508"/>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8" h="301">
                    <a:moveTo>
                      <a:pt x="82" y="22"/>
                    </a:moveTo>
                    <a:cubicBezTo>
                      <a:pt x="63" y="76"/>
                      <a:pt x="63" y="76"/>
                      <a:pt x="63" y="76"/>
                    </a:cubicBezTo>
                    <a:cubicBezTo>
                      <a:pt x="63" y="76"/>
                      <a:pt x="302" y="193"/>
                      <a:pt x="439" y="150"/>
                    </a:cubicBezTo>
                    <a:cubicBezTo>
                      <a:pt x="508" y="242"/>
                      <a:pt x="508" y="242"/>
                      <a:pt x="508" y="242"/>
                    </a:cubicBezTo>
                    <a:cubicBezTo>
                      <a:pt x="366" y="301"/>
                      <a:pt x="366" y="301"/>
                      <a:pt x="366" y="301"/>
                    </a:cubicBezTo>
                    <a:cubicBezTo>
                      <a:pt x="366" y="301"/>
                      <a:pt x="175" y="245"/>
                      <a:pt x="35" y="93"/>
                    </a:cubicBezTo>
                    <a:cubicBezTo>
                      <a:pt x="0" y="0"/>
                      <a:pt x="0" y="0"/>
                      <a:pt x="0" y="0"/>
                    </a:cubicBezTo>
                    <a:lnTo>
                      <a:pt x="82" y="22"/>
                    </a:lnTo>
                    <a:close/>
                  </a:path>
                </a:pathLst>
              </a:custGeom>
              <a:solidFill>
                <a:srgbClr val="40163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21" name="Freeform 25"/>
              <p:cNvSpPr/>
              <p:nvPr/>
            </p:nvSpPr>
            <p:spPr bwMode="auto">
              <a:xfrm>
                <a:off x="732223" y="2104207"/>
                <a:ext cx="478703" cy="232641"/>
              </a:xfrm>
              <a:custGeom>
                <a:avLst/>
                <a:gdLst>
                  <a:gd name="T0" fmla="*/ 372518 w 275"/>
                  <a:gd name="T1" fmla="*/ 0 h 133"/>
                  <a:gd name="T2" fmla="*/ 0 w 275"/>
                  <a:gd name="T3" fmla="*/ 115446 h 133"/>
                  <a:gd name="T4" fmla="*/ 241963 w 275"/>
                  <a:gd name="T5" fmla="*/ 230892 h 133"/>
                  <a:gd name="T6" fmla="*/ 478703 w 275"/>
                  <a:gd name="T7" fmla="*/ 134687 h 133"/>
                  <a:gd name="T8" fmla="*/ 372518 w 275"/>
                  <a:gd name="T9" fmla="*/ 0 h 133"/>
                  <a:gd name="T10" fmla="*/ 0 60000 65536"/>
                  <a:gd name="T11" fmla="*/ 0 60000 65536"/>
                  <a:gd name="T12" fmla="*/ 0 60000 65536"/>
                  <a:gd name="T13" fmla="*/ 0 60000 65536"/>
                  <a:gd name="T14" fmla="*/ 0 60000 65536"/>
                  <a:gd name="T15" fmla="*/ 0 w 275"/>
                  <a:gd name="T16" fmla="*/ 0 h 133"/>
                  <a:gd name="T17" fmla="*/ 275 w 275"/>
                  <a:gd name="T18" fmla="*/ 133 h 133"/>
                </a:gdLst>
                <a:ahLst/>
                <a:cxnLst>
                  <a:cxn ang="T10">
                    <a:pos x="T0" y="T1"/>
                  </a:cxn>
                  <a:cxn ang="T11">
                    <a:pos x="T2" y="T3"/>
                  </a:cxn>
                  <a:cxn ang="T12">
                    <a:pos x="T4" y="T5"/>
                  </a:cxn>
                  <a:cxn ang="T13">
                    <a:pos x="T6" y="T7"/>
                  </a:cxn>
                  <a:cxn ang="T14">
                    <a:pos x="T8" y="T9"/>
                  </a:cxn>
                </a:cxnLst>
                <a:rect l="T15" t="T16" r="T17" b="T18"/>
                <a:pathLst>
                  <a:path w="275" h="133">
                    <a:moveTo>
                      <a:pt x="214" y="0"/>
                    </a:moveTo>
                    <a:cubicBezTo>
                      <a:pt x="214" y="0"/>
                      <a:pt x="111" y="84"/>
                      <a:pt x="0" y="66"/>
                    </a:cubicBezTo>
                    <a:cubicBezTo>
                      <a:pt x="0" y="66"/>
                      <a:pt x="132" y="131"/>
                      <a:pt x="139" y="132"/>
                    </a:cubicBezTo>
                    <a:cubicBezTo>
                      <a:pt x="145" y="133"/>
                      <a:pt x="275" y="77"/>
                      <a:pt x="275" y="77"/>
                    </a:cubicBezTo>
                    <a:lnTo>
                      <a:pt x="214" y="0"/>
                    </a:lnTo>
                    <a:close/>
                  </a:path>
                </a:pathLst>
              </a:custGeom>
              <a:solidFill>
                <a:srgbClr val="51214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22" name="Freeform 27"/>
              <p:cNvSpPr/>
              <p:nvPr/>
            </p:nvSpPr>
            <p:spPr bwMode="auto">
              <a:xfrm>
                <a:off x="1847706" y="1849197"/>
                <a:ext cx="95442" cy="138690"/>
              </a:xfrm>
              <a:custGeom>
                <a:avLst/>
                <a:gdLst>
                  <a:gd name="T0" fmla="*/ 67677 w 55"/>
                  <a:gd name="T1" fmla="*/ 0 h 80"/>
                  <a:gd name="T2" fmla="*/ 10412 w 55"/>
                  <a:gd name="T3" fmla="*/ 104018 h 80"/>
                  <a:gd name="T4" fmla="*/ 31236 w 55"/>
                  <a:gd name="T5" fmla="*/ 124821 h 80"/>
                  <a:gd name="T6" fmla="*/ 67677 w 55"/>
                  <a:gd name="T7" fmla="*/ 0 h 80"/>
                  <a:gd name="T8" fmla="*/ 0 60000 65536"/>
                  <a:gd name="T9" fmla="*/ 0 60000 65536"/>
                  <a:gd name="T10" fmla="*/ 0 60000 65536"/>
                  <a:gd name="T11" fmla="*/ 0 60000 65536"/>
                  <a:gd name="T12" fmla="*/ 0 w 55"/>
                  <a:gd name="T13" fmla="*/ 0 h 80"/>
                  <a:gd name="T14" fmla="*/ 55 w 55"/>
                  <a:gd name="T15" fmla="*/ 80 h 80"/>
                </a:gdLst>
                <a:ahLst/>
                <a:cxnLst>
                  <a:cxn ang="T8">
                    <a:pos x="T0" y="T1"/>
                  </a:cxn>
                  <a:cxn ang="T9">
                    <a:pos x="T2" y="T3"/>
                  </a:cxn>
                  <a:cxn ang="T10">
                    <a:pos x="T4" y="T5"/>
                  </a:cxn>
                  <a:cxn ang="T11">
                    <a:pos x="T6" y="T7"/>
                  </a:cxn>
                </a:cxnLst>
                <a:rect l="T12" t="T13" r="T14" b="T15"/>
                <a:pathLst>
                  <a:path w="55" h="80">
                    <a:moveTo>
                      <a:pt x="39" y="0"/>
                    </a:moveTo>
                    <a:cubicBezTo>
                      <a:pt x="39" y="0"/>
                      <a:pt x="35" y="46"/>
                      <a:pt x="6" y="60"/>
                    </a:cubicBezTo>
                    <a:cubicBezTo>
                      <a:pt x="6" y="60"/>
                      <a:pt x="0" y="80"/>
                      <a:pt x="18" y="72"/>
                    </a:cubicBezTo>
                    <a:cubicBezTo>
                      <a:pt x="37" y="65"/>
                      <a:pt x="55" y="19"/>
                      <a:pt x="39" y="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23" name="Freeform 87"/>
              <p:cNvSpPr/>
              <p:nvPr/>
            </p:nvSpPr>
            <p:spPr bwMode="auto">
              <a:xfrm>
                <a:off x="411596" y="638271"/>
                <a:ext cx="204306" cy="150620"/>
              </a:xfrm>
              <a:custGeom>
                <a:avLst/>
                <a:gdLst>
                  <a:gd name="T0" fmla="*/ 33178 w 117"/>
                  <a:gd name="T1" fmla="*/ 0 h 86"/>
                  <a:gd name="T2" fmla="*/ 10477 w 117"/>
                  <a:gd name="T3" fmla="*/ 12260 h 86"/>
                  <a:gd name="T4" fmla="*/ 17462 w 117"/>
                  <a:gd name="T5" fmla="*/ 52542 h 86"/>
                  <a:gd name="T6" fmla="*/ 155412 w 117"/>
                  <a:gd name="T7" fmla="*/ 145366 h 86"/>
                  <a:gd name="T8" fmla="*/ 172874 w 117"/>
                  <a:gd name="T9" fmla="*/ 150620 h 86"/>
                  <a:gd name="T10" fmla="*/ 195575 w 117"/>
                  <a:gd name="T11" fmla="*/ 138360 h 86"/>
                  <a:gd name="T12" fmla="*/ 188590 w 117"/>
                  <a:gd name="T13" fmla="*/ 98078 h 86"/>
                  <a:gd name="T14" fmla="*/ 50640 w 117"/>
                  <a:gd name="T15" fmla="*/ 5254 h 86"/>
                  <a:gd name="T16" fmla="*/ 33178 w 117"/>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86"/>
                  <a:gd name="T29" fmla="*/ 117 w 11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86">
                    <a:moveTo>
                      <a:pt x="19" y="0"/>
                    </a:moveTo>
                    <a:cubicBezTo>
                      <a:pt x="14" y="0"/>
                      <a:pt x="9" y="2"/>
                      <a:pt x="6" y="7"/>
                    </a:cubicBezTo>
                    <a:cubicBezTo>
                      <a:pt x="0" y="15"/>
                      <a:pt x="2" y="25"/>
                      <a:pt x="10" y="30"/>
                    </a:cubicBezTo>
                    <a:cubicBezTo>
                      <a:pt x="89" y="83"/>
                      <a:pt x="89" y="83"/>
                      <a:pt x="89" y="83"/>
                    </a:cubicBezTo>
                    <a:cubicBezTo>
                      <a:pt x="92" y="85"/>
                      <a:pt x="95" y="86"/>
                      <a:pt x="99" y="86"/>
                    </a:cubicBezTo>
                    <a:cubicBezTo>
                      <a:pt x="104" y="86"/>
                      <a:pt x="109" y="84"/>
                      <a:pt x="112" y="79"/>
                    </a:cubicBezTo>
                    <a:cubicBezTo>
                      <a:pt x="117" y="71"/>
                      <a:pt x="115" y="61"/>
                      <a:pt x="108" y="56"/>
                    </a:cubicBezTo>
                    <a:cubicBezTo>
                      <a:pt x="29" y="3"/>
                      <a:pt x="29" y="3"/>
                      <a:pt x="29" y="3"/>
                    </a:cubicBezTo>
                    <a:cubicBezTo>
                      <a:pt x="26" y="1"/>
                      <a:pt x="22" y="0"/>
                      <a:pt x="19" y="0"/>
                    </a:cubicBezTo>
                  </a:path>
                </a:pathLst>
              </a:custGeom>
              <a:solidFill>
                <a:srgbClr val="E775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24" name="Freeform 88"/>
              <p:cNvSpPr/>
              <p:nvPr/>
            </p:nvSpPr>
            <p:spPr bwMode="auto">
              <a:xfrm>
                <a:off x="423526" y="642745"/>
                <a:ext cx="204306" cy="158076"/>
              </a:xfrm>
              <a:custGeom>
                <a:avLst/>
                <a:gdLst>
                  <a:gd name="T0" fmla="*/ 186844 w 117"/>
                  <a:gd name="T1" fmla="*/ 100752 h 91"/>
                  <a:gd name="T2" fmla="*/ 193829 w 117"/>
                  <a:gd name="T3" fmla="*/ 140705 h 91"/>
                  <a:gd name="T4" fmla="*/ 153666 w 117"/>
                  <a:gd name="T5" fmla="*/ 149391 h 91"/>
                  <a:gd name="T6" fmla="*/ 15716 w 117"/>
                  <a:gd name="T7" fmla="*/ 55587 h 91"/>
                  <a:gd name="T8" fmla="*/ 8731 w 117"/>
                  <a:gd name="T9" fmla="*/ 15634 h 91"/>
                  <a:gd name="T10" fmla="*/ 48894 w 117"/>
                  <a:gd name="T11" fmla="*/ 8685 h 91"/>
                  <a:gd name="T12" fmla="*/ 186844 w 117"/>
                  <a:gd name="T13" fmla="*/ 100752 h 91"/>
                  <a:gd name="T14" fmla="*/ 0 60000 65536"/>
                  <a:gd name="T15" fmla="*/ 0 60000 65536"/>
                  <a:gd name="T16" fmla="*/ 0 60000 65536"/>
                  <a:gd name="T17" fmla="*/ 0 60000 65536"/>
                  <a:gd name="T18" fmla="*/ 0 60000 65536"/>
                  <a:gd name="T19" fmla="*/ 0 60000 65536"/>
                  <a:gd name="T20" fmla="*/ 0 60000 65536"/>
                  <a:gd name="T21" fmla="*/ 0 w 117"/>
                  <a:gd name="T22" fmla="*/ 0 h 91"/>
                  <a:gd name="T23" fmla="*/ 117 w 117"/>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91">
                    <a:moveTo>
                      <a:pt x="107" y="58"/>
                    </a:moveTo>
                    <a:cubicBezTo>
                      <a:pt x="114" y="63"/>
                      <a:pt x="117" y="73"/>
                      <a:pt x="111" y="81"/>
                    </a:cubicBezTo>
                    <a:cubicBezTo>
                      <a:pt x="106" y="89"/>
                      <a:pt x="96" y="91"/>
                      <a:pt x="88" y="86"/>
                    </a:cubicBezTo>
                    <a:cubicBezTo>
                      <a:pt x="9" y="32"/>
                      <a:pt x="9" y="32"/>
                      <a:pt x="9" y="32"/>
                    </a:cubicBezTo>
                    <a:cubicBezTo>
                      <a:pt x="2" y="27"/>
                      <a:pt x="0" y="17"/>
                      <a:pt x="5" y="9"/>
                    </a:cubicBezTo>
                    <a:cubicBezTo>
                      <a:pt x="10" y="2"/>
                      <a:pt x="20" y="0"/>
                      <a:pt x="28" y="5"/>
                    </a:cubicBezTo>
                    <a:lnTo>
                      <a:pt x="107" y="58"/>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25" name="Freeform 100"/>
              <p:cNvSpPr/>
              <p:nvPr/>
            </p:nvSpPr>
            <p:spPr bwMode="auto">
              <a:xfrm>
                <a:off x="28335" y="727748"/>
                <a:ext cx="277380" cy="402648"/>
              </a:xfrm>
              <a:custGeom>
                <a:avLst/>
                <a:gdLst>
                  <a:gd name="T0" fmla="*/ 277380 w 159"/>
                  <a:gd name="T1" fmla="*/ 0 h 231"/>
                  <a:gd name="T2" fmla="*/ 0 w 159"/>
                  <a:gd name="T3" fmla="*/ 252744 h 231"/>
                  <a:gd name="T4" fmla="*/ 111650 w 159"/>
                  <a:gd name="T5" fmla="*/ 402648 h 231"/>
                  <a:gd name="T6" fmla="*/ 277380 w 159"/>
                  <a:gd name="T7" fmla="*/ 0 h 231"/>
                  <a:gd name="T8" fmla="*/ 0 60000 65536"/>
                  <a:gd name="T9" fmla="*/ 0 60000 65536"/>
                  <a:gd name="T10" fmla="*/ 0 60000 65536"/>
                  <a:gd name="T11" fmla="*/ 0 60000 65536"/>
                  <a:gd name="T12" fmla="*/ 0 w 159"/>
                  <a:gd name="T13" fmla="*/ 0 h 231"/>
                  <a:gd name="T14" fmla="*/ 159 w 159"/>
                  <a:gd name="T15" fmla="*/ 231 h 231"/>
                </a:gdLst>
                <a:ahLst/>
                <a:cxnLst>
                  <a:cxn ang="T8">
                    <a:pos x="T0" y="T1"/>
                  </a:cxn>
                  <a:cxn ang="T9">
                    <a:pos x="T2" y="T3"/>
                  </a:cxn>
                  <a:cxn ang="T10">
                    <a:pos x="T4" y="T5"/>
                  </a:cxn>
                  <a:cxn ang="T11">
                    <a:pos x="T6" y="T7"/>
                  </a:cxn>
                </a:cxnLst>
                <a:rect l="T12" t="T13" r="T14" b="T15"/>
                <a:pathLst>
                  <a:path w="159" h="231">
                    <a:moveTo>
                      <a:pt x="159" y="0"/>
                    </a:moveTo>
                    <a:cubicBezTo>
                      <a:pt x="159" y="0"/>
                      <a:pt x="35" y="84"/>
                      <a:pt x="0" y="145"/>
                    </a:cubicBezTo>
                    <a:cubicBezTo>
                      <a:pt x="64" y="231"/>
                      <a:pt x="64" y="231"/>
                      <a:pt x="64" y="231"/>
                    </a:cubicBezTo>
                    <a:lnTo>
                      <a:pt x="159" y="0"/>
                    </a:lnTo>
                    <a:close/>
                  </a:path>
                </a:pathLst>
              </a:custGeom>
              <a:solidFill>
                <a:srgbClr val="FFBE7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26" name="Freeform 101"/>
              <p:cNvSpPr/>
              <p:nvPr/>
            </p:nvSpPr>
            <p:spPr bwMode="auto">
              <a:xfrm>
                <a:off x="41756" y="463791"/>
                <a:ext cx="1204961" cy="1474883"/>
              </a:xfrm>
              <a:custGeom>
                <a:avLst/>
                <a:gdLst>
                  <a:gd name="T0" fmla="*/ 888507 w 693"/>
                  <a:gd name="T1" fmla="*/ 1036592 h 848"/>
                  <a:gd name="T2" fmla="*/ 333842 w 693"/>
                  <a:gd name="T3" fmla="*/ 1367050 h 848"/>
                  <a:gd name="T4" fmla="*/ 74767 w 693"/>
                  <a:gd name="T5" fmla="*/ 756573 h 848"/>
                  <a:gd name="T6" fmla="*/ 123452 w 693"/>
                  <a:gd name="T7" fmla="*/ 589605 h 848"/>
                  <a:gd name="T8" fmla="*/ 740712 w 693"/>
                  <a:gd name="T9" fmla="*/ 71309 h 848"/>
                  <a:gd name="T10" fmla="*/ 1010220 w 693"/>
                  <a:gd name="T11" fmla="*/ 612216 h 848"/>
                  <a:gd name="T12" fmla="*/ 1180618 w 693"/>
                  <a:gd name="T13" fmla="*/ 737442 h 848"/>
                  <a:gd name="T14" fmla="*/ 897200 w 693"/>
                  <a:gd name="T15" fmla="*/ 1010504 h 848"/>
                  <a:gd name="T16" fmla="*/ 888507 w 693"/>
                  <a:gd name="T17" fmla="*/ 1036592 h 8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3"/>
                  <a:gd name="T28" fmla="*/ 0 h 848"/>
                  <a:gd name="T29" fmla="*/ 693 w 693"/>
                  <a:gd name="T30" fmla="*/ 848 h 8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3" h="848">
                    <a:moveTo>
                      <a:pt x="511" y="596"/>
                    </a:moveTo>
                    <a:cubicBezTo>
                      <a:pt x="457" y="747"/>
                      <a:pt x="386" y="848"/>
                      <a:pt x="192" y="786"/>
                    </a:cubicBezTo>
                    <a:cubicBezTo>
                      <a:pt x="2" y="727"/>
                      <a:pt x="0" y="597"/>
                      <a:pt x="43" y="435"/>
                    </a:cubicBezTo>
                    <a:cubicBezTo>
                      <a:pt x="51" y="404"/>
                      <a:pt x="61" y="372"/>
                      <a:pt x="71" y="339"/>
                    </a:cubicBezTo>
                    <a:cubicBezTo>
                      <a:pt x="168" y="32"/>
                      <a:pt x="295" y="0"/>
                      <a:pt x="426" y="41"/>
                    </a:cubicBezTo>
                    <a:cubicBezTo>
                      <a:pt x="537" y="76"/>
                      <a:pt x="619" y="140"/>
                      <a:pt x="581" y="352"/>
                    </a:cubicBezTo>
                    <a:cubicBezTo>
                      <a:pt x="581" y="352"/>
                      <a:pt x="664" y="330"/>
                      <a:pt x="679" y="424"/>
                    </a:cubicBezTo>
                    <a:cubicBezTo>
                      <a:pt x="693" y="518"/>
                      <a:pt x="582" y="583"/>
                      <a:pt x="516" y="581"/>
                    </a:cubicBezTo>
                    <a:lnTo>
                      <a:pt x="511" y="596"/>
                    </a:lnTo>
                    <a:close/>
                  </a:path>
                </a:pathLst>
              </a:custGeom>
              <a:solidFill>
                <a:srgbClr val="FFBE7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27" name="Freeform 102"/>
              <p:cNvSpPr/>
              <p:nvPr/>
            </p:nvSpPr>
            <p:spPr bwMode="auto">
              <a:xfrm>
                <a:off x="68600" y="1437601"/>
                <a:ext cx="809769" cy="483177"/>
              </a:xfrm>
              <a:custGeom>
                <a:avLst/>
                <a:gdLst>
                  <a:gd name="T0" fmla="*/ 316942 w 465"/>
                  <a:gd name="T1" fmla="*/ 347120 h 277"/>
                  <a:gd name="T2" fmla="*/ 809769 w 465"/>
                  <a:gd name="T3" fmla="*/ 191875 h 277"/>
                  <a:gd name="T4" fmla="*/ 306493 w 465"/>
                  <a:gd name="T5" fmla="*/ 394217 h 277"/>
                  <a:gd name="T6" fmla="*/ 8707 w 465"/>
                  <a:gd name="T7" fmla="*/ 0 h 277"/>
                  <a:gd name="T8" fmla="*/ 316942 w 465"/>
                  <a:gd name="T9" fmla="*/ 347120 h 277"/>
                  <a:gd name="T10" fmla="*/ 0 60000 65536"/>
                  <a:gd name="T11" fmla="*/ 0 60000 65536"/>
                  <a:gd name="T12" fmla="*/ 0 60000 65536"/>
                  <a:gd name="T13" fmla="*/ 0 60000 65536"/>
                  <a:gd name="T14" fmla="*/ 0 60000 65536"/>
                  <a:gd name="T15" fmla="*/ 0 w 465"/>
                  <a:gd name="T16" fmla="*/ 0 h 277"/>
                  <a:gd name="T17" fmla="*/ 465 w 465"/>
                  <a:gd name="T18" fmla="*/ 277 h 277"/>
                </a:gdLst>
                <a:ahLst/>
                <a:cxnLst>
                  <a:cxn ang="T10">
                    <a:pos x="T0" y="T1"/>
                  </a:cxn>
                  <a:cxn ang="T11">
                    <a:pos x="T2" y="T3"/>
                  </a:cxn>
                  <a:cxn ang="T12">
                    <a:pos x="T4" y="T5"/>
                  </a:cxn>
                  <a:cxn ang="T13">
                    <a:pos x="T6" y="T7"/>
                  </a:cxn>
                  <a:cxn ang="T14">
                    <a:pos x="T8" y="T9"/>
                  </a:cxn>
                </a:cxnLst>
                <a:rect l="T15" t="T16" r="T17" b="T18"/>
                <a:pathLst>
                  <a:path w="465" h="277">
                    <a:moveTo>
                      <a:pt x="182" y="199"/>
                    </a:moveTo>
                    <a:cubicBezTo>
                      <a:pt x="332" y="246"/>
                      <a:pt x="411" y="201"/>
                      <a:pt x="465" y="110"/>
                    </a:cubicBezTo>
                    <a:cubicBezTo>
                      <a:pt x="412" y="217"/>
                      <a:pt x="336" y="277"/>
                      <a:pt x="176" y="226"/>
                    </a:cubicBezTo>
                    <a:cubicBezTo>
                      <a:pt x="38" y="183"/>
                      <a:pt x="0" y="103"/>
                      <a:pt x="5" y="0"/>
                    </a:cubicBezTo>
                    <a:cubicBezTo>
                      <a:pt x="10" y="89"/>
                      <a:pt x="56" y="159"/>
                      <a:pt x="182" y="199"/>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28" name="Freeform 103"/>
              <p:cNvSpPr/>
              <p:nvPr/>
            </p:nvSpPr>
            <p:spPr bwMode="auto">
              <a:xfrm>
                <a:off x="951442" y="1298912"/>
                <a:ext cx="259484" cy="175972"/>
              </a:xfrm>
              <a:custGeom>
                <a:avLst/>
                <a:gdLst>
                  <a:gd name="T0" fmla="*/ 12191 w 149"/>
                  <a:gd name="T1" fmla="*/ 142868 h 101"/>
                  <a:gd name="T2" fmla="*/ 19157 w 149"/>
                  <a:gd name="T3" fmla="*/ 114992 h 101"/>
                  <a:gd name="T4" fmla="*/ 259484 w 149"/>
                  <a:gd name="T5" fmla="*/ 0 h 101"/>
                  <a:gd name="T6" fmla="*/ 0 w 149"/>
                  <a:gd name="T7" fmla="*/ 175972 h 101"/>
                  <a:gd name="T8" fmla="*/ 12191 w 149"/>
                  <a:gd name="T9" fmla="*/ 142868 h 101"/>
                  <a:gd name="T10" fmla="*/ 0 60000 65536"/>
                  <a:gd name="T11" fmla="*/ 0 60000 65536"/>
                  <a:gd name="T12" fmla="*/ 0 60000 65536"/>
                  <a:gd name="T13" fmla="*/ 0 60000 65536"/>
                  <a:gd name="T14" fmla="*/ 0 60000 65536"/>
                  <a:gd name="T15" fmla="*/ 0 w 149"/>
                  <a:gd name="T16" fmla="*/ 0 h 101"/>
                  <a:gd name="T17" fmla="*/ 149 w 149"/>
                  <a:gd name="T18" fmla="*/ 101 h 101"/>
                </a:gdLst>
                <a:ahLst/>
                <a:cxnLst>
                  <a:cxn ang="T10">
                    <a:pos x="T0" y="T1"/>
                  </a:cxn>
                  <a:cxn ang="T11">
                    <a:pos x="T2" y="T3"/>
                  </a:cxn>
                  <a:cxn ang="T12">
                    <a:pos x="T4" y="T5"/>
                  </a:cxn>
                  <a:cxn ang="T13">
                    <a:pos x="T6" y="T7"/>
                  </a:cxn>
                  <a:cxn ang="T14">
                    <a:pos x="T8" y="T9"/>
                  </a:cxn>
                </a:cxnLst>
                <a:rect l="T15" t="T16" r="T17" b="T18"/>
                <a:pathLst>
                  <a:path w="149" h="101">
                    <a:moveTo>
                      <a:pt x="7" y="82"/>
                    </a:moveTo>
                    <a:cubicBezTo>
                      <a:pt x="11" y="66"/>
                      <a:pt x="11" y="66"/>
                      <a:pt x="11" y="66"/>
                    </a:cubicBezTo>
                    <a:cubicBezTo>
                      <a:pt x="53" y="67"/>
                      <a:pt x="113" y="42"/>
                      <a:pt x="149" y="0"/>
                    </a:cubicBezTo>
                    <a:cubicBezTo>
                      <a:pt x="125" y="60"/>
                      <a:pt x="51" y="99"/>
                      <a:pt x="0" y="101"/>
                    </a:cubicBezTo>
                    <a:cubicBezTo>
                      <a:pt x="2" y="94"/>
                      <a:pt x="4" y="88"/>
                      <a:pt x="7" y="82"/>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29" name="Freeform 104"/>
              <p:cNvSpPr/>
              <p:nvPr/>
            </p:nvSpPr>
            <p:spPr bwMode="auto">
              <a:xfrm>
                <a:off x="875386" y="963372"/>
                <a:ext cx="380278" cy="410104"/>
              </a:xfrm>
              <a:custGeom>
                <a:avLst/>
                <a:gdLst>
                  <a:gd name="T0" fmla="*/ 0 w 219"/>
                  <a:gd name="T1" fmla="*/ 385776 h 236"/>
                  <a:gd name="T2" fmla="*/ 8682 w 219"/>
                  <a:gd name="T3" fmla="*/ 399678 h 236"/>
                  <a:gd name="T4" fmla="*/ 232682 w 219"/>
                  <a:gd name="T5" fmla="*/ 175511 h 236"/>
                  <a:gd name="T6" fmla="*/ 256992 w 219"/>
                  <a:gd name="T7" fmla="*/ 410104 h 236"/>
                  <a:gd name="T8" fmla="*/ 333394 w 219"/>
                  <a:gd name="T9" fmla="*/ 206790 h 236"/>
                  <a:gd name="T10" fmla="*/ 0 w 219"/>
                  <a:gd name="T11" fmla="*/ 385776 h 236"/>
                  <a:gd name="T12" fmla="*/ 0 60000 65536"/>
                  <a:gd name="T13" fmla="*/ 0 60000 65536"/>
                  <a:gd name="T14" fmla="*/ 0 60000 65536"/>
                  <a:gd name="T15" fmla="*/ 0 60000 65536"/>
                  <a:gd name="T16" fmla="*/ 0 60000 65536"/>
                  <a:gd name="T17" fmla="*/ 0 60000 65536"/>
                  <a:gd name="T18" fmla="*/ 0 w 219"/>
                  <a:gd name="T19" fmla="*/ 0 h 236"/>
                  <a:gd name="T20" fmla="*/ 219 w 219"/>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219" h="236">
                    <a:moveTo>
                      <a:pt x="0" y="222"/>
                    </a:moveTo>
                    <a:cubicBezTo>
                      <a:pt x="5" y="230"/>
                      <a:pt x="5" y="230"/>
                      <a:pt x="5" y="230"/>
                    </a:cubicBezTo>
                    <a:cubicBezTo>
                      <a:pt x="5" y="230"/>
                      <a:pt x="70" y="82"/>
                      <a:pt x="134" y="101"/>
                    </a:cubicBezTo>
                    <a:cubicBezTo>
                      <a:pt x="197" y="120"/>
                      <a:pt x="173" y="200"/>
                      <a:pt x="148" y="236"/>
                    </a:cubicBezTo>
                    <a:cubicBezTo>
                      <a:pt x="148" y="236"/>
                      <a:pt x="219" y="175"/>
                      <a:pt x="192" y="119"/>
                    </a:cubicBezTo>
                    <a:cubicBezTo>
                      <a:pt x="164" y="63"/>
                      <a:pt x="88" y="0"/>
                      <a:pt x="0" y="222"/>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30" name="Freeform 105"/>
              <p:cNvSpPr/>
              <p:nvPr/>
            </p:nvSpPr>
            <p:spPr bwMode="auto">
              <a:xfrm>
                <a:off x="137199" y="510020"/>
                <a:ext cx="1051358" cy="1275051"/>
              </a:xfrm>
              <a:custGeom>
                <a:avLst/>
                <a:gdLst>
                  <a:gd name="T0" fmla="*/ 281987 w 604"/>
                  <a:gd name="T1" fmla="*/ 170704 h 732"/>
                  <a:gd name="T2" fmla="*/ 210620 w 604"/>
                  <a:gd name="T3" fmla="*/ 264765 h 732"/>
                  <a:gd name="T4" fmla="*/ 0 w 604"/>
                  <a:gd name="T5" fmla="*/ 444178 h 732"/>
                  <a:gd name="T6" fmla="*/ 151437 w 604"/>
                  <a:gd name="T7" fmla="*/ 545206 h 732"/>
                  <a:gd name="T8" fmla="*/ 50479 w 604"/>
                  <a:gd name="T9" fmla="*/ 764682 h 732"/>
                  <a:gd name="T10" fmla="*/ 3481 w 604"/>
                  <a:gd name="T11" fmla="*/ 851776 h 732"/>
                  <a:gd name="T12" fmla="*/ 311578 w 604"/>
                  <a:gd name="T13" fmla="*/ 1210602 h 732"/>
                  <a:gd name="T14" fmla="*/ 804184 w 604"/>
                  <a:gd name="T15" fmla="*/ 926676 h 732"/>
                  <a:gd name="T16" fmla="*/ 844220 w 604"/>
                  <a:gd name="T17" fmla="*/ 904032 h 732"/>
                  <a:gd name="T18" fmla="*/ 1011323 w 604"/>
                  <a:gd name="T19" fmla="*/ 726361 h 732"/>
                  <a:gd name="T20" fmla="*/ 781556 w 604"/>
                  <a:gd name="T21" fmla="*/ 703717 h 732"/>
                  <a:gd name="T22" fmla="*/ 828554 w 604"/>
                  <a:gd name="T23" fmla="*/ 332698 h 732"/>
                  <a:gd name="T24" fmla="*/ 880773 w 604"/>
                  <a:gd name="T25" fmla="*/ 210767 h 732"/>
                  <a:gd name="T26" fmla="*/ 560492 w 604"/>
                  <a:gd name="T27" fmla="*/ 0 h 732"/>
                  <a:gd name="T28" fmla="*/ 281987 w 604"/>
                  <a:gd name="T29" fmla="*/ 170704 h 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4"/>
                  <a:gd name="T46" fmla="*/ 0 h 732"/>
                  <a:gd name="T47" fmla="*/ 604 w 604"/>
                  <a:gd name="T48" fmla="*/ 732 h 7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4" h="732">
                    <a:moveTo>
                      <a:pt x="162" y="98"/>
                    </a:moveTo>
                    <a:cubicBezTo>
                      <a:pt x="121" y="152"/>
                      <a:pt x="121" y="152"/>
                      <a:pt x="121" y="152"/>
                    </a:cubicBezTo>
                    <a:cubicBezTo>
                      <a:pt x="0" y="255"/>
                      <a:pt x="0" y="255"/>
                      <a:pt x="0" y="255"/>
                    </a:cubicBezTo>
                    <a:cubicBezTo>
                      <a:pt x="87" y="313"/>
                      <a:pt x="87" y="313"/>
                      <a:pt x="87" y="313"/>
                    </a:cubicBezTo>
                    <a:cubicBezTo>
                      <a:pt x="29" y="439"/>
                      <a:pt x="29" y="439"/>
                      <a:pt x="29" y="439"/>
                    </a:cubicBezTo>
                    <a:cubicBezTo>
                      <a:pt x="2" y="489"/>
                      <a:pt x="2" y="489"/>
                      <a:pt x="2" y="489"/>
                    </a:cubicBezTo>
                    <a:cubicBezTo>
                      <a:pt x="2" y="489"/>
                      <a:pt x="21" y="659"/>
                      <a:pt x="179" y="695"/>
                    </a:cubicBezTo>
                    <a:cubicBezTo>
                      <a:pt x="337" y="732"/>
                      <a:pt x="462" y="532"/>
                      <a:pt x="462" y="532"/>
                    </a:cubicBezTo>
                    <a:cubicBezTo>
                      <a:pt x="485" y="519"/>
                      <a:pt x="485" y="519"/>
                      <a:pt x="485" y="519"/>
                    </a:cubicBezTo>
                    <a:cubicBezTo>
                      <a:pt x="485" y="519"/>
                      <a:pt x="604" y="474"/>
                      <a:pt x="581" y="417"/>
                    </a:cubicBezTo>
                    <a:cubicBezTo>
                      <a:pt x="558" y="361"/>
                      <a:pt x="481" y="363"/>
                      <a:pt x="449" y="404"/>
                    </a:cubicBezTo>
                    <a:cubicBezTo>
                      <a:pt x="476" y="191"/>
                      <a:pt x="476" y="191"/>
                      <a:pt x="476" y="191"/>
                    </a:cubicBezTo>
                    <a:cubicBezTo>
                      <a:pt x="506" y="121"/>
                      <a:pt x="506" y="121"/>
                      <a:pt x="506" y="121"/>
                    </a:cubicBezTo>
                    <a:cubicBezTo>
                      <a:pt x="322" y="0"/>
                      <a:pt x="322" y="0"/>
                      <a:pt x="322" y="0"/>
                    </a:cubicBezTo>
                    <a:cubicBezTo>
                      <a:pt x="322" y="0"/>
                      <a:pt x="141" y="43"/>
                      <a:pt x="162" y="98"/>
                    </a:cubicBezTo>
                    <a:close/>
                  </a:path>
                </a:pathLst>
              </a:custGeom>
              <a:solidFill>
                <a:srgbClr val="F7AE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31" name="Freeform 106"/>
              <p:cNvSpPr/>
              <p:nvPr/>
            </p:nvSpPr>
            <p:spPr bwMode="auto">
              <a:xfrm>
                <a:off x="28335" y="979776"/>
                <a:ext cx="167024" cy="150620"/>
              </a:xfrm>
              <a:custGeom>
                <a:avLst/>
                <a:gdLst>
                  <a:gd name="T0" fmla="*/ 0 w 112"/>
                  <a:gd name="T1" fmla="*/ 0 h 101"/>
                  <a:gd name="T2" fmla="*/ 167024 w 112"/>
                  <a:gd name="T3" fmla="*/ 98425 h 101"/>
                  <a:gd name="T4" fmla="*/ 111846 w 112"/>
                  <a:gd name="T5" fmla="*/ 150620 h 101"/>
                  <a:gd name="T6" fmla="*/ 0 w 112"/>
                  <a:gd name="T7" fmla="*/ 0 h 101"/>
                  <a:gd name="T8" fmla="*/ 0 60000 65536"/>
                  <a:gd name="T9" fmla="*/ 0 60000 65536"/>
                  <a:gd name="T10" fmla="*/ 0 60000 65536"/>
                  <a:gd name="T11" fmla="*/ 0 60000 65536"/>
                  <a:gd name="T12" fmla="*/ 0 w 112"/>
                  <a:gd name="T13" fmla="*/ 0 h 101"/>
                  <a:gd name="T14" fmla="*/ 112 w 112"/>
                  <a:gd name="T15" fmla="*/ 101 h 101"/>
                </a:gdLst>
                <a:ahLst/>
                <a:cxnLst>
                  <a:cxn ang="T8">
                    <a:pos x="T0" y="T1"/>
                  </a:cxn>
                  <a:cxn ang="T9">
                    <a:pos x="T2" y="T3"/>
                  </a:cxn>
                  <a:cxn ang="T10">
                    <a:pos x="T4" y="T5"/>
                  </a:cxn>
                  <a:cxn ang="T11">
                    <a:pos x="T6" y="T7"/>
                  </a:cxn>
                </a:cxnLst>
                <a:rect l="T12" t="T13" r="T14" b="T15"/>
                <a:pathLst>
                  <a:path w="112" h="101">
                    <a:moveTo>
                      <a:pt x="0" y="0"/>
                    </a:moveTo>
                    <a:lnTo>
                      <a:pt x="112" y="66"/>
                    </a:lnTo>
                    <a:lnTo>
                      <a:pt x="75" y="101"/>
                    </a:lnTo>
                    <a:lnTo>
                      <a:pt x="0" y="0"/>
                    </a:ln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32" name="Freeform 107"/>
              <p:cNvSpPr/>
              <p:nvPr/>
            </p:nvSpPr>
            <p:spPr bwMode="auto">
              <a:xfrm>
                <a:off x="131234" y="0"/>
                <a:ext cx="1603135" cy="1635942"/>
              </a:xfrm>
              <a:custGeom>
                <a:avLst/>
                <a:gdLst>
                  <a:gd name="T0" fmla="*/ 739775 w 921"/>
                  <a:gd name="T1" fmla="*/ 1355743 h 940"/>
                  <a:gd name="T2" fmla="*/ 1021759 w 921"/>
                  <a:gd name="T3" fmla="*/ 1129496 h 940"/>
                  <a:gd name="T4" fmla="*/ 814622 w 921"/>
                  <a:gd name="T5" fmla="*/ 1460165 h 940"/>
                  <a:gd name="T6" fmla="*/ 798957 w 921"/>
                  <a:gd name="T7" fmla="*/ 1635942 h 940"/>
                  <a:gd name="T8" fmla="*/ 1014797 w 921"/>
                  <a:gd name="T9" fmla="*/ 1472348 h 940"/>
                  <a:gd name="T10" fmla="*/ 1169714 w 921"/>
                  <a:gd name="T11" fmla="*/ 513407 h 940"/>
                  <a:gd name="T12" fmla="*/ 365536 w 921"/>
                  <a:gd name="T13" fmla="*/ 0 h 940"/>
                  <a:gd name="T14" fmla="*/ 424718 w 921"/>
                  <a:gd name="T15" fmla="*/ 518628 h 940"/>
                  <a:gd name="T16" fmla="*/ 861620 w 921"/>
                  <a:gd name="T17" fmla="*/ 715290 h 940"/>
                  <a:gd name="T18" fmla="*/ 781550 w 921"/>
                  <a:gd name="T19" fmla="*/ 859740 h 940"/>
                  <a:gd name="T20" fmla="*/ 739775 w 921"/>
                  <a:gd name="T21" fmla="*/ 1355743 h 9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1"/>
                  <a:gd name="T34" fmla="*/ 0 h 940"/>
                  <a:gd name="T35" fmla="*/ 921 w 921"/>
                  <a:gd name="T36" fmla="*/ 940 h 9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1" h="940">
                    <a:moveTo>
                      <a:pt x="425" y="779"/>
                    </a:moveTo>
                    <a:cubicBezTo>
                      <a:pt x="425" y="779"/>
                      <a:pt x="504" y="578"/>
                      <a:pt x="587" y="649"/>
                    </a:cubicBezTo>
                    <a:cubicBezTo>
                      <a:pt x="670" y="719"/>
                      <a:pt x="535" y="861"/>
                      <a:pt x="468" y="839"/>
                    </a:cubicBezTo>
                    <a:cubicBezTo>
                      <a:pt x="468" y="839"/>
                      <a:pt x="432" y="903"/>
                      <a:pt x="459" y="940"/>
                    </a:cubicBezTo>
                    <a:cubicBezTo>
                      <a:pt x="459" y="940"/>
                      <a:pt x="548" y="880"/>
                      <a:pt x="583" y="846"/>
                    </a:cubicBezTo>
                    <a:cubicBezTo>
                      <a:pt x="634" y="798"/>
                      <a:pt x="921" y="530"/>
                      <a:pt x="672" y="295"/>
                    </a:cubicBezTo>
                    <a:cubicBezTo>
                      <a:pt x="423" y="61"/>
                      <a:pt x="134" y="190"/>
                      <a:pt x="210" y="0"/>
                    </a:cubicBezTo>
                    <a:cubicBezTo>
                      <a:pt x="210" y="0"/>
                      <a:pt x="0" y="267"/>
                      <a:pt x="244" y="298"/>
                    </a:cubicBezTo>
                    <a:cubicBezTo>
                      <a:pt x="244" y="298"/>
                      <a:pt x="455" y="294"/>
                      <a:pt x="495" y="411"/>
                    </a:cubicBezTo>
                    <a:cubicBezTo>
                      <a:pt x="495" y="411"/>
                      <a:pt x="503" y="477"/>
                      <a:pt x="449" y="494"/>
                    </a:cubicBezTo>
                    <a:cubicBezTo>
                      <a:pt x="449" y="494"/>
                      <a:pt x="480" y="661"/>
                      <a:pt x="425" y="779"/>
                    </a:cubicBezTo>
                    <a:close/>
                  </a:path>
                </a:pathLst>
              </a:custGeom>
              <a:solidFill>
                <a:srgbClr val="6B240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33" name="Freeform 108"/>
              <p:cNvSpPr/>
              <p:nvPr/>
            </p:nvSpPr>
            <p:spPr bwMode="auto">
              <a:xfrm>
                <a:off x="881351" y="900738"/>
                <a:ext cx="557742" cy="735205"/>
              </a:xfrm>
              <a:custGeom>
                <a:avLst/>
                <a:gdLst>
                  <a:gd name="T0" fmla="*/ 522883 w 320"/>
                  <a:gd name="T1" fmla="*/ 250283 h 423"/>
                  <a:gd name="T2" fmla="*/ 346846 w 320"/>
                  <a:gd name="T3" fmla="*/ 5214 h 423"/>
                  <a:gd name="T4" fmla="*/ 27887 w 320"/>
                  <a:gd name="T5" fmla="*/ 335448 h 423"/>
                  <a:gd name="T6" fmla="*/ 0 w 320"/>
                  <a:gd name="T7" fmla="*/ 431042 h 423"/>
                  <a:gd name="T8" fmla="*/ 271899 w 320"/>
                  <a:gd name="T9" fmla="*/ 229426 h 423"/>
                  <a:gd name="T10" fmla="*/ 64489 w 320"/>
                  <a:gd name="T11" fmla="*/ 559660 h 423"/>
                  <a:gd name="T12" fmla="*/ 48802 w 320"/>
                  <a:gd name="T13" fmla="*/ 735205 h 423"/>
                  <a:gd name="T14" fmla="*/ 522883 w 320"/>
                  <a:gd name="T15" fmla="*/ 250283 h 423"/>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423"/>
                  <a:gd name="T26" fmla="*/ 320 w 320"/>
                  <a:gd name="T27" fmla="*/ 423 h 4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423">
                    <a:moveTo>
                      <a:pt x="300" y="144"/>
                    </a:moveTo>
                    <a:cubicBezTo>
                      <a:pt x="320" y="64"/>
                      <a:pt x="286" y="6"/>
                      <a:pt x="199" y="3"/>
                    </a:cubicBezTo>
                    <a:cubicBezTo>
                      <a:pt x="104" y="0"/>
                      <a:pt x="45" y="117"/>
                      <a:pt x="16" y="193"/>
                    </a:cubicBezTo>
                    <a:cubicBezTo>
                      <a:pt x="13" y="212"/>
                      <a:pt x="7" y="230"/>
                      <a:pt x="0" y="248"/>
                    </a:cubicBezTo>
                    <a:cubicBezTo>
                      <a:pt x="20" y="203"/>
                      <a:pt x="86" y="73"/>
                      <a:pt x="156" y="132"/>
                    </a:cubicBezTo>
                    <a:cubicBezTo>
                      <a:pt x="239" y="202"/>
                      <a:pt x="104" y="344"/>
                      <a:pt x="37" y="322"/>
                    </a:cubicBezTo>
                    <a:cubicBezTo>
                      <a:pt x="37" y="322"/>
                      <a:pt x="1" y="386"/>
                      <a:pt x="28" y="423"/>
                    </a:cubicBezTo>
                    <a:cubicBezTo>
                      <a:pt x="28" y="423"/>
                      <a:pt x="182" y="346"/>
                      <a:pt x="300" y="144"/>
                    </a:cubicBezTo>
                  </a:path>
                </a:pathLst>
              </a:custGeom>
              <a:solidFill>
                <a:srgbClr val="561A0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34" name="Freeform 109"/>
              <p:cNvSpPr/>
              <p:nvPr/>
            </p:nvSpPr>
            <p:spPr bwMode="auto">
              <a:xfrm>
                <a:off x="875386" y="1331720"/>
                <a:ext cx="5965" cy="16404"/>
              </a:xfrm>
              <a:custGeom>
                <a:avLst/>
                <a:gdLst>
                  <a:gd name="T0" fmla="*/ 1491 w 4"/>
                  <a:gd name="T1" fmla="*/ 14581 h 9"/>
                  <a:gd name="T2" fmla="*/ 5965 w 4"/>
                  <a:gd name="T3" fmla="*/ 0 h 9"/>
                  <a:gd name="T4" fmla="*/ 0 w 4"/>
                  <a:gd name="T5" fmla="*/ 16404 h 9"/>
                  <a:gd name="T6" fmla="*/ 1491 w 4"/>
                  <a:gd name="T7" fmla="*/ 14581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1" y="8"/>
                    </a:moveTo>
                    <a:cubicBezTo>
                      <a:pt x="2" y="6"/>
                      <a:pt x="3" y="3"/>
                      <a:pt x="4" y="0"/>
                    </a:cubicBezTo>
                    <a:cubicBezTo>
                      <a:pt x="3" y="3"/>
                      <a:pt x="2" y="6"/>
                      <a:pt x="0" y="9"/>
                    </a:cubicBezTo>
                    <a:lnTo>
                      <a:pt x="1" y="8"/>
                    </a:lnTo>
                    <a:close/>
                  </a:path>
                </a:pathLst>
              </a:custGeom>
              <a:solidFill>
                <a:srgbClr val="1E0C0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35" name="Freeform 110"/>
              <p:cNvSpPr/>
              <p:nvPr/>
            </p:nvSpPr>
            <p:spPr bwMode="auto">
              <a:xfrm>
                <a:off x="870912" y="1331720"/>
                <a:ext cx="10439" cy="23861"/>
              </a:xfrm>
              <a:custGeom>
                <a:avLst/>
                <a:gdLst>
                  <a:gd name="T0" fmla="*/ 10439 w 6"/>
                  <a:gd name="T1" fmla="*/ 0 h 14"/>
                  <a:gd name="T2" fmla="*/ 0 w 6"/>
                  <a:gd name="T3" fmla="*/ 23861 h 14"/>
                  <a:gd name="T4" fmla="*/ 10439 w 6"/>
                  <a:gd name="T5" fmla="*/ 0 h 14"/>
                  <a:gd name="T6" fmla="*/ 0 60000 65536"/>
                  <a:gd name="T7" fmla="*/ 0 60000 65536"/>
                  <a:gd name="T8" fmla="*/ 0 60000 65536"/>
                  <a:gd name="T9" fmla="*/ 0 w 6"/>
                  <a:gd name="T10" fmla="*/ 0 h 14"/>
                  <a:gd name="T11" fmla="*/ 6 w 6"/>
                  <a:gd name="T12" fmla="*/ 14 h 14"/>
                </a:gdLst>
                <a:ahLst/>
                <a:cxnLst>
                  <a:cxn ang="T6">
                    <a:pos x="T0" y="T1"/>
                  </a:cxn>
                  <a:cxn ang="T7">
                    <a:pos x="T2" y="T3"/>
                  </a:cxn>
                  <a:cxn ang="T8">
                    <a:pos x="T4" y="T5"/>
                  </a:cxn>
                </a:cxnLst>
                <a:rect l="T9" t="T10" r="T11" b="T12"/>
                <a:pathLst>
                  <a:path w="6" h="14">
                    <a:moveTo>
                      <a:pt x="6" y="0"/>
                    </a:moveTo>
                    <a:cubicBezTo>
                      <a:pt x="4" y="5"/>
                      <a:pt x="2" y="10"/>
                      <a:pt x="0" y="14"/>
                    </a:cubicBezTo>
                    <a:cubicBezTo>
                      <a:pt x="0" y="14"/>
                      <a:pt x="2" y="9"/>
                      <a:pt x="6" y="0"/>
                    </a:cubicBezTo>
                    <a:close/>
                  </a:path>
                </a:pathLst>
              </a:custGeom>
              <a:solidFill>
                <a:srgbClr val="3A17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36" name="Freeform 111"/>
              <p:cNvSpPr/>
              <p:nvPr/>
            </p:nvSpPr>
            <p:spPr bwMode="auto">
              <a:xfrm>
                <a:off x="131234" y="0"/>
                <a:ext cx="885825" cy="778452"/>
              </a:xfrm>
              <a:custGeom>
                <a:avLst/>
                <a:gdLst>
                  <a:gd name="T0" fmla="*/ 365468 w 509"/>
                  <a:gd name="T1" fmla="*/ 0 h 447"/>
                  <a:gd name="T2" fmla="*/ 355026 w 509"/>
                  <a:gd name="T3" fmla="*/ 29606 h 447"/>
                  <a:gd name="T4" fmla="*/ 454225 w 509"/>
                  <a:gd name="T5" fmla="*/ 463240 h 447"/>
                  <a:gd name="T6" fmla="*/ 882344 w 509"/>
                  <a:gd name="T7" fmla="*/ 679186 h 447"/>
                  <a:gd name="T8" fmla="*/ 856239 w 509"/>
                  <a:gd name="T9" fmla="*/ 778452 h 447"/>
                  <a:gd name="T10" fmla="*/ 861460 w 509"/>
                  <a:gd name="T11" fmla="*/ 715758 h 447"/>
                  <a:gd name="T12" fmla="*/ 424639 w 509"/>
                  <a:gd name="T13" fmla="*/ 518968 h 447"/>
                  <a:gd name="T14" fmla="*/ 365468 w 509"/>
                  <a:gd name="T15" fmla="*/ 0 h 447"/>
                  <a:gd name="T16" fmla="*/ 0 60000 65536"/>
                  <a:gd name="T17" fmla="*/ 0 60000 65536"/>
                  <a:gd name="T18" fmla="*/ 0 60000 65536"/>
                  <a:gd name="T19" fmla="*/ 0 60000 65536"/>
                  <a:gd name="T20" fmla="*/ 0 60000 65536"/>
                  <a:gd name="T21" fmla="*/ 0 60000 65536"/>
                  <a:gd name="T22" fmla="*/ 0 60000 65536"/>
                  <a:gd name="T23" fmla="*/ 0 60000 65536"/>
                  <a:gd name="T24" fmla="*/ 0 w 509"/>
                  <a:gd name="T25" fmla="*/ 0 h 447"/>
                  <a:gd name="T26" fmla="*/ 509 w 509"/>
                  <a:gd name="T27" fmla="*/ 447 h 4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9" h="447">
                    <a:moveTo>
                      <a:pt x="210" y="0"/>
                    </a:moveTo>
                    <a:cubicBezTo>
                      <a:pt x="208" y="6"/>
                      <a:pt x="206" y="12"/>
                      <a:pt x="204" y="17"/>
                    </a:cubicBezTo>
                    <a:cubicBezTo>
                      <a:pt x="153" y="94"/>
                      <a:pt x="87" y="235"/>
                      <a:pt x="261" y="266"/>
                    </a:cubicBezTo>
                    <a:cubicBezTo>
                      <a:pt x="261" y="266"/>
                      <a:pt x="472" y="271"/>
                      <a:pt x="507" y="390"/>
                    </a:cubicBezTo>
                    <a:cubicBezTo>
                      <a:pt x="507" y="390"/>
                      <a:pt x="509" y="423"/>
                      <a:pt x="492" y="447"/>
                    </a:cubicBezTo>
                    <a:cubicBezTo>
                      <a:pt x="497" y="428"/>
                      <a:pt x="495" y="411"/>
                      <a:pt x="495" y="411"/>
                    </a:cubicBezTo>
                    <a:cubicBezTo>
                      <a:pt x="455" y="294"/>
                      <a:pt x="244" y="298"/>
                      <a:pt x="244" y="298"/>
                    </a:cubicBezTo>
                    <a:cubicBezTo>
                      <a:pt x="0" y="267"/>
                      <a:pt x="210" y="0"/>
                      <a:pt x="210" y="0"/>
                    </a:cubicBezTo>
                    <a:close/>
                  </a:path>
                </a:pathLst>
              </a:custGeom>
              <a:solidFill>
                <a:srgbClr val="5B1B0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37" name="Freeform 112"/>
              <p:cNvSpPr/>
              <p:nvPr/>
            </p:nvSpPr>
            <p:spPr bwMode="auto">
              <a:xfrm>
                <a:off x="969337" y="1254173"/>
                <a:ext cx="135707" cy="143164"/>
              </a:xfrm>
              <a:custGeom>
                <a:avLst/>
                <a:gdLst>
                  <a:gd name="T0" fmla="*/ 135707 w 78"/>
                  <a:gd name="T1" fmla="*/ 1725 h 83"/>
                  <a:gd name="T2" fmla="*/ 10439 w 78"/>
                  <a:gd name="T3" fmla="*/ 70720 h 83"/>
                  <a:gd name="T4" fmla="*/ 135707 w 78"/>
                  <a:gd name="T5" fmla="*/ 1725 h 83"/>
                  <a:gd name="T6" fmla="*/ 0 60000 65536"/>
                  <a:gd name="T7" fmla="*/ 0 60000 65536"/>
                  <a:gd name="T8" fmla="*/ 0 60000 65536"/>
                  <a:gd name="T9" fmla="*/ 0 w 78"/>
                  <a:gd name="T10" fmla="*/ 0 h 83"/>
                  <a:gd name="T11" fmla="*/ 78 w 78"/>
                  <a:gd name="T12" fmla="*/ 83 h 83"/>
                </a:gdLst>
                <a:ahLst/>
                <a:cxnLst>
                  <a:cxn ang="T6">
                    <a:pos x="T0" y="T1"/>
                  </a:cxn>
                  <a:cxn ang="T7">
                    <a:pos x="T2" y="T3"/>
                  </a:cxn>
                  <a:cxn ang="T8">
                    <a:pos x="T4" y="T5"/>
                  </a:cxn>
                </a:cxnLst>
                <a:rect l="T9" t="T10" r="T11" b="T12"/>
                <a:pathLst>
                  <a:path w="78" h="83">
                    <a:moveTo>
                      <a:pt x="78" y="1"/>
                    </a:moveTo>
                    <a:cubicBezTo>
                      <a:pt x="78" y="1"/>
                      <a:pt x="12" y="0"/>
                      <a:pt x="6" y="41"/>
                    </a:cubicBezTo>
                    <a:cubicBezTo>
                      <a:pt x="0" y="83"/>
                      <a:pt x="47" y="70"/>
                      <a:pt x="78" y="1"/>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38" name="Freeform 113"/>
              <p:cNvSpPr/>
              <p:nvPr/>
            </p:nvSpPr>
            <p:spPr bwMode="auto">
              <a:xfrm>
                <a:off x="357909" y="0"/>
                <a:ext cx="1267595" cy="1361545"/>
              </a:xfrm>
              <a:custGeom>
                <a:avLst/>
                <a:gdLst>
                  <a:gd name="T0" fmla="*/ 915872 w 728"/>
                  <a:gd name="T1" fmla="*/ 544966 h 782"/>
                  <a:gd name="T2" fmla="*/ 102731 w 728"/>
                  <a:gd name="T3" fmla="*/ 50492 h 782"/>
                  <a:gd name="T4" fmla="*/ 139296 w 728"/>
                  <a:gd name="T5" fmla="*/ 0 h 782"/>
                  <a:gd name="T6" fmla="*/ 943731 w 728"/>
                  <a:gd name="T7" fmla="*/ 513626 h 782"/>
                  <a:gd name="T8" fmla="*/ 893237 w 728"/>
                  <a:gd name="T9" fmla="*/ 1361545 h 782"/>
                  <a:gd name="T10" fmla="*/ 915872 w 728"/>
                  <a:gd name="T11" fmla="*/ 544966 h 782"/>
                  <a:gd name="T12" fmla="*/ 0 60000 65536"/>
                  <a:gd name="T13" fmla="*/ 0 60000 65536"/>
                  <a:gd name="T14" fmla="*/ 0 60000 65536"/>
                  <a:gd name="T15" fmla="*/ 0 60000 65536"/>
                  <a:gd name="T16" fmla="*/ 0 60000 65536"/>
                  <a:gd name="T17" fmla="*/ 0 60000 65536"/>
                  <a:gd name="T18" fmla="*/ 0 w 728"/>
                  <a:gd name="T19" fmla="*/ 0 h 782"/>
                  <a:gd name="T20" fmla="*/ 728 w 728"/>
                  <a:gd name="T21" fmla="*/ 782 h 782"/>
                </a:gdLst>
                <a:ahLst/>
                <a:cxnLst>
                  <a:cxn ang="T12">
                    <a:pos x="T0" y="T1"/>
                  </a:cxn>
                  <a:cxn ang="T13">
                    <a:pos x="T2" y="T3"/>
                  </a:cxn>
                  <a:cxn ang="T14">
                    <a:pos x="T4" y="T5"/>
                  </a:cxn>
                  <a:cxn ang="T15">
                    <a:pos x="T6" y="T7"/>
                  </a:cxn>
                  <a:cxn ang="T16">
                    <a:pos x="T8" y="T9"/>
                  </a:cxn>
                  <a:cxn ang="T17">
                    <a:pos x="T10" y="T11"/>
                  </a:cxn>
                </a:cxnLst>
                <a:rect l="T18" t="T19" r="T20" b="T21"/>
                <a:pathLst>
                  <a:path w="728" h="782">
                    <a:moveTo>
                      <a:pt x="526" y="313"/>
                    </a:moveTo>
                    <a:cubicBezTo>
                      <a:pt x="282" y="83"/>
                      <a:pt x="0" y="201"/>
                      <a:pt x="59" y="29"/>
                    </a:cubicBezTo>
                    <a:cubicBezTo>
                      <a:pt x="71" y="11"/>
                      <a:pt x="80" y="0"/>
                      <a:pt x="80" y="0"/>
                    </a:cubicBezTo>
                    <a:cubicBezTo>
                      <a:pt x="4" y="190"/>
                      <a:pt x="293" y="61"/>
                      <a:pt x="542" y="295"/>
                    </a:cubicBezTo>
                    <a:cubicBezTo>
                      <a:pt x="728" y="470"/>
                      <a:pt x="613" y="682"/>
                      <a:pt x="513" y="782"/>
                    </a:cubicBezTo>
                    <a:cubicBezTo>
                      <a:pt x="608" y="676"/>
                      <a:pt x="702" y="478"/>
                      <a:pt x="526" y="313"/>
                    </a:cubicBezTo>
                    <a:close/>
                  </a:path>
                </a:pathLst>
              </a:custGeom>
              <a:solidFill>
                <a:srgbClr val="BC624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39" name="Freeform 114"/>
              <p:cNvSpPr/>
              <p:nvPr/>
            </p:nvSpPr>
            <p:spPr bwMode="auto">
              <a:xfrm>
                <a:off x="392209" y="723275"/>
                <a:ext cx="281853" cy="360892"/>
              </a:xfrm>
              <a:custGeom>
                <a:avLst/>
                <a:gdLst>
                  <a:gd name="T0" fmla="*/ 33057 w 162"/>
                  <a:gd name="T1" fmla="*/ 140540 h 208"/>
                  <a:gd name="T2" fmla="*/ 80032 w 162"/>
                  <a:gd name="T3" fmla="*/ 340071 h 208"/>
                  <a:gd name="T4" fmla="*/ 248796 w 162"/>
                  <a:gd name="T5" fmla="*/ 220352 h 208"/>
                  <a:gd name="T6" fmla="*/ 200081 w 162"/>
                  <a:gd name="T7" fmla="*/ 22556 h 208"/>
                  <a:gd name="T8" fmla="*/ 33057 w 162"/>
                  <a:gd name="T9" fmla="*/ 140540 h 208"/>
                  <a:gd name="T10" fmla="*/ 0 60000 65536"/>
                  <a:gd name="T11" fmla="*/ 0 60000 65536"/>
                  <a:gd name="T12" fmla="*/ 0 60000 65536"/>
                  <a:gd name="T13" fmla="*/ 0 60000 65536"/>
                  <a:gd name="T14" fmla="*/ 0 60000 65536"/>
                  <a:gd name="T15" fmla="*/ 0 w 162"/>
                  <a:gd name="T16" fmla="*/ 0 h 208"/>
                  <a:gd name="T17" fmla="*/ 162 w 162"/>
                  <a:gd name="T18" fmla="*/ 208 h 208"/>
                </a:gdLst>
                <a:ahLst/>
                <a:cxnLst>
                  <a:cxn ang="T10">
                    <a:pos x="T0" y="T1"/>
                  </a:cxn>
                  <a:cxn ang="T11">
                    <a:pos x="T2" y="T3"/>
                  </a:cxn>
                  <a:cxn ang="T12">
                    <a:pos x="T4" y="T5"/>
                  </a:cxn>
                  <a:cxn ang="T13">
                    <a:pos x="T6" y="T7"/>
                  </a:cxn>
                  <a:cxn ang="T14">
                    <a:pos x="T8" y="T9"/>
                  </a:cxn>
                </a:cxnLst>
                <a:rect l="T15" t="T16" r="T17" b="T18"/>
                <a:pathLst>
                  <a:path w="162" h="208">
                    <a:moveTo>
                      <a:pt x="19" y="81"/>
                    </a:moveTo>
                    <a:cubicBezTo>
                      <a:pt x="0" y="131"/>
                      <a:pt x="12" y="183"/>
                      <a:pt x="46" y="196"/>
                    </a:cubicBezTo>
                    <a:cubicBezTo>
                      <a:pt x="81" y="208"/>
                      <a:pt x="124" y="178"/>
                      <a:pt x="143" y="127"/>
                    </a:cubicBezTo>
                    <a:cubicBezTo>
                      <a:pt x="162" y="77"/>
                      <a:pt x="149" y="26"/>
                      <a:pt x="115" y="13"/>
                    </a:cubicBezTo>
                    <a:cubicBezTo>
                      <a:pt x="81" y="0"/>
                      <a:pt x="38" y="30"/>
                      <a:pt x="19" y="81"/>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40" name="Freeform 115"/>
              <p:cNvSpPr/>
              <p:nvPr/>
            </p:nvSpPr>
            <p:spPr bwMode="auto">
              <a:xfrm>
                <a:off x="439930" y="781435"/>
                <a:ext cx="187902" cy="244571"/>
              </a:xfrm>
              <a:custGeom>
                <a:avLst/>
                <a:gdLst>
                  <a:gd name="T0" fmla="*/ 20878 w 108"/>
                  <a:gd name="T1" fmla="*/ 94335 h 140"/>
                  <a:gd name="T2" fmla="*/ 53935 w 108"/>
                  <a:gd name="T3" fmla="*/ 228849 h 140"/>
                  <a:gd name="T4" fmla="*/ 165284 w 108"/>
                  <a:gd name="T5" fmla="*/ 150236 h 140"/>
                  <a:gd name="T6" fmla="*/ 133967 w 108"/>
                  <a:gd name="T7" fmla="*/ 15722 h 140"/>
                  <a:gd name="T8" fmla="*/ 20878 w 108"/>
                  <a:gd name="T9" fmla="*/ 94335 h 140"/>
                  <a:gd name="T10" fmla="*/ 0 60000 65536"/>
                  <a:gd name="T11" fmla="*/ 0 60000 65536"/>
                  <a:gd name="T12" fmla="*/ 0 60000 65536"/>
                  <a:gd name="T13" fmla="*/ 0 60000 65536"/>
                  <a:gd name="T14" fmla="*/ 0 60000 65536"/>
                  <a:gd name="T15" fmla="*/ 0 w 108"/>
                  <a:gd name="T16" fmla="*/ 0 h 140"/>
                  <a:gd name="T17" fmla="*/ 108 w 108"/>
                  <a:gd name="T18" fmla="*/ 140 h 140"/>
                </a:gdLst>
                <a:ahLst/>
                <a:cxnLst>
                  <a:cxn ang="T10">
                    <a:pos x="T0" y="T1"/>
                  </a:cxn>
                  <a:cxn ang="T11">
                    <a:pos x="T2" y="T3"/>
                  </a:cxn>
                  <a:cxn ang="T12">
                    <a:pos x="T4" y="T5"/>
                  </a:cxn>
                  <a:cxn ang="T13">
                    <a:pos x="T6" y="T7"/>
                  </a:cxn>
                  <a:cxn ang="T14">
                    <a:pos x="T8" y="T9"/>
                  </a:cxn>
                </a:cxnLst>
                <a:rect l="T15" t="T16" r="T17" b="T18"/>
                <a:pathLst>
                  <a:path w="108" h="140">
                    <a:moveTo>
                      <a:pt x="12" y="54"/>
                    </a:moveTo>
                    <a:cubicBezTo>
                      <a:pt x="0" y="88"/>
                      <a:pt x="8" y="123"/>
                      <a:pt x="31" y="131"/>
                    </a:cubicBezTo>
                    <a:cubicBezTo>
                      <a:pt x="54" y="140"/>
                      <a:pt x="83" y="120"/>
                      <a:pt x="95" y="86"/>
                    </a:cubicBezTo>
                    <a:cubicBezTo>
                      <a:pt x="108" y="52"/>
                      <a:pt x="100" y="17"/>
                      <a:pt x="77" y="9"/>
                    </a:cubicBezTo>
                    <a:cubicBezTo>
                      <a:pt x="54" y="0"/>
                      <a:pt x="25" y="21"/>
                      <a:pt x="12" y="54"/>
                    </a:cubicBezTo>
                    <a:close/>
                  </a:path>
                </a:pathLst>
              </a:custGeom>
              <a:solidFill>
                <a:srgbClr val="2813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41" name="Freeform 116"/>
              <p:cNvSpPr/>
              <p:nvPr/>
            </p:nvSpPr>
            <p:spPr bwMode="auto">
              <a:xfrm>
                <a:off x="402648" y="605463"/>
                <a:ext cx="375805" cy="240097"/>
              </a:xfrm>
              <a:custGeom>
                <a:avLst/>
                <a:gdLst>
                  <a:gd name="T0" fmla="*/ 15659 w 216"/>
                  <a:gd name="T1" fmla="*/ 74813 h 138"/>
                  <a:gd name="T2" fmla="*/ 59154 w 216"/>
                  <a:gd name="T3" fmla="*/ 26098 h 138"/>
                  <a:gd name="T4" fmla="*/ 321870 w 216"/>
                  <a:gd name="T5" fmla="*/ 99171 h 138"/>
                  <a:gd name="T6" fmla="*/ 375805 w 216"/>
                  <a:gd name="T7" fmla="*/ 165284 h 138"/>
                  <a:gd name="T8" fmla="*/ 15659 w 216"/>
                  <a:gd name="T9" fmla="*/ 74813 h 138"/>
                  <a:gd name="T10" fmla="*/ 0 60000 65536"/>
                  <a:gd name="T11" fmla="*/ 0 60000 65536"/>
                  <a:gd name="T12" fmla="*/ 0 60000 65536"/>
                  <a:gd name="T13" fmla="*/ 0 60000 65536"/>
                  <a:gd name="T14" fmla="*/ 0 60000 65536"/>
                  <a:gd name="T15" fmla="*/ 0 w 216"/>
                  <a:gd name="T16" fmla="*/ 0 h 138"/>
                  <a:gd name="T17" fmla="*/ 216 w 216"/>
                  <a:gd name="T18" fmla="*/ 138 h 138"/>
                </a:gdLst>
                <a:ahLst/>
                <a:cxnLst>
                  <a:cxn ang="T10">
                    <a:pos x="T0" y="T1"/>
                  </a:cxn>
                  <a:cxn ang="T11">
                    <a:pos x="T2" y="T3"/>
                  </a:cxn>
                  <a:cxn ang="T12">
                    <a:pos x="T4" y="T5"/>
                  </a:cxn>
                  <a:cxn ang="T13">
                    <a:pos x="T6" y="T7"/>
                  </a:cxn>
                  <a:cxn ang="T14">
                    <a:pos x="T8" y="T9"/>
                  </a:cxn>
                </a:cxnLst>
                <a:rect l="T15" t="T16" r="T17" b="T18"/>
                <a:pathLst>
                  <a:path w="216" h="138">
                    <a:moveTo>
                      <a:pt x="9" y="43"/>
                    </a:moveTo>
                    <a:cubicBezTo>
                      <a:pt x="9" y="43"/>
                      <a:pt x="0" y="0"/>
                      <a:pt x="34" y="15"/>
                    </a:cubicBezTo>
                    <a:cubicBezTo>
                      <a:pt x="67" y="29"/>
                      <a:pt x="133" y="99"/>
                      <a:pt x="185" y="57"/>
                    </a:cubicBezTo>
                    <a:cubicBezTo>
                      <a:pt x="216" y="95"/>
                      <a:pt x="216" y="95"/>
                      <a:pt x="216" y="95"/>
                    </a:cubicBezTo>
                    <a:cubicBezTo>
                      <a:pt x="216" y="95"/>
                      <a:pt x="58" y="138"/>
                      <a:pt x="9" y="43"/>
                    </a:cubicBezTo>
                    <a:close/>
                  </a:path>
                </a:pathLst>
              </a:custGeom>
              <a:solidFill>
                <a:srgbClr val="2813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42" name="Freeform 117"/>
              <p:cNvSpPr/>
              <p:nvPr/>
            </p:nvSpPr>
            <p:spPr bwMode="auto">
              <a:xfrm>
                <a:off x="305714" y="626341"/>
                <a:ext cx="125268" cy="93951"/>
              </a:xfrm>
              <a:custGeom>
                <a:avLst/>
                <a:gdLst>
                  <a:gd name="T0" fmla="*/ 95691 w 72"/>
                  <a:gd name="T1" fmla="*/ 0 h 54"/>
                  <a:gd name="T2" fmla="*/ 125268 w 72"/>
                  <a:gd name="T3" fmla="*/ 93951 h 54"/>
                  <a:gd name="T4" fmla="*/ 95691 w 72"/>
                  <a:gd name="T5" fmla="*/ 0 h 54"/>
                  <a:gd name="T6" fmla="*/ 0 60000 65536"/>
                  <a:gd name="T7" fmla="*/ 0 60000 65536"/>
                  <a:gd name="T8" fmla="*/ 0 60000 65536"/>
                  <a:gd name="T9" fmla="*/ 0 w 72"/>
                  <a:gd name="T10" fmla="*/ 0 h 54"/>
                  <a:gd name="T11" fmla="*/ 72 w 72"/>
                  <a:gd name="T12" fmla="*/ 54 h 54"/>
                </a:gdLst>
                <a:ahLst/>
                <a:cxnLst>
                  <a:cxn ang="T6">
                    <a:pos x="T0" y="T1"/>
                  </a:cxn>
                  <a:cxn ang="T7">
                    <a:pos x="T2" y="T3"/>
                  </a:cxn>
                  <a:cxn ang="T8">
                    <a:pos x="T4" y="T5"/>
                  </a:cxn>
                </a:cxnLst>
                <a:rect l="T9" t="T10" r="T11" b="T12"/>
                <a:pathLst>
                  <a:path w="72" h="54">
                    <a:moveTo>
                      <a:pt x="55" y="0"/>
                    </a:moveTo>
                    <a:cubicBezTo>
                      <a:pt x="55" y="0"/>
                      <a:pt x="29" y="49"/>
                      <a:pt x="72" y="54"/>
                    </a:cubicBezTo>
                    <a:cubicBezTo>
                      <a:pt x="72" y="54"/>
                      <a:pt x="0" y="49"/>
                      <a:pt x="55" y="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43" name="Freeform 118"/>
              <p:cNvSpPr/>
              <p:nvPr/>
            </p:nvSpPr>
            <p:spPr bwMode="auto">
              <a:xfrm>
                <a:off x="96934" y="1115483"/>
                <a:ext cx="247554" cy="423526"/>
              </a:xfrm>
              <a:custGeom>
                <a:avLst/>
                <a:gdLst>
                  <a:gd name="T0" fmla="*/ 0 w 142"/>
                  <a:gd name="T1" fmla="*/ 303266 h 243"/>
                  <a:gd name="T2" fmla="*/ 132494 w 142"/>
                  <a:gd name="T3" fmla="*/ 416554 h 243"/>
                  <a:gd name="T4" fmla="*/ 151670 w 142"/>
                  <a:gd name="T5" fmla="*/ 3486 h 243"/>
                  <a:gd name="T6" fmla="*/ 40097 w 142"/>
                  <a:gd name="T7" fmla="*/ 109803 h 243"/>
                  <a:gd name="T8" fmla="*/ 0 w 142"/>
                  <a:gd name="T9" fmla="*/ 303266 h 243"/>
                  <a:gd name="T10" fmla="*/ 0 60000 65536"/>
                  <a:gd name="T11" fmla="*/ 0 60000 65536"/>
                  <a:gd name="T12" fmla="*/ 0 60000 65536"/>
                  <a:gd name="T13" fmla="*/ 0 60000 65536"/>
                  <a:gd name="T14" fmla="*/ 0 60000 65536"/>
                  <a:gd name="T15" fmla="*/ 0 w 142"/>
                  <a:gd name="T16" fmla="*/ 0 h 243"/>
                  <a:gd name="T17" fmla="*/ 142 w 142"/>
                  <a:gd name="T18" fmla="*/ 243 h 243"/>
                </a:gdLst>
                <a:ahLst/>
                <a:cxnLst>
                  <a:cxn ang="T10">
                    <a:pos x="T0" y="T1"/>
                  </a:cxn>
                  <a:cxn ang="T11">
                    <a:pos x="T2" y="T3"/>
                  </a:cxn>
                  <a:cxn ang="T12">
                    <a:pos x="T4" y="T5"/>
                  </a:cxn>
                  <a:cxn ang="T13">
                    <a:pos x="T6" y="T7"/>
                  </a:cxn>
                  <a:cxn ang="T14">
                    <a:pos x="T8" y="T9"/>
                  </a:cxn>
                </a:cxnLst>
                <a:rect l="T15" t="T16" r="T17" b="T18"/>
                <a:pathLst>
                  <a:path w="142" h="243">
                    <a:moveTo>
                      <a:pt x="0" y="174"/>
                    </a:moveTo>
                    <a:cubicBezTo>
                      <a:pt x="0" y="174"/>
                      <a:pt x="10" y="243"/>
                      <a:pt x="76" y="239"/>
                    </a:cubicBezTo>
                    <a:cubicBezTo>
                      <a:pt x="142" y="236"/>
                      <a:pt x="122" y="0"/>
                      <a:pt x="87" y="2"/>
                    </a:cubicBezTo>
                    <a:cubicBezTo>
                      <a:pt x="51" y="4"/>
                      <a:pt x="23" y="45"/>
                      <a:pt x="23" y="63"/>
                    </a:cubicBezTo>
                    <a:cubicBezTo>
                      <a:pt x="23" y="82"/>
                      <a:pt x="35" y="163"/>
                      <a:pt x="0" y="174"/>
                    </a:cubicBezTo>
                    <a:close/>
                  </a:path>
                </a:pathLst>
              </a:custGeom>
              <a:solidFill>
                <a:srgbClr val="F7AE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44" name="Freeform 119"/>
              <p:cNvSpPr/>
              <p:nvPr/>
            </p:nvSpPr>
            <p:spPr bwMode="auto">
              <a:xfrm>
                <a:off x="64126" y="1181100"/>
                <a:ext cx="234132" cy="293784"/>
              </a:xfrm>
              <a:custGeom>
                <a:avLst/>
                <a:gdLst>
                  <a:gd name="T0" fmla="*/ 72841 w 135"/>
                  <a:gd name="T1" fmla="*/ 78227 h 169"/>
                  <a:gd name="T2" fmla="*/ 137011 w 135"/>
                  <a:gd name="T3" fmla="*/ 6953 h 169"/>
                  <a:gd name="T4" fmla="*/ 211586 w 135"/>
                  <a:gd name="T5" fmla="*/ 243371 h 169"/>
                  <a:gd name="T6" fmla="*/ 38155 w 135"/>
                  <a:gd name="T7" fmla="*/ 219034 h 169"/>
                  <a:gd name="T8" fmla="*/ 72841 w 135"/>
                  <a:gd name="T9" fmla="*/ 78227 h 169"/>
                  <a:gd name="T10" fmla="*/ 0 60000 65536"/>
                  <a:gd name="T11" fmla="*/ 0 60000 65536"/>
                  <a:gd name="T12" fmla="*/ 0 60000 65536"/>
                  <a:gd name="T13" fmla="*/ 0 60000 65536"/>
                  <a:gd name="T14" fmla="*/ 0 60000 65536"/>
                  <a:gd name="T15" fmla="*/ 0 w 135"/>
                  <a:gd name="T16" fmla="*/ 0 h 169"/>
                  <a:gd name="T17" fmla="*/ 135 w 135"/>
                  <a:gd name="T18" fmla="*/ 169 h 169"/>
                </a:gdLst>
                <a:ahLst/>
                <a:cxnLst>
                  <a:cxn ang="T10">
                    <a:pos x="T0" y="T1"/>
                  </a:cxn>
                  <a:cxn ang="T11">
                    <a:pos x="T2" y="T3"/>
                  </a:cxn>
                  <a:cxn ang="T12">
                    <a:pos x="T4" y="T5"/>
                  </a:cxn>
                  <a:cxn ang="T13">
                    <a:pos x="T6" y="T7"/>
                  </a:cxn>
                  <a:cxn ang="T14">
                    <a:pos x="T8" y="T9"/>
                  </a:cxn>
                </a:cxnLst>
                <a:rect l="T15" t="T16" r="T17" b="T18"/>
                <a:pathLst>
                  <a:path w="135" h="169">
                    <a:moveTo>
                      <a:pt x="42" y="45"/>
                    </a:moveTo>
                    <a:cubicBezTo>
                      <a:pt x="42" y="45"/>
                      <a:pt x="29" y="8"/>
                      <a:pt x="79" y="4"/>
                    </a:cubicBezTo>
                    <a:cubicBezTo>
                      <a:pt x="130" y="0"/>
                      <a:pt x="135" y="112"/>
                      <a:pt x="122" y="140"/>
                    </a:cubicBezTo>
                    <a:cubicBezTo>
                      <a:pt x="109" y="169"/>
                      <a:pt x="0" y="147"/>
                      <a:pt x="22" y="126"/>
                    </a:cubicBezTo>
                    <a:cubicBezTo>
                      <a:pt x="44" y="104"/>
                      <a:pt x="54" y="67"/>
                      <a:pt x="42" y="45"/>
                    </a:cubicBezTo>
                    <a:close/>
                  </a:path>
                </a:pathLst>
              </a:custGeom>
              <a:solidFill>
                <a:srgbClr val="28130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45" name="Freeform 120"/>
              <p:cNvSpPr/>
              <p:nvPr/>
            </p:nvSpPr>
            <p:spPr bwMode="auto">
              <a:xfrm>
                <a:off x="0" y="1266103"/>
                <a:ext cx="295275" cy="199833"/>
              </a:xfrm>
              <a:custGeom>
                <a:avLst/>
                <a:gdLst>
                  <a:gd name="T0" fmla="*/ 286590 w 170"/>
                  <a:gd name="T1" fmla="*/ 90359 h 115"/>
                  <a:gd name="T2" fmla="*/ 78161 w 170"/>
                  <a:gd name="T3" fmla="*/ 60819 h 115"/>
                  <a:gd name="T4" fmla="*/ 137216 w 170"/>
                  <a:gd name="T5" fmla="*/ 149440 h 115"/>
                  <a:gd name="T6" fmla="*/ 154585 w 170"/>
                  <a:gd name="T7" fmla="*/ 177243 h 115"/>
                  <a:gd name="T8" fmla="*/ 276169 w 170"/>
                  <a:gd name="T9" fmla="*/ 158129 h 115"/>
                  <a:gd name="T10" fmla="*/ 286590 w 170"/>
                  <a:gd name="T11" fmla="*/ 90359 h 115"/>
                  <a:gd name="T12" fmla="*/ 0 60000 65536"/>
                  <a:gd name="T13" fmla="*/ 0 60000 65536"/>
                  <a:gd name="T14" fmla="*/ 0 60000 65536"/>
                  <a:gd name="T15" fmla="*/ 0 60000 65536"/>
                  <a:gd name="T16" fmla="*/ 0 60000 65536"/>
                  <a:gd name="T17" fmla="*/ 0 60000 65536"/>
                  <a:gd name="T18" fmla="*/ 0 w 170"/>
                  <a:gd name="T19" fmla="*/ 0 h 115"/>
                  <a:gd name="T20" fmla="*/ 170 w 170"/>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70" h="115">
                    <a:moveTo>
                      <a:pt x="165" y="52"/>
                    </a:moveTo>
                    <a:cubicBezTo>
                      <a:pt x="165" y="52"/>
                      <a:pt x="89" y="0"/>
                      <a:pt x="45" y="35"/>
                    </a:cubicBezTo>
                    <a:cubicBezTo>
                      <a:pt x="0" y="69"/>
                      <a:pt x="77" y="73"/>
                      <a:pt x="79" y="86"/>
                    </a:cubicBezTo>
                    <a:cubicBezTo>
                      <a:pt x="81" y="100"/>
                      <a:pt x="89" y="102"/>
                      <a:pt x="89" y="102"/>
                    </a:cubicBezTo>
                    <a:cubicBezTo>
                      <a:pt x="89" y="102"/>
                      <a:pt x="144" y="115"/>
                      <a:pt x="159" y="91"/>
                    </a:cubicBezTo>
                    <a:cubicBezTo>
                      <a:pt x="159" y="91"/>
                      <a:pt x="170" y="70"/>
                      <a:pt x="165" y="52"/>
                    </a:cubicBezTo>
                    <a:close/>
                  </a:path>
                </a:pathLst>
              </a:custGeom>
              <a:solidFill>
                <a:srgbClr val="F748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46" name="Freeform 121"/>
              <p:cNvSpPr/>
              <p:nvPr/>
            </p:nvSpPr>
            <p:spPr bwMode="auto">
              <a:xfrm>
                <a:off x="137199" y="1184082"/>
                <a:ext cx="137198" cy="74564"/>
              </a:xfrm>
              <a:custGeom>
                <a:avLst/>
                <a:gdLst>
                  <a:gd name="T0" fmla="*/ 64257 w 79"/>
                  <a:gd name="T1" fmla="*/ 3468 h 43"/>
                  <a:gd name="T2" fmla="*/ 0 w 79"/>
                  <a:gd name="T3" fmla="*/ 39883 h 43"/>
                  <a:gd name="T4" fmla="*/ 32997 w 79"/>
                  <a:gd name="T5" fmla="*/ 52021 h 43"/>
                  <a:gd name="T6" fmla="*/ 137198 w 79"/>
                  <a:gd name="T7" fmla="*/ 74564 h 43"/>
                  <a:gd name="T8" fmla="*/ 64257 w 79"/>
                  <a:gd name="T9" fmla="*/ 3468 h 43"/>
                  <a:gd name="T10" fmla="*/ 0 60000 65536"/>
                  <a:gd name="T11" fmla="*/ 0 60000 65536"/>
                  <a:gd name="T12" fmla="*/ 0 60000 65536"/>
                  <a:gd name="T13" fmla="*/ 0 60000 65536"/>
                  <a:gd name="T14" fmla="*/ 0 60000 65536"/>
                  <a:gd name="T15" fmla="*/ 0 w 79"/>
                  <a:gd name="T16" fmla="*/ 0 h 43"/>
                  <a:gd name="T17" fmla="*/ 79 w 79"/>
                  <a:gd name="T18" fmla="*/ 43 h 43"/>
                </a:gdLst>
                <a:ahLst/>
                <a:cxnLst>
                  <a:cxn ang="T10">
                    <a:pos x="T0" y="T1"/>
                  </a:cxn>
                  <a:cxn ang="T11">
                    <a:pos x="T2" y="T3"/>
                  </a:cxn>
                  <a:cxn ang="T12">
                    <a:pos x="T4" y="T5"/>
                  </a:cxn>
                  <a:cxn ang="T13">
                    <a:pos x="T6" y="T7"/>
                  </a:cxn>
                  <a:cxn ang="T14">
                    <a:pos x="T8" y="T9"/>
                  </a:cxn>
                </a:cxnLst>
                <a:rect l="T15" t="T16" r="T17" b="T18"/>
                <a:pathLst>
                  <a:path w="79" h="43">
                    <a:moveTo>
                      <a:pt x="37" y="2"/>
                    </a:moveTo>
                    <a:cubicBezTo>
                      <a:pt x="13" y="4"/>
                      <a:pt x="3" y="14"/>
                      <a:pt x="0" y="23"/>
                    </a:cubicBezTo>
                    <a:cubicBezTo>
                      <a:pt x="19" y="30"/>
                      <a:pt x="19" y="30"/>
                      <a:pt x="19" y="30"/>
                    </a:cubicBezTo>
                    <a:cubicBezTo>
                      <a:pt x="19" y="30"/>
                      <a:pt x="68" y="16"/>
                      <a:pt x="79" y="43"/>
                    </a:cubicBezTo>
                    <a:cubicBezTo>
                      <a:pt x="71" y="18"/>
                      <a:pt x="58" y="0"/>
                      <a:pt x="37"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47" name="Freeform 122"/>
              <p:cNvSpPr/>
              <p:nvPr/>
            </p:nvSpPr>
            <p:spPr bwMode="auto">
              <a:xfrm>
                <a:off x="53687" y="1360054"/>
                <a:ext cx="220711" cy="96934"/>
              </a:xfrm>
              <a:custGeom>
                <a:avLst/>
                <a:gdLst>
                  <a:gd name="T0" fmla="*/ 220711 w 127"/>
                  <a:gd name="T1" fmla="*/ 67508 h 56"/>
                  <a:gd name="T2" fmla="*/ 83418 w 127"/>
                  <a:gd name="T3" fmla="*/ 17310 h 56"/>
                  <a:gd name="T4" fmla="*/ 0 w 127"/>
                  <a:gd name="T5" fmla="*/ 0 h 56"/>
                  <a:gd name="T6" fmla="*/ 83418 w 127"/>
                  <a:gd name="T7" fmla="*/ 55391 h 56"/>
                  <a:gd name="T8" fmla="*/ 100797 w 127"/>
                  <a:gd name="T9" fmla="*/ 83086 h 56"/>
                  <a:gd name="T10" fmla="*/ 196381 w 127"/>
                  <a:gd name="T11" fmla="*/ 83086 h 56"/>
                  <a:gd name="T12" fmla="*/ 220711 w 127"/>
                  <a:gd name="T13" fmla="*/ 67508 h 56"/>
                  <a:gd name="T14" fmla="*/ 0 60000 65536"/>
                  <a:gd name="T15" fmla="*/ 0 60000 65536"/>
                  <a:gd name="T16" fmla="*/ 0 60000 65536"/>
                  <a:gd name="T17" fmla="*/ 0 60000 65536"/>
                  <a:gd name="T18" fmla="*/ 0 60000 65536"/>
                  <a:gd name="T19" fmla="*/ 0 60000 65536"/>
                  <a:gd name="T20" fmla="*/ 0 60000 65536"/>
                  <a:gd name="T21" fmla="*/ 0 w 127"/>
                  <a:gd name="T22" fmla="*/ 0 h 56"/>
                  <a:gd name="T23" fmla="*/ 127 w 127"/>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56">
                    <a:moveTo>
                      <a:pt x="127" y="39"/>
                    </a:moveTo>
                    <a:cubicBezTo>
                      <a:pt x="122" y="22"/>
                      <a:pt x="82" y="5"/>
                      <a:pt x="48" y="10"/>
                    </a:cubicBezTo>
                    <a:cubicBezTo>
                      <a:pt x="15" y="15"/>
                      <a:pt x="0" y="1"/>
                      <a:pt x="0" y="0"/>
                    </a:cubicBezTo>
                    <a:cubicBezTo>
                      <a:pt x="1" y="18"/>
                      <a:pt x="46" y="22"/>
                      <a:pt x="48" y="32"/>
                    </a:cubicBezTo>
                    <a:cubicBezTo>
                      <a:pt x="50" y="46"/>
                      <a:pt x="58" y="48"/>
                      <a:pt x="58" y="48"/>
                    </a:cubicBezTo>
                    <a:cubicBezTo>
                      <a:pt x="58" y="48"/>
                      <a:pt x="91" y="56"/>
                      <a:pt x="113" y="48"/>
                    </a:cubicBezTo>
                    <a:lnTo>
                      <a:pt x="127" y="39"/>
                    </a:lnTo>
                    <a:close/>
                  </a:path>
                </a:pathLst>
              </a:custGeom>
              <a:solidFill>
                <a:srgbClr val="D3393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48" name="Freeform 123"/>
              <p:cNvSpPr/>
              <p:nvPr/>
            </p:nvSpPr>
            <p:spPr bwMode="auto">
              <a:xfrm>
                <a:off x="111847" y="1462953"/>
                <a:ext cx="149129" cy="108864"/>
              </a:xfrm>
              <a:custGeom>
                <a:avLst/>
                <a:gdLst>
                  <a:gd name="T0" fmla="*/ 0 w 85"/>
                  <a:gd name="T1" fmla="*/ 0 h 63"/>
                  <a:gd name="T2" fmla="*/ 136848 w 85"/>
                  <a:gd name="T3" fmla="*/ 29376 h 63"/>
                  <a:gd name="T4" fmla="*/ 149129 w 85"/>
                  <a:gd name="T5" fmla="*/ 53568 h 63"/>
                  <a:gd name="T6" fmla="*/ 0 w 85"/>
                  <a:gd name="T7" fmla="*/ 0 h 63"/>
                  <a:gd name="T8" fmla="*/ 0 60000 65536"/>
                  <a:gd name="T9" fmla="*/ 0 60000 65536"/>
                  <a:gd name="T10" fmla="*/ 0 60000 65536"/>
                  <a:gd name="T11" fmla="*/ 0 60000 65536"/>
                  <a:gd name="T12" fmla="*/ 0 w 85"/>
                  <a:gd name="T13" fmla="*/ 0 h 63"/>
                  <a:gd name="T14" fmla="*/ 85 w 85"/>
                  <a:gd name="T15" fmla="*/ 63 h 63"/>
                </a:gdLst>
                <a:ahLst/>
                <a:cxnLst>
                  <a:cxn ang="T8">
                    <a:pos x="T0" y="T1"/>
                  </a:cxn>
                  <a:cxn ang="T9">
                    <a:pos x="T2" y="T3"/>
                  </a:cxn>
                  <a:cxn ang="T10">
                    <a:pos x="T4" y="T5"/>
                  </a:cxn>
                  <a:cxn ang="T11">
                    <a:pos x="T6" y="T7"/>
                  </a:cxn>
                </a:cxnLst>
                <a:rect l="T12" t="T13" r="T14" b="T15"/>
                <a:pathLst>
                  <a:path w="85" h="63">
                    <a:moveTo>
                      <a:pt x="0" y="0"/>
                    </a:moveTo>
                    <a:cubicBezTo>
                      <a:pt x="0" y="0"/>
                      <a:pt x="36" y="40"/>
                      <a:pt x="78" y="17"/>
                    </a:cubicBezTo>
                    <a:cubicBezTo>
                      <a:pt x="85" y="31"/>
                      <a:pt x="85" y="31"/>
                      <a:pt x="85" y="31"/>
                    </a:cubicBezTo>
                    <a:cubicBezTo>
                      <a:pt x="85" y="31"/>
                      <a:pt x="26" y="63"/>
                      <a:pt x="0" y="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49" name="Freeform 124"/>
              <p:cNvSpPr/>
              <p:nvPr/>
            </p:nvSpPr>
            <p:spPr bwMode="auto">
              <a:xfrm>
                <a:off x="322118" y="1176626"/>
                <a:ext cx="77547" cy="195359"/>
              </a:xfrm>
              <a:custGeom>
                <a:avLst/>
                <a:gdLst>
                  <a:gd name="T0" fmla="*/ 0 w 45"/>
                  <a:gd name="T1" fmla="*/ 0 h 112"/>
                  <a:gd name="T2" fmla="*/ 29296 w 45"/>
                  <a:gd name="T3" fmla="*/ 195359 h 112"/>
                  <a:gd name="T4" fmla="*/ 0 w 45"/>
                  <a:gd name="T5" fmla="*/ 0 h 112"/>
                  <a:gd name="T6" fmla="*/ 0 60000 65536"/>
                  <a:gd name="T7" fmla="*/ 0 60000 65536"/>
                  <a:gd name="T8" fmla="*/ 0 60000 65536"/>
                  <a:gd name="T9" fmla="*/ 0 w 45"/>
                  <a:gd name="T10" fmla="*/ 0 h 112"/>
                  <a:gd name="T11" fmla="*/ 45 w 45"/>
                  <a:gd name="T12" fmla="*/ 112 h 112"/>
                </a:gdLst>
                <a:ahLst/>
                <a:cxnLst>
                  <a:cxn ang="T6">
                    <a:pos x="T0" y="T1"/>
                  </a:cxn>
                  <a:cxn ang="T7">
                    <a:pos x="T2" y="T3"/>
                  </a:cxn>
                  <a:cxn ang="T8">
                    <a:pos x="T4" y="T5"/>
                  </a:cxn>
                </a:cxnLst>
                <a:rect l="T9" t="T10" r="T11" b="T12"/>
                <a:pathLst>
                  <a:path w="45" h="112">
                    <a:moveTo>
                      <a:pt x="0" y="0"/>
                    </a:moveTo>
                    <a:cubicBezTo>
                      <a:pt x="0" y="0"/>
                      <a:pt x="27" y="41"/>
                      <a:pt x="17" y="112"/>
                    </a:cubicBezTo>
                    <a:cubicBezTo>
                      <a:pt x="17" y="112"/>
                      <a:pt x="45" y="43"/>
                      <a:pt x="0" y="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50" name="Freeform 125"/>
              <p:cNvSpPr/>
              <p:nvPr/>
            </p:nvSpPr>
            <p:spPr bwMode="auto">
              <a:xfrm>
                <a:off x="79039" y="1404793"/>
                <a:ext cx="152111" cy="80530"/>
              </a:xfrm>
              <a:custGeom>
                <a:avLst/>
                <a:gdLst>
                  <a:gd name="T0" fmla="*/ 0 w 87"/>
                  <a:gd name="T1" fmla="*/ 0 h 46"/>
                  <a:gd name="T2" fmla="*/ 148614 w 87"/>
                  <a:gd name="T3" fmla="*/ 57772 h 46"/>
                  <a:gd name="T4" fmla="*/ 148614 w 87"/>
                  <a:gd name="T5" fmla="*/ 77029 h 46"/>
                  <a:gd name="T6" fmla="*/ 0 w 87"/>
                  <a:gd name="T7" fmla="*/ 0 h 46"/>
                  <a:gd name="T8" fmla="*/ 0 60000 65536"/>
                  <a:gd name="T9" fmla="*/ 0 60000 65536"/>
                  <a:gd name="T10" fmla="*/ 0 60000 65536"/>
                  <a:gd name="T11" fmla="*/ 0 60000 65536"/>
                  <a:gd name="T12" fmla="*/ 0 w 87"/>
                  <a:gd name="T13" fmla="*/ 0 h 46"/>
                  <a:gd name="T14" fmla="*/ 87 w 87"/>
                  <a:gd name="T15" fmla="*/ 46 h 46"/>
                </a:gdLst>
                <a:ahLst/>
                <a:cxnLst>
                  <a:cxn ang="T8">
                    <a:pos x="T0" y="T1"/>
                  </a:cxn>
                  <a:cxn ang="T9">
                    <a:pos x="T2" y="T3"/>
                  </a:cxn>
                  <a:cxn ang="T10">
                    <a:pos x="T4" y="T5"/>
                  </a:cxn>
                  <a:cxn ang="T11">
                    <a:pos x="T6" y="T7"/>
                  </a:cxn>
                </a:cxnLst>
                <a:rect l="T12" t="T13" r="T14" b="T15"/>
                <a:pathLst>
                  <a:path w="87" h="46">
                    <a:moveTo>
                      <a:pt x="0" y="0"/>
                    </a:moveTo>
                    <a:cubicBezTo>
                      <a:pt x="0" y="0"/>
                      <a:pt x="40" y="39"/>
                      <a:pt x="85" y="33"/>
                    </a:cubicBezTo>
                    <a:cubicBezTo>
                      <a:pt x="85" y="33"/>
                      <a:pt x="87" y="42"/>
                      <a:pt x="85" y="44"/>
                    </a:cubicBezTo>
                    <a:cubicBezTo>
                      <a:pt x="84" y="45"/>
                      <a:pt x="1" y="46"/>
                      <a:pt x="0" y="0"/>
                    </a:cubicBezTo>
                    <a:close/>
                  </a:path>
                </a:pathLst>
              </a:custGeom>
              <a:solidFill>
                <a:srgbClr val="EA902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25660" name="Freeform 126"/>
            <p:cNvSpPr/>
            <p:nvPr/>
          </p:nvSpPr>
          <p:spPr bwMode="auto">
            <a:xfrm>
              <a:off x="4017962" y="378142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61" name="Freeform 126"/>
            <p:cNvSpPr/>
            <p:nvPr/>
          </p:nvSpPr>
          <p:spPr bwMode="auto">
            <a:xfrm>
              <a:off x="4114800" y="3721100"/>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62" name="Freeform 126"/>
            <p:cNvSpPr/>
            <p:nvPr/>
          </p:nvSpPr>
          <p:spPr bwMode="auto">
            <a:xfrm>
              <a:off x="4259262" y="367982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63" name="Freeform 126"/>
            <p:cNvSpPr/>
            <p:nvPr/>
          </p:nvSpPr>
          <p:spPr bwMode="auto">
            <a:xfrm>
              <a:off x="4156075" y="3860800"/>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64" name="Freeform 126"/>
            <p:cNvSpPr/>
            <p:nvPr/>
          </p:nvSpPr>
          <p:spPr bwMode="auto">
            <a:xfrm>
              <a:off x="4017962" y="3786188"/>
              <a:ext cx="150813" cy="188912"/>
            </a:xfrm>
            <a:custGeom>
              <a:avLst/>
              <a:gdLst>
                <a:gd name="T0" fmla="*/ 115740 w 86"/>
                <a:gd name="T1" fmla="*/ 0 h 108"/>
                <a:gd name="T2" fmla="*/ 75407 w 86"/>
                <a:gd name="T3" fmla="*/ 162674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65" name="Freeform 126"/>
            <p:cNvSpPr/>
            <p:nvPr/>
          </p:nvSpPr>
          <p:spPr bwMode="auto">
            <a:xfrm>
              <a:off x="4114800" y="3725863"/>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66" name="Freeform 126"/>
            <p:cNvSpPr/>
            <p:nvPr/>
          </p:nvSpPr>
          <p:spPr bwMode="auto">
            <a:xfrm>
              <a:off x="4259262" y="3684588"/>
              <a:ext cx="150813" cy="188912"/>
            </a:xfrm>
            <a:custGeom>
              <a:avLst/>
              <a:gdLst>
                <a:gd name="T0" fmla="*/ 115740 w 86"/>
                <a:gd name="T1" fmla="*/ 0 h 108"/>
                <a:gd name="T2" fmla="*/ 75407 w 86"/>
                <a:gd name="T3" fmla="*/ 162674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67" name="Freeform 126"/>
            <p:cNvSpPr/>
            <p:nvPr/>
          </p:nvSpPr>
          <p:spPr bwMode="auto">
            <a:xfrm>
              <a:off x="4156075" y="3865563"/>
              <a:ext cx="150812" cy="188912"/>
            </a:xfrm>
            <a:custGeom>
              <a:avLst/>
              <a:gdLst>
                <a:gd name="T0" fmla="*/ 115739 w 86"/>
                <a:gd name="T1" fmla="*/ 0 h 108"/>
                <a:gd name="T2" fmla="*/ 75406 w 86"/>
                <a:gd name="T3" fmla="*/ 162674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68" name="Freeform 126"/>
            <p:cNvSpPr/>
            <p:nvPr/>
          </p:nvSpPr>
          <p:spPr bwMode="auto">
            <a:xfrm>
              <a:off x="4033837" y="3743325"/>
              <a:ext cx="149225" cy="188913"/>
            </a:xfrm>
            <a:custGeom>
              <a:avLst/>
              <a:gdLst>
                <a:gd name="T0" fmla="*/ 114522 w 86"/>
                <a:gd name="T1" fmla="*/ 0 h 108"/>
                <a:gd name="T2" fmla="*/ 74613 w 86"/>
                <a:gd name="T3" fmla="*/ 162675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69" name="Freeform 126"/>
            <p:cNvSpPr/>
            <p:nvPr/>
          </p:nvSpPr>
          <p:spPr bwMode="auto">
            <a:xfrm>
              <a:off x="4132262" y="3662363"/>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70" name="Freeform 126"/>
            <p:cNvSpPr/>
            <p:nvPr/>
          </p:nvSpPr>
          <p:spPr bwMode="auto">
            <a:xfrm>
              <a:off x="4211637" y="3579813"/>
              <a:ext cx="150813" cy="188912"/>
            </a:xfrm>
            <a:custGeom>
              <a:avLst/>
              <a:gdLst>
                <a:gd name="T0" fmla="*/ 115740 w 86"/>
                <a:gd name="T1" fmla="*/ 0 h 108"/>
                <a:gd name="T2" fmla="*/ 75407 w 86"/>
                <a:gd name="T3" fmla="*/ 162674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71" name="Freeform 126"/>
            <p:cNvSpPr/>
            <p:nvPr/>
          </p:nvSpPr>
          <p:spPr bwMode="auto">
            <a:xfrm>
              <a:off x="4175125" y="3827463"/>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72" name="Freeform 126"/>
            <p:cNvSpPr/>
            <p:nvPr/>
          </p:nvSpPr>
          <p:spPr bwMode="auto">
            <a:xfrm>
              <a:off x="4017962" y="3787775"/>
              <a:ext cx="150813" cy="188913"/>
            </a:xfrm>
            <a:custGeom>
              <a:avLst/>
              <a:gdLst>
                <a:gd name="T0" fmla="*/ 115740 w 86"/>
                <a:gd name="T1" fmla="*/ 0 h 108"/>
                <a:gd name="T2" fmla="*/ 75407 w 86"/>
                <a:gd name="T3" fmla="*/ 162675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73" name="Freeform 126"/>
            <p:cNvSpPr/>
            <p:nvPr/>
          </p:nvSpPr>
          <p:spPr bwMode="auto">
            <a:xfrm>
              <a:off x="4114800" y="3727450"/>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74" name="Freeform 126"/>
            <p:cNvSpPr/>
            <p:nvPr/>
          </p:nvSpPr>
          <p:spPr bwMode="auto">
            <a:xfrm>
              <a:off x="4259262" y="3687763"/>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75" name="Freeform 126"/>
            <p:cNvSpPr/>
            <p:nvPr/>
          </p:nvSpPr>
          <p:spPr bwMode="auto">
            <a:xfrm>
              <a:off x="4154487" y="3867150"/>
              <a:ext cx="150813" cy="188913"/>
            </a:xfrm>
            <a:custGeom>
              <a:avLst/>
              <a:gdLst>
                <a:gd name="T0" fmla="*/ 115740 w 86"/>
                <a:gd name="T1" fmla="*/ 0 h 108"/>
                <a:gd name="T2" fmla="*/ 75407 w 86"/>
                <a:gd name="T3" fmla="*/ 162675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76" name="Freeform 126"/>
            <p:cNvSpPr/>
            <p:nvPr/>
          </p:nvSpPr>
          <p:spPr bwMode="auto">
            <a:xfrm>
              <a:off x="4017962" y="379412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77" name="Freeform 126"/>
            <p:cNvSpPr/>
            <p:nvPr/>
          </p:nvSpPr>
          <p:spPr bwMode="auto">
            <a:xfrm>
              <a:off x="4114800" y="3732213"/>
              <a:ext cx="150812" cy="188912"/>
            </a:xfrm>
            <a:custGeom>
              <a:avLst/>
              <a:gdLst>
                <a:gd name="T0" fmla="*/ 115739 w 86"/>
                <a:gd name="T1" fmla="*/ 0 h 108"/>
                <a:gd name="T2" fmla="*/ 75406 w 86"/>
                <a:gd name="T3" fmla="*/ 162674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78" name="Freeform 126"/>
            <p:cNvSpPr/>
            <p:nvPr/>
          </p:nvSpPr>
          <p:spPr bwMode="auto">
            <a:xfrm>
              <a:off x="4259262" y="369252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79" name="Freeform 126"/>
            <p:cNvSpPr/>
            <p:nvPr/>
          </p:nvSpPr>
          <p:spPr bwMode="auto">
            <a:xfrm>
              <a:off x="4154487" y="3873500"/>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80" name="Freeform 126"/>
            <p:cNvSpPr/>
            <p:nvPr/>
          </p:nvSpPr>
          <p:spPr bwMode="auto">
            <a:xfrm>
              <a:off x="4032250" y="3751263"/>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81" name="Freeform 126"/>
            <p:cNvSpPr/>
            <p:nvPr/>
          </p:nvSpPr>
          <p:spPr bwMode="auto">
            <a:xfrm>
              <a:off x="4132262" y="3668713"/>
              <a:ext cx="149225" cy="188912"/>
            </a:xfrm>
            <a:custGeom>
              <a:avLst/>
              <a:gdLst>
                <a:gd name="T0" fmla="*/ 114522 w 86"/>
                <a:gd name="T1" fmla="*/ 0 h 108"/>
                <a:gd name="T2" fmla="*/ 74613 w 86"/>
                <a:gd name="T3" fmla="*/ 162674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82" name="Freeform 126"/>
            <p:cNvSpPr/>
            <p:nvPr/>
          </p:nvSpPr>
          <p:spPr bwMode="auto">
            <a:xfrm>
              <a:off x="4211637" y="3587750"/>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83" name="Freeform 126"/>
            <p:cNvSpPr/>
            <p:nvPr/>
          </p:nvSpPr>
          <p:spPr bwMode="auto">
            <a:xfrm>
              <a:off x="4175125" y="3835400"/>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84" name="Freeform 126"/>
            <p:cNvSpPr/>
            <p:nvPr/>
          </p:nvSpPr>
          <p:spPr bwMode="auto">
            <a:xfrm>
              <a:off x="4014787" y="3759200"/>
              <a:ext cx="149225" cy="188913"/>
            </a:xfrm>
            <a:custGeom>
              <a:avLst/>
              <a:gdLst>
                <a:gd name="T0" fmla="*/ 114522 w 86"/>
                <a:gd name="T1" fmla="*/ 0 h 108"/>
                <a:gd name="T2" fmla="*/ 74613 w 86"/>
                <a:gd name="T3" fmla="*/ 162675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85" name="Freeform 126"/>
            <p:cNvSpPr/>
            <p:nvPr/>
          </p:nvSpPr>
          <p:spPr bwMode="auto">
            <a:xfrm>
              <a:off x="4111625" y="3698875"/>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86" name="Freeform 126"/>
            <p:cNvSpPr/>
            <p:nvPr/>
          </p:nvSpPr>
          <p:spPr bwMode="auto">
            <a:xfrm>
              <a:off x="4256087" y="3657600"/>
              <a:ext cx="150813" cy="188913"/>
            </a:xfrm>
            <a:custGeom>
              <a:avLst/>
              <a:gdLst>
                <a:gd name="T0" fmla="*/ 115740 w 86"/>
                <a:gd name="T1" fmla="*/ 0 h 108"/>
                <a:gd name="T2" fmla="*/ 75407 w 86"/>
                <a:gd name="T3" fmla="*/ 162675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87" name="Freeform 126"/>
            <p:cNvSpPr/>
            <p:nvPr/>
          </p:nvSpPr>
          <p:spPr bwMode="auto">
            <a:xfrm>
              <a:off x="4151312" y="383857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88" name="Freeform 126"/>
            <p:cNvSpPr/>
            <p:nvPr/>
          </p:nvSpPr>
          <p:spPr bwMode="auto">
            <a:xfrm>
              <a:off x="4014787" y="3765550"/>
              <a:ext cx="149225" cy="187325"/>
            </a:xfrm>
            <a:custGeom>
              <a:avLst/>
              <a:gdLst>
                <a:gd name="T0" fmla="*/ 114522 w 86"/>
                <a:gd name="T1" fmla="*/ 0 h 108"/>
                <a:gd name="T2" fmla="*/ 74613 w 86"/>
                <a:gd name="T3" fmla="*/ 161308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89" name="Freeform 126"/>
            <p:cNvSpPr/>
            <p:nvPr/>
          </p:nvSpPr>
          <p:spPr bwMode="auto">
            <a:xfrm>
              <a:off x="4111625" y="3703638"/>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90" name="Freeform 126"/>
            <p:cNvSpPr/>
            <p:nvPr/>
          </p:nvSpPr>
          <p:spPr bwMode="auto">
            <a:xfrm>
              <a:off x="4256087" y="3663950"/>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91" name="Freeform 126"/>
            <p:cNvSpPr/>
            <p:nvPr/>
          </p:nvSpPr>
          <p:spPr bwMode="auto">
            <a:xfrm>
              <a:off x="4151312" y="384492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92" name="Freeform 126"/>
            <p:cNvSpPr/>
            <p:nvPr/>
          </p:nvSpPr>
          <p:spPr bwMode="auto">
            <a:xfrm>
              <a:off x="4029075" y="3722688"/>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93" name="Freeform 126"/>
            <p:cNvSpPr/>
            <p:nvPr/>
          </p:nvSpPr>
          <p:spPr bwMode="auto">
            <a:xfrm>
              <a:off x="4129087" y="3640138"/>
              <a:ext cx="149225" cy="188912"/>
            </a:xfrm>
            <a:custGeom>
              <a:avLst/>
              <a:gdLst>
                <a:gd name="T0" fmla="*/ 114522 w 86"/>
                <a:gd name="T1" fmla="*/ 0 h 108"/>
                <a:gd name="T2" fmla="*/ 74613 w 86"/>
                <a:gd name="T3" fmla="*/ 162674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94" name="Freeform 126"/>
            <p:cNvSpPr/>
            <p:nvPr/>
          </p:nvSpPr>
          <p:spPr bwMode="auto">
            <a:xfrm>
              <a:off x="4208462" y="355917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95" name="Freeform 126"/>
            <p:cNvSpPr/>
            <p:nvPr/>
          </p:nvSpPr>
          <p:spPr bwMode="auto">
            <a:xfrm>
              <a:off x="4171950" y="3805238"/>
              <a:ext cx="150812" cy="188912"/>
            </a:xfrm>
            <a:custGeom>
              <a:avLst/>
              <a:gdLst>
                <a:gd name="T0" fmla="*/ 115739 w 86"/>
                <a:gd name="T1" fmla="*/ 0 h 108"/>
                <a:gd name="T2" fmla="*/ 75406 w 86"/>
                <a:gd name="T3" fmla="*/ 162674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96" name="Freeform 126"/>
            <p:cNvSpPr/>
            <p:nvPr/>
          </p:nvSpPr>
          <p:spPr bwMode="auto">
            <a:xfrm>
              <a:off x="4013200" y="3767138"/>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97" name="Freeform 126"/>
            <p:cNvSpPr/>
            <p:nvPr/>
          </p:nvSpPr>
          <p:spPr bwMode="auto">
            <a:xfrm>
              <a:off x="4110037" y="3705225"/>
              <a:ext cx="150813" cy="188913"/>
            </a:xfrm>
            <a:custGeom>
              <a:avLst/>
              <a:gdLst>
                <a:gd name="T0" fmla="*/ 115740 w 86"/>
                <a:gd name="T1" fmla="*/ 0 h 108"/>
                <a:gd name="T2" fmla="*/ 75407 w 86"/>
                <a:gd name="T3" fmla="*/ 162675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98" name="Freeform 126"/>
            <p:cNvSpPr/>
            <p:nvPr/>
          </p:nvSpPr>
          <p:spPr bwMode="auto">
            <a:xfrm>
              <a:off x="4256087" y="3665538"/>
              <a:ext cx="149225" cy="188912"/>
            </a:xfrm>
            <a:custGeom>
              <a:avLst/>
              <a:gdLst>
                <a:gd name="T0" fmla="*/ 114522 w 86"/>
                <a:gd name="T1" fmla="*/ 0 h 108"/>
                <a:gd name="T2" fmla="*/ 74613 w 86"/>
                <a:gd name="T3" fmla="*/ 162674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99" name="Freeform 126"/>
            <p:cNvSpPr/>
            <p:nvPr/>
          </p:nvSpPr>
          <p:spPr bwMode="auto">
            <a:xfrm>
              <a:off x="4151312" y="3846513"/>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00" name="Freeform 126"/>
            <p:cNvSpPr/>
            <p:nvPr/>
          </p:nvSpPr>
          <p:spPr bwMode="auto">
            <a:xfrm>
              <a:off x="4013200" y="3771900"/>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01" name="Freeform 126"/>
            <p:cNvSpPr/>
            <p:nvPr/>
          </p:nvSpPr>
          <p:spPr bwMode="auto">
            <a:xfrm>
              <a:off x="4110037" y="371157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02" name="Freeform 126"/>
            <p:cNvSpPr/>
            <p:nvPr/>
          </p:nvSpPr>
          <p:spPr bwMode="auto">
            <a:xfrm>
              <a:off x="4256087" y="3670300"/>
              <a:ext cx="149225" cy="188913"/>
            </a:xfrm>
            <a:custGeom>
              <a:avLst/>
              <a:gdLst>
                <a:gd name="T0" fmla="*/ 114522 w 86"/>
                <a:gd name="T1" fmla="*/ 0 h 108"/>
                <a:gd name="T2" fmla="*/ 74613 w 86"/>
                <a:gd name="T3" fmla="*/ 162675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03" name="Freeform 126"/>
            <p:cNvSpPr/>
            <p:nvPr/>
          </p:nvSpPr>
          <p:spPr bwMode="auto">
            <a:xfrm>
              <a:off x="4151312" y="385127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04" name="Freeform 126"/>
            <p:cNvSpPr/>
            <p:nvPr/>
          </p:nvSpPr>
          <p:spPr bwMode="auto">
            <a:xfrm>
              <a:off x="4029075" y="3729038"/>
              <a:ext cx="150812" cy="188912"/>
            </a:xfrm>
            <a:custGeom>
              <a:avLst/>
              <a:gdLst>
                <a:gd name="T0" fmla="*/ 115739 w 86"/>
                <a:gd name="T1" fmla="*/ 0 h 108"/>
                <a:gd name="T2" fmla="*/ 75406 w 86"/>
                <a:gd name="T3" fmla="*/ 162674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05" name="Freeform 126"/>
            <p:cNvSpPr/>
            <p:nvPr/>
          </p:nvSpPr>
          <p:spPr bwMode="auto">
            <a:xfrm>
              <a:off x="4127500" y="3648075"/>
              <a:ext cx="150812" cy="187325"/>
            </a:xfrm>
            <a:custGeom>
              <a:avLst/>
              <a:gdLst>
                <a:gd name="T0" fmla="*/ 115739 w 86"/>
                <a:gd name="T1" fmla="*/ 0 h 108"/>
                <a:gd name="T2" fmla="*/ 75406 w 86"/>
                <a:gd name="T3" fmla="*/ 161308 h 108"/>
                <a:gd name="T4" fmla="*/ 115739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06" name="Freeform 126"/>
            <p:cNvSpPr/>
            <p:nvPr/>
          </p:nvSpPr>
          <p:spPr bwMode="auto">
            <a:xfrm>
              <a:off x="4208462" y="3565525"/>
              <a:ext cx="149225" cy="187325"/>
            </a:xfrm>
            <a:custGeom>
              <a:avLst/>
              <a:gdLst>
                <a:gd name="T0" fmla="*/ 114522 w 86"/>
                <a:gd name="T1" fmla="*/ 0 h 108"/>
                <a:gd name="T2" fmla="*/ 74613 w 86"/>
                <a:gd name="T3" fmla="*/ 161308 h 108"/>
                <a:gd name="T4" fmla="*/ 114522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707" name="Freeform 126"/>
            <p:cNvSpPr/>
            <p:nvPr/>
          </p:nvSpPr>
          <p:spPr bwMode="auto">
            <a:xfrm>
              <a:off x="4170362" y="3813175"/>
              <a:ext cx="150813" cy="187325"/>
            </a:xfrm>
            <a:custGeom>
              <a:avLst/>
              <a:gdLst>
                <a:gd name="T0" fmla="*/ 115740 w 86"/>
                <a:gd name="T1" fmla="*/ 0 h 108"/>
                <a:gd name="T2" fmla="*/ 75407 w 86"/>
                <a:gd name="T3" fmla="*/ 161308 h 108"/>
                <a:gd name="T4" fmla="*/ 115740 w 86"/>
                <a:gd name="T5" fmla="*/ 0 h 108"/>
                <a:gd name="T6" fmla="*/ 0 60000 65536"/>
                <a:gd name="T7" fmla="*/ 0 60000 65536"/>
                <a:gd name="T8" fmla="*/ 0 60000 65536"/>
                <a:gd name="T9" fmla="*/ 0 w 86"/>
                <a:gd name="T10" fmla="*/ 0 h 108"/>
                <a:gd name="T11" fmla="*/ 86 w 86"/>
                <a:gd name="T12" fmla="*/ 108 h 108"/>
              </a:gdLst>
              <a:ahLst/>
              <a:cxnLst>
                <a:cxn ang="T6">
                  <a:pos x="T0" y="T1"/>
                </a:cxn>
                <a:cxn ang="T7">
                  <a:pos x="T2" y="T3"/>
                </a:cxn>
                <a:cxn ang="T8">
                  <a:pos x="T4" y="T5"/>
                </a:cxn>
              </a:cxnLst>
              <a:rect l="T9" t="T10" r="T11" b="T12"/>
              <a:pathLst>
                <a:path w="86" h="108">
                  <a:moveTo>
                    <a:pt x="66" y="0"/>
                  </a:moveTo>
                  <a:cubicBezTo>
                    <a:pt x="66" y="0"/>
                    <a:pt x="0" y="78"/>
                    <a:pt x="43" y="93"/>
                  </a:cubicBezTo>
                  <a:cubicBezTo>
                    <a:pt x="86" y="108"/>
                    <a:pt x="73" y="45"/>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25605" name="文本框 6"/>
          <p:cNvSpPr>
            <a:spLocks noChangeArrowheads="1"/>
          </p:cNvSpPr>
          <p:nvPr/>
        </p:nvSpPr>
        <p:spPr bwMode="auto">
          <a:xfrm>
            <a:off x="233685" y="3480340"/>
            <a:ext cx="6572251" cy="1569660"/>
          </a:xfrm>
          <a:prstGeom prst="rect">
            <a:avLst/>
          </a:prstGeom>
          <a:noFill/>
          <a:ln>
            <a:noFill/>
          </a:ln>
          <a:effectLst>
            <a:outerShdw dist="381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9600" b="1" dirty="0">
                <a:solidFill>
                  <a:srgbClr val="FFFFFF"/>
                </a:solidFill>
                <a:latin typeface="微软雅黑" panose="020B0503020204020204" pitchFamily="34" charset="-122"/>
                <a:ea typeface="微软雅黑" panose="020B0503020204020204" pitchFamily="34" charset="-122"/>
                <a:sym typeface="Roboto Th" pitchFamily="2" charset="0"/>
              </a:rPr>
              <a:t>谢谢观看</a:t>
            </a:r>
            <a:endParaRPr lang="en-US" altLang="zh-CN" sz="9600" dirty="0">
              <a:solidFill>
                <a:srgbClr val="FFFFFF"/>
              </a:solidFill>
              <a:latin typeface="微软雅黑" panose="020B0503020204020204" pitchFamily="34" charset="-122"/>
              <a:ea typeface="微软雅黑" panose="020B0503020204020204" pitchFamily="34" charset="-122"/>
              <a:sym typeface="Roboto Th" pitchFamily="2" charset="0"/>
            </a:endParaRPr>
          </a:p>
        </p:txBody>
      </p:sp>
      <p:sp>
        <p:nvSpPr>
          <p:cNvPr id="25607" name="TextBox 188"/>
          <p:cNvSpPr txBox="1">
            <a:spLocks noChangeArrowheads="1"/>
          </p:cNvSpPr>
          <p:nvPr/>
        </p:nvSpPr>
        <p:spPr bwMode="auto">
          <a:xfrm>
            <a:off x="719668" y="1619251"/>
            <a:ext cx="6771217" cy="2451735"/>
          </a:xfrm>
          <a:prstGeom prst="rect">
            <a:avLst/>
          </a:prstGeom>
          <a:noFill/>
          <a:ln>
            <a:noFill/>
          </a:ln>
          <a:effectLst>
            <a:outerShdw dist="381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5335" b="1" dirty="0">
                <a:solidFill>
                  <a:srgbClr val="FFFFFF"/>
                </a:solidFill>
                <a:latin typeface="Arial Black" panose="020B0A04020102020204" pitchFamily="34" charset="0"/>
                <a:ea typeface="GungsuhChe" panose="02030609000101010101" pitchFamily="49" charset="-127"/>
              </a:rPr>
              <a:t>202X</a:t>
            </a:r>
            <a:endParaRPr lang="zh-CN" altLang="en-US" sz="15335" b="1" dirty="0">
              <a:solidFill>
                <a:srgbClr val="FFFFFF"/>
              </a:solidFill>
              <a:latin typeface="Arial Black" panose="020B0A04020102020204" pitchFamily="34" charset="0"/>
              <a:ea typeface="GungsuhChe" panose="02030609000101010101" pitchFamily="49" charset="-127"/>
            </a:endParaRPr>
          </a:p>
        </p:txBody>
      </p:sp>
      <p:sp>
        <p:nvSpPr>
          <p:cNvPr id="25609" name="泪滴形 190"/>
          <p:cNvSpPr/>
          <p:nvPr/>
        </p:nvSpPr>
        <p:spPr bwMode="auto">
          <a:xfrm>
            <a:off x="10934700" y="5810252"/>
            <a:ext cx="685800" cy="690033"/>
          </a:xfrm>
          <a:custGeom>
            <a:avLst/>
            <a:gdLst>
              <a:gd name="T0" fmla="*/ 0 w 514513"/>
              <a:gd name="T1" fmla="*/ 258763 h 518306"/>
              <a:gd name="T2" fmla="*/ 257175 w 514513"/>
              <a:gd name="T3" fmla="*/ 0 h 518306"/>
              <a:gd name="T4" fmla="*/ 514350 w 514513"/>
              <a:gd name="T5" fmla="*/ 0 h 518306"/>
              <a:gd name="T6" fmla="*/ 514350 w 514513"/>
              <a:gd name="T7" fmla="*/ 258763 h 518306"/>
              <a:gd name="T8" fmla="*/ 257175 w 514513"/>
              <a:gd name="T9" fmla="*/ 517525 h 518306"/>
              <a:gd name="T10" fmla="*/ -1 w 514513"/>
              <a:gd name="T11" fmla="*/ 258763 h 518306"/>
              <a:gd name="T12" fmla="*/ 0 w 514513"/>
              <a:gd name="T13" fmla="*/ 258763 h 518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4513" h="518306">
                <a:moveTo>
                  <a:pt x="0" y="259153"/>
                </a:moveTo>
                <a:cubicBezTo>
                  <a:pt x="0" y="116027"/>
                  <a:pt x="115178" y="0"/>
                  <a:pt x="257257" y="0"/>
                </a:cubicBezTo>
                <a:lnTo>
                  <a:pt x="514513" y="0"/>
                </a:lnTo>
                <a:lnTo>
                  <a:pt x="514513" y="259153"/>
                </a:lnTo>
                <a:cubicBezTo>
                  <a:pt x="514513" y="402279"/>
                  <a:pt x="399335" y="518306"/>
                  <a:pt x="257256" y="518306"/>
                </a:cubicBezTo>
                <a:cubicBezTo>
                  <a:pt x="115177" y="518306"/>
                  <a:pt x="-1" y="402279"/>
                  <a:pt x="-1" y="259153"/>
                </a:cubicBezTo>
                <a:lnTo>
                  <a:pt x="0" y="2591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25610" name="TextBox 191"/>
          <p:cNvSpPr txBox="1">
            <a:spLocks noChangeArrowheads="1"/>
          </p:cNvSpPr>
          <p:nvPr/>
        </p:nvSpPr>
        <p:spPr bwMode="auto">
          <a:xfrm>
            <a:off x="10905067" y="5954184"/>
            <a:ext cx="1143000"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135" b="1" dirty="0">
                <a:solidFill>
                  <a:srgbClr val="66A29B"/>
                </a:solidFill>
              </a:rPr>
              <a:t>202X</a:t>
            </a:r>
            <a:endParaRPr lang="zh-CN" altLang="en-US" sz="2135" b="1" dirty="0">
              <a:solidFill>
                <a:srgbClr val="66A29B"/>
              </a:solidFill>
            </a:endParaRPr>
          </a:p>
        </p:txBody>
      </p:sp>
      <p:sp>
        <p:nvSpPr>
          <p:cNvPr id="25611" name="椭圆 192"/>
          <p:cNvSpPr>
            <a:spLocks noChangeArrowheads="1"/>
          </p:cNvSpPr>
          <p:nvPr/>
        </p:nvSpPr>
        <p:spPr bwMode="auto">
          <a:xfrm>
            <a:off x="11472334" y="1797051"/>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5612" name="椭圆 193"/>
          <p:cNvSpPr>
            <a:spLocks noChangeArrowheads="1"/>
          </p:cNvSpPr>
          <p:nvPr/>
        </p:nvSpPr>
        <p:spPr bwMode="auto">
          <a:xfrm>
            <a:off x="11472334" y="2173818"/>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5613" name="椭圆 194"/>
          <p:cNvSpPr>
            <a:spLocks noChangeArrowheads="1"/>
          </p:cNvSpPr>
          <p:nvPr/>
        </p:nvSpPr>
        <p:spPr bwMode="auto">
          <a:xfrm>
            <a:off x="11472334" y="2510367"/>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5614" name="椭圆 195"/>
          <p:cNvSpPr>
            <a:spLocks noChangeArrowheads="1"/>
          </p:cNvSpPr>
          <p:nvPr/>
        </p:nvSpPr>
        <p:spPr bwMode="auto">
          <a:xfrm>
            <a:off x="11472334" y="2844800"/>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5615" name="椭圆 196"/>
          <p:cNvSpPr>
            <a:spLocks noChangeArrowheads="1"/>
          </p:cNvSpPr>
          <p:nvPr/>
        </p:nvSpPr>
        <p:spPr bwMode="auto">
          <a:xfrm>
            <a:off x="11472334" y="3230034"/>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5616" name="椭圆 197"/>
          <p:cNvSpPr>
            <a:spLocks noChangeArrowheads="1"/>
          </p:cNvSpPr>
          <p:nvPr/>
        </p:nvSpPr>
        <p:spPr bwMode="auto">
          <a:xfrm>
            <a:off x="11472334" y="3566584"/>
            <a:ext cx="143933" cy="143933"/>
          </a:xfrm>
          <a:prstGeom prst="ellipse">
            <a:avLst/>
          </a:prstGeom>
          <a:noFill/>
          <a:ln w="254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5617" name="椭圆 198"/>
          <p:cNvSpPr>
            <a:spLocks noChangeArrowheads="1"/>
          </p:cNvSpPr>
          <p:nvPr/>
        </p:nvSpPr>
        <p:spPr bwMode="auto">
          <a:xfrm>
            <a:off x="11472334" y="3901018"/>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5618" name="椭圆 199"/>
          <p:cNvSpPr>
            <a:spLocks noChangeArrowheads="1"/>
          </p:cNvSpPr>
          <p:nvPr/>
        </p:nvSpPr>
        <p:spPr bwMode="auto">
          <a:xfrm>
            <a:off x="11472334" y="4237567"/>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25619" name="椭圆 200"/>
          <p:cNvSpPr>
            <a:spLocks noChangeArrowheads="1"/>
          </p:cNvSpPr>
          <p:nvPr/>
        </p:nvSpPr>
        <p:spPr bwMode="auto">
          <a:xfrm>
            <a:off x="11472334" y="4620684"/>
            <a:ext cx="143933" cy="143933"/>
          </a:xfrm>
          <a:prstGeom prst="ellipse">
            <a:avLst/>
          </a:prstGeom>
          <a:solidFill>
            <a:schemeClr val="bg1"/>
          </a:solidFill>
          <a:ln w="25400">
            <a:solidFill>
              <a:schemeClr val="bg1"/>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6667" y="3067089"/>
            <a:ext cx="447627" cy="4928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模板下载：</a:t>
            </a:r>
            <a:r>
              <a:rPr lang="en-US" altLang="zh-CN" sz="105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5" b="1" dirty="0">
                <a:solidFill>
                  <a:srgbClr val="FFC000"/>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行业</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dirty="0">
                <a:solidFill>
                  <a:srgbClr val="4A452A"/>
                </a:solidFill>
                <a:latin typeface="微软雅黑" panose="020B0503020204020204" pitchFamily="34" charset="-122"/>
                <a:ea typeface="微软雅黑" panose="020B0503020204020204" pitchFamily="34" charset="-122"/>
              </a:rPr>
              <a:t>工作</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5" b="1" dirty="0">
                <a:solidFill>
                  <a:srgbClr val="4A452A"/>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节日</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背景图片：</a:t>
            </a:r>
            <a:r>
              <a:rPr lang="en-US" altLang="zh-CN" sz="1055" b="1" dirty="0">
                <a:solidFill>
                  <a:srgbClr val="4A452A"/>
                </a:solidFill>
                <a:latin typeface="微软雅黑" panose="020B0503020204020204" pitchFamily="34" charset="-122"/>
                <a:ea typeface="微软雅黑" panose="020B0503020204020204" pitchFamily="34" charset="-122"/>
              </a:rPr>
              <a:t> </a:t>
            </a:r>
            <a:r>
              <a:rPr lang="en-US" altLang="zh-CN" sz="1055"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055" b="1" dirty="0">
                <a:solidFill>
                  <a:srgbClr val="4A452A"/>
                </a:solidFill>
                <a:latin typeface="微软雅黑" panose="020B0503020204020204" pitchFamily="34" charset="-122"/>
                <a:ea typeface="微软雅黑" panose="020B0503020204020204" pitchFamily="34" charset="-122"/>
              </a:rPr>
              <a:t>            PPT</a:t>
            </a:r>
            <a:r>
              <a:rPr lang="zh-CN" altLang="en-US" sz="1055" b="1" dirty="0">
                <a:solidFill>
                  <a:srgbClr val="4A452A"/>
                </a:solidFill>
                <a:latin typeface="微软雅黑" panose="020B0503020204020204" pitchFamily="34" charset="-122"/>
                <a:ea typeface="微软雅黑" panose="020B0503020204020204" pitchFamily="34" charset="-122"/>
              </a:rPr>
              <a:t>课件模板：</a:t>
            </a:r>
            <a:r>
              <a:rPr lang="en-US" altLang="zh-CN" sz="1055"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05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3905251"/>
            <a:ext cx="12192000" cy="2952749"/>
          </a:xfrm>
          <a:prstGeom prst="rect">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CB1B38"/>
              </a:solidFill>
            </a:endParaRPr>
          </a:p>
        </p:txBody>
      </p:sp>
      <p:grpSp>
        <p:nvGrpSpPr>
          <p:cNvPr id="7171" name="组合 95"/>
          <p:cNvGrpSpPr/>
          <p:nvPr/>
        </p:nvGrpSpPr>
        <p:grpSpPr bwMode="auto">
          <a:xfrm>
            <a:off x="6407151" y="2010833"/>
            <a:ext cx="1394883" cy="1989667"/>
            <a:chOff x="0" y="0"/>
            <a:chExt cx="1113207" cy="1587895"/>
          </a:xfrm>
        </p:grpSpPr>
        <p:sp>
          <p:nvSpPr>
            <p:cNvPr id="4164" name="任意多边形 96"/>
            <p:cNvSpPr/>
            <p:nvPr/>
          </p:nvSpPr>
          <p:spPr bwMode="auto">
            <a:xfrm>
              <a:off x="33111" y="33324"/>
              <a:ext cx="1080096" cy="1554571"/>
            </a:xfrm>
            <a:custGeom>
              <a:avLst/>
              <a:gdLst>
                <a:gd name="T0" fmla="*/ 119390 w 1080096"/>
                <a:gd name="T1" fmla="*/ 476417 h 1554571"/>
                <a:gd name="T2" fmla="*/ 119358 w 1080096"/>
                <a:gd name="T3" fmla="*/ 477350 h 1554571"/>
                <a:gd name="T4" fmla="*/ 119390 w 1080096"/>
                <a:gd name="T5" fmla="*/ 477350 h 1554571"/>
                <a:gd name="T6" fmla="*/ 119390 w 1080096"/>
                <a:gd name="T7" fmla="*/ 476417 h 1554571"/>
                <a:gd name="T8" fmla="*/ 959267 w 1080096"/>
                <a:gd name="T9" fmla="*/ 162088 h 1554571"/>
                <a:gd name="T10" fmla="*/ 959232 w 1080096"/>
                <a:gd name="T11" fmla="*/ 162103 h 1554571"/>
                <a:gd name="T12" fmla="*/ 959232 w 1080096"/>
                <a:gd name="T13" fmla="*/ 181140 h 1554571"/>
                <a:gd name="T14" fmla="*/ 959232 w 1080096"/>
                <a:gd name="T15" fmla="*/ 477350 h 1554571"/>
                <a:gd name="T16" fmla="*/ 959267 w 1080096"/>
                <a:gd name="T17" fmla="*/ 477350 h 1554571"/>
                <a:gd name="T18" fmla="*/ 959267 w 1080096"/>
                <a:gd name="T19" fmla="*/ 162088 h 1554571"/>
                <a:gd name="T20" fmla="*/ 0 w 1080096"/>
                <a:gd name="T21" fmla="*/ 0 h 1554571"/>
                <a:gd name="T22" fmla="*/ 540785 w 1080096"/>
                <a:gd name="T23" fmla="*/ 0 h 1554571"/>
                <a:gd name="T24" fmla="*/ 1080096 w 1080096"/>
                <a:gd name="T25" fmla="*/ 0 h 1554571"/>
                <a:gd name="T26" fmla="*/ 1031470 w 1080096"/>
                <a:gd name="T27" fmla="*/ 503946 h 1554571"/>
                <a:gd name="T28" fmla="*/ 1030234 w 1080096"/>
                <a:gd name="T29" fmla="*/ 503492 h 1554571"/>
                <a:gd name="T30" fmla="*/ 1045759 w 1080096"/>
                <a:gd name="T31" fmla="*/ 526778 h 1554571"/>
                <a:gd name="T32" fmla="*/ 1052099 w 1080096"/>
                <a:gd name="T33" fmla="*/ 558151 h 1554571"/>
                <a:gd name="T34" fmla="*/ 973364 w 1080096"/>
                <a:gd name="T35" fmla="*/ 636932 h 1554571"/>
                <a:gd name="T36" fmla="*/ 959232 w 1080096"/>
                <a:gd name="T37" fmla="*/ 636932 h 1554571"/>
                <a:gd name="T38" fmla="*/ 959232 w 1080096"/>
                <a:gd name="T39" fmla="*/ 820755 h 1554571"/>
                <a:gd name="T40" fmla="*/ 959267 w 1080096"/>
                <a:gd name="T41" fmla="*/ 820755 h 1554571"/>
                <a:gd name="T42" fmla="*/ 959267 w 1080096"/>
                <a:gd name="T43" fmla="*/ 1554571 h 1554571"/>
                <a:gd name="T44" fmla="*/ 539312 w 1080096"/>
                <a:gd name="T45" fmla="*/ 1554571 h 1554571"/>
                <a:gd name="T46" fmla="*/ 539311 w 1080096"/>
                <a:gd name="T47" fmla="*/ 1554571 h 1554571"/>
                <a:gd name="T48" fmla="*/ 119356 w 1080096"/>
                <a:gd name="T49" fmla="*/ 1554571 h 1554571"/>
                <a:gd name="T50" fmla="*/ 119356 w 1080096"/>
                <a:gd name="T51" fmla="*/ 820755 h 1554571"/>
                <a:gd name="T52" fmla="*/ 119390 w 1080096"/>
                <a:gd name="T53" fmla="*/ 820755 h 1554571"/>
                <a:gd name="T54" fmla="*/ 119390 w 1080096"/>
                <a:gd name="T55" fmla="*/ 636932 h 1554571"/>
                <a:gd name="T56" fmla="*/ 105258 w 1080096"/>
                <a:gd name="T57" fmla="*/ 636932 h 1554571"/>
                <a:gd name="T58" fmla="*/ 26523 w 1080096"/>
                <a:gd name="T59" fmla="*/ 558151 h 1554571"/>
                <a:gd name="T60" fmla="*/ 49992 w 1080096"/>
                <a:gd name="T61" fmla="*/ 501086 h 1554571"/>
                <a:gd name="T62" fmla="*/ 51502 w 1080096"/>
                <a:gd name="T63" fmla="*/ 500040 h 1554571"/>
                <a:gd name="T64" fmla="*/ 48626 w 1080096"/>
                <a:gd name="T65" fmla="*/ 500999 h 1554571"/>
                <a:gd name="T66" fmla="*/ 0 w 1080096"/>
                <a:gd name="T67" fmla="*/ 0 h 1554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0096"/>
                <a:gd name="T103" fmla="*/ 0 h 1554571"/>
                <a:gd name="T104" fmla="*/ 1080096 w 1080096"/>
                <a:gd name="T105" fmla="*/ 1554571 h 1554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0096" h="1554571">
                  <a:moveTo>
                    <a:pt x="119390" y="476417"/>
                  </a:moveTo>
                  <a:lnTo>
                    <a:pt x="119358" y="477350"/>
                  </a:lnTo>
                  <a:lnTo>
                    <a:pt x="119390" y="477350"/>
                  </a:lnTo>
                  <a:lnTo>
                    <a:pt x="119390" y="476417"/>
                  </a:lnTo>
                  <a:close/>
                  <a:moveTo>
                    <a:pt x="959267" y="162088"/>
                  </a:moveTo>
                  <a:lnTo>
                    <a:pt x="959232" y="162103"/>
                  </a:lnTo>
                  <a:lnTo>
                    <a:pt x="959232" y="181140"/>
                  </a:lnTo>
                  <a:cubicBezTo>
                    <a:pt x="959232" y="238545"/>
                    <a:pt x="959232" y="330393"/>
                    <a:pt x="959232" y="477350"/>
                  </a:cubicBezTo>
                  <a:lnTo>
                    <a:pt x="959267" y="477350"/>
                  </a:lnTo>
                  <a:lnTo>
                    <a:pt x="959267" y="162088"/>
                  </a:lnTo>
                  <a:close/>
                  <a:moveTo>
                    <a:pt x="0" y="0"/>
                  </a:moveTo>
                  <a:lnTo>
                    <a:pt x="540785" y="0"/>
                  </a:lnTo>
                  <a:lnTo>
                    <a:pt x="1080096" y="0"/>
                  </a:lnTo>
                  <a:lnTo>
                    <a:pt x="1031470" y="503946"/>
                  </a:lnTo>
                  <a:lnTo>
                    <a:pt x="1030234" y="503492"/>
                  </a:lnTo>
                  <a:lnTo>
                    <a:pt x="1045759" y="526778"/>
                  </a:lnTo>
                  <a:cubicBezTo>
                    <a:pt x="1049828" y="536436"/>
                    <a:pt x="1052099" y="547041"/>
                    <a:pt x="1052099" y="558151"/>
                  </a:cubicBezTo>
                  <a:cubicBezTo>
                    <a:pt x="1052099" y="602592"/>
                    <a:pt x="1015760" y="636932"/>
                    <a:pt x="973364" y="636932"/>
                  </a:cubicBezTo>
                  <a:cubicBezTo>
                    <a:pt x="973364" y="636932"/>
                    <a:pt x="973364" y="636932"/>
                    <a:pt x="959232" y="636932"/>
                  </a:cubicBezTo>
                  <a:cubicBezTo>
                    <a:pt x="959232" y="636932"/>
                    <a:pt x="959232" y="636932"/>
                    <a:pt x="959232" y="820755"/>
                  </a:cubicBezTo>
                  <a:lnTo>
                    <a:pt x="959267" y="820755"/>
                  </a:lnTo>
                  <a:lnTo>
                    <a:pt x="959267" y="1554571"/>
                  </a:lnTo>
                  <a:lnTo>
                    <a:pt x="539312" y="1554571"/>
                  </a:lnTo>
                  <a:lnTo>
                    <a:pt x="539311" y="1554571"/>
                  </a:lnTo>
                  <a:lnTo>
                    <a:pt x="119356" y="1554571"/>
                  </a:lnTo>
                  <a:lnTo>
                    <a:pt x="119356" y="820755"/>
                  </a:lnTo>
                  <a:lnTo>
                    <a:pt x="119390" y="820755"/>
                  </a:lnTo>
                  <a:cubicBezTo>
                    <a:pt x="119390" y="820755"/>
                    <a:pt x="119390" y="820755"/>
                    <a:pt x="119390" y="636932"/>
                  </a:cubicBezTo>
                  <a:cubicBezTo>
                    <a:pt x="119390" y="636932"/>
                    <a:pt x="119390" y="636932"/>
                    <a:pt x="105258" y="636932"/>
                  </a:cubicBezTo>
                  <a:cubicBezTo>
                    <a:pt x="62862" y="636932"/>
                    <a:pt x="26523" y="602592"/>
                    <a:pt x="26523" y="558151"/>
                  </a:cubicBezTo>
                  <a:cubicBezTo>
                    <a:pt x="26523" y="535931"/>
                    <a:pt x="35608" y="515731"/>
                    <a:pt x="49992" y="501086"/>
                  </a:cubicBezTo>
                  <a:lnTo>
                    <a:pt x="51502" y="500040"/>
                  </a:lnTo>
                  <a:lnTo>
                    <a:pt x="48626" y="500999"/>
                  </a:lnTo>
                  <a:lnTo>
                    <a:pt x="0"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4165" name="组合 97"/>
            <p:cNvGrpSpPr/>
            <p:nvPr/>
          </p:nvGrpSpPr>
          <p:grpSpPr bwMode="auto">
            <a:xfrm>
              <a:off x="0" y="0"/>
              <a:ext cx="1080096" cy="1554571"/>
              <a:chOff x="0" y="0"/>
              <a:chExt cx="1080096" cy="1554571"/>
            </a:xfrm>
          </p:grpSpPr>
          <p:sp>
            <p:nvSpPr>
              <p:cNvPr id="4166" name="Rectangle 5"/>
              <p:cNvSpPr>
                <a:spLocks noChangeArrowheads="1"/>
              </p:cNvSpPr>
              <p:nvPr/>
            </p:nvSpPr>
            <p:spPr bwMode="auto">
              <a:xfrm>
                <a:off x="539311" y="820755"/>
                <a:ext cx="419956" cy="733816"/>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67" name="Rectangle 6"/>
              <p:cNvSpPr>
                <a:spLocks noChangeArrowheads="1"/>
              </p:cNvSpPr>
              <p:nvPr/>
            </p:nvSpPr>
            <p:spPr bwMode="auto">
              <a:xfrm>
                <a:off x="119356" y="820755"/>
                <a:ext cx="419956" cy="733816"/>
              </a:xfrm>
              <a:prstGeom prst="rect">
                <a:avLst/>
              </a:prstGeom>
              <a:solidFill>
                <a:srgbClr val="FA86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68" name="Freeform 7"/>
              <p:cNvSpPr/>
              <p:nvPr/>
            </p:nvSpPr>
            <p:spPr bwMode="auto">
              <a:xfrm>
                <a:off x="358068" y="820755"/>
                <a:ext cx="359541" cy="187138"/>
              </a:xfrm>
              <a:custGeom>
                <a:avLst/>
                <a:gdLst>
                  <a:gd name="T0" fmla="*/ 359541 w 244"/>
                  <a:gd name="T1" fmla="*/ 0 h 127"/>
                  <a:gd name="T2" fmla="*/ 181244 w 244"/>
                  <a:gd name="T3" fmla="*/ 187138 h 127"/>
                  <a:gd name="T4" fmla="*/ 0 w 244"/>
                  <a:gd name="T5" fmla="*/ 0 h 127"/>
                  <a:gd name="T6" fmla="*/ 359541 w 244"/>
                  <a:gd name="T7" fmla="*/ 0 h 127"/>
                  <a:gd name="T8" fmla="*/ 0 60000 65536"/>
                  <a:gd name="T9" fmla="*/ 0 60000 65536"/>
                  <a:gd name="T10" fmla="*/ 0 60000 65536"/>
                  <a:gd name="T11" fmla="*/ 0 60000 65536"/>
                  <a:gd name="T12" fmla="*/ 0 w 244"/>
                  <a:gd name="T13" fmla="*/ 0 h 127"/>
                  <a:gd name="T14" fmla="*/ 244 w 244"/>
                  <a:gd name="T15" fmla="*/ 127 h 127"/>
                </a:gdLst>
                <a:ahLst/>
                <a:cxnLst>
                  <a:cxn ang="T8">
                    <a:pos x="T0" y="T1"/>
                  </a:cxn>
                  <a:cxn ang="T9">
                    <a:pos x="T2" y="T3"/>
                  </a:cxn>
                  <a:cxn ang="T10">
                    <a:pos x="T4" y="T5"/>
                  </a:cxn>
                  <a:cxn ang="T11">
                    <a:pos x="T6" y="T7"/>
                  </a:cxn>
                </a:cxnLst>
                <a:rect l="T12" t="T13" r="T14" b="T15"/>
                <a:pathLst>
                  <a:path w="244" h="127">
                    <a:moveTo>
                      <a:pt x="244" y="0"/>
                    </a:moveTo>
                    <a:lnTo>
                      <a:pt x="123" y="127"/>
                    </a:lnTo>
                    <a:lnTo>
                      <a:pt x="0" y="0"/>
                    </a:lnTo>
                    <a:lnTo>
                      <a:pt x="244" y="0"/>
                    </a:lnTo>
                    <a:close/>
                  </a:path>
                </a:pathLst>
              </a:custGeom>
              <a:solidFill>
                <a:srgbClr val="ABE6F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69" name="Freeform 8"/>
              <p:cNvSpPr/>
              <p:nvPr/>
            </p:nvSpPr>
            <p:spPr bwMode="auto">
              <a:xfrm>
                <a:off x="328597" y="820755"/>
                <a:ext cx="421429" cy="216609"/>
              </a:xfrm>
              <a:custGeom>
                <a:avLst/>
                <a:gdLst>
                  <a:gd name="T0" fmla="*/ 421429 w 286"/>
                  <a:gd name="T1" fmla="*/ 0 h 147"/>
                  <a:gd name="T2" fmla="*/ 209241 w 286"/>
                  <a:gd name="T3" fmla="*/ 216609 h 147"/>
                  <a:gd name="T4" fmla="*/ 0 w 286"/>
                  <a:gd name="T5" fmla="*/ 0 h 147"/>
                  <a:gd name="T6" fmla="*/ 32418 w 286"/>
                  <a:gd name="T7" fmla="*/ 0 h 147"/>
                  <a:gd name="T8" fmla="*/ 210715 w 286"/>
                  <a:gd name="T9" fmla="*/ 187138 h 147"/>
                  <a:gd name="T10" fmla="*/ 389011 w 286"/>
                  <a:gd name="T11" fmla="*/ 0 h 147"/>
                  <a:gd name="T12" fmla="*/ 421429 w 286"/>
                  <a:gd name="T13" fmla="*/ 0 h 147"/>
                  <a:gd name="T14" fmla="*/ 0 60000 65536"/>
                  <a:gd name="T15" fmla="*/ 0 60000 65536"/>
                  <a:gd name="T16" fmla="*/ 0 60000 65536"/>
                  <a:gd name="T17" fmla="*/ 0 60000 65536"/>
                  <a:gd name="T18" fmla="*/ 0 60000 65536"/>
                  <a:gd name="T19" fmla="*/ 0 60000 65536"/>
                  <a:gd name="T20" fmla="*/ 0 60000 65536"/>
                  <a:gd name="T21" fmla="*/ 0 w 286"/>
                  <a:gd name="T22" fmla="*/ 0 h 147"/>
                  <a:gd name="T23" fmla="*/ 286 w 286"/>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7">
                    <a:moveTo>
                      <a:pt x="286" y="0"/>
                    </a:moveTo>
                    <a:lnTo>
                      <a:pt x="142" y="147"/>
                    </a:lnTo>
                    <a:lnTo>
                      <a:pt x="0" y="0"/>
                    </a:lnTo>
                    <a:lnTo>
                      <a:pt x="22" y="0"/>
                    </a:lnTo>
                    <a:lnTo>
                      <a:pt x="143" y="127"/>
                    </a:lnTo>
                    <a:lnTo>
                      <a:pt x="264" y="0"/>
                    </a:lnTo>
                    <a:lnTo>
                      <a:pt x="286" y="0"/>
                    </a:lnTo>
                    <a:close/>
                  </a:path>
                </a:pathLst>
              </a:cu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70" name="Freeform 9"/>
              <p:cNvSpPr/>
              <p:nvPr/>
            </p:nvSpPr>
            <p:spPr bwMode="auto">
              <a:xfrm>
                <a:off x="26523" y="85465"/>
                <a:ext cx="512788" cy="735290"/>
              </a:xfrm>
              <a:custGeom>
                <a:avLst/>
                <a:gdLst>
                  <a:gd name="T0" fmla="*/ 92867 w 254"/>
                  <a:gd name="T1" fmla="*/ 0 h 364"/>
                  <a:gd name="T2" fmla="*/ 92867 w 254"/>
                  <a:gd name="T3" fmla="*/ 391885 h 364"/>
                  <a:gd name="T4" fmla="*/ 78735 w 254"/>
                  <a:gd name="T5" fmla="*/ 391885 h 364"/>
                  <a:gd name="T6" fmla="*/ 0 w 254"/>
                  <a:gd name="T7" fmla="*/ 472686 h 364"/>
                  <a:gd name="T8" fmla="*/ 78735 w 254"/>
                  <a:gd name="T9" fmla="*/ 551468 h 364"/>
                  <a:gd name="T10" fmla="*/ 92867 w 254"/>
                  <a:gd name="T11" fmla="*/ 551468 h 364"/>
                  <a:gd name="T12" fmla="*/ 92867 w 254"/>
                  <a:gd name="T13" fmla="*/ 735290 h 364"/>
                  <a:gd name="T14" fmla="*/ 512788 w 254"/>
                  <a:gd name="T15" fmla="*/ 735290 h 364"/>
                  <a:gd name="T16" fmla="*/ 512788 w 254"/>
                  <a:gd name="T17" fmla="*/ 551468 h 364"/>
                  <a:gd name="T18" fmla="*/ 512788 w 254"/>
                  <a:gd name="T19" fmla="*/ 391885 h 364"/>
                  <a:gd name="T20" fmla="*/ 512788 w 254"/>
                  <a:gd name="T21" fmla="*/ 0 h 364"/>
                  <a:gd name="T22" fmla="*/ 92867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71" name="Freeform 10"/>
              <p:cNvSpPr/>
              <p:nvPr/>
            </p:nvSpPr>
            <p:spPr bwMode="auto">
              <a:xfrm>
                <a:off x="539311" y="85465"/>
                <a:ext cx="512788" cy="735290"/>
              </a:xfrm>
              <a:custGeom>
                <a:avLst/>
                <a:gdLst>
                  <a:gd name="T0" fmla="*/ 434053 w 254"/>
                  <a:gd name="T1" fmla="*/ 391885 h 364"/>
                  <a:gd name="T2" fmla="*/ 419921 w 254"/>
                  <a:gd name="T3" fmla="*/ 391885 h 364"/>
                  <a:gd name="T4" fmla="*/ 419921 w 254"/>
                  <a:gd name="T5" fmla="*/ 0 h 364"/>
                  <a:gd name="T6" fmla="*/ 0 w 254"/>
                  <a:gd name="T7" fmla="*/ 0 h 364"/>
                  <a:gd name="T8" fmla="*/ 0 w 254"/>
                  <a:gd name="T9" fmla="*/ 391885 h 364"/>
                  <a:gd name="T10" fmla="*/ 0 w 254"/>
                  <a:gd name="T11" fmla="*/ 551468 h 364"/>
                  <a:gd name="T12" fmla="*/ 0 w 254"/>
                  <a:gd name="T13" fmla="*/ 735290 h 364"/>
                  <a:gd name="T14" fmla="*/ 419921 w 254"/>
                  <a:gd name="T15" fmla="*/ 735290 h 364"/>
                  <a:gd name="T16" fmla="*/ 419921 w 254"/>
                  <a:gd name="T17" fmla="*/ 551468 h 364"/>
                  <a:gd name="T18" fmla="*/ 434053 w 254"/>
                  <a:gd name="T19" fmla="*/ 551468 h 364"/>
                  <a:gd name="T20" fmla="*/ 512788 w 254"/>
                  <a:gd name="T21" fmla="*/ 472686 h 364"/>
                  <a:gd name="T22" fmla="*/ 434053 w 254"/>
                  <a:gd name="T23" fmla="*/ 391885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72" name="Oval 11"/>
              <p:cNvSpPr>
                <a:spLocks noChangeArrowheads="1"/>
              </p:cNvSpPr>
              <p:nvPr/>
            </p:nvSpPr>
            <p:spPr bwMode="auto">
              <a:xfrm>
                <a:off x="450899" y="1118407"/>
                <a:ext cx="67782" cy="69256"/>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73" name="Oval 12"/>
              <p:cNvSpPr>
                <a:spLocks noChangeArrowheads="1"/>
              </p:cNvSpPr>
              <p:nvPr/>
            </p:nvSpPr>
            <p:spPr bwMode="auto">
              <a:xfrm>
                <a:off x="450899" y="1259866"/>
                <a:ext cx="67782" cy="67782"/>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74" name="Oval 13"/>
              <p:cNvSpPr>
                <a:spLocks noChangeArrowheads="1"/>
              </p:cNvSpPr>
              <p:nvPr/>
            </p:nvSpPr>
            <p:spPr bwMode="auto">
              <a:xfrm>
                <a:off x="450899" y="1402798"/>
                <a:ext cx="67782" cy="69256"/>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75" name="Freeform 17"/>
              <p:cNvSpPr/>
              <p:nvPr/>
            </p:nvSpPr>
            <p:spPr bwMode="auto">
              <a:xfrm>
                <a:off x="0" y="0"/>
                <a:ext cx="540785" cy="500999"/>
              </a:xfrm>
              <a:custGeom>
                <a:avLst/>
                <a:gdLst>
                  <a:gd name="T0" fmla="*/ 0 w 367"/>
                  <a:gd name="T1" fmla="*/ 0 h 340"/>
                  <a:gd name="T2" fmla="*/ 48626 w 367"/>
                  <a:gd name="T3" fmla="*/ 500999 h 340"/>
                  <a:gd name="T4" fmla="*/ 119356 w 367"/>
                  <a:gd name="T5" fmla="*/ 477423 h 340"/>
                  <a:gd name="T6" fmla="*/ 129671 w 367"/>
                  <a:gd name="T7" fmla="*/ 172403 h 340"/>
                  <a:gd name="T8" fmla="*/ 184191 w 367"/>
                  <a:gd name="T9" fmla="*/ 209241 h 340"/>
                  <a:gd name="T10" fmla="*/ 249026 w 367"/>
                  <a:gd name="T11" fmla="*/ 132617 h 340"/>
                  <a:gd name="T12" fmla="*/ 328597 w 367"/>
                  <a:gd name="T13" fmla="*/ 221029 h 340"/>
                  <a:gd name="T14" fmla="*/ 393432 w 367"/>
                  <a:gd name="T15" fmla="*/ 132617 h 340"/>
                  <a:gd name="T16" fmla="*/ 539311 w 367"/>
                  <a:gd name="T17" fmla="*/ 193032 h 340"/>
                  <a:gd name="T18" fmla="*/ 540785 w 367"/>
                  <a:gd name="T19" fmla="*/ 193032 h 340"/>
                  <a:gd name="T20" fmla="*/ 540785 w 367"/>
                  <a:gd name="T21" fmla="*/ 0 h 340"/>
                  <a:gd name="T22" fmla="*/ 0 w 367"/>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7"/>
                  <a:gd name="T37" fmla="*/ 0 h 340"/>
                  <a:gd name="T38" fmla="*/ 367 w 367"/>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7" h="340">
                    <a:moveTo>
                      <a:pt x="0" y="0"/>
                    </a:moveTo>
                    <a:lnTo>
                      <a:pt x="33" y="340"/>
                    </a:lnTo>
                    <a:lnTo>
                      <a:pt x="81" y="324"/>
                    </a:lnTo>
                    <a:lnTo>
                      <a:pt x="88" y="117"/>
                    </a:lnTo>
                    <a:lnTo>
                      <a:pt x="125" y="142"/>
                    </a:lnTo>
                    <a:lnTo>
                      <a:pt x="169" y="90"/>
                    </a:lnTo>
                    <a:lnTo>
                      <a:pt x="223" y="150"/>
                    </a:lnTo>
                    <a:lnTo>
                      <a:pt x="267" y="90"/>
                    </a:lnTo>
                    <a:lnTo>
                      <a:pt x="366" y="131"/>
                    </a:lnTo>
                    <a:lnTo>
                      <a:pt x="367" y="131"/>
                    </a:lnTo>
                    <a:lnTo>
                      <a:pt x="36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76" name="Freeform 18"/>
              <p:cNvSpPr/>
              <p:nvPr/>
            </p:nvSpPr>
            <p:spPr bwMode="auto">
              <a:xfrm>
                <a:off x="540785" y="0"/>
                <a:ext cx="539311" cy="503946"/>
              </a:xfrm>
              <a:custGeom>
                <a:avLst/>
                <a:gdLst>
                  <a:gd name="T0" fmla="*/ 0 w 366"/>
                  <a:gd name="T1" fmla="*/ 0 h 342"/>
                  <a:gd name="T2" fmla="*/ 0 w 366"/>
                  <a:gd name="T3" fmla="*/ 193032 h 342"/>
                  <a:gd name="T4" fmla="*/ 106094 w 366"/>
                  <a:gd name="T5" fmla="*/ 132617 h 342"/>
                  <a:gd name="T6" fmla="*/ 209241 w 366"/>
                  <a:gd name="T7" fmla="*/ 193032 h 342"/>
                  <a:gd name="T8" fmla="*/ 299126 w 366"/>
                  <a:gd name="T9" fmla="*/ 132617 h 342"/>
                  <a:gd name="T10" fmla="*/ 347752 w 366"/>
                  <a:gd name="T11" fmla="*/ 193032 h 342"/>
                  <a:gd name="T12" fmla="*/ 418482 w 366"/>
                  <a:gd name="T13" fmla="*/ 162088 h 342"/>
                  <a:gd name="T14" fmla="*/ 418482 w 366"/>
                  <a:gd name="T15" fmla="*/ 477423 h 342"/>
                  <a:gd name="T16" fmla="*/ 490685 w 366"/>
                  <a:gd name="T17" fmla="*/ 503946 h 342"/>
                  <a:gd name="T18" fmla="*/ 539311 w 366"/>
                  <a:gd name="T19" fmla="*/ 0 h 342"/>
                  <a:gd name="T20" fmla="*/ 0 w 366"/>
                  <a:gd name="T21" fmla="*/ 0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6"/>
                  <a:gd name="T34" fmla="*/ 0 h 342"/>
                  <a:gd name="T35" fmla="*/ 366 w 366"/>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6" h="342">
                    <a:moveTo>
                      <a:pt x="0" y="0"/>
                    </a:moveTo>
                    <a:lnTo>
                      <a:pt x="0" y="131"/>
                    </a:lnTo>
                    <a:lnTo>
                      <a:pt x="72" y="90"/>
                    </a:lnTo>
                    <a:lnTo>
                      <a:pt x="142" y="131"/>
                    </a:lnTo>
                    <a:lnTo>
                      <a:pt x="203" y="90"/>
                    </a:lnTo>
                    <a:lnTo>
                      <a:pt x="236" y="131"/>
                    </a:lnTo>
                    <a:lnTo>
                      <a:pt x="284" y="110"/>
                    </a:lnTo>
                    <a:lnTo>
                      <a:pt x="284" y="324"/>
                    </a:lnTo>
                    <a:lnTo>
                      <a:pt x="333" y="342"/>
                    </a:lnTo>
                    <a:lnTo>
                      <a:pt x="366"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7185" name="组合 109"/>
          <p:cNvGrpSpPr/>
          <p:nvPr/>
        </p:nvGrpSpPr>
        <p:grpSpPr bwMode="auto">
          <a:xfrm>
            <a:off x="1898651" y="1907118"/>
            <a:ext cx="1551516" cy="2089149"/>
            <a:chOff x="0" y="0"/>
            <a:chExt cx="1237854" cy="1667480"/>
          </a:xfrm>
        </p:grpSpPr>
        <p:sp>
          <p:nvSpPr>
            <p:cNvPr id="4152" name="任意多边形 110"/>
            <p:cNvSpPr/>
            <p:nvPr/>
          </p:nvSpPr>
          <p:spPr bwMode="auto">
            <a:xfrm>
              <a:off x="35455" y="102137"/>
              <a:ext cx="1202399" cy="1565343"/>
            </a:xfrm>
            <a:custGeom>
              <a:avLst/>
              <a:gdLst>
                <a:gd name="T0" fmla="*/ 175350 w 1202399"/>
                <a:gd name="T1" fmla="*/ 840368 h 1565343"/>
                <a:gd name="T2" fmla="*/ 403747 w 1202399"/>
                <a:gd name="T3" fmla="*/ 840368 h 1565343"/>
                <a:gd name="T4" fmla="*/ 589412 w 1202399"/>
                <a:gd name="T5" fmla="*/ 840368 h 1565343"/>
                <a:gd name="T6" fmla="*/ 773603 w 1202399"/>
                <a:gd name="T7" fmla="*/ 840368 h 1565343"/>
                <a:gd name="T8" fmla="*/ 1003474 w 1202399"/>
                <a:gd name="T9" fmla="*/ 840368 h 1565343"/>
                <a:gd name="T10" fmla="*/ 1003474 w 1202399"/>
                <a:gd name="T11" fmla="*/ 1565343 h 1565343"/>
                <a:gd name="T12" fmla="*/ 589412 w 1202399"/>
                <a:gd name="T13" fmla="*/ 1565343 h 1565343"/>
                <a:gd name="T14" fmla="*/ 175350 w 1202399"/>
                <a:gd name="T15" fmla="*/ 1565343 h 1565343"/>
                <a:gd name="T16" fmla="*/ 175350 w 1202399"/>
                <a:gd name="T17" fmla="*/ 840368 h 1565343"/>
                <a:gd name="T18" fmla="*/ 790704 w 1202399"/>
                <a:gd name="T19" fmla="*/ 1584 h 1565343"/>
                <a:gd name="T20" fmla="*/ 1202399 w 1202399"/>
                <a:gd name="T21" fmla="*/ 333542 h 1565343"/>
                <a:gd name="T22" fmla="*/ 1045327 w 1202399"/>
                <a:gd name="T23" fmla="*/ 403119 h 1565343"/>
                <a:gd name="T24" fmla="*/ 1003299 w 1202399"/>
                <a:gd name="T25" fmla="*/ 411571 h 1565343"/>
                <a:gd name="T26" fmla="*/ 1003299 w 1202399"/>
                <a:gd name="T27" fmla="*/ 502467 h 1565343"/>
                <a:gd name="T28" fmla="*/ 1017228 w 1202399"/>
                <a:gd name="T29" fmla="*/ 502467 h 1565343"/>
                <a:gd name="T30" fmla="*/ 1094832 w 1202399"/>
                <a:gd name="T31" fmla="*/ 581973 h 1565343"/>
                <a:gd name="T32" fmla="*/ 1017228 w 1202399"/>
                <a:gd name="T33" fmla="*/ 659491 h 1565343"/>
                <a:gd name="T34" fmla="*/ 1003299 w 1202399"/>
                <a:gd name="T35" fmla="*/ 659491 h 1565343"/>
                <a:gd name="T36" fmla="*/ 1003299 w 1202399"/>
                <a:gd name="T37" fmla="*/ 840366 h 1565343"/>
                <a:gd name="T38" fmla="*/ 589412 w 1202399"/>
                <a:gd name="T39" fmla="*/ 840366 h 1565343"/>
                <a:gd name="T40" fmla="*/ 589412 w 1202399"/>
                <a:gd name="T41" fmla="*/ 659491 h 1565343"/>
                <a:gd name="T42" fmla="*/ 589412 w 1202399"/>
                <a:gd name="T43" fmla="*/ 502467 h 1565343"/>
                <a:gd name="T44" fmla="*/ 589412 w 1202399"/>
                <a:gd name="T45" fmla="*/ 339791 h 1565343"/>
                <a:gd name="T46" fmla="*/ 589412 w 1202399"/>
                <a:gd name="T47" fmla="*/ 279892 h 1565343"/>
                <a:gd name="T48" fmla="*/ 589412 w 1202399"/>
                <a:gd name="T49" fmla="*/ 276011 h 1565343"/>
                <a:gd name="T50" fmla="*/ 589412 w 1202399"/>
                <a:gd name="T51" fmla="*/ 266794 h 1565343"/>
                <a:gd name="T52" fmla="*/ 589412 w 1202399"/>
                <a:gd name="T53" fmla="*/ 248845 h 1565343"/>
                <a:gd name="T54" fmla="*/ 589412 w 1202399"/>
                <a:gd name="T55" fmla="*/ 244144 h 1565343"/>
                <a:gd name="T56" fmla="*/ 589412 w 1202399"/>
                <a:gd name="T57" fmla="*/ 219253 h 1565343"/>
                <a:gd name="T58" fmla="*/ 589412 w 1202399"/>
                <a:gd name="T59" fmla="*/ 175107 h 1565343"/>
                <a:gd name="T60" fmla="*/ 589412 w 1202399"/>
                <a:gd name="T61" fmla="*/ 116865 h 1565343"/>
                <a:gd name="T62" fmla="*/ 589412 w 1202399"/>
                <a:gd name="T63" fmla="*/ 113498 h 1565343"/>
                <a:gd name="T64" fmla="*/ 589412 w 1202399"/>
                <a:gd name="T65" fmla="*/ 31513 h 1565343"/>
                <a:gd name="T66" fmla="*/ 790704 w 1202399"/>
                <a:gd name="T67" fmla="*/ 1584 h 1565343"/>
                <a:gd name="T68" fmla="*/ 400989 w 1202399"/>
                <a:gd name="T69" fmla="*/ 557 h 1565343"/>
                <a:gd name="T70" fmla="*/ 589411 w 1202399"/>
                <a:gd name="T71" fmla="*/ 31647 h 1565343"/>
                <a:gd name="T72" fmla="*/ 589411 w 1202399"/>
                <a:gd name="T73" fmla="*/ 92370 h 1565343"/>
                <a:gd name="T74" fmla="*/ 589411 w 1202399"/>
                <a:gd name="T75" fmla="*/ 116865 h 1565343"/>
                <a:gd name="T76" fmla="*/ 589411 w 1202399"/>
                <a:gd name="T77" fmla="*/ 122890 h 1565343"/>
                <a:gd name="T78" fmla="*/ 589411 w 1202399"/>
                <a:gd name="T79" fmla="*/ 136576 h 1565343"/>
                <a:gd name="T80" fmla="*/ 589411 w 1202399"/>
                <a:gd name="T81" fmla="*/ 137199 h 1565343"/>
                <a:gd name="T82" fmla="*/ 589411 w 1202399"/>
                <a:gd name="T83" fmla="*/ 165065 h 1565343"/>
                <a:gd name="T84" fmla="*/ 589411 w 1202399"/>
                <a:gd name="T85" fmla="*/ 198270 h 1565343"/>
                <a:gd name="T86" fmla="*/ 589411 w 1202399"/>
                <a:gd name="T87" fmla="*/ 211006 h 1565343"/>
                <a:gd name="T88" fmla="*/ 589411 w 1202399"/>
                <a:gd name="T89" fmla="*/ 279541 h 1565343"/>
                <a:gd name="T90" fmla="*/ 589411 w 1202399"/>
                <a:gd name="T91" fmla="*/ 280367 h 1565343"/>
                <a:gd name="T92" fmla="*/ 589411 w 1202399"/>
                <a:gd name="T93" fmla="*/ 375188 h 1565343"/>
                <a:gd name="T94" fmla="*/ 589411 w 1202399"/>
                <a:gd name="T95" fmla="*/ 502467 h 1565343"/>
                <a:gd name="T96" fmla="*/ 589411 w 1202399"/>
                <a:gd name="T97" fmla="*/ 659491 h 1565343"/>
                <a:gd name="T98" fmla="*/ 589411 w 1202399"/>
                <a:gd name="T99" fmla="*/ 840366 h 1565343"/>
                <a:gd name="T100" fmla="*/ 174317 w 1202399"/>
                <a:gd name="T101" fmla="*/ 840366 h 1565343"/>
                <a:gd name="T102" fmla="*/ 174317 w 1202399"/>
                <a:gd name="T103" fmla="*/ 659491 h 1565343"/>
                <a:gd name="T104" fmla="*/ 160348 w 1202399"/>
                <a:gd name="T105" fmla="*/ 659491 h 1565343"/>
                <a:gd name="T106" fmla="*/ 82518 w 1202399"/>
                <a:gd name="T107" fmla="*/ 581973 h 1565343"/>
                <a:gd name="T108" fmla="*/ 160348 w 1202399"/>
                <a:gd name="T109" fmla="*/ 502467 h 1565343"/>
                <a:gd name="T110" fmla="*/ 174317 w 1202399"/>
                <a:gd name="T111" fmla="*/ 502467 h 1565343"/>
                <a:gd name="T112" fmla="*/ 174317 w 1202399"/>
                <a:gd name="T113" fmla="*/ 454267 h 1565343"/>
                <a:gd name="T114" fmla="*/ 174317 w 1202399"/>
                <a:gd name="T115" fmla="*/ 408937 h 1565343"/>
                <a:gd name="T116" fmla="*/ 139419 w 1202399"/>
                <a:gd name="T117" fmla="*/ 397888 h 1565343"/>
                <a:gd name="T118" fmla="*/ 0 w 1202399"/>
                <a:gd name="T119" fmla="*/ 334091 h 1565343"/>
                <a:gd name="T120" fmla="*/ 400989 w 1202399"/>
                <a:gd name="T121" fmla="*/ 557 h 15653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2399"/>
                <a:gd name="T184" fmla="*/ 0 h 1565343"/>
                <a:gd name="T185" fmla="*/ 1202399 w 1202399"/>
                <a:gd name="T186" fmla="*/ 1565343 h 15653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2399" h="1565343">
                  <a:moveTo>
                    <a:pt x="175350" y="840368"/>
                  </a:moveTo>
                  <a:lnTo>
                    <a:pt x="403747" y="840368"/>
                  </a:lnTo>
                  <a:lnTo>
                    <a:pt x="589412" y="840368"/>
                  </a:lnTo>
                  <a:lnTo>
                    <a:pt x="773603" y="840368"/>
                  </a:lnTo>
                  <a:lnTo>
                    <a:pt x="1003474" y="840368"/>
                  </a:lnTo>
                  <a:lnTo>
                    <a:pt x="1003474" y="1565343"/>
                  </a:lnTo>
                  <a:lnTo>
                    <a:pt x="589412" y="1565343"/>
                  </a:lnTo>
                  <a:lnTo>
                    <a:pt x="175350" y="1565343"/>
                  </a:lnTo>
                  <a:lnTo>
                    <a:pt x="175350" y="840368"/>
                  </a:lnTo>
                  <a:close/>
                  <a:moveTo>
                    <a:pt x="790704" y="1584"/>
                  </a:moveTo>
                  <a:cubicBezTo>
                    <a:pt x="973275" y="12761"/>
                    <a:pt x="1102391" y="141297"/>
                    <a:pt x="1202399" y="333542"/>
                  </a:cubicBezTo>
                  <a:cubicBezTo>
                    <a:pt x="1149658" y="364838"/>
                    <a:pt x="1097291" y="388310"/>
                    <a:pt x="1045327" y="403119"/>
                  </a:cubicBezTo>
                  <a:lnTo>
                    <a:pt x="1003299" y="411571"/>
                  </a:lnTo>
                  <a:lnTo>
                    <a:pt x="1003299" y="502467"/>
                  </a:lnTo>
                  <a:cubicBezTo>
                    <a:pt x="1003299" y="502467"/>
                    <a:pt x="1003299" y="502467"/>
                    <a:pt x="1017228" y="502467"/>
                  </a:cubicBezTo>
                  <a:cubicBezTo>
                    <a:pt x="1059015" y="502467"/>
                    <a:pt x="1094832" y="538245"/>
                    <a:pt x="1094832" y="581973"/>
                  </a:cubicBezTo>
                  <a:cubicBezTo>
                    <a:pt x="1094832" y="625701"/>
                    <a:pt x="1059015" y="659491"/>
                    <a:pt x="1017228" y="659491"/>
                  </a:cubicBezTo>
                  <a:cubicBezTo>
                    <a:pt x="1017228" y="659491"/>
                    <a:pt x="1017228" y="659491"/>
                    <a:pt x="1003299" y="659491"/>
                  </a:cubicBezTo>
                  <a:cubicBezTo>
                    <a:pt x="1003299" y="659491"/>
                    <a:pt x="1003299" y="659491"/>
                    <a:pt x="1003299" y="840366"/>
                  </a:cubicBezTo>
                  <a:cubicBezTo>
                    <a:pt x="1003299" y="840366"/>
                    <a:pt x="1003299" y="840366"/>
                    <a:pt x="589412" y="840366"/>
                  </a:cubicBezTo>
                  <a:cubicBezTo>
                    <a:pt x="589412" y="840366"/>
                    <a:pt x="589412" y="840366"/>
                    <a:pt x="589412" y="659491"/>
                  </a:cubicBezTo>
                  <a:cubicBezTo>
                    <a:pt x="589412" y="659491"/>
                    <a:pt x="589412" y="659491"/>
                    <a:pt x="589412" y="502467"/>
                  </a:cubicBezTo>
                  <a:cubicBezTo>
                    <a:pt x="589412" y="502467"/>
                    <a:pt x="589412" y="502467"/>
                    <a:pt x="589412" y="339791"/>
                  </a:cubicBezTo>
                  <a:lnTo>
                    <a:pt x="589412" y="279892"/>
                  </a:lnTo>
                  <a:lnTo>
                    <a:pt x="589412" y="276011"/>
                  </a:lnTo>
                  <a:lnTo>
                    <a:pt x="589412" y="266794"/>
                  </a:lnTo>
                  <a:lnTo>
                    <a:pt x="589412" y="248845"/>
                  </a:lnTo>
                  <a:lnTo>
                    <a:pt x="589412" y="244144"/>
                  </a:lnTo>
                  <a:lnTo>
                    <a:pt x="589412" y="219253"/>
                  </a:lnTo>
                  <a:lnTo>
                    <a:pt x="589412" y="175107"/>
                  </a:lnTo>
                  <a:lnTo>
                    <a:pt x="589412" y="116865"/>
                  </a:lnTo>
                  <a:lnTo>
                    <a:pt x="589412" y="113498"/>
                  </a:lnTo>
                  <a:cubicBezTo>
                    <a:pt x="589412" y="89727"/>
                    <a:pt x="589412" y="62561"/>
                    <a:pt x="589412" y="31513"/>
                  </a:cubicBezTo>
                  <a:cubicBezTo>
                    <a:pt x="663050" y="7172"/>
                    <a:pt x="729847" y="-2142"/>
                    <a:pt x="790704" y="1584"/>
                  </a:cubicBezTo>
                  <a:close/>
                  <a:moveTo>
                    <a:pt x="400989" y="557"/>
                  </a:moveTo>
                  <a:cubicBezTo>
                    <a:pt x="458610" y="-2552"/>
                    <a:pt x="521211" y="7273"/>
                    <a:pt x="589411" y="31647"/>
                  </a:cubicBezTo>
                  <a:cubicBezTo>
                    <a:pt x="589411" y="31647"/>
                    <a:pt x="589411" y="31647"/>
                    <a:pt x="589411" y="92370"/>
                  </a:cubicBezTo>
                  <a:lnTo>
                    <a:pt x="589411" y="116865"/>
                  </a:lnTo>
                  <a:cubicBezTo>
                    <a:pt x="589411" y="116865"/>
                    <a:pt x="589411" y="116865"/>
                    <a:pt x="589411" y="122890"/>
                  </a:cubicBezTo>
                  <a:lnTo>
                    <a:pt x="589411" y="136576"/>
                  </a:lnTo>
                  <a:lnTo>
                    <a:pt x="589411" y="137199"/>
                  </a:lnTo>
                  <a:cubicBezTo>
                    <a:pt x="589411" y="143978"/>
                    <a:pt x="589411" y="153015"/>
                    <a:pt x="589411" y="165065"/>
                  </a:cubicBezTo>
                  <a:lnTo>
                    <a:pt x="589411" y="198270"/>
                  </a:lnTo>
                  <a:lnTo>
                    <a:pt x="589411" y="211006"/>
                  </a:lnTo>
                  <a:cubicBezTo>
                    <a:pt x="589411" y="229834"/>
                    <a:pt x="589411" y="252428"/>
                    <a:pt x="589411" y="279541"/>
                  </a:cubicBezTo>
                  <a:lnTo>
                    <a:pt x="589411" y="280367"/>
                  </a:lnTo>
                  <a:lnTo>
                    <a:pt x="589411" y="375188"/>
                  </a:lnTo>
                  <a:cubicBezTo>
                    <a:pt x="589411" y="412092"/>
                    <a:pt x="589411" y="454267"/>
                    <a:pt x="589411" y="502467"/>
                  </a:cubicBezTo>
                  <a:cubicBezTo>
                    <a:pt x="589411" y="502467"/>
                    <a:pt x="589411" y="502467"/>
                    <a:pt x="589411" y="659491"/>
                  </a:cubicBezTo>
                  <a:cubicBezTo>
                    <a:pt x="589411" y="659491"/>
                    <a:pt x="589411" y="659491"/>
                    <a:pt x="589411" y="840366"/>
                  </a:cubicBezTo>
                  <a:cubicBezTo>
                    <a:pt x="589411" y="840366"/>
                    <a:pt x="589411" y="840366"/>
                    <a:pt x="174317" y="840366"/>
                  </a:cubicBezTo>
                  <a:cubicBezTo>
                    <a:pt x="174317" y="840366"/>
                    <a:pt x="174317" y="840366"/>
                    <a:pt x="174317" y="659491"/>
                  </a:cubicBezTo>
                  <a:cubicBezTo>
                    <a:pt x="174317" y="659491"/>
                    <a:pt x="174317" y="659491"/>
                    <a:pt x="160348" y="659491"/>
                  </a:cubicBezTo>
                  <a:cubicBezTo>
                    <a:pt x="118439" y="659491"/>
                    <a:pt x="82518" y="625701"/>
                    <a:pt x="82518" y="581973"/>
                  </a:cubicBezTo>
                  <a:cubicBezTo>
                    <a:pt x="82518" y="538245"/>
                    <a:pt x="118439" y="502467"/>
                    <a:pt x="160348" y="502467"/>
                  </a:cubicBezTo>
                  <a:cubicBezTo>
                    <a:pt x="160348" y="502467"/>
                    <a:pt x="160348" y="502467"/>
                    <a:pt x="174317" y="502467"/>
                  </a:cubicBezTo>
                  <a:cubicBezTo>
                    <a:pt x="174317" y="502467"/>
                    <a:pt x="174317" y="502467"/>
                    <a:pt x="174317" y="454267"/>
                  </a:cubicBezTo>
                  <a:lnTo>
                    <a:pt x="174317" y="408937"/>
                  </a:lnTo>
                  <a:lnTo>
                    <a:pt x="139419" y="397888"/>
                  </a:lnTo>
                  <a:cubicBezTo>
                    <a:pt x="92593" y="379980"/>
                    <a:pt x="46297" y="356973"/>
                    <a:pt x="0" y="334091"/>
                  </a:cubicBezTo>
                  <a:cubicBezTo>
                    <a:pt x="100060" y="135612"/>
                    <a:pt x="228123" y="9884"/>
                    <a:pt x="400989" y="557"/>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4153" name="组合 111"/>
            <p:cNvGrpSpPr/>
            <p:nvPr/>
          </p:nvGrpSpPr>
          <p:grpSpPr bwMode="auto">
            <a:xfrm>
              <a:off x="0" y="0"/>
              <a:ext cx="1202399" cy="1631194"/>
              <a:chOff x="0" y="0"/>
              <a:chExt cx="1202399" cy="1631194"/>
            </a:xfrm>
          </p:grpSpPr>
          <p:sp>
            <p:nvSpPr>
              <p:cNvPr id="4154" name="Rectangle 36"/>
              <p:cNvSpPr>
                <a:spLocks noChangeArrowheads="1"/>
              </p:cNvSpPr>
              <p:nvPr/>
            </p:nvSpPr>
            <p:spPr bwMode="auto">
              <a:xfrm>
                <a:off x="589412" y="906219"/>
                <a:ext cx="414062" cy="7249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55" name="Rectangle 37"/>
              <p:cNvSpPr>
                <a:spLocks noChangeArrowheads="1"/>
              </p:cNvSpPr>
              <p:nvPr/>
            </p:nvSpPr>
            <p:spPr bwMode="auto">
              <a:xfrm>
                <a:off x="175350" y="906219"/>
                <a:ext cx="414062" cy="72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56" name="Freeform 38"/>
              <p:cNvSpPr/>
              <p:nvPr/>
            </p:nvSpPr>
            <p:spPr bwMode="auto">
              <a:xfrm>
                <a:off x="82518" y="182716"/>
                <a:ext cx="506893" cy="723501"/>
              </a:xfrm>
              <a:custGeom>
                <a:avLst/>
                <a:gdLst>
                  <a:gd name="T0" fmla="*/ 91800 w 254"/>
                  <a:gd name="T1" fmla="*/ 0 h 364"/>
                  <a:gd name="T2" fmla="*/ 91800 w 254"/>
                  <a:gd name="T3" fmla="*/ 385602 h 364"/>
                  <a:gd name="T4" fmla="*/ 77830 w 254"/>
                  <a:gd name="T5" fmla="*/ 385602 h 364"/>
                  <a:gd name="T6" fmla="*/ 0 w 254"/>
                  <a:gd name="T7" fmla="*/ 465108 h 364"/>
                  <a:gd name="T8" fmla="*/ 77830 w 254"/>
                  <a:gd name="T9" fmla="*/ 542626 h 364"/>
                  <a:gd name="T10" fmla="*/ 91800 w 254"/>
                  <a:gd name="T11" fmla="*/ 542626 h 364"/>
                  <a:gd name="T12" fmla="*/ 91800 w 254"/>
                  <a:gd name="T13" fmla="*/ 723501 h 364"/>
                  <a:gd name="T14" fmla="*/ 506893 w 254"/>
                  <a:gd name="T15" fmla="*/ 723501 h 364"/>
                  <a:gd name="T16" fmla="*/ 506893 w 254"/>
                  <a:gd name="T17" fmla="*/ 542626 h 364"/>
                  <a:gd name="T18" fmla="*/ 506893 w 254"/>
                  <a:gd name="T19" fmla="*/ 385602 h 364"/>
                  <a:gd name="T20" fmla="*/ 506893 w 254"/>
                  <a:gd name="T21" fmla="*/ 0 h 364"/>
                  <a:gd name="T22" fmla="*/ 9180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57" name="Freeform 39"/>
              <p:cNvSpPr/>
              <p:nvPr/>
            </p:nvSpPr>
            <p:spPr bwMode="auto">
              <a:xfrm>
                <a:off x="589412" y="182716"/>
                <a:ext cx="505420" cy="723501"/>
              </a:xfrm>
              <a:custGeom>
                <a:avLst/>
                <a:gdLst>
                  <a:gd name="T0" fmla="*/ 427816 w 254"/>
                  <a:gd name="T1" fmla="*/ 385602 h 364"/>
                  <a:gd name="T2" fmla="*/ 413887 w 254"/>
                  <a:gd name="T3" fmla="*/ 385602 h 364"/>
                  <a:gd name="T4" fmla="*/ 413887 w 254"/>
                  <a:gd name="T5" fmla="*/ 0 h 364"/>
                  <a:gd name="T6" fmla="*/ 0 w 254"/>
                  <a:gd name="T7" fmla="*/ 0 h 364"/>
                  <a:gd name="T8" fmla="*/ 0 w 254"/>
                  <a:gd name="T9" fmla="*/ 385602 h 364"/>
                  <a:gd name="T10" fmla="*/ 0 w 254"/>
                  <a:gd name="T11" fmla="*/ 542626 h 364"/>
                  <a:gd name="T12" fmla="*/ 0 w 254"/>
                  <a:gd name="T13" fmla="*/ 723501 h 364"/>
                  <a:gd name="T14" fmla="*/ 413887 w 254"/>
                  <a:gd name="T15" fmla="*/ 723501 h 364"/>
                  <a:gd name="T16" fmla="*/ 413887 w 254"/>
                  <a:gd name="T17" fmla="*/ 542626 h 364"/>
                  <a:gd name="T18" fmla="*/ 427816 w 254"/>
                  <a:gd name="T19" fmla="*/ 542626 h 364"/>
                  <a:gd name="T20" fmla="*/ 505420 w 254"/>
                  <a:gd name="T21" fmla="*/ 465108 h 364"/>
                  <a:gd name="T22" fmla="*/ 427816 w 254"/>
                  <a:gd name="T23" fmla="*/ 38560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58" name="Freeform 42"/>
              <p:cNvSpPr/>
              <p:nvPr/>
            </p:nvSpPr>
            <p:spPr bwMode="auto">
              <a:xfrm>
                <a:off x="0" y="0"/>
                <a:ext cx="589411" cy="584990"/>
              </a:xfrm>
              <a:custGeom>
                <a:avLst/>
                <a:gdLst>
                  <a:gd name="T0" fmla="*/ 0 w 296"/>
                  <a:gd name="T1" fmla="*/ 399942 h 294"/>
                  <a:gd name="T2" fmla="*/ 589411 w 296"/>
                  <a:gd name="T3" fmla="*/ 346219 h 294"/>
                  <a:gd name="T4" fmla="*/ 589411 w 296"/>
                  <a:gd name="T5" fmla="*/ 97498 h 294"/>
                  <a:gd name="T6" fmla="*/ 0 w 296"/>
                  <a:gd name="T7" fmla="*/ 399942 h 294"/>
                  <a:gd name="T8" fmla="*/ 0 60000 65536"/>
                  <a:gd name="T9" fmla="*/ 0 60000 65536"/>
                  <a:gd name="T10" fmla="*/ 0 60000 65536"/>
                  <a:gd name="T11" fmla="*/ 0 60000 65536"/>
                  <a:gd name="T12" fmla="*/ 0 w 296"/>
                  <a:gd name="T13" fmla="*/ 0 h 294"/>
                  <a:gd name="T14" fmla="*/ 296 w 296"/>
                  <a:gd name="T15" fmla="*/ 294 h 294"/>
                </a:gdLst>
                <a:ahLst/>
                <a:cxnLst>
                  <a:cxn ang="T8">
                    <a:pos x="T0" y="T1"/>
                  </a:cxn>
                  <a:cxn ang="T9">
                    <a:pos x="T2" y="T3"/>
                  </a:cxn>
                  <a:cxn ang="T10">
                    <a:pos x="T4" y="T5"/>
                  </a:cxn>
                  <a:cxn ang="T11">
                    <a:pos x="T6" y="T7"/>
                  </a:cxn>
                </a:cxnLst>
                <a:rect l="T12" t="T13" r="T14" b="T15"/>
                <a:pathLst>
                  <a:path w="296" h="294">
                    <a:moveTo>
                      <a:pt x="0" y="201"/>
                    </a:moveTo>
                    <a:cubicBezTo>
                      <a:pt x="93" y="247"/>
                      <a:pt x="186" y="294"/>
                      <a:pt x="296" y="174"/>
                    </a:cubicBezTo>
                    <a:cubicBezTo>
                      <a:pt x="296" y="49"/>
                      <a:pt x="296" y="49"/>
                      <a:pt x="296" y="49"/>
                    </a:cubicBezTo>
                    <a:cubicBezTo>
                      <a:pt x="159" y="0"/>
                      <a:pt x="67" y="68"/>
                      <a:pt x="0" y="201"/>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59" name="Freeform 43"/>
              <p:cNvSpPr/>
              <p:nvPr/>
            </p:nvSpPr>
            <p:spPr bwMode="auto">
              <a:xfrm>
                <a:off x="589412" y="0"/>
                <a:ext cx="612987" cy="524576"/>
              </a:xfrm>
              <a:custGeom>
                <a:avLst/>
                <a:gdLst>
                  <a:gd name="T0" fmla="*/ 0 w 308"/>
                  <a:gd name="T1" fmla="*/ 97364 h 264"/>
                  <a:gd name="T2" fmla="*/ 0 w 308"/>
                  <a:gd name="T3" fmla="*/ 345743 h 264"/>
                  <a:gd name="T4" fmla="*/ 612987 w 308"/>
                  <a:gd name="T5" fmla="*/ 399393 h 264"/>
                  <a:gd name="T6" fmla="*/ 0 w 308"/>
                  <a:gd name="T7" fmla="*/ 97364 h 264"/>
                  <a:gd name="T8" fmla="*/ 0 60000 65536"/>
                  <a:gd name="T9" fmla="*/ 0 60000 65536"/>
                  <a:gd name="T10" fmla="*/ 0 60000 65536"/>
                  <a:gd name="T11" fmla="*/ 0 60000 65536"/>
                  <a:gd name="T12" fmla="*/ 0 w 308"/>
                  <a:gd name="T13" fmla="*/ 0 h 264"/>
                  <a:gd name="T14" fmla="*/ 308 w 308"/>
                  <a:gd name="T15" fmla="*/ 264 h 264"/>
                </a:gdLst>
                <a:ahLst/>
                <a:cxnLst>
                  <a:cxn ang="T8">
                    <a:pos x="T0" y="T1"/>
                  </a:cxn>
                  <a:cxn ang="T9">
                    <a:pos x="T2" y="T3"/>
                  </a:cxn>
                  <a:cxn ang="T10">
                    <a:pos x="T4" y="T5"/>
                  </a:cxn>
                  <a:cxn ang="T11">
                    <a:pos x="T6" y="T7"/>
                  </a:cxn>
                </a:cxnLst>
                <a:rect l="T12" t="T13" r="T14" b="T15"/>
                <a:pathLst>
                  <a:path w="308" h="264">
                    <a:moveTo>
                      <a:pt x="0" y="49"/>
                    </a:moveTo>
                    <a:cubicBezTo>
                      <a:pt x="0" y="174"/>
                      <a:pt x="0" y="174"/>
                      <a:pt x="0" y="174"/>
                    </a:cubicBezTo>
                    <a:cubicBezTo>
                      <a:pt x="99" y="264"/>
                      <a:pt x="202" y="264"/>
                      <a:pt x="308" y="201"/>
                    </a:cubicBezTo>
                    <a:cubicBezTo>
                      <a:pt x="241" y="72"/>
                      <a:pt x="148" y="0"/>
                      <a:pt x="0"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60" name="Freeform 44"/>
              <p:cNvSpPr/>
              <p:nvPr/>
            </p:nvSpPr>
            <p:spPr bwMode="auto">
              <a:xfrm>
                <a:off x="175350" y="906219"/>
                <a:ext cx="414062" cy="724975"/>
              </a:xfrm>
              <a:custGeom>
                <a:avLst/>
                <a:gdLst>
                  <a:gd name="T0" fmla="*/ 228397 w 281"/>
                  <a:gd name="T1" fmla="*/ 0 h 492"/>
                  <a:gd name="T2" fmla="*/ 0 w 281"/>
                  <a:gd name="T3" fmla="*/ 0 h 492"/>
                  <a:gd name="T4" fmla="*/ 0 w 281"/>
                  <a:gd name="T5" fmla="*/ 724975 h 492"/>
                  <a:gd name="T6" fmla="*/ 414062 w 281"/>
                  <a:gd name="T7" fmla="*/ 724975 h 492"/>
                  <a:gd name="T8" fmla="*/ 414062 w 281"/>
                  <a:gd name="T9" fmla="*/ 375749 h 492"/>
                  <a:gd name="T10" fmla="*/ 228397 w 281"/>
                  <a:gd name="T11" fmla="*/ 0 h 492"/>
                  <a:gd name="T12" fmla="*/ 0 60000 65536"/>
                  <a:gd name="T13" fmla="*/ 0 60000 65536"/>
                  <a:gd name="T14" fmla="*/ 0 60000 65536"/>
                  <a:gd name="T15" fmla="*/ 0 60000 65536"/>
                  <a:gd name="T16" fmla="*/ 0 60000 65536"/>
                  <a:gd name="T17" fmla="*/ 0 60000 65536"/>
                  <a:gd name="T18" fmla="*/ 0 w 281"/>
                  <a:gd name="T19" fmla="*/ 0 h 492"/>
                  <a:gd name="T20" fmla="*/ 281 w 281"/>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81" h="492">
                    <a:moveTo>
                      <a:pt x="155" y="0"/>
                    </a:moveTo>
                    <a:lnTo>
                      <a:pt x="0" y="0"/>
                    </a:lnTo>
                    <a:lnTo>
                      <a:pt x="0" y="492"/>
                    </a:lnTo>
                    <a:lnTo>
                      <a:pt x="281" y="492"/>
                    </a:lnTo>
                    <a:lnTo>
                      <a:pt x="281" y="255"/>
                    </a:lnTo>
                    <a:lnTo>
                      <a:pt x="155" y="0"/>
                    </a:lnTo>
                    <a:close/>
                  </a:path>
                </a:pathLst>
              </a:custGeom>
              <a:solidFill>
                <a:srgbClr val="575A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61" name="Freeform 45"/>
              <p:cNvSpPr/>
              <p:nvPr/>
            </p:nvSpPr>
            <p:spPr bwMode="auto">
              <a:xfrm>
                <a:off x="589412" y="906219"/>
                <a:ext cx="414062" cy="724975"/>
              </a:xfrm>
              <a:custGeom>
                <a:avLst/>
                <a:gdLst>
                  <a:gd name="T0" fmla="*/ 414062 w 281"/>
                  <a:gd name="T1" fmla="*/ 0 h 492"/>
                  <a:gd name="T2" fmla="*/ 184191 w 281"/>
                  <a:gd name="T3" fmla="*/ 0 h 492"/>
                  <a:gd name="T4" fmla="*/ 0 w 281"/>
                  <a:gd name="T5" fmla="*/ 375749 h 492"/>
                  <a:gd name="T6" fmla="*/ 0 w 281"/>
                  <a:gd name="T7" fmla="*/ 724975 h 492"/>
                  <a:gd name="T8" fmla="*/ 414062 w 281"/>
                  <a:gd name="T9" fmla="*/ 724975 h 492"/>
                  <a:gd name="T10" fmla="*/ 414062 w 281"/>
                  <a:gd name="T11" fmla="*/ 0 h 492"/>
                  <a:gd name="T12" fmla="*/ 0 60000 65536"/>
                  <a:gd name="T13" fmla="*/ 0 60000 65536"/>
                  <a:gd name="T14" fmla="*/ 0 60000 65536"/>
                  <a:gd name="T15" fmla="*/ 0 60000 65536"/>
                  <a:gd name="T16" fmla="*/ 0 60000 65536"/>
                  <a:gd name="T17" fmla="*/ 0 60000 65536"/>
                  <a:gd name="T18" fmla="*/ 0 w 281"/>
                  <a:gd name="T19" fmla="*/ 0 h 492"/>
                  <a:gd name="T20" fmla="*/ 281 w 281"/>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81" h="492">
                    <a:moveTo>
                      <a:pt x="281" y="0"/>
                    </a:moveTo>
                    <a:lnTo>
                      <a:pt x="125" y="0"/>
                    </a:lnTo>
                    <a:lnTo>
                      <a:pt x="0" y="255"/>
                    </a:lnTo>
                    <a:lnTo>
                      <a:pt x="0" y="492"/>
                    </a:lnTo>
                    <a:lnTo>
                      <a:pt x="281" y="492"/>
                    </a:lnTo>
                    <a:lnTo>
                      <a:pt x="281" y="0"/>
                    </a:lnTo>
                    <a:close/>
                  </a:path>
                </a:pathLst>
              </a:custGeom>
              <a:solidFill>
                <a:srgbClr val="494C5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62" name="Freeform 46"/>
              <p:cNvSpPr/>
              <p:nvPr/>
            </p:nvSpPr>
            <p:spPr bwMode="auto">
              <a:xfrm>
                <a:off x="589412" y="940109"/>
                <a:ext cx="85465" cy="88412"/>
              </a:xfrm>
              <a:custGeom>
                <a:avLst/>
                <a:gdLst>
                  <a:gd name="T0" fmla="*/ 0 w 58"/>
                  <a:gd name="T1" fmla="*/ 39785 h 60"/>
                  <a:gd name="T2" fmla="*/ 85465 w 58"/>
                  <a:gd name="T3" fmla="*/ 0 h 60"/>
                  <a:gd name="T4" fmla="*/ 85465 w 58"/>
                  <a:gd name="T5" fmla="*/ 88412 h 60"/>
                  <a:gd name="T6" fmla="*/ 0 w 58"/>
                  <a:gd name="T7" fmla="*/ 39785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0" y="27"/>
                    </a:moveTo>
                    <a:lnTo>
                      <a:pt x="58" y="0"/>
                    </a:lnTo>
                    <a:lnTo>
                      <a:pt x="58" y="60"/>
                    </a:lnTo>
                    <a:lnTo>
                      <a:pt x="0" y="27"/>
                    </a:lnTo>
                    <a:close/>
                  </a:path>
                </a:pathLst>
              </a:custGeom>
              <a:solidFill>
                <a:srgbClr val="6E505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63" name="Freeform 47"/>
              <p:cNvSpPr/>
              <p:nvPr/>
            </p:nvSpPr>
            <p:spPr bwMode="auto">
              <a:xfrm>
                <a:off x="503947" y="940109"/>
                <a:ext cx="85465" cy="88412"/>
              </a:xfrm>
              <a:custGeom>
                <a:avLst/>
                <a:gdLst>
                  <a:gd name="T0" fmla="*/ 85465 w 58"/>
                  <a:gd name="T1" fmla="*/ 39785 h 60"/>
                  <a:gd name="T2" fmla="*/ 0 w 58"/>
                  <a:gd name="T3" fmla="*/ 0 h 60"/>
                  <a:gd name="T4" fmla="*/ 0 w 58"/>
                  <a:gd name="T5" fmla="*/ 88412 h 60"/>
                  <a:gd name="T6" fmla="*/ 85465 w 58"/>
                  <a:gd name="T7" fmla="*/ 39785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58" y="27"/>
                    </a:moveTo>
                    <a:lnTo>
                      <a:pt x="0" y="0"/>
                    </a:lnTo>
                    <a:lnTo>
                      <a:pt x="0" y="60"/>
                    </a:lnTo>
                    <a:lnTo>
                      <a:pt x="58" y="27"/>
                    </a:lnTo>
                    <a:close/>
                  </a:path>
                </a:pathLst>
              </a:custGeom>
              <a:solidFill>
                <a:srgbClr val="825F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7198" name="组合 122"/>
          <p:cNvGrpSpPr/>
          <p:nvPr/>
        </p:nvGrpSpPr>
        <p:grpSpPr bwMode="auto">
          <a:xfrm>
            <a:off x="8682567" y="1943101"/>
            <a:ext cx="1509184" cy="2055284"/>
            <a:chOff x="0" y="0"/>
            <a:chExt cx="1204793" cy="1639931"/>
          </a:xfrm>
        </p:grpSpPr>
        <p:sp>
          <p:nvSpPr>
            <p:cNvPr id="4126" name="任意多边形 123"/>
            <p:cNvSpPr/>
            <p:nvPr/>
          </p:nvSpPr>
          <p:spPr bwMode="auto">
            <a:xfrm>
              <a:off x="36286" y="36732"/>
              <a:ext cx="1168507" cy="1603199"/>
            </a:xfrm>
            <a:custGeom>
              <a:avLst/>
              <a:gdLst>
                <a:gd name="T0" fmla="*/ 1105145 w 1168507"/>
                <a:gd name="T1" fmla="*/ 0 h 1603199"/>
                <a:gd name="T2" fmla="*/ 1113887 w 1168507"/>
                <a:gd name="T3" fmla="*/ 584260 h 1603199"/>
                <a:gd name="T4" fmla="*/ 1122471 w 1168507"/>
                <a:gd name="T5" fmla="*/ 586076 h 1603199"/>
                <a:gd name="T6" fmla="*/ 1168507 w 1168507"/>
                <a:gd name="T7" fmla="*/ 656773 h 1603199"/>
                <a:gd name="T8" fmla="*/ 1093844 w 1168507"/>
                <a:gd name="T9" fmla="*/ 731607 h 1603199"/>
                <a:gd name="T10" fmla="*/ 1080443 w 1168507"/>
                <a:gd name="T11" fmla="*/ 731607 h 1603199"/>
                <a:gd name="T12" fmla="*/ 1080443 w 1168507"/>
                <a:gd name="T13" fmla="*/ 906220 h 1603199"/>
                <a:gd name="T14" fmla="*/ 1080095 w 1168507"/>
                <a:gd name="T15" fmla="*/ 906220 h 1603199"/>
                <a:gd name="T16" fmla="*/ 1080095 w 1168507"/>
                <a:gd name="T17" fmla="*/ 985790 h 1603199"/>
                <a:gd name="T18" fmla="*/ 1080095 w 1168507"/>
                <a:gd name="T19" fmla="*/ 985791 h 1603199"/>
                <a:gd name="T20" fmla="*/ 1080095 w 1168507"/>
                <a:gd name="T21" fmla="*/ 1066835 h 1603199"/>
                <a:gd name="T22" fmla="*/ 1080095 w 1168507"/>
                <a:gd name="T23" fmla="*/ 1603199 h 1603199"/>
                <a:gd name="T24" fmla="*/ 682243 w 1168507"/>
                <a:gd name="T25" fmla="*/ 1603199 h 1603199"/>
                <a:gd name="T26" fmla="*/ 682243 w 1168507"/>
                <a:gd name="T27" fmla="*/ 1140511 h 1603199"/>
                <a:gd name="T28" fmla="*/ 682243 w 1168507"/>
                <a:gd name="T29" fmla="*/ 1066835 h 1603199"/>
                <a:gd name="T30" fmla="*/ 682243 w 1168507"/>
                <a:gd name="T31" fmla="*/ 985791 h 1603199"/>
                <a:gd name="T32" fmla="*/ 682243 w 1168507"/>
                <a:gd name="T33" fmla="*/ 985790 h 1603199"/>
                <a:gd name="T34" fmla="*/ 682243 w 1168507"/>
                <a:gd name="T35" fmla="*/ 906220 h 1603199"/>
                <a:gd name="T36" fmla="*/ 682242 w 1168507"/>
                <a:gd name="T37" fmla="*/ 906220 h 1603199"/>
                <a:gd name="T38" fmla="*/ 682242 w 1168507"/>
                <a:gd name="T39" fmla="*/ 985790 h 1603199"/>
                <a:gd name="T40" fmla="*/ 682242 w 1168507"/>
                <a:gd name="T41" fmla="*/ 985791 h 1603199"/>
                <a:gd name="T42" fmla="*/ 682242 w 1168507"/>
                <a:gd name="T43" fmla="*/ 1066835 h 1603199"/>
                <a:gd name="T44" fmla="*/ 682242 w 1168507"/>
                <a:gd name="T45" fmla="*/ 1140511 h 1603199"/>
                <a:gd name="T46" fmla="*/ 682242 w 1168507"/>
                <a:gd name="T47" fmla="*/ 1603199 h 1603199"/>
                <a:gd name="T48" fmla="*/ 282917 w 1168507"/>
                <a:gd name="T49" fmla="*/ 1603199 h 1603199"/>
                <a:gd name="T50" fmla="*/ 282917 w 1168507"/>
                <a:gd name="T51" fmla="*/ 1066835 h 1603199"/>
                <a:gd name="T52" fmla="*/ 282917 w 1168507"/>
                <a:gd name="T53" fmla="*/ 985791 h 1603199"/>
                <a:gd name="T54" fmla="*/ 282917 w 1168507"/>
                <a:gd name="T55" fmla="*/ 985790 h 1603199"/>
                <a:gd name="T56" fmla="*/ 282917 w 1168507"/>
                <a:gd name="T57" fmla="*/ 906220 h 1603199"/>
                <a:gd name="T58" fmla="*/ 282837 w 1168507"/>
                <a:gd name="T59" fmla="*/ 906220 h 1603199"/>
                <a:gd name="T60" fmla="*/ 282837 w 1168507"/>
                <a:gd name="T61" fmla="*/ 731607 h 1603199"/>
                <a:gd name="T62" fmla="*/ 269395 w 1168507"/>
                <a:gd name="T63" fmla="*/ 731607 h 1603199"/>
                <a:gd name="T64" fmla="*/ 194506 w 1168507"/>
                <a:gd name="T65" fmla="*/ 656773 h 1603199"/>
                <a:gd name="T66" fmla="*/ 269395 w 1168507"/>
                <a:gd name="T67" fmla="*/ 580020 h 1603199"/>
                <a:gd name="T68" fmla="*/ 282837 w 1168507"/>
                <a:gd name="T69" fmla="*/ 580020 h 1603199"/>
                <a:gd name="T70" fmla="*/ 282837 w 1168507"/>
                <a:gd name="T71" fmla="*/ 560389 h 1603199"/>
                <a:gd name="T72" fmla="*/ 282837 w 1168507"/>
                <a:gd name="T73" fmla="*/ 542403 h 1603199"/>
                <a:gd name="T74" fmla="*/ 67782 w 1168507"/>
                <a:gd name="T75" fmla="*/ 615935 h 1603199"/>
                <a:gd name="T76" fmla="*/ 215135 w 1168507"/>
                <a:gd name="T77" fmla="*/ 443532 h 1603199"/>
                <a:gd name="T78" fmla="*/ 38311 w 1168507"/>
                <a:gd name="T79" fmla="*/ 424376 h 1603199"/>
                <a:gd name="T80" fmla="*/ 194505 w 1168507"/>
                <a:gd name="T81" fmla="*/ 321229 h 1603199"/>
                <a:gd name="T82" fmla="*/ 0 w 1168507"/>
                <a:gd name="T83" fmla="*/ 251973 h 1603199"/>
                <a:gd name="T84" fmla="*/ 1105145 w 1168507"/>
                <a:gd name="T85" fmla="*/ 0 h 1603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8507"/>
                <a:gd name="T130" fmla="*/ 0 h 1603199"/>
                <a:gd name="T131" fmla="*/ 1168507 w 1168507"/>
                <a:gd name="T132" fmla="*/ 1603199 h 1603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8507" h="1603199">
                  <a:moveTo>
                    <a:pt x="1105145" y="0"/>
                  </a:moveTo>
                  <a:lnTo>
                    <a:pt x="1113887" y="584260"/>
                  </a:lnTo>
                  <a:lnTo>
                    <a:pt x="1122471" y="586076"/>
                  </a:lnTo>
                  <a:cubicBezTo>
                    <a:pt x="1149123" y="597769"/>
                    <a:pt x="1168507" y="625112"/>
                    <a:pt x="1168507" y="656773"/>
                  </a:cubicBezTo>
                  <a:cubicBezTo>
                    <a:pt x="1168507" y="698987"/>
                    <a:pt x="1134047" y="731607"/>
                    <a:pt x="1093844" y="731607"/>
                  </a:cubicBezTo>
                  <a:cubicBezTo>
                    <a:pt x="1093844" y="731607"/>
                    <a:pt x="1093844" y="731607"/>
                    <a:pt x="1080443" y="731607"/>
                  </a:cubicBezTo>
                  <a:cubicBezTo>
                    <a:pt x="1080443" y="731607"/>
                    <a:pt x="1080443" y="731607"/>
                    <a:pt x="1080443" y="906220"/>
                  </a:cubicBezTo>
                  <a:lnTo>
                    <a:pt x="1080095" y="906220"/>
                  </a:lnTo>
                  <a:lnTo>
                    <a:pt x="1080095" y="985790"/>
                  </a:lnTo>
                  <a:lnTo>
                    <a:pt x="1080095" y="985791"/>
                  </a:lnTo>
                  <a:lnTo>
                    <a:pt x="1080095" y="1066835"/>
                  </a:lnTo>
                  <a:lnTo>
                    <a:pt x="1080095" y="1603199"/>
                  </a:lnTo>
                  <a:lnTo>
                    <a:pt x="682243" y="1603199"/>
                  </a:lnTo>
                  <a:lnTo>
                    <a:pt x="682243" y="1140511"/>
                  </a:lnTo>
                  <a:lnTo>
                    <a:pt x="682243" y="1066835"/>
                  </a:lnTo>
                  <a:lnTo>
                    <a:pt x="682243" y="985791"/>
                  </a:lnTo>
                  <a:lnTo>
                    <a:pt x="682243" y="985790"/>
                  </a:lnTo>
                  <a:lnTo>
                    <a:pt x="682243" y="906220"/>
                  </a:lnTo>
                  <a:lnTo>
                    <a:pt x="682242" y="906220"/>
                  </a:lnTo>
                  <a:lnTo>
                    <a:pt x="682242" y="985790"/>
                  </a:lnTo>
                  <a:lnTo>
                    <a:pt x="682242" y="985791"/>
                  </a:lnTo>
                  <a:lnTo>
                    <a:pt x="682242" y="1066835"/>
                  </a:lnTo>
                  <a:lnTo>
                    <a:pt x="682242" y="1140511"/>
                  </a:lnTo>
                  <a:lnTo>
                    <a:pt x="682242" y="1603199"/>
                  </a:lnTo>
                  <a:lnTo>
                    <a:pt x="282917" y="1603199"/>
                  </a:lnTo>
                  <a:lnTo>
                    <a:pt x="282917" y="1066835"/>
                  </a:lnTo>
                  <a:lnTo>
                    <a:pt x="282917" y="985791"/>
                  </a:lnTo>
                  <a:lnTo>
                    <a:pt x="282917" y="985790"/>
                  </a:lnTo>
                  <a:lnTo>
                    <a:pt x="282917" y="906220"/>
                  </a:lnTo>
                  <a:lnTo>
                    <a:pt x="282837" y="906220"/>
                  </a:lnTo>
                  <a:cubicBezTo>
                    <a:pt x="282837" y="906220"/>
                    <a:pt x="282837" y="906220"/>
                    <a:pt x="282837" y="731607"/>
                  </a:cubicBezTo>
                  <a:cubicBezTo>
                    <a:pt x="282837" y="731607"/>
                    <a:pt x="282837" y="731607"/>
                    <a:pt x="269395" y="731607"/>
                  </a:cubicBezTo>
                  <a:cubicBezTo>
                    <a:pt x="229070" y="731607"/>
                    <a:pt x="194506" y="698987"/>
                    <a:pt x="194506" y="656773"/>
                  </a:cubicBezTo>
                  <a:cubicBezTo>
                    <a:pt x="194506" y="614558"/>
                    <a:pt x="229070" y="580020"/>
                    <a:pt x="269395" y="580020"/>
                  </a:cubicBezTo>
                  <a:cubicBezTo>
                    <a:pt x="269395" y="580020"/>
                    <a:pt x="269395" y="580020"/>
                    <a:pt x="282837" y="580020"/>
                  </a:cubicBezTo>
                  <a:cubicBezTo>
                    <a:pt x="282837" y="580020"/>
                    <a:pt x="282837" y="580020"/>
                    <a:pt x="282837" y="560389"/>
                  </a:cubicBezTo>
                  <a:lnTo>
                    <a:pt x="282837" y="542403"/>
                  </a:lnTo>
                  <a:lnTo>
                    <a:pt x="67782" y="615935"/>
                  </a:lnTo>
                  <a:lnTo>
                    <a:pt x="215135" y="443532"/>
                  </a:lnTo>
                  <a:lnTo>
                    <a:pt x="38311" y="424376"/>
                  </a:lnTo>
                  <a:lnTo>
                    <a:pt x="194505" y="321229"/>
                  </a:lnTo>
                  <a:lnTo>
                    <a:pt x="0" y="251973"/>
                  </a:lnTo>
                  <a:lnTo>
                    <a:pt x="1105145"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4127" name="组合 124"/>
            <p:cNvGrpSpPr/>
            <p:nvPr/>
          </p:nvGrpSpPr>
          <p:grpSpPr bwMode="auto">
            <a:xfrm>
              <a:off x="0" y="0"/>
              <a:ext cx="1168507" cy="1603199"/>
              <a:chOff x="0" y="0"/>
              <a:chExt cx="1168507" cy="1603199"/>
            </a:xfrm>
          </p:grpSpPr>
          <p:sp>
            <p:nvSpPr>
              <p:cNvPr id="4128" name="Freeform 57"/>
              <p:cNvSpPr/>
              <p:nvPr/>
            </p:nvSpPr>
            <p:spPr bwMode="auto">
              <a:xfrm>
                <a:off x="194506" y="207767"/>
                <a:ext cx="487737" cy="698453"/>
              </a:xfrm>
              <a:custGeom>
                <a:avLst/>
                <a:gdLst>
                  <a:gd name="T0" fmla="*/ 88330 w 254"/>
                  <a:gd name="T1" fmla="*/ 0 h 364"/>
                  <a:gd name="T2" fmla="*/ 88330 w 254"/>
                  <a:gd name="T3" fmla="*/ 372252 h 364"/>
                  <a:gd name="T4" fmla="*/ 74889 w 254"/>
                  <a:gd name="T5" fmla="*/ 372252 h 364"/>
                  <a:gd name="T6" fmla="*/ 0 w 254"/>
                  <a:gd name="T7" fmla="*/ 449006 h 364"/>
                  <a:gd name="T8" fmla="*/ 74889 w 254"/>
                  <a:gd name="T9" fmla="*/ 523840 h 364"/>
                  <a:gd name="T10" fmla="*/ 88330 w 254"/>
                  <a:gd name="T11" fmla="*/ 523840 h 364"/>
                  <a:gd name="T12" fmla="*/ 88330 w 254"/>
                  <a:gd name="T13" fmla="*/ 698453 h 364"/>
                  <a:gd name="T14" fmla="*/ 487737 w 254"/>
                  <a:gd name="T15" fmla="*/ 698453 h 364"/>
                  <a:gd name="T16" fmla="*/ 487737 w 254"/>
                  <a:gd name="T17" fmla="*/ 523840 h 364"/>
                  <a:gd name="T18" fmla="*/ 487737 w 254"/>
                  <a:gd name="T19" fmla="*/ 372252 h 364"/>
                  <a:gd name="T20" fmla="*/ 487737 w 254"/>
                  <a:gd name="T21" fmla="*/ 0 h 364"/>
                  <a:gd name="T22" fmla="*/ 8833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29" name="Freeform 58"/>
              <p:cNvSpPr/>
              <p:nvPr/>
            </p:nvSpPr>
            <p:spPr bwMode="auto">
              <a:xfrm>
                <a:off x="682243" y="207767"/>
                <a:ext cx="486264" cy="698453"/>
              </a:xfrm>
              <a:custGeom>
                <a:avLst/>
                <a:gdLst>
                  <a:gd name="T0" fmla="*/ 411601 w 254"/>
                  <a:gd name="T1" fmla="*/ 372252 h 364"/>
                  <a:gd name="T2" fmla="*/ 398200 w 254"/>
                  <a:gd name="T3" fmla="*/ 372252 h 364"/>
                  <a:gd name="T4" fmla="*/ 398200 w 254"/>
                  <a:gd name="T5" fmla="*/ 0 h 364"/>
                  <a:gd name="T6" fmla="*/ 0 w 254"/>
                  <a:gd name="T7" fmla="*/ 0 h 364"/>
                  <a:gd name="T8" fmla="*/ 0 w 254"/>
                  <a:gd name="T9" fmla="*/ 372252 h 364"/>
                  <a:gd name="T10" fmla="*/ 0 w 254"/>
                  <a:gd name="T11" fmla="*/ 523840 h 364"/>
                  <a:gd name="T12" fmla="*/ 0 w 254"/>
                  <a:gd name="T13" fmla="*/ 698453 h 364"/>
                  <a:gd name="T14" fmla="*/ 398200 w 254"/>
                  <a:gd name="T15" fmla="*/ 698453 h 364"/>
                  <a:gd name="T16" fmla="*/ 398200 w 254"/>
                  <a:gd name="T17" fmla="*/ 523840 h 364"/>
                  <a:gd name="T18" fmla="*/ 411601 w 254"/>
                  <a:gd name="T19" fmla="*/ 523840 h 364"/>
                  <a:gd name="T20" fmla="*/ 486264 w 254"/>
                  <a:gd name="T21" fmla="*/ 449006 h 364"/>
                  <a:gd name="T22" fmla="*/ 411601 w 254"/>
                  <a:gd name="T23" fmla="*/ 37225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30" name="Freeform 59"/>
              <p:cNvSpPr/>
              <p:nvPr/>
            </p:nvSpPr>
            <p:spPr bwMode="auto">
              <a:xfrm>
                <a:off x="0" y="0"/>
                <a:ext cx="1113986" cy="615935"/>
              </a:xfrm>
              <a:custGeom>
                <a:avLst/>
                <a:gdLst>
                  <a:gd name="T0" fmla="*/ 925375 w 756"/>
                  <a:gd name="T1" fmla="*/ 322703 h 418"/>
                  <a:gd name="T2" fmla="*/ 67782 w 756"/>
                  <a:gd name="T3" fmla="*/ 615935 h 418"/>
                  <a:gd name="T4" fmla="*/ 215135 w 756"/>
                  <a:gd name="T5" fmla="*/ 443532 h 418"/>
                  <a:gd name="T6" fmla="*/ 38312 w 756"/>
                  <a:gd name="T7" fmla="*/ 424376 h 418"/>
                  <a:gd name="T8" fmla="*/ 194505 w 756"/>
                  <a:gd name="T9" fmla="*/ 321229 h 418"/>
                  <a:gd name="T10" fmla="*/ 0 w 756"/>
                  <a:gd name="T11" fmla="*/ 251973 h 418"/>
                  <a:gd name="T12" fmla="*/ 1105145 w 756"/>
                  <a:gd name="T13" fmla="*/ 0 h 418"/>
                  <a:gd name="T14" fmla="*/ 1113986 w 756"/>
                  <a:gd name="T15" fmla="*/ 590885 h 418"/>
                  <a:gd name="T16" fmla="*/ 1080095 w 756"/>
                  <a:gd name="T17" fmla="*/ 580570 h 418"/>
                  <a:gd name="T18" fmla="*/ 925375 w 756"/>
                  <a:gd name="T19" fmla="*/ 322703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6"/>
                  <a:gd name="T31" fmla="*/ 0 h 418"/>
                  <a:gd name="T32" fmla="*/ 756 w 756"/>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6" h="418">
                    <a:moveTo>
                      <a:pt x="628" y="219"/>
                    </a:moveTo>
                    <a:lnTo>
                      <a:pt x="46" y="418"/>
                    </a:lnTo>
                    <a:lnTo>
                      <a:pt x="146" y="301"/>
                    </a:lnTo>
                    <a:lnTo>
                      <a:pt x="26" y="288"/>
                    </a:lnTo>
                    <a:lnTo>
                      <a:pt x="132" y="218"/>
                    </a:lnTo>
                    <a:lnTo>
                      <a:pt x="0" y="171"/>
                    </a:lnTo>
                    <a:lnTo>
                      <a:pt x="750" y="0"/>
                    </a:lnTo>
                    <a:lnTo>
                      <a:pt x="756" y="401"/>
                    </a:lnTo>
                    <a:lnTo>
                      <a:pt x="733" y="394"/>
                    </a:lnTo>
                    <a:lnTo>
                      <a:pt x="628" y="219"/>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31" name="Rectangle 60"/>
              <p:cNvSpPr>
                <a:spLocks noChangeArrowheads="1"/>
              </p:cNvSpPr>
              <p:nvPr/>
            </p:nvSpPr>
            <p:spPr bwMode="auto">
              <a:xfrm>
                <a:off x="682243" y="906220"/>
                <a:ext cx="397852" cy="79571"/>
              </a:xfrm>
              <a:prstGeom prst="rect">
                <a:avLst/>
              </a:prstGeom>
              <a:solidFill>
                <a:srgbClr val="E35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32" name="Rectangle 61"/>
              <p:cNvSpPr>
                <a:spLocks noChangeArrowheads="1"/>
              </p:cNvSpPr>
              <p:nvPr/>
            </p:nvSpPr>
            <p:spPr bwMode="auto">
              <a:xfrm>
                <a:off x="682243" y="1066835"/>
                <a:ext cx="397852" cy="536364"/>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33" name="Rectangle 62"/>
              <p:cNvSpPr>
                <a:spLocks noChangeArrowheads="1"/>
              </p:cNvSpPr>
              <p:nvPr/>
            </p:nvSpPr>
            <p:spPr bwMode="auto">
              <a:xfrm>
                <a:off x="682243" y="985790"/>
                <a:ext cx="397852" cy="81045"/>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34" name="Rectangle 63"/>
              <p:cNvSpPr>
                <a:spLocks noChangeArrowheads="1"/>
              </p:cNvSpPr>
              <p:nvPr/>
            </p:nvSpPr>
            <p:spPr bwMode="auto">
              <a:xfrm>
                <a:off x="282917" y="985790"/>
                <a:ext cx="399325" cy="81045"/>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35" name="Rectangle 64"/>
              <p:cNvSpPr>
                <a:spLocks noChangeArrowheads="1"/>
              </p:cNvSpPr>
              <p:nvPr/>
            </p:nvSpPr>
            <p:spPr bwMode="auto">
              <a:xfrm>
                <a:off x="282917" y="906220"/>
                <a:ext cx="399325" cy="79571"/>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36" name="Rectangle 65"/>
              <p:cNvSpPr>
                <a:spLocks noChangeArrowheads="1"/>
              </p:cNvSpPr>
              <p:nvPr/>
            </p:nvSpPr>
            <p:spPr bwMode="auto">
              <a:xfrm>
                <a:off x="282917" y="1066835"/>
                <a:ext cx="399325" cy="536364"/>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37" name="Freeform 66"/>
              <p:cNvSpPr/>
              <p:nvPr/>
            </p:nvSpPr>
            <p:spPr bwMode="auto">
              <a:xfrm>
                <a:off x="282917" y="906220"/>
                <a:ext cx="399325" cy="696979"/>
              </a:xfrm>
              <a:custGeom>
                <a:avLst/>
                <a:gdLst>
                  <a:gd name="T0" fmla="*/ 0 w 271"/>
                  <a:gd name="T1" fmla="*/ 0 h 473"/>
                  <a:gd name="T2" fmla="*/ 0 w 271"/>
                  <a:gd name="T3" fmla="*/ 696979 h 473"/>
                  <a:gd name="T4" fmla="*/ 399325 w 271"/>
                  <a:gd name="T5" fmla="*/ 696979 h 473"/>
                  <a:gd name="T6" fmla="*/ 399325 w 271"/>
                  <a:gd name="T7" fmla="*/ 234291 h 473"/>
                  <a:gd name="T8" fmla="*/ 0 w 271"/>
                  <a:gd name="T9" fmla="*/ 0 h 473"/>
                  <a:gd name="T10" fmla="*/ 0 60000 65536"/>
                  <a:gd name="T11" fmla="*/ 0 60000 65536"/>
                  <a:gd name="T12" fmla="*/ 0 60000 65536"/>
                  <a:gd name="T13" fmla="*/ 0 60000 65536"/>
                  <a:gd name="T14" fmla="*/ 0 60000 65536"/>
                  <a:gd name="T15" fmla="*/ 0 w 271"/>
                  <a:gd name="T16" fmla="*/ 0 h 473"/>
                  <a:gd name="T17" fmla="*/ 271 w 271"/>
                  <a:gd name="T18" fmla="*/ 473 h 473"/>
                </a:gdLst>
                <a:ahLst/>
                <a:cxnLst>
                  <a:cxn ang="T10">
                    <a:pos x="T0" y="T1"/>
                  </a:cxn>
                  <a:cxn ang="T11">
                    <a:pos x="T2" y="T3"/>
                  </a:cxn>
                  <a:cxn ang="T12">
                    <a:pos x="T4" y="T5"/>
                  </a:cxn>
                  <a:cxn ang="T13">
                    <a:pos x="T6" y="T7"/>
                  </a:cxn>
                  <a:cxn ang="T14">
                    <a:pos x="T8" y="T9"/>
                  </a:cxn>
                </a:cxnLst>
                <a:rect l="T15" t="T16" r="T17" b="T18"/>
                <a:pathLst>
                  <a:path w="271" h="473">
                    <a:moveTo>
                      <a:pt x="0" y="0"/>
                    </a:moveTo>
                    <a:lnTo>
                      <a:pt x="0" y="473"/>
                    </a:lnTo>
                    <a:lnTo>
                      <a:pt x="271" y="473"/>
                    </a:lnTo>
                    <a:lnTo>
                      <a:pt x="271" y="159"/>
                    </a:lnTo>
                    <a:lnTo>
                      <a:pt x="0" y="0"/>
                    </a:lnTo>
                    <a:close/>
                  </a:path>
                </a:pathLst>
              </a:custGeom>
              <a:solidFill>
                <a:srgbClr val="9AC9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38" name="Freeform 67"/>
              <p:cNvSpPr/>
              <p:nvPr/>
            </p:nvSpPr>
            <p:spPr bwMode="auto">
              <a:xfrm>
                <a:off x="682243" y="906220"/>
                <a:ext cx="397852" cy="696979"/>
              </a:xfrm>
              <a:custGeom>
                <a:avLst/>
                <a:gdLst>
                  <a:gd name="T0" fmla="*/ 397852 w 270"/>
                  <a:gd name="T1" fmla="*/ 0 h 473"/>
                  <a:gd name="T2" fmla="*/ 0 w 270"/>
                  <a:gd name="T3" fmla="*/ 234291 h 473"/>
                  <a:gd name="T4" fmla="*/ 0 w 270"/>
                  <a:gd name="T5" fmla="*/ 696979 h 473"/>
                  <a:gd name="T6" fmla="*/ 397852 w 270"/>
                  <a:gd name="T7" fmla="*/ 696979 h 473"/>
                  <a:gd name="T8" fmla="*/ 397852 w 270"/>
                  <a:gd name="T9" fmla="*/ 0 h 473"/>
                  <a:gd name="T10" fmla="*/ 0 60000 65536"/>
                  <a:gd name="T11" fmla="*/ 0 60000 65536"/>
                  <a:gd name="T12" fmla="*/ 0 60000 65536"/>
                  <a:gd name="T13" fmla="*/ 0 60000 65536"/>
                  <a:gd name="T14" fmla="*/ 0 60000 65536"/>
                  <a:gd name="T15" fmla="*/ 0 w 270"/>
                  <a:gd name="T16" fmla="*/ 0 h 473"/>
                  <a:gd name="T17" fmla="*/ 270 w 270"/>
                  <a:gd name="T18" fmla="*/ 473 h 473"/>
                </a:gdLst>
                <a:ahLst/>
                <a:cxnLst>
                  <a:cxn ang="T10">
                    <a:pos x="T0" y="T1"/>
                  </a:cxn>
                  <a:cxn ang="T11">
                    <a:pos x="T2" y="T3"/>
                  </a:cxn>
                  <a:cxn ang="T12">
                    <a:pos x="T4" y="T5"/>
                  </a:cxn>
                  <a:cxn ang="T13">
                    <a:pos x="T6" y="T7"/>
                  </a:cxn>
                  <a:cxn ang="T14">
                    <a:pos x="T8" y="T9"/>
                  </a:cxn>
                </a:cxnLst>
                <a:rect l="T15" t="T16" r="T17" b="T18"/>
                <a:pathLst>
                  <a:path w="270" h="473">
                    <a:moveTo>
                      <a:pt x="270" y="0"/>
                    </a:moveTo>
                    <a:lnTo>
                      <a:pt x="0" y="159"/>
                    </a:lnTo>
                    <a:lnTo>
                      <a:pt x="0" y="473"/>
                    </a:lnTo>
                    <a:lnTo>
                      <a:pt x="270" y="473"/>
                    </a:lnTo>
                    <a:lnTo>
                      <a:pt x="270" y="0"/>
                    </a:lnTo>
                    <a:close/>
                  </a:path>
                </a:pathLst>
              </a:custGeom>
              <a:solidFill>
                <a:srgbClr val="82B24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39" name="Freeform 68"/>
              <p:cNvSpPr/>
              <p:nvPr/>
            </p:nvSpPr>
            <p:spPr bwMode="auto">
              <a:xfrm>
                <a:off x="792757" y="1196505"/>
                <a:ext cx="203347" cy="256394"/>
              </a:xfrm>
              <a:custGeom>
                <a:avLst/>
                <a:gdLst>
                  <a:gd name="T0" fmla="*/ 203347 w 138"/>
                  <a:gd name="T1" fmla="*/ 203347 h 174"/>
                  <a:gd name="T2" fmla="*/ 101674 w 138"/>
                  <a:gd name="T3" fmla="*/ 256394 h 174"/>
                  <a:gd name="T4" fmla="*/ 0 w 138"/>
                  <a:gd name="T5" fmla="*/ 203347 h 174"/>
                  <a:gd name="T6" fmla="*/ 0 w 138"/>
                  <a:gd name="T7" fmla="*/ 0 h 174"/>
                  <a:gd name="T8" fmla="*/ 203347 w 138"/>
                  <a:gd name="T9" fmla="*/ 0 h 174"/>
                  <a:gd name="T10" fmla="*/ 203347 w 138"/>
                  <a:gd name="T11" fmla="*/ 203347 h 174"/>
                  <a:gd name="T12" fmla="*/ 0 60000 65536"/>
                  <a:gd name="T13" fmla="*/ 0 60000 65536"/>
                  <a:gd name="T14" fmla="*/ 0 60000 65536"/>
                  <a:gd name="T15" fmla="*/ 0 60000 65536"/>
                  <a:gd name="T16" fmla="*/ 0 60000 65536"/>
                  <a:gd name="T17" fmla="*/ 0 60000 65536"/>
                  <a:gd name="T18" fmla="*/ 0 w 138"/>
                  <a:gd name="T19" fmla="*/ 0 h 174"/>
                  <a:gd name="T20" fmla="*/ 138 w 138"/>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38" h="174">
                    <a:moveTo>
                      <a:pt x="138" y="138"/>
                    </a:moveTo>
                    <a:lnTo>
                      <a:pt x="69" y="174"/>
                    </a:lnTo>
                    <a:lnTo>
                      <a:pt x="0" y="138"/>
                    </a:lnTo>
                    <a:lnTo>
                      <a:pt x="0" y="0"/>
                    </a:lnTo>
                    <a:lnTo>
                      <a:pt x="138" y="0"/>
                    </a:lnTo>
                    <a:lnTo>
                      <a:pt x="138" y="138"/>
                    </a:lnTo>
                    <a:close/>
                  </a:path>
                </a:pathLst>
              </a:custGeom>
              <a:solidFill>
                <a:srgbClr val="FFC45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40" name="Freeform 69"/>
              <p:cNvSpPr/>
              <p:nvPr/>
            </p:nvSpPr>
            <p:spPr bwMode="auto">
              <a:xfrm>
                <a:off x="807493" y="1360066"/>
                <a:ext cx="33891" cy="41259"/>
              </a:xfrm>
              <a:custGeom>
                <a:avLst/>
                <a:gdLst>
                  <a:gd name="T0" fmla="*/ 25917 w 17"/>
                  <a:gd name="T1" fmla="*/ 41259 h 22"/>
                  <a:gd name="T2" fmla="*/ 21929 w 17"/>
                  <a:gd name="T3" fmla="*/ 41259 h 22"/>
                  <a:gd name="T4" fmla="*/ 0 w 17"/>
                  <a:gd name="T5" fmla="*/ 30007 h 22"/>
                  <a:gd name="T6" fmla="*/ 0 w 17"/>
                  <a:gd name="T7" fmla="*/ 7502 h 22"/>
                  <a:gd name="T8" fmla="*/ 7974 w 17"/>
                  <a:gd name="T9" fmla="*/ 0 h 22"/>
                  <a:gd name="T10" fmla="*/ 15949 w 17"/>
                  <a:gd name="T11" fmla="*/ 7502 h 22"/>
                  <a:gd name="T12" fmla="*/ 15949 w 17"/>
                  <a:gd name="T13" fmla="*/ 20630 h 22"/>
                  <a:gd name="T14" fmla="*/ 29904 w 17"/>
                  <a:gd name="T15" fmla="*/ 28131 h 22"/>
                  <a:gd name="T16" fmla="*/ 31897 w 17"/>
                  <a:gd name="T17" fmla="*/ 37508 h 22"/>
                  <a:gd name="T18" fmla="*/ 25917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3" y="22"/>
                    </a:moveTo>
                    <a:cubicBezTo>
                      <a:pt x="12" y="22"/>
                      <a:pt x="12" y="22"/>
                      <a:pt x="11" y="22"/>
                    </a:cubicBezTo>
                    <a:cubicBezTo>
                      <a:pt x="0" y="16"/>
                      <a:pt x="0" y="16"/>
                      <a:pt x="0" y="16"/>
                    </a:cubicBezTo>
                    <a:cubicBezTo>
                      <a:pt x="0" y="4"/>
                      <a:pt x="0" y="4"/>
                      <a:pt x="0" y="4"/>
                    </a:cubicBezTo>
                    <a:cubicBezTo>
                      <a:pt x="0" y="2"/>
                      <a:pt x="2" y="0"/>
                      <a:pt x="4" y="0"/>
                    </a:cubicBezTo>
                    <a:cubicBezTo>
                      <a:pt x="6" y="0"/>
                      <a:pt x="8" y="2"/>
                      <a:pt x="8" y="4"/>
                    </a:cubicBezTo>
                    <a:cubicBezTo>
                      <a:pt x="8" y="11"/>
                      <a:pt x="8" y="11"/>
                      <a:pt x="8" y="11"/>
                    </a:cubicBezTo>
                    <a:cubicBezTo>
                      <a:pt x="15" y="15"/>
                      <a:pt x="15" y="15"/>
                      <a:pt x="15" y="15"/>
                    </a:cubicBezTo>
                    <a:cubicBezTo>
                      <a:pt x="17" y="16"/>
                      <a:pt x="17" y="18"/>
                      <a:pt x="16" y="20"/>
                    </a:cubicBezTo>
                    <a:cubicBezTo>
                      <a:pt x="16" y="22"/>
                      <a:pt x="14" y="22"/>
                      <a:pt x="13"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41" name="Freeform 70"/>
              <p:cNvSpPr/>
              <p:nvPr/>
            </p:nvSpPr>
            <p:spPr bwMode="auto">
              <a:xfrm>
                <a:off x="807493"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42" name="Freeform 71"/>
              <p:cNvSpPr/>
              <p:nvPr/>
            </p:nvSpPr>
            <p:spPr bwMode="auto">
              <a:xfrm>
                <a:off x="807493" y="1212713"/>
                <a:ext cx="35365" cy="33892"/>
              </a:xfrm>
              <a:custGeom>
                <a:avLst/>
                <a:gdLst>
                  <a:gd name="T0" fmla="*/ 7859 w 18"/>
                  <a:gd name="T1" fmla="*/ 33892 h 18"/>
                  <a:gd name="T2" fmla="*/ 0 w 18"/>
                  <a:gd name="T3" fmla="*/ 26360 h 18"/>
                  <a:gd name="T4" fmla="*/ 0 w 18"/>
                  <a:gd name="T5" fmla="*/ 0 h 18"/>
                  <a:gd name="T6" fmla="*/ 27506 w 18"/>
                  <a:gd name="T7" fmla="*/ 0 h 18"/>
                  <a:gd name="T8" fmla="*/ 35365 w 18"/>
                  <a:gd name="T9" fmla="*/ 7532 h 18"/>
                  <a:gd name="T10" fmla="*/ 27506 w 18"/>
                  <a:gd name="T11" fmla="*/ 15063 h 18"/>
                  <a:gd name="T12" fmla="*/ 15718 w 18"/>
                  <a:gd name="T13" fmla="*/ 15063 h 18"/>
                  <a:gd name="T14" fmla="*/ 15718 w 18"/>
                  <a:gd name="T15" fmla="*/ 26360 h 18"/>
                  <a:gd name="T16" fmla="*/ 7859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4" y="18"/>
                    </a:moveTo>
                    <a:cubicBezTo>
                      <a:pt x="2" y="18"/>
                      <a:pt x="0" y="16"/>
                      <a:pt x="0" y="14"/>
                    </a:cubicBezTo>
                    <a:cubicBezTo>
                      <a:pt x="0" y="0"/>
                      <a:pt x="0" y="0"/>
                      <a:pt x="0" y="0"/>
                    </a:cubicBezTo>
                    <a:cubicBezTo>
                      <a:pt x="14" y="0"/>
                      <a:pt x="14" y="0"/>
                      <a:pt x="14" y="0"/>
                    </a:cubicBezTo>
                    <a:cubicBezTo>
                      <a:pt x="16" y="0"/>
                      <a:pt x="18" y="2"/>
                      <a:pt x="18" y="4"/>
                    </a:cubicBezTo>
                    <a:cubicBezTo>
                      <a:pt x="18" y="6"/>
                      <a:pt x="16" y="8"/>
                      <a:pt x="14" y="8"/>
                    </a:cubicBezTo>
                    <a:cubicBezTo>
                      <a:pt x="8" y="8"/>
                      <a:pt x="8" y="8"/>
                      <a:pt x="8" y="8"/>
                    </a:cubicBezTo>
                    <a:cubicBezTo>
                      <a:pt x="8" y="14"/>
                      <a:pt x="8" y="14"/>
                      <a:pt x="8" y="14"/>
                    </a:cubicBezTo>
                    <a:cubicBezTo>
                      <a:pt x="8" y="16"/>
                      <a:pt x="6" y="18"/>
                      <a:pt x="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43" name="Freeform 72"/>
              <p:cNvSpPr/>
              <p:nvPr/>
            </p:nvSpPr>
            <p:spPr bwMode="auto">
              <a:xfrm>
                <a:off x="867908" y="1212713"/>
                <a:ext cx="53047" cy="14735"/>
              </a:xfrm>
              <a:custGeom>
                <a:avLst/>
                <a:gdLst>
                  <a:gd name="T0" fmla="*/ 45469 w 28"/>
                  <a:gd name="T1" fmla="*/ 14735 h 8"/>
                  <a:gd name="T2" fmla="*/ 7578 w 28"/>
                  <a:gd name="T3" fmla="*/ 14735 h 8"/>
                  <a:gd name="T4" fmla="*/ 0 w 28"/>
                  <a:gd name="T5" fmla="*/ 7368 h 8"/>
                  <a:gd name="T6" fmla="*/ 7578 w 28"/>
                  <a:gd name="T7" fmla="*/ 0 h 8"/>
                  <a:gd name="T8" fmla="*/ 45469 w 28"/>
                  <a:gd name="T9" fmla="*/ 0 h 8"/>
                  <a:gd name="T10" fmla="*/ 53047 w 28"/>
                  <a:gd name="T11" fmla="*/ 7368 h 8"/>
                  <a:gd name="T12" fmla="*/ 45469 w 28"/>
                  <a:gd name="T13" fmla="*/ 14735 h 8"/>
                  <a:gd name="T14" fmla="*/ 0 60000 65536"/>
                  <a:gd name="T15" fmla="*/ 0 60000 65536"/>
                  <a:gd name="T16" fmla="*/ 0 60000 65536"/>
                  <a:gd name="T17" fmla="*/ 0 60000 65536"/>
                  <a:gd name="T18" fmla="*/ 0 60000 65536"/>
                  <a:gd name="T19" fmla="*/ 0 60000 65536"/>
                  <a:gd name="T20" fmla="*/ 0 60000 65536"/>
                  <a:gd name="T21" fmla="*/ 0 w 28"/>
                  <a:gd name="T22" fmla="*/ 0 h 8"/>
                  <a:gd name="T23" fmla="*/ 28 w 2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8">
                    <a:moveTo>
                      <a:pt x="24" y="8"/>
                    </a:moveTo>
                    <a:cubicBezTo>
                      <a:pt x="4" y="8"/>
                      <a:pt x="4" y="8"/>
                      <a:pt x="4" y="8"/>
                    </a:cubicBezTo>
                    <a:cubicBezTo>
                      <a:pt x="1" y="8"/>
                      <a:pt x="0" y="6"/>
                      <a:pt x="0" y="4"/>
                    </a:cubicBezTo>
                    <a:cubicBezTo>
                      <a:pt x="0" y="2"/>
                      <a:pt x="1" y="0"/>
                      <a:pt x="4" y="0"/>
                    </a:cubicBezTo>
                    <a:cubicBezTo>
                      <a:pt x="24" y="0"/>
                      <a:pt x="24" y="0"/>
                      <a:pt x="24" y="0"/>
                    </a:cubicBezTo>
                    <a:cubicBezTo>
                      <a:pt x="27" y="0"/>
                      <a:pt x="28" y="2"/>
                      <a:pt x="28" y="4"/>
                    </a:cubicBezTo>
                    <a:cubicBezTo>
                      <a:pt x="28" y="6"/>
                      <a:pt x="27" y="8"/>
                      <a:pt x="24" y="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44" name="Freeform 73"/>
              <p:cNvSpPr/>
              <p:nvPr/>
            </p:nvSpPr>
            <p:spPr bwMode="auto">
              <a:xfrm>
                <a:off x="946004" y="1212713"/>
                <a:ext cx="35365" cy="33892"/>
              </a:xfrm>
              <a:custGeom>
                <a:avLst/>
                <a:gdLst>
                  <a:gd name="T0" fmla="*/ 27506 w 18"/>
                  <a:gd name="T1" fmla="*/ 33892 h 18"/>
                  <a:gd name="T2" fmla="*/ 19647 w 18"/>
                  <a:gd name="T3" fmla="*/ 26360 h 18"/>
                  <a:gd name="T4" fmla="*/ 19647 w 18"/>
                  <a:gd name="T5" fmla="*/ 15063 h 18"/>
                  <a:gd name="T6" fmla="*/ 7859 w 18"/>
                  <a:gd name="T7" fmla="*/ 15063 h 18"/>
                  <a:gd name="T8" fmla="*/ 0 w 18"/>
                  <a:gd name="T9" fmla="*/ 7532 h 18"/>
                  <a:gd name="T10" fmla="*/ 7859 w 18"/>
                  <a:gd name="T11" fmla="*/ 0 h 18"/>
                  <a:gd name="T12" fmla="*/ 35365 w 18"/>
                  <a:gd name="T13" fmla="*/ 0 h 18"/>
                  <a:gd name="T14" fmla="*/ 35365 w 18"/>
                  <a:gd name="T15" fmla="*/ 26360 h 18"/>
                  <a:gd name="T16" fmla="*/ 27506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14" y="18"/>
                    </a:moveTo>
                    <a:cubicBezTo>
                      <a:pt x="12" y="18"/>
                      <a:pt x="10" y="16"/>
                      <a:pt x="10" y="14"/>
                    </a:cubicBezTo>
                    <a:cubicBezTo>
                      <a:pt x="10" y="8"/>
                      <a:pt x="10" y="8"/>
                      <a:pt x="10" y="8"/>
                    </a:cubicBezTo>
                    <a:cubicBezTo>
                      <a:pt x="4" y="8"/>
                      <a:pt x="4" y="8"/>
                      <a:pt x="4" y="8"/>
                    </a:cubicBezTo>
                    <a:cubicBezTo>
                      <a:pt x="2" y="8"/>
                      <a:pt x="0" y="6"/>
                      <a:pt x="0" y="4"/>
                    </a:cubicBezTo>
                    <a:cubicBezTo>
                      <a:pt x="0" y="2"/>
                      <a:pt x="2" y="0"/>
                      <a:pt x="4" y="0"/>
                    </a:cubicBezTo>
                    <a:cubicBezTo>
                      <a:pt x="18" y="0"/>
                      <a:pt x="18" y="0"/>
                      <a:pt x="18" y="0"/>
                    </a:cubicBezTo>
                    <a:cubicBezTo>
                      <a:pt x="18" y="14"/>
                      <a:pt x="18" y="14"/>
                      <a:pt x="18" y="14"/>
                    </a:cubicBezTo>
                    <a:cubicBezTo>
                      <a:pt x="18" y="16"/>
                      <a:pt x="16" y="18"/>
                      <a:pt x="1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45" name="Freeform 74"/>
              <p:cNvSpPr/>
              <p:nvPr/>
            </p:nvSpPr>
            <p:spPr bwMode="auto">
              <a:xfrm>
                <a:off x="965160"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46" name="Freeform 75"/>
              <p:cNvSpPr/>
              <p:nvPr/>
            </p:nvSpPr>
            <p:spPr bwMode="auto">
              <a:xfrm>
                <a:off x="948951" y="1360066"/>
                <a:ext cx="32418" cy="41259"/>
              </a:xfrm>
              <a:custGeom>
                <a:avLst/>
                <a:gdLst>
                  <a:gd name="T0" fmla="*/ 7628 w 17"/>
                  <a:gd name="T1" fmla="*/ 41259 h 22"/>
                  <a:gd name="T2" fmla="*/ 1907 w 17"/>
                  <a:gd name="T3" fmla="*/ 37508 h 22"/>
                  <a:gd name="T4" fmla="*/ 3814 w 17"/>
                  <a:gd name="T5" fmla="*/ 28131 h 22"/>
                  <a:gd name="T6" fmla="*/ 17162 w 17"/>
                  <a:gd name="T7" fmla="*/ 20630 h 22"/>
                  <a:gd name="T8" fmla="*/ 17162 w 17"/>
                  <a:gd name="T9" fmla="*/ 7502 h 22"/>
                  <a:gd name="T10" fmla="*/ 24790 w 17"/>
                  <a:gd name="T11" fmla="*/ 0 h 22"/>
                  <a:gd name="T12" fmla="*/ 32418 w 17"/>
                  <a:gd name="T13" fmla="*/ 7502 h 22"/>
                  <a:gd name="T14" fmla="*/ 32418 w 17"/>
                  <a:gd name="T15" fmla="*/ 30007 h 22"/>
                  <a:gd name="T16" fmla="*/ 11442 w 17"/>
                  <a:gd name="T17" fmla="*/ 41259 h 22"/>
                  <a:gd name="T18" fmla="*/ 7628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4" y="22"/>
                    </a:moveTo>
                    <a:cubicBezTo>
                      <a:pt x="3" y="22"/>
                      <a:pt x="1" y="22"/>
                      <a:pt x="1" y="20"/>
                    </a:cubicBezTo>
                    <a:cubicBezTo>
                      <a:pt x="0" y="18"/>
                      <a:pt x="0" y="16"/>
                      <a:pt x="2" y="15"/>
                    </a:cubicBezTo>
                    <a:cubicBezTo>
                      <a:pt x="9" y="11"/>
                      <a:pt x="9" y="11"/>
                      <a:pt x="9" y="11"/>
                    </a:cubicBezTo>
                    <a:cubicBezTo>
                      <a:pt x="9" y="4"/>
                      <a:pt x="9" y="4"/>
                      <a:pt x="9" y="4"/>
                    </a:cubicBezTo>
                    <a:cubicBezTo>
                      <a:pt x="9" y="2"/>
                      <a:pt x="11" y="0"/>
                      <a:pt x="13" y="0"/>
                    </a:cubicBezTo>
                    <a:cubicBezTo>
                      <a:pt x="15" y="0"/>
                      <a:pt x="17" y="2"/>
                      <a:pt x="17" y="4"/>
                    </a:cubicBezTo>
                    <a:cubicBezTo>
                      <a:pt x="17" y="16"/>
                      <a:pt x="17" y="16"/>
                      <a:pt x="17" y="16"/>
                    </a:cubicBezTo>
                    <a:cubicBezTo>
                      <a:pt x="6" y="22"/>
                      <a:pt x="6" y="22"/>
                      <a:pt x="6" y="22"/>
                    </a:cubicBezTo>
                    <a:cubicBezTo>
                      <a:pt x="5" y="22"/>
                      <a:pt x="5" y="22"/>
                      <a:pt x="4"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47" name="Freeform 76"/>
              <p:cNvSpPr/>
              <p:nvPr/>
            </p:nvSpPr>
            <p:spPr bwMode="auto">
              <a:xfrm>
                <a:off x="869381" y="1408693"/>
                <a:ext cx="50100" cy="27998"/>
              </a:xfrm>
              <a:custGeom>
                <a:avLst/>
                <a:gdLst>
                  <a:gd name="T0" fmla="*/ 25050 w 26"/>
                  <a:gd name="T1" fmla="*/ 27998 h 14"/>
                  <a:gd name="T2" fmla="*/ 3854 w 26"/>
                  <a:gd name="T3" fmla="*/ 15999 h 14"/>
                  <a:gd name="T4" fmla="*/ 1927 w 26"/>
                  <a:gd name="T5" fmla="*/ 6000 h 14"/>
                  <a:gd name="T6" fmla="*/ 11562 w 26"/>
                  <a:gd name="T7" fmla="*/ 2000 h 14"/>
                  <a:gd name="T8" fmla="*/ 25050 w 26"/>
                  <a:gd name="T9" fmla="*/ 9999 h 14"/>
                  <a:gd name="T10" fmla="*/ 38538 w 26"/>
                  <a:gd name="T11" fmla="*/ 2000 h 14"/>
                  <a:gd name="T12" fmla="*/ 48173 w 26"/>
                  <a:gd name="T13" fmla="*/ 6000 h 14"/>
                  <a:gd name="T14" fmla="*/ 46246 w 26"/>
                  <a:gd name="T15" fmla="*/ 15999 h 14"/>
                  <a:gd name="T16" fmla="*/ 25050 w 26"/>
                  <a:gd name="T17" fmla="*/ 2799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4"/>
                  <a:gd name="T29" fmla="*/ 26 w 2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4">
                    <a:moveTo>
                      <a:pt x="13" y="14"/>
                    </a:moveTo>
                    <a:cubicBezTo>
                      <a:pt x="2" y="8"/>
                      <a:pt x="2" y="8"/>
                      <a:pt x="2" y="8"/>
                    </a:cubicBezTo>
                    <a:cubicBezTo>
                      <a:pt x="0" y="7"/>
                      <a:pt x="0" y="5"/>
                      <a:pt x="1" y="3"/>
                    </a:cubicBezTo>
                    <a:cubicBezTo>
                      <a:pt x="2" y="1"/>
                      <a:pt x="4" y="0"/>
                      <a:pt x="6" y="1"/>
                    </a:cubicBezTo>
                    <a:cubicBezTo>
                      <a:pt x="13" y="5"/>
                      <a:pt x="13" y="5"/>
                      <a:pt x="13" y="5"/>
                    </a:cubicBezTo>
                    <a:cubicBezTo>
                      <a:pt x="20" y="1"/>
                      <a:pt x="20" y="1"/>
                      <a:pt x="20" y="1"/>
                    </a:cubicBezTo>
                    <a:cubicBezTo>
                      <a:pt x="22" y="0"/>
                      <a:pt x="24" y="1"/>
                      <a:pt x="25" y="3"/>
                    </a:cubicBezTo>
                    <a:cubicBezTo>
                      <a:pt x="26" y="5"/>
                      <a:pt x="26" y="7"/>
                      <a:pt x="24" y="8"/>
                    </a:cubicBezTo>
                    <a:lnTo>
                      <a:pt x="13" y="14"/>
                    </a:ln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4148" name="组合 146"/>
              <p:cNvGrpSpPr/>
              <p:nvPr/>
            </p:nvGrpSpPr>
            <p:grpSpPr bwMode="auto">
              <a:xfrm>
                <a:off x="428907" y="503946"/>
                <a:ext cx="488988" cy="151480"/>
                <a:chOff x="0" y="0"/>
                <a:chExt cx="584200" cy="180975"/>
              </a:xfrm>
            </p:grpSpPr>
            <p:sp>
              <p:nvSpPr>
                <p:cNvPr id="4149"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50"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51" name="Rectangle 53"/>
                <p:cNvSpPr>
                  <a:spLocks noChangeArrowheads="1"/>
                </p:cNvSpPr>
                <p:nvPr/>
              </p:nvSpPr>
              <p:spPr bwMode="auto">
                <a:xfrm>
                  <a:off x="215900" y="76200"/>
                  <a:ext cx="152400" cy="28575"/>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grpSp>
      </p:grpSp>
      <p:grpSp>
        <p:nvGrpSpPr>
          <p:cNvPr id="7225" name="组合 150"/>
          <p:cNvGrpSpPr/>
          <p:nvPr/>
        </p:nvGrpSpPr>
        <p:grpSpPr bwMode="auto">
          <a:xfrm>
            <a:off x="4000500" y="1900767"/>
            <a:ext cx="1500717" cy="2095500"/>
            <a:chOff x="0" y="0"/>
            <a:chExt cx="1197808" cy="1673603"/>
          </a:xfrm>
        </p:grpSpPr>
        <p:sp>
          <p:nvSpPr>
            <p:cNvPr id="4110" name="任意多边形 151"/>
            <p:cNvSpPr/>
            <p:nvPr/>
          </p:nvSpPr>
          <p:spPr bwMode="auto">
            <a:xfrm>
              <a:off x="33615" y="36513"/>
              <a:ext cx="1164193" cy="1637090"/>
            </a:xfrm>
            <a:custGeom>
              <a:avLst/>
              <a:gdLst>
                <a:gd name="T0" fmla="*/ 1077463 w 1164193"/>
                <a:gd name="T1" fmla="*/ 630003 h 1637090"/>
                <a:gd name="T2" fmla="*/ 1077463 w 1164193"/>
                <a:gd name="T3" fmla="*/ 631893 h 1637090"/>
                <a:gd name="T4" fmla="*/ 1079113 w 1164193"/>
                <a:gd name="T5" fmla="*/ 631893 h 1637090"/>
                <a:gd name="T6" fmla="*/ 1081320 w 1164193"/>
                <a:gd name="T7" fmla="*/ 631893 h 1637090"/>
                <a:gd name="T8" fmla="*/ 1077463 w 1164193"/>
                <a:gd name="T9" fmla="*/ 630003 h 1637090"/>
                <a:gd name="T10" fmla="*/ 754131 w 1164193"/>
                <a:gd name="T11" fmla="*/ 0 h 1637090"/>
                <a:gd name="T12" fmla="*/ 1157626 w 1164193"/>
                <a:gd name="T13" fmla="*/ 419439 h 1637090"/>
                <a:gd name="T14" fmla="*/ 1119221 w 1164193"/>
                <a:gd name="T15" fmla="*/ 631481 h 1637090"/>
                <a:gd name="T16" fmla="*/ 1115631 w 1164193"/>
                <a:gd name="T17" fmla="*/ 637155 h 1637090"/>
                <a:gd name="T18" fmla="*/ 1118854 w 1164193"/>
                <a:gd name="T19" fmla="*/ 637835 h 1637090"/>
                <a:gd name="T20" fmla="*/ 1164192 w 1164193"/>
                <a:gd name="T21" fmla="*/ 707189 h 1637090"/>
                <a:gd name="T22" fmla="*/ 1142274 w 1164193"/>
                <a:gd name="T23" fmla="*/ 759425 h 1637090"/>
                <a:gd name="T24" fmla="*/ 1126318 w 1164193"/>
                <a:gd name="T25" fmla="*/ 770005 h 1637090"/>
                <a:gd name="T26" fmla="*/ 1130174 w 1164193"/>
                <a:gd name="T27" fmla="*/ 769182 h 1637090"/>
                <a:gd name="T28" fmla="*/ 1164193 w 1164193"/>
                <a:gd name="T29" fmla="*/ 951899 h 1637090"/>
                <a:gd name="T30" fmla="*/ 1078613 w 1164193"/>
                <a:gd name="T31" fmla="*/ 951899 h 1637090"/>
                <a:gd name="T32" fmla="*/ 1077463 w 1164193"/>
                <a:gd name="T33" fmla="*/ 951899 h 1637090"/>
                <a:gd name="T34" fmla="*/ 1077463 w 1164193"/>
                <a:gd name="T35" fmla="*/ 951900 h 1637090"/>
                <a:gd name="T36" fmla="*/ 1077253 w 1164193"/>
                <a:gd name="T37" fmla="*/ 951900 h 1637090"/>
                <a:gd name="T38" fmla="*/ 1077253 w 1164193"/>
                <a:gd name="T39" fmla="*/ 1305546 h 1637090"/>
                <a:gd name="T40" fmla="*/ 1077253 w 1164193"/>
                <a:gd name="T41" fmla="*/ 1637090 h 1637090"/>
                <a:gd name="T42" fmla="*/ 990315 w 1164193"/>
                <a:gd name="T43" fmla="*/ 1637090 h 1637090"/>
                <a:gd name="T44" fmla="*/ 685296 w 1164193"/>
                <a:gd name="T45" fmla="*/ 1637090 h 1637090"/>
                <a:gd name="T46" fmla="*/ 685295 w 1164193"/>
                <a:gd name="T47" fmla="*/ 1637090 h 1637090"/>
                <a:gd name="T48" fmla="*/ 378802 w 1164193"/>
                <a:gd name="T49" fmla="*/ 1637090 h 1637090"/>
                <a:gd name="T50" fmla="*/ 291864 w 1164193"/>
                <a:gd name="T51" fmla="*/ 1637090 h 1637090"/>
                <a:gd name="T52" fmla="*/ 291864 w 1164193"/>
                <a:gd name="T53" fmla="*/ 1305546 h 1637090"/>
                <a:gd name="T54" fmla="*/ 291864 w 1164193"/>
                <a:gd name="T55" fmla="*/ 951899 h 1637090"/>
                <a:gd name="T56" fmla="*/ 291922 w 1164193"/>
                <a:gd name="T57" fmla="*/ 951899 h 1637090"/>
                <a:gd name="T58" fmla="*/ 291922 w 1164193"/>
                <a:gd name="T59" fmla="*/ 949224 h 1637090"/>
                <a:gd name="T60" fmla="*/ 291922 w 1164193"/>
                <a:gd name="T61" fmla="*/ 780602 h 1637090"/>
                <a:gd name="T62" fmla="*/ 278683 w 1164193"/>
                <a:gd name="T63" fmla="*/ 780602 h 1637090"/>
                <a:gd name="T64" fmla="*/ 204926 w 1164193"/>
                <a:gd name="T65" fmla="*/ 707189 h 1637090"/>
                <a:gd name="T66" fmla="*/ 278683 w 1164193"/>
                <a:gd name="T67" fmla="*/ 631893 h 1637090"/>
                <a:gd name="T68" fmla="*/ 291922 w 1164193"/>
                <a:gd name="T69" fmla="*/ 631893 h 1637090"/>
                <a:gd name="T70" fmla="*/ 291922 w 1164193"/>
                <a:gd name="T71" fmla="*/ 586245 h 1637090"/>
                <a:gd name="T72" fmla="*/ 291922 w 1164193"/>
                <a:gd name="T73" fmla="*/ 561328 h 1637090"/>
                <a:gd name="T74" fmla="*/ 291574 w 1164193"/>
                <a:gd name="T75" fmla="*/ 561378 h 1637090"/>
                <a:gd name="T76" fmla="*/ 0 w 1164193"/>
                <a:gd name="T77" fmla="*/ 458374 h 1637090"/>
                <a:gd name="T78" fmla="*/ 754131 w 1164193"/>
                <a:gd name="T79" fmla="*/ 0 h 16370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4193"/>
                <a:gd name="T121" fmla="*/ 0 h 1637090"/>
                <a:gd name="T122" fmla="*/ 1164193 w 1164193"/>
                <a:gd name="T123" fmla="*/ 1637090 h 16370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4193" h="1637090">
                  <a:moveTo>
                    <a:pt x="1077463" y="630003"/>
                  </a:moveTo>
                  <a:lnTo>
                    <a:pt x="1077463" y="631893"/>
                  </a:lnTo>
                  <a:cubicBezTo>
                    <a:pt x="1077463" y="631893"/>
                    <a:pt x="1077463" y="631893"/>
                    <a:pt x="1079113" y="631893"/>
                  </a:cubicBezTo>
                  <a:lnTo>
                    <a:pt x="1081320" y="631893"/>
                  </a:lnTo>
                  <a:lnTo>
                    <a:pt x="1077463" y="630003"/>
                  </a:lnTo>
                  <a:close/>
                  <a:moveTo>
                    <a:pt x="754131" y="0"/>
                  </a:moveTo>
                  <a:cubicBezTo>
                    <a:pt x="1058955" y="0"/>
                    <a:pt x="1145292" y="267237"/>
                    <a:pt x="1157626" y="419439"/>
                  </a:cubicBezTo>
                  <a:cubicBezTo>
                    <a:pt x="1166877" y="530935"/>
                    <a:pt x="1135491" y="602611"/>
                    <a:pt x="1119221" y="631481"/>
                  </a:cubicBezTo>
                  <a:lnTo>
                    <a:pt x="1115631" y="637155"/>
                  </a:lnTo>
                  <a:lnTo>
                    <a:pt x="1118854" y="637835"/>
                  </a:lnTo>
                  <a:cubicBezTo>
                    <a:pt x="1145102" y="649305"/>
                    <a:pt x="1164192" y="676129"/>
                    <a:pt x="1164192" y="707189"/>
                  </a:cubicBezTo>
                  <a:cubicBezTo>
                    <a:pt x="1164192" y="727895"/>
                    <a:pt x="1155708" y="746249"/>
                    <a:pt x="1142274" y="759425"/>
                  </a:cubicBezTo>
                  <a:lnTo>
                    <a:pt x="1126318" y="770005"/>
                  </a:lnTo>
                  <a:lnTo>
                    <a:pt x="1130174" y="769182"/>
                  </a:lnTo>
                  <a:cubicBezTo>
                    <a:pt x="1096154" y="855831"/>
                    <a:pt x="1094264" y="925528"/>
                    <a:pt x="1164193" y="951899"/>
                  </a:cubicBezTo>
                  <a:cubicBezTo>
                    <a:pt x="1098989" y="951899"/>
                    <a:pt x="1082688" y="951899"/>
                    <a:pt x="1078613" y="951899"/>
                  </a:cubicBezTo>
                  <a:lnTo>
                    <a:pt x="1077463" y="951899"/>
                  </a:lnTo>
                  <a:lnTo>
                    <a:pt x="1077463" y="951900"/>
                  </a:lnTo>
                  <a:lnTo>
                    <a:pt x="1077253" y="951900"/>
                  </a:lnTo>
                  <a:lnTo>
                    <a:pt x="1077253" y="1305546"/>
                  </a:lnTo>
                  <a:lnTo>
                    <a:pt x="1077253" y="1637090"/>
                  </a:lnTo>
                  <a:lnTo>
                    <a:pt x="990315" y="1637090"/>
                  </a:lnTo>
                  <a:lnTo>
                    <a:pt x="685296" y="1637090"/>
                  </a:lnTo>
                  <a:lnTo>
                    <a:pt x="685295" y="1637090"/>
                  </a:lnTo>
                  <a:lnTo>
                    <a:pt x="378802" y="1637090"/>
                  </a:lnTo>
                  <a:lnTo>
                    <a:pt x="291864" y="1637090"/>
                  </a:lnTo>
                  <a:lnTo>
                    <a:pt x="291864" y="1305546"/>
                  </a:lnTo>
                  <a:lnTo>
                    <a:pt x="291864" y="951899"/>
                  </a:lnTo>
                  <a:lnTo>
                    <a:pt x="291922" y="951899"/>
                  </a:lnTo>
                  <a:lnTo>
                    <a:pt x="291922" y="949224"/>
                  </a:lnTo>
                  <a:cubicBezTo>
                    <a:pt x="291922" y="941194"/>
                    <a:pt x="291922" y="909076"/>
                    <a:pt x="291922" y="780602"/>
                  </a:cubicBezTo>
                  <a:cubicBezTo>
                    <a:pt x="291922" y="780602"/>
                    <a:pt x="291922" y="780602"/>
                    <a:pt x="278683" y="780602"/>
                  </a:cubicBezTo>
                  <a:cubicBezTo>
                    <a:pt x="238968" y="780602"/>
                    <a:pt x="204926" y="748601"/>
                    <a:pt x="204926" y="707189"/>
                  </a:cubicBezTo>
                  <a:cubicBezTo>
                    <a:pt x="204926" y="665776"/>
                    <a:pt x="238968" y="631893"/>
                    <a:pt x="278683" y="631893"/>
                  </a:cubicBezTo>
                  <a:cubicBezTo>
                    <a:pt x="278683" y="631893"/>
                    <a:pt x="278683" y="631893"/>
                    <a:pt x="291922" y="631893"/>
                  </a:cubicBezTo>
                  <a:cubicBezTo>
                    <a:pt x="291922" y="631893"/>
                    <a:pt x="291922" y="631893"/>
                    <a:pt x="291922" y="586245"/>
                  </a:cubicBezTo>
                  <a:lnTo>
                    <a:pt x="291922" y="561328"/>
                  </a:lnTo>
                  <a:lnTo>
                    <a:pt x="291574" y="561378"/>
                  </a:lnTo>
                  <a:cubicBezTo>
                    <a:pt x="193268" y="564810"/>
                    <a:pt x="93165" y="535360"/>
                    <a:pt x="0" y="458374"/>
                  </a:cubicBezTo>
                  <a:cubicBezTo>
                    <a:pt x="304824" y="422978"/>
                    <a:pt x="329492" y="0"/>
                    <a:pt x="754131" y="0"/>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4111" name="组合 152"/>
            <p:cNvGrpSpPr/>
            <p:nvPr/>
          </p:nvGrpSpPr>
          <p:grpSpPr bwMode="auto">
            <a:xfrm>
              <a:off x="0" y="0"/>
              <a:ext cx="1169960" cy="1637090"/>
              <a:chOff x="0" y="0"/>
              <a:chExt cx="1169960" cy="1637090"/>
            </a:xfrm>
          </p:grpSpPr>
          <p:sp>
            <p:nvSpPr>
              <p:cNvPr id="4112" name="Freeform 23"/>
              <p:cNvSpPr/>
              <p:nvPr/>
            </p:nvSpPr>
            <p:spPr bwMode="auto">
              <a:xfrm>
                <a:off x="1077254" y="769182"/>
                <a:ext cx="86939" cy="182717"/>
              </a:xfrm>
              <a:custGeom>
                <a:avLst/>
                <a:gdLst>
                  <a:gd name="T0" fmla="*/ 52919 w 46"/>
                  <a:gd name="T1" fmla="*/ 0 h 97"/>
                  <a:gd name="T2" fmla="*/ 86939 w 46"/>
                  <a:gd name="T3" fmla="*/ 182717 h 97"/>
                  <a:gd name="T4" fmla="*/ 0 w 46"/>
                  <a:gd name="T5" fmla="*/ 182717 h 97"/>
                  <a:gd name="T6" fmla="*/ 0 w 46"/>
                  <a:gd name="T7" fmla="*/ 11302 h 97"/>
                  <a:gd name="T8" fmla="*/ 52919 w 46"/>
                  <a:gd name="T9" fmla="*/ 0 h 97"/>
                  <a:gd name="T10" fmla="*/ 0 60000 65536"/>
                  <a:gd name="T11" fmla="*/ 0 60000 65536"/>
                  <a:gd name="T12" fmla="*/ 0 60000 65536"/>
                  <a:gd name="T13" fmla="*/ 0 60000 65536"/>
                  <a:gd name="T14" fmla="*/ 0 60000 65536"/>
                  <a:gd name="T15" fmla="*/ 0 w 46"/>
                  <a:gd name="T16" fmla="*/ 0 h 97"/>
                  <a:gd name="T17" fmla="*/ 46 w 46"/>
                  <a:gd name="T18" fmla="*/ 97 h 97"/>
                </a:gdLst>
                <a:ahLst/>
                <a:cxnLst>
                  <a:cxn ang="T10">
                    <a:pos x="T0" y="T1"/>
                  </a:cxn>
                  <a:cxn ang="T11">
                    <a:pos x="T2" y="T3"/>
                  </a:cxn>
                  <a:cxn ang="T12">
                    <a:pos x="T4" y="T5"/>
                  </a:cxn>
                  <a:cxn ang="T13">
                    <a:pos x="T6" y="T7"/>
                  </a:cxn>
                  <a:cxn ang="T14">
                    <a:pos x="T8" y="T9"/>
                  </a:cxn>
                </a:cxnLst>
                <a:rect l="T15" t="T16" r="T17" b="T18"/>
                <a:pathLst>
                  <a:path w="46" h="97">
                    <a:moveTo>
                      <a:pt x="28" y="0"/>
                    </a:moveTo>
                    <a:cubicBezTo>
                      <a:pt x="10" y="46"/>
                      <a:pt x="9" y="83"/>
                      <a:pt x="46" y="97"/>
                    </a:cubicBezTo>
                    <a:cubicBezTo>
                      <a:pt x="0" y="97"/>
                      <a:pt x="0" y="97"/>
                      <a:pt x="0" y="97"/>
                    </a:cubicBezTo>
                    <a:cubicBezTo>
                      <a:pt x="0" y="6"/>
                      <a:pt x="0" y="6"/>
                      <a:pt x="0" y="6"/>
                    </a:cubicBezTo>
                    <a:lnTo>
                      <a:pt x="28" y="0"/>
                    </a:ln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13" name="Rectangle 24"/>
              <p:cNvSpPr>
                <a:spLocks noChangeArrowheads="1"/>
              </p:cNvSpPr>
              <p:nvPr/>
            </p:nvSpPr>
            <p:spPr bwMode="auto">
              <a:xfrm>
                <a:off x="685295" y="951899"/>
                <a:ext cx="391958" cy="68519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14" name="Rectangle 25"/>
              <p:cNvSpPr>
                <a:spLocks noChangeArrowheads="1"/>
              </p:cNvSpPr>
              <p:nvPr/>
            </p:nvSpPr>
            <p:spPr bwMode="auto">
              <a:xfrm>
                <a:off x="291864" y="951899"/>
                <a:ext cx="393432" cy="685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4115" name="Freeform 26"/>
              <p:cNvSpPr/>
              <p:nvPr/>
            </p:nvSpPr>
            <p:spPr bwMode="auto">
              <a:xfrm>
                <a:off x="204926" y="266709"/>
                <a:ext cx="480370" cy="685191"/>
              </a:xfrm>
              <a:custGeom>
                <a:avLst/>
                <a:gdLst>
                  <a:gd name="T0" fmla="*/ 86996 w 254"/>
                  <a:gd name="T1" fmla="*/ 0 h 364"/>
                  <a:gd name="T2" fmla="*/ 86996 w 254"/>
                  <a:gd name="T3" fmla="*/ 365184 h 364"/>
                  <a:gd name="T4" fmla="*/ 73758 w 254"/>
                  <a:gd name="T5" fmla="*/ 365184 h 364"/>
                  <a:gd name="T6" fmla="*/ 0 w 254"/>
                  <a:gd name="T7" fmla="*/ 440480 h 364"/>
                  <a:gd name="T8" fmla="*/ 73758 w 254"/>
                  <a:gd name="T9" fmla="*/ 513893 h 364"/>
                  <a:gd name="T10" fmla="*/ 86996 w 254"/>
                  <a:gd name="T11" fmla="*/ 513893 h 364"/>
                  <a:gd name="T12" fmla="*/ 86996 w 254"/>
                  <a:gd name="T13" fmla="*/ 685191 h 364"/>
                  <a:gd name="T14" fmla="*/ 480370 w 254"/>
                  <a:gd name="T15" fmla="*/ 685191 h 364"/>
                  <a:gd name="T16" fmla="*/ 480370 w 254"/>
                  <a:gd name="T17" fmla="*/ 513893 h 364"/>
                  <a:gd name="T18" fmla="*/ 480370 w 254"/>
                  <a:gd name="T19" fmla="*/ 365184 h 364"/>
                  <a:gd name="T20" fmla="*/ 480370 w 254"/>
                  <a:gd name="T21" fmla="*/ 0 h 364"/>
                  <a:gd name="T22" fmla="*/ 86996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16" name="Freeform 27"/>
              <p:cNvSpPr/>
              <p:nvPr/>
            </p:nvSpPr>
            <p:spPr bwMode="auto">
              <a:xfrm>
                <a:off x="685295" y="266709"/>
                <a:ext cx="478897" cy="685191"/>
              </a:xfrm>
              <a:custGeom>
                <a:avLst/>
                <a:gdLst>
                  <a:gd name="T0" fmla="*/ 405366 w 254"/>
                  <a:gd name="T1" fmla="*/ 365184 h 364"/>
                  <a:gd name="T2" fmla="*/ 392168 w 254"/>
                  <a:gd name="T3" fmla="*/ 365184 h 364"/>
                  <a:gd name="T4" fmla="*/ 392168 w 254"/>
                  <a:gd name="T5" fmla="*/ 0 h 364"/>
                  <a:gd name="T6" fmla="*/ 0 w 254"/>
                  <a:gd name="T7" fmla="*/ 0 h 364"/>
                  <a:gd name="T8" fmla="*/ 0 w 254"/>
                  <a:gd name="T9" fmla="*/ 365184 h 364"/>
                  <a:gd name="T10" fmla="*/ 0 w 254"/>
                  <a:gd name="T11" fmla="*/ 513893 h 364"/>
                  <a:gd name="T12" fmla="*/ 0 w 254"/>
                  <a:gd name="T13" fmla="*/ 685191 h 364"/>
                  <a:gd name="T14" fmla="*/ 392168 w 254"/>
                  <a:gd name="T15" fmla="*/ 685191 h 364"/>
                  <a:gd name="T16" fmla="*/ 392168 w 254"/>
                  <a:gd name="T17" fmla="*/ 513893 h 364"/>
                  <a:gd name="T18" fmla="*/ 405366 w 254"/>
                  <a:gd name="T19" fmla="*/ 513893 h 364"/>
                  <a:gd name="T20" fmla="*/ 478897 w 254"/>
                  <a:gd name="T21" fmla="*/ 440480 h 364"/>
                  <a:gd name="T22" fmla="*/ 405366 w 254"/>
                  <a:gd name="T23" fmla="*/ 365184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17" name="Freeform 29"/>
              <p:cNvSpPr/>
              <p:nvPr/>
            </p:nvSpPr>
            <p:spPr bwMode="auto">
              <a:xfrm>
                <a:off x="685295" y="951899"/>
                <a:ext cx="391958" cy="685191"/>
              </a:xfrm>
              <a:custGeom>
                <a:avLst/>
                <a:gdLst>
                  <a:gd name="T0" fmla="*/ 305020 w 266"/>
                  <a:gd name="T1" fmla="*/ 0 h 465"/>
                  <a:gd name="T2" fmla="*/ 305020 w 266"/>
                  <a:gd name="T3" fmla="*/ 353647 h 465"/>
                  <a:gd name="T4" fmla="*/ 0 w 266"/>
                  <a:gd name="T5" fmla="*/ 353647 h 465"/>
                  <a:gd name="T6" fmla="*/ 0 w 266"/>
                  <a:gd name="T7" fmla="*/ 685191 h 465"/>
                  <a:gd name="T8" fmla="*/ 305020 w 266"/>
                  <a:gd name="T9" fmla="*/ 685191 h 465"/>
                  <a:gd name="T10" fmla="*/ 391958 w 266"/>
                  <a:gd name="T11" fmla="*/ 685191 h 465"/>
                  <a:gd name="T12" fmla="*/ 391958 w 266"/>
                  <a:gd name="T13" fmla="*/ 353647 h 465"/>
                  <a:gd name="T14" fmla="*/ 391958 w 266"/>
                  <a:gd name="T15" fmla="*/ 0 h 465"/>
                  <a:gd name="T16" fmla="*/ 305020 w 266"/>
                  <a:gd name="T17" fmla="*/ 0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465"/>
                  <a:gd name="T29" fmla="*/ 266 w 266"/>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465">
                    <a:moveTo>
                      <a:pt x="207" y="0"/>
                    </a:moveTo>
                    <a:lnTo>
                      <a:pt x="207" y="240"/>
                    </a:lnTo>
                    <a:lnTo>
                      <a:pt x="0" y="240"/>
                    </a:lnTo>
                    <a:lnTo>
                      <a:pt x="0" y="465"/>
                    </a:lnTo>
                    <a:lnTo>
                      <a:pt x="207" y="465"/>
                    </a:lnTo>
                    <a:lnTo>
                      <a:pt x="266" y="465"/>
                    </a:lnTo>
                    <a:lnTo>
                      <a:pt x="266" y="240"/>
                    </a:lnTo>
                    <a:lnTo>
                      <a:pt x="266" y="0"/>
                    </a:lnTo>
                    <a:lnTo>
                      <a:pt x="207" y="0"/>
                    </a:lnTo>
                    <a:close/>
                  </a:path>
                </a:pathLst>
              </a:custGeom>
              <a:solidFill>
                <a:srgbClr val="FFA04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18" name="Freeform 30"/>
              <p:cNvSpPr/>
              <p:nvPr/>
            </p:nvSpPr>
            <p:spPr bwMode="auto">
              <a:xfrm>
                <a:off x="291864" y="951899"/>
                <a:ext cx="393432" cy="685191"/>
              </a:xfrm>
              <a:custGeom>
                <a:avLst/>
                <a:gdLst>
                  <a:gd name="T0" fmla="*/ 86938 w 267"/>
                  <a:gd name="T1" fmla="*/ 353647 h 465"/>
                  <a:gd name="T2" fmla="*/ 86938 w 267"/>
                  <a:gd name="T3" fmla="*/ 0 h 465"/>
                  <a:gd name="T4" fmla="*/ 0 w 267"/>
                  <a:gd name="T5" fmla="*/ 0 h 465"/>
                  <a:gd name="T6" fmla="*/ 0 w 267"/>
                  <a:gd name="T7" fmla="*/ 353647 h 465"/>
                  <a:gd name="T8" fmla="*/ 0 w 267"/>
                  <a:gd name="T9" fmla="*/ 685191 h 465"/>
                  <a:gd name="T10" fmla="*/ 86938 w 267"/>
                  <a:gd name="T11" fmla="*/ 685191 h 465"/>
                  <a:gd name="T12" fmla="*/ 393432 w 267"/>
                  <a:gd name="T13" fmla="*/ 685191 h 465"/>
                  <a:gd name="T14" fmla="*/ 393432 w 267"/>
                  <a:gd name="T15" fmla="*/ 353647 h 465"/>
                  <a:gd name="T16" fmla="*/ 86938 w 267"/>
                  <a:gd name="T17" fmla="*/ 353647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465"/>
                  <a:gd name="T29" fmla="*/ 267 w 267"/>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465">
                    <a:moveTo>
                      <a:pt x="59" y="240"/>
                    </a:moveTo>
                    <a:lnTo>
                      <a:pt x="59" y="0"/>
                    </a:lnTo>
                    <a:lnTo>
                      <a:pt x="0" y="0"/>
                    </a:lnTo>
                    <a:lnTo>
                      <a:pt x="0" y="240"/>
                    </a:lnTo>
                    <a:lnTo>
                      <a:pt x="0" y="465"/>
                    </a:lnTo>
                    <a:lnTo>
                      <a:pt x="59" y="465"/>
                    </a:lnTo>
                    <a:lnTo>
                      <a:pt x="267" y="465"/>
                    </a:lnTo>
                    <a:lnTo>
                      <a:pt x="267" y="240"/>
                    </a:lnTo>
                    <a:lnTo>
                      <a:pt x="59" y="240"/>
                    </a:lnTo>
                    <a:close/>
                  </a:path>
                </a:pathLst>
              </a:custGeom>
              <a:solidFill>
                <a:srgbClr val="FFC9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19" name="Freeform 31"/>
              <p:cNvSpPr/>
              <p:nvPr/>
            </p:nvSpPr>
            <p:spPr bwMode="auto">
              <a:xfrm>
                <a:off x="685295" y="951899"/>
                <a:ext cx="82518" cy="113462"/>
              </a:xfrm>
              <a:custGeom>
                <a:avLst/>
                <a:gdLst>
                  <a:gd name="T0" fmla="*/ 0 w 56"/>
                  <a:gd name="T1" fmla="*/ 60415 h 77"/>
                  <a:gd name="T2" fmla="*/ 82518 w 56"/>
                  <a:gd name="T3" fmla="*/ 0 h 77"/>
                  <a:gd name="T4" fmla="*/ 82518 w 56"/>
                  <a:gd name="T5" fmla="*/ 113462 h 77"/>
                  <a:gd name="T6" fmla="*/ 0 w 56"/>
                  <a:gd name="T7" fmla="*/ 60415 h 77"/>
                  <a:gd name="T8" fmla="*/ 0 60000 65536"/>
                  <a:gd name="T9" fmla="*/ 0 60000 65536"/>
                  <a:gd name="T10" fmla="*/ 0 60000 65536"/>
                  <a:gd name="T11" fmla="*/ 0 60000 65536"/>
                  <a:gd name="T12" fmla="*/ 0 w 56"/>
                  <a:gd name="T13" fmla="*/ 0 h 77"/>
                  <a:gd name="T14" fmla="*/ 56 w 56"/>
                  <a:gd name="T15" fmla="*/ 77 h 77"/>
                </a:gdLst>
                <a:ahLst/>
                <a:cxnLst>
                  <a:cxn ang="T8">
                    <a:pos x="T0" y="T1"/>
                  </a:cxn>
                  <a:cxn ang="T9">
                    <a:pos x="T2" y="T3"/>
                  </a:cxn>
                  <a:cxn ang="T10">
                    <a:pos x="T4" y="T5"/>
                  </a:cxn>
                  <a:cxn ang="T11">
                    <a:pos x="T6" y="T7"/>
                  </a:cxn>
                </a:cxnLst>
                <a:rect l="T12" t="T13" r="T14" b="T15"/>
                <a:pathLst>
                  <a:path w="56" h="77">
                    <a:moveTo>
                      <a:pt x="0" y="41"/>
                    </a:moveTo>
                    <a:lnTo>
                      <a:pt x="56" y="0"/>
                    </a:lnTo>
                    <a:lnTo>
                      <a:pt x="56" y="77"/>
                    </a:lnTo>
                    <a:lnTo>
                      <a:pt x="0"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20" name="Freeform 32"/>
              <p:cNvSpPr/>
              <p:nvPr/>
            </p:nvSpPr>
            <p:spPr bwMode="auto">
              <a:xfrm>
                <a:off x="593937" y="951899"/>
                <a:ext cx="91359" cy="113462"/>
              </a:xfrm>
              <a:custGeom>
                <a:avLst/>
                <a:gdLst>
                  <a:gd name="T0" fmla="*/ 91359 w 62"/>
                  <a:gd name="T1" fmla="*/ 60415 h 77"/>
                  <a:gd name="T2" fmla="*/ 0 w 62"/>
                  <a:gd name="T3" fmla="*/ 0 h 77"/>
                  <a:gd name="T4" fmla="*/ 0 w 62"/>
                  <a:gd name="T5" fmla="*/ 113462 h 77"/>
                  <a:gd name="T6" fmla="*/ 91359 w 62"/>
                  <a:gd name="T7" fmla="*/ 60415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62" y="41"/>
                    </a:moveTo>
                    <a:lnTo>
                      <a:pt x="0" y="0"/>
                    </a:lnTo>
                    <a:lnTo>
                      <a:pt x="0" y="77"/>
                    </a:lnTo>
                    <a:lnTo>
                      <a:pt x="62"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4121" name="组合 162"/>
              <p:cNvGrpSpPr/>
              <p:nvPr/>
            </p:nvGrpSpPr>
            <p:grpSpPr bwMode="auto">
              <a:xfrm>
                <a:off x="439327" y="536364"/>
                <a:ext cx="488988" cy="151480"/>
                <a:chOff x="0" y="0"/>
                <a:chExt cx="584200" cy="180975"/>
              </a:xfrm>
            </p:grpSpPr>
            <p:sp>
              <p:nvSpPr>
                <p:cNvPr id="4123"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24"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25" name="Rectangle 53"/>
                <p:cNvSpPr>
                  <a:spLocks noChangeArrowheads="1"/>
                </p:cNvSpPr>
                <p:nvPr/>
              </p:nvSpPr>
              <p:spPr bwMode="auto">
                <a:xfrm>
                  <a:off x="215900" y="76200"/>
                  <a:ext cx="152400" cy="28575"/>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sp>
            <p:nvSpPr>
              <p:cNvPr id="4122" name="Freeform 80"/>
              <p:cNvSpPr/>
              <p:nvPr/>
            </p:nvSpPr>
            <p:spPr bwMode="auto">
              <a:xfrm>
                <a:off x="0" y="0"/>
                <a:ext cx="1169960" cy="663669"/>
              </a:xfrm>
              <a:custGeom>
                <a:avLst/>
                <a:gdLst>
                  <a:gd name="T0" fmla="*/ 727701 w 664"/>
                  <a:gd name="T1" fmla="*/ 338029 h 375"/>
                  <a:gd name="T2" fmla="*/ 0 w 664"/>
                  <a:gd name="T3" fmla="*/ 458374 h 375"/>
                  <a:gd name="T4" fmla="*/ 754131 w 664"/>
                  <a:gd name="T5" fmla="*/ 0 h 375"/>
                  <a:gd name="T6" fmla="*/ 1157626 w 664"/>
                  <a:gd name="T7" fmla="*/ 419439 h 375"/>
                  <a:gd name="T8" fmla="*/ 1110052 w 664"/>
                  <a:gd name="T9" fmla="*/ 645971 h 375"/>
                  <a:gd name="T10" fmla="*/ 1037811 w 664"/>
                  <a:gd name="T11" fmla="*/ 610575 h 375"/>
                  <a:gd name="T12" fmla="*/ 1037811 w 664"/>
                  <a:gd name="T13" fmla="*/ 428288 h 375"/>
                  <a:gd name="T14" fmla="*/ 727701 w 664"/>
                  <a:gd name="T15" fmla="*/ 338029 h 375"/>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375"/>
                  <a:gd name="T26" fmla="*/ 664 w 664"/>
                  <a:gd name="T27" fmla="*/ 375 h 3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375">
                    <a:moveTo>
                      <a:pt x="413" y="191"/>
                    </a:moveTo>
                    <a:cubicBezTo>
                      <a:pt x="310" y="300"/>
                      <a:pt x="141" y="375"/>
                      <a:pt x="0" y="259"/>
                    </a:cubicBezTo>
                    <a:cubicBezTo>
                      <a:pt x="173" y="239"/>
                      <a:pt x="187" y="0"/>
                      <a:pt x="428" y="0"/>
                    </a:cubicBezTo>
                    <a:cubicBezTo>
                      <a:pt x="601" y="0"/>
                      <a:pt x="650" y="151"/>
                      <a:pt x="657" y="237"/>
                    </a:cubicBezTo>
                    <a:cubicBezTo>
                      <a:pt x="664" y="321"/>
                      <a:pt x="630" y="365"/>
                      <a:pt x="630" y="365"/>
                    </a:cubicBezTo>
                    <a:cubicBezTo>
                      <a:pt x="589" y="345"/>
                      <a:pt x="589" y="345"/>
                      <a:pt x="589" y="345"/>
                    </a:cubicBezTo>
                    <a:cubicBezTo>
                      <a:pt x="589" y="242"/>
                      <a:pt x="589" y="242"/>
                      <a:pt x="589" y="242"/>
                    </a:cubicBezTo>
                    <a:cubicBezTo>
                      <a:pt x="560" y="249"/>
                      <a:pt x="442" y="216"/>
                      <a:pt x="413" y="191"/>
                    </a:cubicBez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sp>
        <p:nvSpPr>
          <p:cNvPr id="4103" name="椭圆 63"/>
          <p:cNvSpPr>
            <a:spLocks noChangeArrowheads="1"/>
          </p:cNvSpPr>
          <p:nvPr/>
        </p:nvSpPr>
        <p:spPr bwMode="auto">
          <a:xfrm>
            <a:off x="2381251" y="5238751"/>
            <a:ext cx="165100" cy="1651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4104" name="直接连接符 167"/>
          <p:cNvSpPr>
            <a:spLocks noChangeShapeType="1"/>
          </p:cNvSpPr>
          <p:nvPr/>
        </p:nvSpPr>
        <p:spPr bwMode="auto">
          <a:xfrm>
            <a:off x="1" y="5331885"/>
            <a:ext cx="2495551" cy="2116"/>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05" name="直接连接符 167"/>
          <p:cNvSpPr>
            <a:spLocks noChangeShapeType="1"/>
          </p:cNvSpPr>
          <p:nvPr/>
        </p:nvSpPr>
        <p:spPr bwMode="auto">
          <a:xfrm>
            <a:off x="9525001" y="5334000"/>
            <a:ext cx="2688167" cy="2117"/>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4106" name="椭圆 63"/>
          <p:cNvSpPr>
            <a:spLocks noChangeArrowheads="1"/>
          </p:cNvSpPr>
          <p:nvPr/>
        </p:nvSpPr>
        <p:spPr bwMode="auto">
          <a:xfrm>
            <a:off x="9429751" y="5238751"/>
            <a:ext cx="165100" cy="165100"/>
          </a:xfrm>
          <a:prstGeom prst="ellipse">
            <a:avLst/>
          </a:prstGeom>
          <a:solidFill>
            <a:schemeClr val="bg1"/>
          </a:solidFill>
          <a:ln w="12700">
            <a:solidFill>
              <a:schemeClr val="bg1"/>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4107" name="矩形 77"/>
          <p:cNvSpPr>
            <a:spLocks noChangeArrowheads="1"/>
          </p:cNvSpPr>
          <p:nvPr/>
        </p:nvSpPr>
        <p:spPr bwMode="auto">
          <a:xfrm>
            <a:off x="4000501" y="4953001"/>
            <a:ext cx="55245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265">
                <a:solidFill>
                  <a:srgbClr val="FFFFFF"/>
                </a:solidFill>
                <a:latin typeface="微软雅黑" panose="020B0503020204020204" pitchFamily="34" charset="-122"/>
                <a:ea typeface="微软雅黑" panose="020B0503020204020204" pitchFamily="34" charset="-122"/>
              </a:rPr>
              <a:t>请在此添加您的标题</a:t>
            </a:r>
            <a:endParaRPr lang="zh-CN" altLang="en-US" sz="4265">
              <a:solidFill>
                <a:srgbClr val="FFFFFF"/>
              </a:solidFill>
              <a:latin typeface="微软雅黑" panose="020B0503020204020204" pitchFamily="34" charset="-122"/>
              <a:ea typeface="微软雅黑" panose="020B0503020204020204" pitchFamily="34" charset="-122"/>
            </a:endParaRPr>
          </a:p>
        </p:txBody>
      </p:sp>
      <p:sp>
        <p:nvSpPr>
          <p:cNvPr id="4108" name="椭圆 80"/>
          <p:cNvSpPr>
            <a:spLocks noChangeArrowheads="1"/>
          </p:cNvSpPr>
          <p:nvPr/>
        </p:nvSpPr>
        <p:spPr bwMode="auto">
          <a:xfrm>
            <a:off x="2857501" y="4857751"/>
            <a:ext cx="952500" cy="9525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4109" name="矩形 81"/>
          <p:cNvSpPr>
            <a:spLocks noChangeArrowheads="1"/>
          </p:cNvSpPr>
          <p:nvPr/>
        </p:nvSpPr>
        <p:spPr bwMode="auto">
          <a:xfrm>
            <a:off x="2952752" y="4358217"/>
            <a:ext cx="947695" cy="189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1735" b="1">
                <a:solidFill>
                  <a:srgbClr val="699B9A"/>
                </a:solidFill>
              </a:rPr>
              <a:t>1</a:t>
            </a:r>
            <a:endParaRPr lang="zh-CN" altLang="en-US" sz="11735" b="1">
              <a:solidFill>
                <a:srgbClr val="699B9A"/>
              </a:solidFill>
            </a:endParaRPr>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fill="hold" nodeType="withEffect">
                                  <p:stCondLst>
                                    <p:cond delay="1100"/>
                                  </p:stCondLst>
                                  <p:childTnLst>
                                    <p:set>
                                      <p:cBhvr>
                                        <p:cTn id="6" dur="1" fill="hold">
                                          <p:stCondLst>
                                            <p:cond delay="0"/>
                                          </p:stCondLst>
                                        </p:cTn>
                                        <p:tgtEl>
                                          <p:spTgt spid="7185"/>
                                        </p:tgtEl>
                                        <p:attrNameLst>
                                          <p:attrName>style.visibility</p:attrName>
                                        </p:attrNameLst>
                                      </p:cBhvr>
                                      <p:to>
                                        <p:strVal val="visible"/>
                                      </p:to>
                                    </p:set>
                                    <p:anim calcmode="lin" valueType="num">
                                      <p:cBhvr>
                                        <p:cTn id="7" dur="750" fill="hold"/>
                                        <p:tgtEl>
                                          <p:spTgt spid="7185"/>
                                        </p:tgtEl>
                                        <p:attrNameLst>
                                          <p:attrName>ppt_x</p:attrName>
                                        </p:attrNameLst>
                                      </p:cBhvr>
                                      <p:tavLst>
                                        <p:tav tm="0">
                                          <p:val>
                                            <p:strVal val="#ppt_x"/>
                                          </p:val>
                                        </p:tav>
                                        <p:tav tm="100000">
                                          <p:val>
                                            <p:strVal val="#ppt_x"/>
                                          </p:val>
                                        </p:tav>
                                      </p:tavLst>
                                    </p:anim>
                                    <p:anim calcmode="lin" valueType="num">
                                      <p:cBhvr>
                                        <p:cTn id="8" dur="750" fill="hold"/>
                                        <p:tgtEl>
                                          <p:spTgt spid="7185"/>
                                        </p:tgtEl>
                                        <p:attrNameLst>
                                          <p:attrName>ppt_y</p:attrName>
                                        </p:attrNameLst>
                                      </p:cBhvr>
                                      <p:tavLst>
                                        <p:tav tm="0">
                                          <p:val>
                                            <p:strVal val="1+#ppt_h/2"/>
                                          </p:val>
                                        </p:tav>
                                        <p:tav tm="100000">
                                          <p:val>
                                            <p:strVal val="#ppt_y"/>
                                          </p:val>
                                        </p:tav>
                                      </p:tavLst>
                                    </p:anim>
                                  </p:childTnLst>
                                </p:cTn>
                              </p:par>
                              <p:par>
                                <p:cTn id="9" presetID="2" presetClass="entr" presetSubtype="4" accel="44000" fill="hold" nodeType="withEffect">
                                  <p:stCondLst>
                                    <p:cond delay="1200"/>
                                  </p:stCondLst>
                                  <p:childTnLst>
                                    <p:set>
                                      <p:cBhvr>
                                        <p:cTn id="10" dur="1" fill="hold">
                                          <p:stCondLst>
                                            <p:cond delay="0"/>
                                          </p:stCondLst>
                                        </p:cTn>
                                        <p:tgtEl>
                                          <p:spTgt spid="7225"/>
                                        </p:tgtEl>
                                        <p:attrNameLst>
                                          <p:attrName>style.visibility</p:attrName>
                                        </p:attrNameLst>
                                      </p:cBhvr>
                                      <p:to>
                                        <p:strVal val="visible"/>
                                      </p:to>
                                    </p:set>
                                    <p:anim calcmode="lin" valueType="num">
                                      <p:cBhvr>
                                        <p:cTn id="11" dur="750" fill="hold"/>
                                        <p:tgtEl>
                                          <p:spTgt spid="7225"/>
                                        </p:tgtEl>
                                        <p:attrNameLst>
                                          <p:attrName>ppt_x</p:attrName>
                                        </p:attrNameLst>
                                      </p:cBhvr>
                                      <p:tavLst>
                                        <p:tav tm="0">
                                          <p:val>
                                            <p:strVal val="#ppt_x"/>
                                          </p:val>
                                        </p:tav>
                                        <p:tav tm="100000">
                                          <p:val>
                                            <p:strVal val="#ppt_x"/>
                                          </p:val>
                                        </p:tav>
                                      </p:tavLst>
                                    </p:anim>
                                    <p:anim calcmode="lin" valueType="num">
                                      <p:cBhvr>
                                        <p:cTn id="12" dur="750" fill="hold"/>
                                        <p:tgtEl>
                                          <p:spTgt spid="7225"/>
                                        </p:tgtEl>
                                        <p:attrNameLst>
                                          <p:attrName>ppt_y</p:attrName>
                                        </p:attrNameLst>
                                      </p:cBhvr>
                                      <p:tavLst>
                                        <p:tav tm="0">
                                          <p:val>
                                            <p:strVal val="1+#ppt_h/2"/>
                                          </p:val>
                                        </p:tav>
                                        <p:tav tm="100000">
                                          <p:val>
                                            <p:strVal val="#ppt_y"/>
                                          </p:val>
                                        </p:tav>
                                      </p:tavLst>
                                    </p:anim>
                                  </p:childTnLst>
                                </p:cTn>
                              </p:par>
                              <p:par>
                                <p:cTn id="13" presetID="2" presetClass="entr" presetSubtype="4" accel="44000" fill="hold" nodeType="withEffect">
                                  <p:stCondLst>
                                    <p:cond delay="1300"/>
                                  </p:stCondLst>
                                  <p:childTnLst>
                                    <p:set>
                                      <p:cBhvr>
                                        <p:cTn id="14" dur="1" fill="hold">
                                          <p:stCondLst>
                                            <p:cond delay="0"/>
                                          </p:stCondLst>
                                        </p:cTn>
                                        <p:tgtEl>
                                          <p:spTgt spid="7171"/>
                                        </p:tgtEl>
                                        <p:attrNameLst>
                                          <p:attrName>style.visibility</p:attrName>
                                        </p:attrNameLst>
                                      </p:cBhvr>
                                      <p:to>
                                        <p:strVal val="visible"/>
                                      </p:to>
                                    </p:set>
                                    <p:anim calcmode="lin" valueType="num">
                                      <p:cBhvr>
                                        <p:cTn id="15" dur="750" fill="hold"/>
                                        <p:tgtEl>
                                          <p:spTgt spid="7171"/>
                                        </p:tgtEl>
                                        <p:attrNameLst>
                                          <p:attrName>ppt_x</p:attrName>
                                        </p:attrNameLst>
                                      </p:cBhvr>
                                      <p:tavLst>
                                        <p:tav tm="0">
                                          <p:val>
                                            <p:strVal val="#ppt_x"/>
                                          </p:val>
                                        </p:tav>
                                        <p:tav tm="100000">
                                          <p:val>
                                            <p:strVal val="#ppt_x"/>
                                          </p:val>
                                        </p:tav>
                                      </p:tavLst>
                                    </p:anim>
                                    <p:anim calcmode="lin" valueType="num">
                                      <p:cBhvr>
                                        <p:cTn id="16" dur="750" fill="hold"/>
                                        <p:tgtEl>
                                          <p:spTgt spid="7171"/>
                                        </p:tgtEl>
                                        <p:attrNameLst>
                                          <p:attrName>ppt_y</p:attrName>
                                        </p:attrNameLst>
                                      </p:cBhvr>
                                      <p:tavLst>
                                        <p:tav tm="0">
                                          <p:val>
                                            <p:strVal val="1+#ppt_h/2"/>
                                          </p:val>
                                        </p:tav>
                                        <p:tav tm="100000">
                                          <p:val>
                                            <p:strVal val="#ppt_y"/>
                                          </p:val>
                                        </p:tav>
                                      </p:tavLst>
                                    </p:anim>
                                  </p:childTnLst>
                                </p:cTn>
                              </p:par>
                              <p:par>
                                <p:cTn id="17" presetID="2" presetClass="entr" presetSubtype="4" accel="44000" fill="hold" nodeType="withEffect">
                                  <p:stCondLst>
                                    <p:cond delay="1400"/>
                                  </p:stCondLst>
                                  <p:childTnLst>
                                    <p:set>
                                      <p:cBhvr>
                                        <p:cTn id="18" dur="1" fill="hold">
                                          <p:stCondLst>
                                            <p:cond delay="0"/>
                                          </p:stCondLst>
                                        </p:cTn>
                                        <p:tgtEl>
                                          <p:spTgt spid="7198"/>
                                        </p:tgtEl>
                                        <p:attrNameLst>
                                          <p:attrName>style.visibility</p:attrName>
                                        </p:attrNameLst>
                                      </p:cBhvr>
                                      <p:to>
                                        <p:strVal val="visible"/>
                                      </p:to>
                                    </p:set>
                                    <p:anim calcmode="lin" valueType="num">
                                      <p:cBhvr>
                                        <p:cTn id="19" dur="750" fill="hold"/>
                                        <p:tgtEl>
                                          <p:spTgt spid="7198"/>
                                        </p:tgtEl>
                                        <p:attrNameLst>
                                          <p:attrName>ppt_x</p:attrName>
                                        </p:attrNameLst>
                                      </p:cBhvr>
                                      <p:tavLst>
                                        <p:tav tm="0">
                                          <p:val>
                                            <p:strVal val="#ppt_x"/>
                                          </p:val>
                                        </p:tav>
                                        <p:tav tm="100000">
                                          <p:val>
                                            <p:strVal val="#ppt_x"/>
                                          </p:val>
                                        </p:tav>
                                      </p:tavLst>
                                    </p:anim>
                                    <p:anim calcmode="lin" valueType="num">
                                      <p:cBhvr>
                                        <p:cTn id="20" dur="750" fill="hold"/>
                                        <p:tgtEl>
                                          <p:spTgt spid="7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3"/>
          <p:cNvGrpSpPr/>
          <p:nvPr/>
        </p:nvGrpSpPr>
        <p:grpSpPr bwMode="auto">
          <a:xfrm>
            <a:off x="2000251" y="571501"/>
            <a:ext cx="12964583" cy="9046633"/>
            <a:chOff x="0" y="0"/>
            <a:chExt cx="7672564" cy="5352282"/>
          </a:xfrm>
        </p:grpSpPr>
        <p:grpSp>
          <p:nvGrpSpPr>
            <p:cNvPr id="5136" name="组合 7"/>
            <p:cNvGrpSpPr/>
            <p:nvPr/>
          </p:nvGrpSpPr>
          <p:grpSpPr bwMode="auto">
            <a:xfrm>
              <a:off x="0" y="1344183"/>
              <a:ext cx="7672566" cy="4008098"/>
              <a:chOff x="0" y="0"/>
              <a:chExt cx="3245441" cy="1695398"/>
            </a:xfrm>
          </p:grpSpPr>
          <p:grpSp>
            <p:nvGrpSpPr>
              <p:cNvPr id="5166" name="组合 8"/>
              <p:cNvGrpSpPr/>
              <p:nvPr/>
            </p:nvGrpSpPr>
            <p:grpSpPr bwMode="auto">
              <a:xfrm rot="1471007">
                <a:off x="0" y="793175"/>
                <a:ext cx="902689" cy="788155"/>
                <a:chOff x="0" y="0"/>
                <a:chExt cx="902689" cy="788155"/>
              </a:xfrm>
            </p:grpSpPr>
            <p:sp>
              <p:nvSpPr>
                <p:cNvPr id="5201" name="椭圆 43"/>
                <p:cNvSpPr>
                  <a:spLocks noChangeArrowheads="1"/>
                </p:cNvSpPr>
                <p:nvPr/>
              </p:nvSpPr>
              <p:spPr bwMode="auto">
                <a:xfrm rot="-1756069">
                  <a:off x="0" y="288436"/>
                  <a:ext cx="688833" cy="499719"/>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202" name="椭圆 44"/>
                <p:cNvSpPr>
                  <a:spLocks noChangeArrowheads="1"/>
                </p:cNvSpPr>
                <p:nvPr/>
              </p:nvSpPr>
              <p:spPr bwMode="auto">
                <a:xfrm>
                  <a:off x="376423" y="0"/>
                  <a:ext cx="342368" cy="357267"/>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203" name="椭圆 45"/>
                <p:cNvSpPr>
                  <a:spLocks noChangeArrowheads="1"/>
                </p:cNvSpPr>
                <p:nvPr/>
              </p:nvSpPr>
              <p:spPr bwMode="auto">
                <a:xfrm>
                  <a:off x="560321" y="19051"/>
                  <a:ext cx="342368" cy="357267"/>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204" name="椭圆 46"/>
                <p:cNvSpPr>
                  <a:spLocks noChangeArrowheads="1"/>
                </p:cNvSpPr>
                <p:nvPr/>
              </p:nvSpPr>
              <p:spPr bwMode="auto">
                <a:xfrm>
                  <a:off x="623901" y="230780"/>
                  <a:ext cx="236639" cy="246937"/>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205" name="椭圆 47"/>
                <p:cNvSpPr>
                  <a:spLocks noChangeArrowheads="1"/>
                </p:cNvSpPr>
                <p:nvPr/>
              </p:nvSpPr>
              <p:spPr bwMode="auto">
                <a:xfrm>
                  <a:off x="327635" y="220413"/>
                  <a:ext cx="342368" cy="357267"/>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sp>
            <p:nvSpPr>
              <p:cNvPr id="5167" name="等腰三角形 30"/>
              <p:cNvSpPr/>
              <p:nvPr/>
            </p:nvSpPr>
            <p:spPr bwMode="auto">
              <a:xfrm>
                <a:off x="1206517" y="0"/>
                <a:ext cx="187721" cy="1019174"/>
              </a:xfrm>
              <a:custGeom>
                <a:avLst/>
                <a:gdLst>
                  <a:gd name="T0" fmla="*/ 0 w 450060"/>
                  <a:gd name="T1" fmla="*/ 1019174 h 1019174"/>
                  <a:gd name="T2" fmla="*/ 73984 w 450060"/>
                  <a:gd name="T3" fmla="*/ 28574 h 1019174"/>
                  <a:gd name="T4" fmla="*/ 132915 w 450060"/>
                  <a:gd name="T5" fmla="*/ 0 h 1019174"/>
                  <a:gd name="T6" fmla="*/ 187721 w 450060"/>
                  <a:gd name="T7" fmla="*/ 1019174 h 1019174"/>
                  <a:gd name="T8" fmla="*/ 0 w 450060"/>
                  <a:gd name="T9" fmla="*/ 1019174 h 1019174"/>
                  <a:gd name="T10" fmla="*/ 0 60000 65536"/>
                  <a:gd name="T11" fmla="*/ 0 60000 65536"/>
                  <a:gd name="T12" fmla="*/ 0 60000 65536"/>
                  <a:gd name="T13" fmla="*/ 0 60000 65536"/>
                  <a:gd name="T14" fmla="*/ 0 60000 65536"/>
                  <a:gd name="T15" fmla="*/ 0 w 450060"/>
                  <a:gd name="T16" fmla="*/ 0 h 1019174"/>
                  <a:gd name="T17" fmla="*/ 450060 w 450060"/>
                  <a:gd name="T18" fmla="*/ 1019174 h 1019174"/>
                </a:gdLst>
                <a:ahLst/>
                <a:cxnLst>
                  <a:cxn ang="T10">
                    <a:pos x="T0" y="T1"/>
                  </a:cxn>
                  <a:cxn ang="T11">
                    <a:pos x="T2" y="T3"/>
                  </a:cxn>
                  <a:cxn ang="T12">
                    <a:pos x="T4" y="T5"/>
                  </a:cxn>
                  <a:cxn ang="T13">
                    <a:pos x="T6" y="T7"/>
                  </a:cxn>
                  <a:cxn ang="T14">
                    <a:pos x="T8" y="T9"/>
                  </a:cxn>
                </a:cxnLst>
                <a:rect l="T15" t="T16" r="T17" b="T18"/>
                <a:pathLst>
                  <a:path w="450060" h="1019174">
                    <a:moveTo>
                      <a:pt x="0" y="1019174"/>
                    </a:moveTo>
                    <a:cubicBezTo>
                      <a:pt x="99757" y="374649"/>
                      <a:pt x="185788" y="430212"/>
                      <a:pt x="177376" y="28574"/>
                    </a:cubicBezTo>
                    <a:lnTo>
                      <a:pt x="318664" y="0"/>
                    </a:lnTo>
                    <a:cubicBezTo>
                      <a:pt x="309796" y="587375"/>
                      <a:pt x="421485" y="688974"/>
                      <a:pt x="450060" y="1019174"/>
                    </a:cubicBezTo>
                    <a:lnTo>
                      <a:pt x="0" y="1019174"/>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68" name="等腰三角形 30"/>
              <p:cNvSpPr/>
              <p:nvPr/>
            </p:nvSpPr>
            <p:spPr bwMode="auto">
              <a:xfrm>
                <a:off x="1717195" y="12699"/>
                <a:ext cx="281383" cy="1001712"/>
              </a:xfrm>
              <a:custGeom>
                <a:avLst/>
                <a:gdLst>
                  <a:gd name="T0" fmla="*/ 0 w 674613"/>
                  <a:gd name="T1" fmla="*/ 990599 h 1001712"/>
                  <a:gd name="T2" fmla="*/ 59696 w 674613"/>
                  <a:gd name="T3" fmla="*/ 28574 h 1001712"/>
                  <a:gd name="T4" fmla="*/ 118627 w 674613"/>
                  <a:gd name="T5" fmla="*/ 0 h 1001712"/>
                  <a:gd name="T6" fmla="*/ 281383 w 674613"/>
                  <a:gd name="T7" fmla="*/ 1001712 h 1001712"/>
                  <a:gd name="T8" fmla="*/ 0 w 674613"/>
                  <a:gd name="T9" fmla="*/ 990599 h 1001712"/>
                  <a:gd name="T10" fmla="*/ 0 60000 65536"/>
                  <a:gd name="T11" fmla="*/ 0 60000 65536"/>
                  <a:gd name="T12" fmla="*/ 0 60000 65536"/>
                  <a:gd name="T13" fmla="*/ 0 60000 65536"/>
                  <a:gd name="T14" fmla="*/ 0 60000 65536"/>
                  <a:gd name="T15" fmla="*/ 0 w 674613"/>
                  <a:gd name="T16" fmla="*/ 0 h 1001712"/>
                  <a:gd name="T17" fmla="*/ 674613 w 674613"/>
                  <a:gd name="T18" fmla="*/ 1001712 h 1001712"/>
                </a:gdLst>
                <a:ahLst/>
                <a:cxnLst>
                  <a:cxn ang="T10">
                    <a:pos x="T0" y="T1"/>
                  </a:cxn>
                  <a:cxn ang="T11">
                    <a:pos x="T2" y="T3"/>
                  </a:cxn>
                  <a:cxn ang="T12">
                    <a:pos x="T4" y="T5"/>
                  </a:cxn>
                  <a:cxn ang="T13">
                    <a:pos x="T6" y="T7"/>
                  </a:cxn>
                  <a:cxn ang="T14">
                    <a:pos x="T8" y="T9"/>
                  </a:cxn>
                </a:cxnLst>
                <a:rect l="T15" t="T16" r="T17" b="T18"/>
                <a:pathLst>
                  <a:path w="674613" h="1001712">
                    <a:moveTo>
                      <a:pt x="0" y="990599"/>
                    </a:moveTo>
                    <a:cubicBezTo>
                      <a:pt x="99757" y="346074"/>
                      <a:pt x="151532" y="430212"/>
                      <a:pt x="143120" y="28574"/>
                    </a:cubicBezTo>
                    <a:lnTo>
                      <a:pt x="284408" y="0"/>
                    </a:lnTo>
                    <a:cubicBezTo>
                      <a:pt x="397334" y="641350"/>
                      <a:pt x="646038" y="671512"/>
                      <a:pt x="674613" y="1001712"/>
                    </a:cubicBezTo>
                    <a:lnTo>
                      <a:pt x="0" y="990599"/>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69" name="等腰三角形 30"/>
              <p:cNvSpPr/>
              <p:nvPr/>
            </p:nvSpPr>
            <p:spPr bwMode="auto">
              <a:xfrm>
                <a:off x="1331632" y="94454"/>
                <a:ext cx="461961" cy="962025"/>
              </a:xfrm>
              <a:custGeom>
                <a:avLst/>
                <a:gdLst>
                  <a:gd name="T0" fmla="*/ 0 w 403551"/>
                  <a:gd name="T1" fmla="*/ 952500 h 962025"/>
                  <a:gd name="T2" fmla="*/ 159229 w 403551"/>
                  <a:gd name="T3" fmla="*/ 0 h 962025"/>
                  <a:gd name="T4" fmla="*/ 280487 w 403551"/>
                  <a:gd name="T5" fmla="*/ 1 h 962025"/>
                  <a:gd name="T6" fmla="*/ 461961 w 403551"/>
                  <a:gd name="T7" fmla="*/ 962025 h 962025"/>
                  <a:gd name="T8" fmla="*/ 0 w 403551"/>
                  <a:gd name="T9" fmla="*/ 952500 h 962025"/>
                  <a:gd name="T10" fmla="*/ 0 60000 65536"/>
                  <a:gd name="T11" fmla="*/ 0 60000 65536"/>
                  <a:gd name="T12" fmla="*/ 0 60000 65536"/>
                  <a:gd name="T13" fmla="*/ 0 60000 65536"/>
                  <a:gd name="T14" fmla="*/ 0 60000 65536"/>
                  <a:gd name="T15" fmla="*/ 0 w 403551"/>
                  <a:gd name="T16" fmla="*/ 0 h 962025"/>
                  <a:gd name="T17" fmla="*/ 403551 w 403551"/>
                  <a:gd name="T18" fmla="*/ 962025 h 962025"/>
                </a:gdLst>
                <a:ahLst/>
                <a:cxnLst>
                  <a:cxn ang="T10">
                    <a:pos x="T0" y="T1"/>
                  </a:cxn>
                  <a:cxn ang="T11">
                    <a:pos x="T2" y="T3"/>
                  </a:cxn>
                  <a:cxn ang="T12">
                    <a:pos x="T4" y="T5"/>
                  </a:cxn>
                  <a:cxn ang="T13">
                    <a:pos x="T6" y="T7"/>
                  </a:cxn>
                  <a:cxn ang="T14">
                    <a:pos x="T8" y="T9"/>
                  </a:cxn>
                </a:cxnLst>
                <a:rect l="T15" t="T16" r="T17" b="T18"/>
                <a:pathLst>
                  <a:path w="403551" h="962025">
                    <a:moveTo>
                      <a:pt x="0" y="952500"/>
                    </a:moveTo>
                    <a:cubicBezTo>
                      <a:pt x="99757" y="307975"/>
                      <a:pt x="147508" y="401638"/>
                      <a:pt x="139096" y="0"/>
                    </a:cubicBezTo>
                    <a:lnTo>
                      <a:pt x="245022" y="1"/>
                    </a:lnTo>
                    <a:cubicBezTo>
                      <a:pt x="236154" y="587376"/>
                      <a:pt x="374976" y="631825"/>
                      <a:pt x="403551" y="962025"/>
                    </a:cubicBezTo>
                    <a:lnTo>
                      <a:pt x="0" y="95250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5170" name="组合 12"/>
              <p:cNvGrpSpPr/>
              <p:nvPr/>
            </p:nvGrpSpPr>
            <p:grpSpPr bwMode="auto">
              <a:xfrm>
                <a:off x="890063" y="611543"/>
                <a:ext cx="526266" cy="609243"/>
                <a:chOff x="0" y="0"/>
                <a:chExt cx="526266" cy="609243"/>
              </a:xfrm>
            </p:grpSpPr>
            <p:sp>
              <p:nvSpPr>
                <p:cNvPr id="5197" name="椭圆 39"/>
                <p:cNvSpPr>
                  <a:spLocks noChangeArrowheads="1"/>
                </p:cNvSpPr>
                <p:nvPr/>
              </p:nvSpPr>
              <p:spPr bwMode="auto">
                <a:xfrm>
                  <a:off x="277211" y="0"/>
                  <a:ext cx="236639" cy="246937"/>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98" name="椭圆 40"/>
                <p:cNvSpPr>
                  <a:spLocks noChangeArrowheads="1"/>
                </p:cNvSpPr>
                <p:nvPr/>
              </p:nvSpPr>
              <p:spPr bwMode="auto">
                <a:xfrm>
                  <a:off x="0" y="232925"/>
                  <a:ext cx="342368" cy="357267"/>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99" name="椭圆 41"/>
                <p:cNvSpPr>
                  <a:spLocks noChangeArrowheads="1"/>
                </p:cNvSpPr>
                <p:nvPr/>
              </p:nvSpPr>
              <p:spPr bwMode="auto">
                <a:xfrm>
                  <a:off x="183898" y="251976"/>
                  <a:ext cx="342368" cy="357267"/>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200" name="椭圆 42"/>
                <p:cNvSpPr>
                  <a:spLocks noChangeArrowheads="1"/>
                </p:cNvSpPr>
                <p:nvPr/>
              </p:nvSpPr>
              <p:spPr bwMode="auto">
                <a:xfrm>
                  <a:off x="17247" y="47942"/>
                  <a:ext cx="342368" cy="357267"/>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grpSp>
            <p:nvGrpSpPr>
              <p:cNvPr id="5171" name="组合 13"/>
              <p:cNvGrpSpPr/>
              <p:nvPr/>
            </p:nvGrpSpPr>
            <p:grpSpPr bwMode="auto">
              <a:xfrm>
                <a:off x="396961" y="626091"/>
                <a:ext cx="2540636" cy="1069307"/>
                <a:chOff x="0" y="0"/>
                <a:chExt cx="2540636" cy="1069307"/>
              </a:xfrm>
            </p:grpSpPr>
            <p:sp>
              <p:nvSpPr>
                <p:cNvPr id="5182" name="椭圆 24"/>
                <p:cNvSpPr>
                  <a:spLocks noChangeArrowheads="1"/>
                </p:cNvSpPr>
                <p:nvPr/>
              </p:nvSpPr>
              <p:spPr bwMode="auto">
                <a:xfrm>
                  <a:off x="730565" y="37308"/>
                  <a:ext cx="342368" cy="35726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83" name="椭圆 25"/>
                <p:cNvSpPr>
                  <a:spLocks noChangeArrowheads="1"/>
                </p:cNvSpPr>
                <p:nvPr/>
              </p:nvSpPr>
              <p:spPr bwMode="auto">
                <a:xfrm>
                  <a:off x="980891" y="0"/>
                  <a:ext cx="342368" cy="35726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84" name="椭圆 26"/>
                <p:cNvSpPr>
                  <a:spLocks noChangeArrowheads="1"/>
                </p:cNvSpPr>
                <p:nvPr/>
              </p:nvSpPr>
              <p:spPr bwMode="auto">
                <a:xfrm>
                  <a:off x="1260258" y="5473"/>
                  <a:ext cx="342368" cy="35726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85" name="椭圆 27"/>
                <p:cNvSpPr>
                  <a:spLocks noChangeArrowheads="1"/>
                </p:cNvSpPr>
                <p:nvPr/>
              </p:nvSpPr>
              <p:spPr bwMode="auto">
                <a:xfrm>
                  <a:off x="1454538" y="87352"/>
                  <a:ext cx="342368" cy="35726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86" name="椭圆 28"/>
                <p:cNvSpPr>
                  <a:spLocks noChangeArrowheads="1"/>
                </p:cNvSpPr>
                <p:nvPr/>
              </p:nvSpPr>
              <p:spPr bwMode="auto">
                <a:xfrm>
                  <a:off x="1126510" y="286873"/>
                  <a:ext cx="342368" cy="35726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87" name="椭圆 29"/>
                <p:cNvSpPr>
                  <a:spLocks noChangeArrowheads="1"/>
                </p:cNvSpPr>
                <p:nvPr/>
              </p:nvSpPr>
              <p:spPr bwMode="auto">
                <a:xfrm>
                  <a:off x="893811" y="321469"/>
                  <a:ext cx="342368" cy="35726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88" name="椭圆 30"/>
                <p:cNvSpPr>
                  <a:spLocks noChangeArrowheads="1"/>
                </p:cNvSpPr>
                <p:nvPr/>
              </p:nvSpPr>
              <p:spPr bwMode="auto">
                <a:xfrm>
                  <a:off x="577008" y="223876"/>
                  <a:ext cx="342368" cy="35726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89" name="椭圆 31"/>
                <p:cNvSpPr>
                  <a:spLocks noChangeArrowheads="1"/>
                </p:cNvSpPr>
                <p:nvPr/>
              </p:nvSpPr>
              <p:spPr bwMode="auto">
                <a:xfrm>
                  <a:off x="1481777" y="398501"/>
                  <a:ext cx="803062" cy="613706"/>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90" name="椭圆 32"/>
                <p:cNvSpPr>
                  <a:spLocks noChangeArrowheads="1"/>
                </p:cNvSpPr>
                <p:nvPr/>
              </p:nvSpPr>
              <p:spPr bwMode="auto">
                <a:xfrm>
                  <a:off x="1143342" y="226395"/>
                  <a:ext cx="508677" cy="444580"/>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91" name="椭圆 33"/>
                <p:cNvSpPr>
                  <a:spLocks noChangeArrowheads="1"/>
                </p:cNvSpPr>
                <p:nvPr/>
              </p:nvSpPr>
              <p:spPr bwMode="auto">
                <a:xfrm>
                  <a:off x="938789" y="501031"/>
                  <a:ext cx="556384" cy="42519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92" name="椭圆 34"/>
                <p:cNvSpPr>
                  <a:spLocks noChangeArrowheads="1"/>
                </p:cNvSpPr>
                <p:nvPr/>
              </p:nvSpPr>
              <p:spPr bwMode="auto">
                <a:xfrm>
                  <a:off x="227144" y="344249"/>
                  <a:ext cx="1130256" cy="687800"/>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93" name="椭圆 35"/>
                <p:cNvSpPr>
                  <a:spLocks noChangeArrowheads="1"/>
                </p:cNvSpPr>
                <p:nvPr/>
              </p:nvSpPr>
              <p:spPr bwMode="auto">
                <a:xfrm rot="-284914">
                  <a:off x="1704002" y="303034"/>
                  <a:ext cx="836634" cy="717550"/>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94" name="椭圆 36"/>
                <p:cNvSpPr>
                  <a:spLocks noChangeArrowheads="1"/>
                </p:cNvSpPr>
                <p:nvPr/>
              </p:nvSpPr>
              <p:spPr bwMode="auto">
                <a:xfrm>
                  <a:off x="1157700" y="254311"/>
                  <a:ext cx="803062" cy="613706"/>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95" name="椭圆 37"/>
                <p:cNvSpPr>
                  <a:spLocks noChangeArrowheads="1"/>
                </p:cNvSpPr>
                <p:nvPr/>
              </p:nvSpPr>
              <p:spPr bwMode="auto">
                <a:xfrm>
                  <a:off x="0" y="463530"/>
                  <a:ext cx="556384" cy="42519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96" name="椭圆 38"/>
                <p:cNvSpPr>
                  <a:spLocks noChangeArrowheads="1"/>
                </p:cNvSpPr>
                <p:nvPr/>
              </p:nvSpPr>
              <p:spPr bwMode="auto">
                <a:xfrm>
                  <a:off x="743456" y="381507"/>
                  <a:ext cx="1130256" cy="687800"/>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grpSp>
            <p:nvGrpSpPr>
              <p:cNvPr id="5172" name="组合 14"/>
              <p:cNvGrpSpPr/>
              <p:nvPr/>
            </p:nvGrpSpPr>
            <p:grpSpPr bwMode="auto">
              <a:xfrm>
                <a:off x="1491128" y="522266"/>
                <a:ext cx="1754313" cy="1101522"/>
                <a:chOff x="0" y="0"/>
                <a:chExt cx="1754313" cy="1101522"/>
              </a:xfrm>
            </p:grpSpPr>
            <p:sp>
              <p:nvSpPr>
                <p:cNvPr id="5173" name="椭圆 15"/>
                <p:cNvSpPr>
                  <a:spLocks noChangeArrowheads="1"/>
                </p:cNvSpPr>
                <p:nvPr/>
              </p:nvSpPr>
              <p:spPr bwMode="auto">
                <a:xfrm>
                  <a:off x="224872" y="0"/>
                  <a:ext cx="342368" cy="357267"/>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74" name="椭圆 16"/>
                <p:cNvSpPr>
                  <a:spLocks noChangeArrowheads="1"/>
                </p:cNvSpPr>
                <p:nvPr/>
              </p:nvSpPr>
              <p:spPr bwMode="auto">
                <a:xfrm>
                  <a:off x="506716" y="254042"/>
                  <a:ext cx="342368" cy="357267"/>
                </a:xfrm>
                <a:prstGeom prst="ellipse">
                  <a:avLst/>
                </a:pr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75" name="椭圆 17"/>
                <p:cNvSpPr>
                  <a:spLocks noChangeArrowheads="1"/>
                </p:cNvSpPr>
                <p:nvPr/>
              </p:nvSpPr>
              <p:spPr bwMode="auto">
                <a:xfrm>
                  <a:off x="293483" y="278064"/>
                  <a:ext cx="342368" cy="357267"/>
                </a:xfrm>
                <a:prstGeom prst="ellipse">
                  <a:avLst/>
                </a:pr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76" name="椭圆 18"/>
                <p:cNvSpPr>
                  <a:spLocks noChangeArrowheads="1"/>
                </p:cNvSpPr>
                <p:nvPr/>
              </p:nvSpPr>
              <p:spPr bwMode="auto">
                <a:xfrm>
                  <a:off x="0" y="242431"/>
                  <a:ext cx="499799" cy="521549"/>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77" name="椭圆 19"/>
                <p:cNvSpPr>
                  <a:spLocks noChangeArrowheads="1"/>
                </p:cNvSpPr>
                <p:nvPr/>
              </p:nvSpPr>
              <p:spPr bwMode="auto">
                <a:xfrm>
                  <a:off x="555378" y="168588"/>
                  <a:ext cx="499799" cy="521549"/>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78" name="椭圆 20"/>
                <p:cNvSpPr>
                  <a:spLocks noChangeArrowheads="1"/>
                </p:cNvSpPr>
                <p:nvPr/>
              </p:nvSpPr>
              <p:spPr bwMode="auto">
                <a:xfrm>
                  <a:off x="300853" y="123851"/>
                  <a:ext cx="499799" cy="521549"/>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79" name="椭圆 21"/>
                <p:cNvSpPr>
                  <a:spLocks noChangeArrowheads="1"/>
                </p:cNvSpPr>
                <p:nvPr/>
              </p:nvSpPr>
              <p:spPr bwMode="auto">
                <a:xfrm>
                  <a:off x="700794" y="351670"/>
                  <a:ext cx="499799" cy="521549"/>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80" name="椭圆 22"/>
                <p:cNvSpPr>
                  <a:spLocks noChangeArrowheads="1"/>
                </p:cNvSpPr>
                <p:nvPr/>
              </p:nvSpPr>
              <p:spPr bwMode="auto">
                <a:xfrm>
                  <a:off x="986546" y="307494"/>
                  <a:ext cx="512975" cy="534988"/>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5181" name="椭圆 23"/>
                <p:cNvSpPr>
                  <a:spLocks noChangeArrowheads="1"/>
                </p:cNvSpPr>
                <p:nvPr/>
              </p:nvSpPr>
              <p:spPr bwMode="auto">
                <a:xfrm rot="-745472">
                  <a:off x="999788" y="466521"/>
                  <a:ext cx="754525" cy="635001"/>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grpSp>
        <p:grpSp>
          <p:nvGrpSpPr>
            <p:cNvPr id="5137" name="组合 2"/>
            <p:cNvGrpSpPr/>
            <p:nvPr/>
          </p:nvGrpSpPr>
          <p:grpSpPr bwMode="auto">
            <a:xfrm>
              <a:off x="2995922" y="0"/>
              <a:ext cx="1332322" cy="1835226"/>
              <a:chOff x="0" y="0"/>
              <a:chExt cx="1332322" cy="1835226"/>
            </a:xfrm>
          </p:grpSpPr>
          <p:sp>
            <p:nvSpPr>
              <p:cNvPr id="5138" name="Freeform 41"/>
              <p:cNvSpPr/>
              <p:nvPr/>
            </p:nvSpPr>
            <p:spPr bwMode="auto">
              <a:xfrm>
                <a:off x="480386" y="1268519"/>
                <a:ext cx="367796" cy="566707"/>
              </a:xfrm>
              <a:custGeom>
                <a:avLst/>
                <a:gdLst>
                  <a:gd name="T0" fmla="*/ 363176 w 1433"/>
                  <a:gd name="T1" fmla="*/ 175084 h 2201"/>
                  <a:gd name="T2" fmla="*/ 218932 w 1433"/>
                  <a:gd name="T3" fmla="*/ 433591 h 2201"/>
                  <a:gd name="T4" fmla="*/ 289258 w 1433"/>
                  <a:gd name="T5" fmla="*/ 566707 h 2201"/>
                  <a:gd name="T6" fmla="*/ 42092 w 1433"/>
                  <a:gd name="T7" fmla="*/ 395227 h 2201"/>
                  <a:gd name="T8" fmla="*/ 108824 w 1433"/>
                  <a:gd name="T9" fmla="*/ 75441 h 2201"/>
                  <a:gd name="T10" fmla="*/ 363176 w 1433"/>
                  <a:gd name="T11" fmla="*/ 175084 h 2201"/>
                  <a:gd name="T12" fmla="*/ 0 60000 65536"/>
                  <a:gd name="T13" fmla="*/ 0 60000 65536"/>
                  <a:gd name="T14" fmla="*/ 0 60000 65536"/>
                  <a:gd name="T15" fmla="*/ 0 60000 65536"/>
                  <a:gd name="T16" fmla="*/ 0 60000 65536"/>
                  <a:gd name="T17" fmla="*/ 0 60000 65536"/>
                  <a:gd name="T18" fmla="*/ 0 w 1433"/>
                  <a:gd name="T19" fmla="*/ 0 h 2201"/>
                  <a:gd name="T20" fmla="*/ 1433 w 1433"/>
                  <a:gd name="T21" fmla="*/ 2201 h 2201"/>
                </a:gdLst>
                <a:ahLst/>
                <a:cxnLst>
                  <a:cxn ang="T12">
                    <a:pos x="T0" y="T1"/>
                  </a:cxn>
                  <a:cxn ang="T13">
                    <a:pos x="T2" y="T3"/>
                  </a:cxn>
                  <a:cxn ang="T14">
                    <a:pos x="T4" y="T5"/>
                  </a:cxn>
                  <a:cxn ang="T15">
                    <a:pos x="T6" y="T7"/>
                  </a:cxn>
                  <a:cxn ang="T16">
                    <a:pos x="T8" y="T9"/>
                  </a:cxn>
                  <a:cxn ang="T17">
                    <a:pos x="T10" y="T11"/>
                  </a:cxn>
                </a:cxnLst>
                <a:rect l="T18" t="T19" r="T20" b="T21"/>
                <a:pathLst>
                  <a:path w="1433" h="2201">
                    <a:moveTo>
                      <a:pt x="1415" y="680"/>
                    </a:moveTo>
                    <a:cubicBezTo>
                      <a:pt x="1433" y="1075"/>
                      <a:pt x="888" y="1350"/>
                      <a:pt x="853" y="1684"/>
                    </a:cubicBezTo>
                    <a:cubicBezTo>
                      <a:pt x="821" y="1984"/>
                      <a:pt x="1127" y="2201"/>
                      <a:pt x="1127" y="2201"/>
                    </a:cubicBezTo>
                    <a:cubicBezTo>
                      <a:pt x="1127" y="2201"/>
                      <a:pt x="401" y="2168"/>
                      <a:pt x="164" y="1535"/>
                    </a:cubicBezTo>
                    <a:cubicBezTo>
                      <a:pt x="0" y="1094"/>
                      <a:pt x="114" y="490"/>
                      <a:pt x="424" y="293"/>
                    </a:cubicBezTo>
                    <a:cubicBezTo>
                      <a:pt x="887" y="0"/>
                      <a:pt x="1397" y="286"/>
                      <a:pt x="1415" y="680"/>
                    </a:cubicBezTo>
                    <a:close/>
                  </a:path>
                </a:pathLst>
              </a:custGeom>
              <a:solidFill>
                <a:srgbClr val="E4694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39" name="Freeform 42"/>
              <p:cNvSpPr/>
              <p:nvPr/>
            </p:nvSpPr>
            <p:spPr bwMode="auto">
              <a:xfrm>
                <a:off x="713073" y="1317310"/>
                <a:ext cx="165133" cy="409080"/>
              </a:xfrm>
              <a:custGeom>
                <a:avLst/>
                <a:gdLst>
                  <a:gd name="T0" fmla="*/ 31886 w 637"/>
                  <a:gd name="T1" fmla="*/ 45425 h 1594"/>
                  <a:gd name="T2" fmla="*/ 150875 w 637"/>
                  <a:gd name="T3" fmla="*/ 166044 h 1594"/>
                  <a:gd name="T4" fmla="*/ 64550 w 637"/>
                  <a:gd name="T5" fmla="*/ 345691 h 1594"/>
                  <a:gd name="T6" fmla="*/ 46922 w 637"/>
                  <a:gd name="T7" fmla="*/ 409080 h 1594"/>
                  <a:gd name="T8" fmla="*/ 34997 w 637"/>
                  <a:gd name="T9" fmla="*/ 300009 h 1594"/>
                  <a:gd name="T10" fmla="*/ 75438 w 637"/>
                  <a:gd name="T11" fmla="*/ 182469 h 1594"/>
                  <a:gd name="T12" fmla="*/ 0 w 637"/>
                  <a:gd name="T13" fmla="*/ 102142 h 1594"/>
                  <a:gd name="T14" fmla="*/ 31886 w 637"/>
                  <a:gd name="T15" fmla="*/ 45425 h 1594"/>
                  <a:gd name="T16" fmla="*/ 0 60000 65536"/>
                  <a:gd name="T17" fmla="*/ 0 60000 65536"/>
                  <a:gd name="T18" fmla="*/ 0 60000 65536"/>
                  <a:gd name="T19" fmla="*/ 0 60000 65536"/>
                  <a:gd name="T20" fmla="*/ 0 60000 65536"/>
                  <a:gd name="T21" fmla="*/ 0 60000 65536"/>
                  <a:gd name="T22" fmla="*/ 0 60000 65536"/>
                  <a:gd name="T23" fmla="*/ 0 60000 65536"/>
                  <a:gd name="T24" fmla="*/ 0 w 637"/>
                  <a:gd name="T25" fmla="*/ 0 h 1594"/>
                  <a:gd name="T26" fmla="*/ 637 w 637"/>
                  <a:gd name="T27" fmla="*/ 1594 h 15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7" h="1594">
                    <a:moveTo>
                      <a:pt x="123" y="177"/>
                    </a:moveTo>
                    <a:cubicBezTo>
                      <a:pt x="123" y="177"/>
                      <a:pt x="474" y="0"/>
                      <a:pt x="582" y="647"/>
                    </a:cubicBezTo>
                    <a:cubicBezTo>
                      <a:pt x="637" y="977"/>
                      <a:pt x="386" y="1177"/>
                      <a:pt x="249" y="1347"/>
                    </a:cubicBezTo>
                    <a:cubicBezTo>
                      <a:pt x="172" y="1443"/>
                      <a:pt x="181" y="1594"/>
                      <a:pt x="181" y="1594"/>
                    </a:cubicBezTo>
                    <a:cubicBezTo>
                      <a:pt x="181" y="1594"/>
                      <a:pt x="60" y="1462"/>
                      <a:pt x="135" y="1169"/>
                    </a:cubicBezTo>
                    <a:cubicBezTo>
                      <a:pt x="180" y="990"/>
                      <a:pt x="365" y="852"/>
                      <a:pt x="291" y="711"/>
                    </a:cubicBezTo>
                    <a:cubicBezTo>
                      <a:pt x="216" y="570"/>
                      <a:pt x="0" y="398"/>
                      <a:pt x="0" y="398"/>
                    </a:cubicBezTo>
                    <a:lnTo>
                      <a:pt x="123" y="177"/>
                    </a:lnTo>
                    <a:close/>
                  </a:path>
                </a:pathLst>
              </a:custGeom>
              <a:solidFill>
                <a:srgbClr val="E4694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40" name="Freeform 43"/>
              <p:cNvSpPr/>
              <p:nvPr/>
            </p:nvSpPr>
            <p:spPr bwMode="auto">
              <a:xfrm>
                <a:off x="420338" y="1294792"/>
                <a:ext cx="266465" cy="472880"/>
              </a:xfrm>
              <a:custGeom>
                <a:avLst/>
                <a:gdLst>
                  <a:gd name="T0" fmla="*/ 229398 w 1028"/>
                  <a:gd name="T1" fmla="*/ 150391 h 1830"/>
                  <a:gd name="T2" fmla="*/ 97980 w 1028"/>
                  <a:gd name="T3" fmla="*/ 336701 h 1830"/>
                  <a:gd name="T4" fmla="*/ 115866 w 1028"/>
                  <a:gd name="T5" fmla="*/ 472880 h 1830"/>
                  <a:gd name="T6" fmla="*/ 26698 w 1028"/>
                  <a:gd name="T7" fmla="*/ 216284 h 1830"/>
                  <a:gd name="T8" fmla="*/ 266465 w 1028"/>
                  <a:gd name="T9" fmla="*/ 16279 h 1830"/>
                  <a:gd name="T10" fmla="*/ 229398 w 1028"/>
                  <a:gd name="T11" fmla="*/ 150391 h 1830"/>
                  <a:gd name="T12" fmla="*/ 0 60000 65536"/>
                  <a:gd name="T13" fmla="*/ 0 60000 65536"/>
                  <a:gd name="T14" fmla="*/ 0 60000 65536"/>
                  <a:gd name="T15" fmla="*/ 0 60000 65536"/>
                  <a:gd name="T16" fmla="*/ 0 60000 65536"/>
                  <a:gd name="T17" fmla="*/ 0 60000 65536"/>
                  <a:gd name="T18" fmla="*/ 0 w 1028"/>
                  <a:gd name="T19" fmla="*/ 0 h 1830"/>
                  <a:gd name="T20" fmla="*/ 1028 w 1028"/>
                  <a:gd name="T21" fmla="*/ 1830 h 1830"/>
                </a:gdLst>
                <a:ahLst/>
                <a:cxnLst>
                  <a:cxn ang="T12">
                    <a:pos x="T0" y="T1"/>
                  </a:cxn>
                  <a:cxn ang="T13">
                    <a:pos x="T2" y="T3"/>
                  </a:cxn>
                  <a:cxn ang="T14">
                    <a:pos x="T4" y="T5"/>
                  </a:cxn>
                  <a:cxn ang="T15">
                    <a:pos x="T6" y="T7"/>
                  </a:cxn>
                  <a:cxn ang="T16">
                    <a:pos x="T8" y="T9"/>
                  </a:cxn>
                  <a:cxn ang="T17">
                    <a:pos x="T10" y="T11"/>
                  </a:cxn>
                </a:cxnLst>
                <a:rect l="T18" t="T19" r="T20" b="T21"/>
                <a:pathLst>
                  <a:path w="1028" h="1830">
                    <a:moveTo>
                      <a:pt x="885" y="582"/>
                    </a:moveTo>
                    <a:cubicBezTo>
                      <a:pt x="885" y="582"/>
                      <a:pt x="407" y="1082"/>
                      <a:pt x="378" y="1303"/>
                    </a:cubicBezTo>
                    <a:cubicBezTo>
                      <a:pt x="339" y="1603"/>
                      <a:pt x="447" y="1830"/>
                      <a:pt x="447" y="1830"/>
                    </a:cubicBezTo>
                    <a:cubicBezTo>
                      <a:pt x="447" y="1830"/>
                      <a:pt x="0" y="1335"/>
                      <a:pt x="103" y="837"/>
                    </a:cubicBezTo>
                    <a:cubicBezTo>
                      <a:pt x="276" y="0"/>
                      <a:pt x="1028" y="63"/>
                      <a:pt x="1028" y="63"/>
                    </a:cubicBezTo>
                    <a:lnTo>
                      <a:pt x="885" y="582"/>
                    </a:lnTo>
                    <a:close/>
                  </a:path>
                </a:pathLst>
              </a:custGeom>
              <a:solidFill>
                <a:srgbClr val="E4694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41" name="Freeform 44"/>
              <p:cNvSpPr/>
              <p:nvPr/>
            </p:nvSpPr>
            <p:spPr bwMode="auto">
              <a:xfrm>
                <a:off x="540434" y="1283531"/>
                <a:ext cx="240193" cy="337771"/>
              </a:xfrm>
              <a:custGeom>
                <a:avLst/>
                <a:gdLst>
                  <a:gd name="T0" fmla="*/ 227335 w 934"/>
                  <a:gd name="T1" fmla="*/ 122194 h 1313"/>
                  <a:gd name="T2" fmla="*/ 103895 w 934"/>
                  <a:gd name="T3" fmla="*/ 249791 h 1313"/>
                  <a:gd name="T4" fmla="*/ 124725 w 934"/>
                  <a:gd name="T5" fmla="*/ 337771 h 1313"/>
                  <a:gd name="T6" fmla="*/ 7201 w 934"/>
                  <a:gd name="T7" fmla="*/ 200656 h 1313"/>
                  <a:gd name="T8" fmla="*/ 94637 w 934"/>
                  <a:gd name="T9" fmla="*/ 25468 h 1313"/>
                  <a:gd name="T10" fmla="*/ 227335 w 934"/>
                  <a:gd name="T11" fmla="*/ 122194 h 1313"/>
                  <a:gd name="T12" fmla="*/ 0 60000 65536"/>
                  <a:gd name="T13" fmla="*/ 0 60000 65536"/>
                  <a:gd name="T14" fmla="*/ 0 60000 65536"/>
                  <a:gd name="T15" fmla="*/ 0 60000 65536"/>
                  <a:gd name="T16" fmla="*/ 0 60000 65536"/>
                  <a:gd name="T17" fmla="*/ 0 60000 65536"/>
                  <a:gd name="T18" fmla="*/ 0 w 934"/>
                  <a:gd name="T19" fmla="*/ 0 h 1313"/>
                  <a:gd name="T20" fmla="*/ 934 w 934"/>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934" h="1313">
                    <a:moveTo>
                      <a:pt x="884" y="475"/>
                    </a:moveTo>
                    <a:cubicBezTo>
                      <a:pt x="834" y="707"/>
                      <a:pt x="476" y="783"/>
                      <a:pt x="404" y="971"/>
                    </a:cubicBezTo>
                    <a:cubicBezTo>
                      <a:pt x="340" y="1141"/>
                      <a:pt x="485" y="1313"/>
                      <a:pt x="485" y="1313"/>
                    </a:cubicBezTo>
                    <a:cubicBezTo>
                      <a:pt x="485" y="1313"/>
                      <a:pt x="69" y="1183"/>
                      <a:pt x="28" y="780"/>
                    </a:cubicBezTo>
                    <a:cubicBezTo>
                      <a:pt x="0" y="499"/>
                      <a:pt x="158" y="166"/>
                      <a:pt x="368" y="99"/>
                    </a:cubicBezTo>
                    <a:cubicBezTo>
                      <a:pt x="681" y="0"/>
                      <a:pt x="934" y="244"/>
                      <a:pt x="884" y="475"/>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42" name="Freeform 45"/>
              <p:cNvSpPr/>
              <p:nvPr/>
            </p:nvSpPr>
            <p:spPr bwMode="auto">
              <a:xfrm>
                <a:off x="596731" y="1287286"/>
                <a:ext cx="172639" cy="165133"/>
              </a:xfrm>
              <a:custGeom>
                <a:avLst/>
                <a:gdLst>
                  <a:gd name="T0" fmla="*/ 150421 w 676"/>
                  <a:gd name="T1" fmla="*/ 88428 h 648"/>
                  <a:gd name="T2" fmla="*/ 56440 w 676"/>
                  <a:gd name="T3" fmla="*/ 116969 h 648"/>
                  <a:gd name="T4" fmla="*/ 42649 w 676"/>
                  <a:gd name="T5" fmla="*/ 165133 h 648"/>
                  <a:gd name="T6" fmla="*/ 22729 w 676"/>
                  <a:gd name="T7" fmla="*/ 67276 h 648"/>
                  <a:gd name="T8" fmla="*/ 112113 w 676"/>
                  <a:gd name="T9" fmla="*/ 6116 h 648"/>
                  <a:gd name="T10" fmla="*/ 150421 w 676"/>
                  <a:gd name="T11" fmla="*/ 88428 h 648"/>
                  <a:gd name="T12" fmla="*/ 0 60000 65536"/>
                  <a:gd name="T13" fmla="*/ 0 60000 65536"/>
                  <a:gd name="T14" fmla="*/ 0 60000 65536"/>
                  <a:gd name="T15" fmla="*/ 0 60000 65536"/>
                  <a:gd name="T16" fmla="*/ 0 60000 65536"/>
                  <a:gd name="T17" fmla="*/ 0 60000 65536"/>
                  <a:gd name="T18" fmla="*/ 0 w 676"/>
                  <a:gd name="T19" fmla="*/ 0 h 648"/>
                  <a:gd name="T20" fmla="*/ 676 w 676"/>
                  <a:gd name="T21" fmla="*/ 648 h 648"/>
                </a:gdLst>
                <a:ahLst/>
                <a:cxnLst>
                  <a:cxn ang="T12">
                    <a:pos x="T0" y="T1"/>
                  </a:cxn>
                  <a:cxn ang="T13">
                    <a:pos x="T2" y="T3"/>
                  </a:cxn>
                  <a:cxn ang="T14">
                    <a:pos x="T4" y="T5"/>
                  </a:cxn>
                  <a:cxn ang="T15">
                    <a:pos x="T6" y="T7"/>
                  </a:cxn>
                  <a:cxn ang="T16">
                    <a:pos x="T8" y="T9"/>
                  </a:cxn>
                  <a:cxn ang="T17">
                    <a:pos x="T10" y="T11"/>
                  </a:cxn>
                </a:cxnLst>
                <a:rect l="T18" t="T19" r="T20" b="T21"/>
                <a:pathLst>
                  <a:path w="676" h="648">
                    <a:moveTo>
                      <a:pt x="589" y="347"/>
                    </a:moveTo>
                    <a:cubicBezTo>
                      <a:pt x="502" y="447"/>
                      <a:pt x="306" y="387"/>
                      <a:pt x="221" y="459"/>
                    </a:cubicBezTo>
                    <a:cubicBezTo>
                      <a:pt x="143" y="524"/>
                      <a:pt x="167" y="648"/>
                      <a:pt x="167" y="648"/>
                    </a:cubicBezTo>
                    <a:cubicBezTo>
                      <a:pt x="167" y="648"/>
                      <a:pt x="0" y="472"/>
                      <a:pt x="89" y="264"/>
                    </a:cubicBezTo>
                    <a:cubicBezTo>
                      <a:pt x="151" y="119"/>
                      <a:pt x="319" y="0"/>
                      <a:pt x="439" y="24"/>
                    </a:cubicBezTo>
                    <a:cubicBezTo>
                      <a:pt x="619" y="61"/>
                      <a:pt x="676" y="248"/>
                      <a:pt x="589" y="347"/>
                    </a:cubicBezTo>
                    <a:close/>
                  </a:path>
                </a:pathLst>
              </a:custGeom>
              <a:solidFill>
                <a:srgbClr val="EFE5C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43" name="Freeform 46"/>
              <p:cNvSpPr/>
              <p:nvPr/>
            </p:nvSpPr>
            <p:spPr bwMode="auto">
              <a:xfrm>
                <a:off x="457868" y="1182201"/>
                <a:ext cx="420338" cy="195157"/>
              </a:xfrm>
              <a:custGeom>
                <a:avLst/>
                <a:gdLst>
                  <a:gd name="T0" fmla="*/ 210169 w 1640"/>
                  <a:gd name="T1" fmla="*/ 93415 h 750"/>
                  <a:gd name="T2" fmla="*/ 0 w 1640"/>
                  <a:gd name="T3" fmla="*/ 0 h 750"/>
                  <a:gd name="T4" fmla="*/ 0 w 1640"/>
                  <a:gd name="T5" fmla="*/ 101482 h 750"/>
                  <a:gd name="T6" fmla="*/ 210169 w 1640"/>
                  <a:gd name="T7" fmla="*/ 195157 h 750"/>
                  <a:gd name="T8" fmla="*/ 420338 w 1640"/>
                  <a:gd name="T9" fmla="*/ 101482 h 750"/>
                  <a:gd name="T10" fmla="*/ 420338 w 1640"/>
                  <a:gd name="T11" fmla="*/ 0 h 750"/>
                  <a:gd name="T12" fmla="*/ 210169 w 1640"/>
                  <a:gd name="T13" fmla="*/ 93415 h 750"/>
                  <a:gd name="T14" fmla="*/ 0 60000 65536"/>
                  <a:gd name="T15" fmla="*/ 0 60000 65536"/>
                  <a:gd name="T16" fmla="*/ 0 60000 65536"/>
                  <a:gd name="T17" fmla="*/ 0 60000 65536"/>
                  <a:gd name="T18" fmla="*/ 0 60000 65536"/>
                  <a:gd name="T19" fmla="*/ 0 60000 65536"/>
                  <a:gd name="T20" fmla="*/ 0 60000 65536"/>
                  <a:gd name="T21" fmla="*/ 0 w 1640"/>
                  <a:gd name="T22" fmla="*/ 0 h 750"/>
                  <a:gd name="T23" fmla="*/ 1640 w 1640"/>
                  <a:gd name="T24" fmla="*/ 750 h 7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0" h="750">
                    <a:moveTo>
                      <a:pt x="820" y="359"/>
                    </a:moveTo>
                    <a:cubicBezTo>
                      <a:pt x="367" y="359"/>
                      <a:pt x="0" y="198"/>
                      <a:pt x="0" y="0"/>
                    </a:cubicBezTo>
                    <a:cubicBezTo>
                      <a:pt x="0" y="390"/>
                      <a:pt x="0" y="390"/>
                      <a:pt x="0" y="390"/>
                    </a:cubicBezTo>
                    <a:cubicBezTo>
                      <a:pt x="0" y="589"/>
                      <a:pt x="367" y="750"/>
                      <a:pt x="820" y="750"/>
                    </a:cubicBezTo>
                    <a:cubicBezTo>
                      <a:pt x="1273" y="750"/>
                      <a:pt x="1640" y="589"/>
                      <a:pt x="1640" y="390"/>
                    </a:cubicBezTo>
                    <a:cubicBezTo>
                      <a:pt x="1640" y="0"/>
                      <a:pt x="1640" y="0"/>
                      <a:pt x="1640" y="0"/>
                    </a:cubicBezTo>
                    <a:cubicBezTo>
                      <a:pt x="1640" y="198"/>
                      <a:pt x="1273" y="359"/>
                      <a:pt x="820" y="359"/>
                    </a:cubicBezTo>
                    <a:close/>
                  </a:path>
                </a:pathLst>
              </a:custGeom>
              <a:solidFill>
                <a:srgbClr val="1099A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44" name="Freeform 47"/>
              <p:cNvSpPr/>
              <p:nvPr/>
            </p:nvSpPr>
            <p:spPr bwMode="auto">
              <a:xfrm>
                <a:off x="844430" y="818157"/>
                <a:ext cx="439104" cy="487892"/>
              </a:xfrm>
              <a:custGeom>
                <a:avLst/>
                <a:gdLst>
                  <a:gd name="T0" fmla="*/ 439104 w 1712"/>
                  <a:gd name="T1" fmla="*/ 289397 h 1900"/>
                  <a:gd name="T2" fmla="*/ 53349 w 1712"/>
                  <a:gd name="T3" fmla="*/ 0 h 1900"/>
                  <a:gd name="T4" fmla="*/ 0 w 1712"/>
                  <a:gd name="T5" fmla="*/ 280153 h 1900"/>
                  <a:gd name="T6" fmla="*/ 310861 w 1712"/>
                  <a:gd name="T7" fmla="*/ 395449 h 1900"/>
                  <a:gd name="T8" fmla="*/ 384729 w 1712"/>
                  <a:gd name="T9" fmla="*/ 487892 h 1900"/>
                  <a:gd name="T10" fmla="*/ 439104 w 1712"/>
                  <a:gd name="T11" fmla="*/ 289397 h 1900"/>
                  <a:gd name="T12" fmla="*/ 0 60000 65536"/>
                  <a:gd name="T13" fmla="*/ 0 60000 65536"/>
                  <a:gd name="T14" fmla="*/ 0 60000 65536"/>
                  <a:gd name="T15" fmla="*/ 0 60000 65536"/>
                  <a:gd name="T16" fmla="*/ 0 60000 65536"/>
                  <a:gd name="T17" fmla="*/ 0 60000 65536"/>
                  <a:gd name="T18" fmla="*/ 0 w 1712"/>
                  <a:gd name="T19" fmla="*/ 0 h 1900"/>
                  <a:gd name="T20" fmla="*/ 1712 w 1712"/>
                  <a:gd name="T21" fmla="*/ 1900 h 1900"/>
                </a:gdLst>
                <a:ahLst/>
                <a:cxnLst>
                  <a:cxn ang="T12">
                    <a:pos x="T0" y="T1"/>
                  </a:cxn>
                  <a:cxn ang="T13">
                    <a:pos x="T2" y="T3"/>
                  </a:cxn>
                  <a:cxn ang="T14">
                    <a:pos x="T4" y="T5"/>
                  </a:cxn>
                  <a:cxn ang="T15">
                    <a:pos x="T6" y="T7"/>
                  </a:cxn>
                  <a:cxn ang="T16">
                    <a:pos x="T8" y="T9"/>
                  </a:cxn>
                  <a:cxn ang="T17">
                    <a:pos x="T10" y="T11"/>
                  </a:cxn>
                </a:cxnLst>
                <a:rect l="T18" t="T19" r="T20" b="T21"/>
                <a:pathLst>
                  <a:path w="1712" h="1900">
                    <a:moveTo>
                      <a:pt x="1712" y="1127"/>
                    </a:moveTo>
                    <a:cubicBezTo>
                      <a:pt x="208" y="0"/>
                      <a:pt x="208" y="0"/>
                      <a:pt x="208" y="0"/>
                    </a:cubicBezTo>
                    <a:cubicBezTo>
                      <a:pt x="0" y="1091"/>
                      <a:pt x="0" y="1091"/>
                      <a:pt x="0" y="1091"/>
                    </a:cubicBezTo>
                    <a:cubicBezTo>
                      <a:pt x="0" y="1091"/>
                      <a:pt x="567" y="1026"/>
                      <a:pt x="1212" y="1540"/>
                    </a:cubicBezTo>
                    <a:cubicBezTo>
                      <a:pt x="1398" y="1688"/>
                      <a:pt x="1500" y="1900"/>
                      <a:pt x="1500" y="1900"/>
                    </a:cubicBezTo>
                    <a:lnTo>
                      <a:pt x="1712" y="1127"/>
                    </a:lnTo>
                    <a:close/>
                  </a:path>
                </a:pathLst>
              </a:custGeom>
              <a:solidFill>
                <a:srgbClr val="1AAEB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45" name="Freeform 48"/>
              <p:cNvSpPr/>
              <p:nvPr/>
            </p:nvSpPr>
            <p:spPr bwMode="auto">
              <a:xfrm>
                <a:off x="1189707" y="1317310"/>
                <a:ext cx="127603" cy="213923"/>
              </a:xfrm>
              <a:custGeom>
                <a:avLst/>
                <a:gdLst>
                  <a:gd name="T0" fmla="*/ 127603 w 508"/>
                  <a:gd name="T1" fmla="*/ 0 h 835"/>
                  <a:gd name="T2" fmla="*/ 63802 w 508"/>
                  <a:gd name="T3" fmla="*/ 213923 h 835"/>
                  <a:gd name="T4" fmla="*/ 63802 w 508"/>
                  <a:gd name="T5" fmla="*/ 213923 h 835"/>
                  <a:gd name="T6" fmla="*/ 0 w 508"/>
                  <a:gd name="T7" fmla="*/ 0 h 835"/>
                  <a:gd name="T8" fmla="*/ 127603 w 508"/>
                  <a:gd name="T9" fmla="*/ 0 h 835"/>
                  <a:gd name="T10" fmla="*/ 0 60000 65536"/>
                  <a:gd name="T11" fmla="*/ 0 60000 65536"/>
                  <a:gd name="T12" fmla="*/ 0 60000 65536"/>
                  <a:gd name="T13" fmla="*/ 0 60000 65536"/>
                  <a:gd name="T14" fmla="*/ 0 60000 65536"/>
                  <a:gd name="T15" fmla="*/ 0 w 508"/>
                  <a:gd name="T16" fmla="*/ 0 h 835"/>
                  <a:gd name="T17" fmla="*/ 508 w 508"/>
                  <a:gd name="T18" fmla="*/ 835 h 835"/>
                </a:gdLst>
                <a:ahLst/>
                <a:cxnLst>
                  <a:cxn ang="T10">
                    <a:pos x="T0" y="T1"/>
                  </a:cxn>
                  <a:cxn ang="T11">
                    <a:pos x="T2" y="T3"/>
                  </a:cxn>
                  <a:cxn ang="T12">
                    <a:pos x="T4" y="T5"/>
                  </a:cxn>
                  <a:cxn ang="T13">
                    <a:pos x="T6" y="T7"/>
                  </a:cxn>
                  <a:cxn ang="T14">
                    <a:pos x="T8" y="T9"/>
                  </a:cxn>
                </a:cxnLst>
                <a:rect l="T15" t="T16" r="T17" b="T18"/>
                <a:pathLst>
                  <a:path w="508" h="835">
                    <a:moveTo>
                      <a:pt x="508" y="0"/>
                    </a:moveTo>
                    <a:cubicBezTo>
                      <a:pt x="445" y="328"/>
                      <a:pt x="357" y="629"/>
                      <a:pt x="254" y="835"/>
                    </a:cubicBezTo>
                    <a:cubicBezTo>
                      <a:pt x="254" y="835"/>
                      <a:pt x="254" y="835"/>
                      <a:pt x="254" y="835"/>
                    </a:cubicBezTo>
                    <a:cubicBezTo>
                      <a:pt x="151" y="629"/>
                      <a:pt x="63" y="328"/>
                      <a:pt x="0" y="0"/>
                    </a:cubicBezTo>
                    <a:lnTo>
                      <a:pt x="508" y="0"/>
                    </a:lnTo>
                    <a:close/>
                  </a:path>
                </a:pathLst>
              </a:custGeom>
              <a:solidFill>
                <a:srgbClr val="E4694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46" name="Freeform 49"/>
              <p:cNvSpPr/>
              <p:nvPr/>
            </p:nvSpPr>
            <p:spPr bwMode="auto">
              <a:xfrm>
                <a:off x="1230989" y="1328568"/>
                <a:ext cx="71308" cy="120097"/>
              </a:xfrm>
              <a:custGeom>
                <a:avLst/>
                <a:gdLst>
                  <a:gd name="T0" fmla="*/ 71308 w 286"/>
                  <a:gd name="T1" fmla="*/ 0 h 471"/>
                  <a:gd name="T2" fmla="*/ 35654 w 286"/>
                  <a:gd name="T3" fmla="*/ 120097 h 471"/>
                  <a:gd name="T4" fmla="*/ 35654 w 286"/>
                  <a:gd name="T5" fmla="*/ 120097 h 471"/>
                  <a:gd name="T6" fmla="*/ 0 w 286"/>
                  <a:gd name="T7" fmla="*/ 0 h 471"/>
                  <a:gd name="T8" fmla="*/ 71308 w 286"/>
                  <a:gd name="T9" fmla="*/ 0 h 471"/>
                  <a:gd name="T10" fmla="*/ 0 60000 65536"/>
                  <a:gd name="T11" fmla="*/ 0 60000 65536"/>
                  <a:gd name="T12" fmla="*/ 0 60000 65536"/>
                  <a:gd name="T13" fmla="*/ 0 60000 65536"/>
                  <a:gd name="T14" fmla="*/ 0 60000 65536"/>
                  <a:gd name="T15" fmla="*/ 0 w 286"/>
                  <a:gd name="T16" fmla="*/ 0 h 471"/>
                  <a:gd name="T17" fmla="*/ 286 w 286"/>
                  <a:gd name="T18" fmla="*/ 471 h 471"/>
                </a:gdLst>
                <a:ahLst/>
                <a:cxnLst>
                  <a:cxn ang="T10">
                    <a:pos x="T0" y="T1"/>
                  </a:cxn>
                  <a:cxn ang="T11">
                    <a:pos x="T2" y="T3"/>
                  </a:cxn>
                  <a:cxn ang="T12">
                    <a:pos x="T4" y="T5"/>
                  </a:cxn>
                  <a:cxn ang="T13">
                    <a:pos x="T6" y="T7"/>
                  </a:cxn>
                  <a:cxn ang="T14">
                    <a:pos x="T8" y="T9"/>
                  </a:cxn>
                </a:cxnLst>
                <a:rect l="T15" t="T16" r="T17" b="T18"/>
                <a:pathLst>
                  <a:path w="286" h="471">
                    <a:moveTo>
                      <a:pt x="286" y="0"/>
                    </a:moveTo>
                    <a:cubicBezTo>
                      <a:pt x="251" y="185"/>
                      <a:pt x="201" y="354"/>
                      <a:pt x="143" y="471"/>
                    </a:cubicBezTo>
                    <a:cubicBezTo>
                      <a:pt x="143" y="471"/>
                      <a:pt x="143" y="471"/>
                      <a:pt x="143" y="471"/>
                    </a:cubicBezTo>
                    <a:cubicBezTo>
                      <a:pt x="85" y="354"/>
                      <a:pt x="36" y="185"/>
                      <a:pt x="0" y="0"/>
                    </a:cubicBezTo>
                    <a:lnTo>
                      <a:pt x="286" y="0"/>
                    </a:lnTo>
                    <a:close/>
                  </a:path>
                </a:pathLst>
              </a:custGeom>
              <a:solidFill>
                <a:srgbClr val="DDAE3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47" name="Freeform 50"/>
              <p:cNvSpPr/>
              <p:nvPr/>
            </p:nvSpPr>
            <p:spPr bwMode="auto">
              <a:xfrm>
                <a:off x="1170941" y="911984"/>
                <a:ext cx="161381" cy="476634"/>
              </a:xfrm>
              <a:custGeom>
                <a:avLst/>
                <a:gdLst>
                  <a:gd name="T0" fmla="*/ 80563 w 631"/>
                  <a:gd name="T1" fmla="*/ 0 h 1848"/>
                  <a:gd name="T2" fmla="*/ 80563 w 631"/>
                  <a:gd name="T3" fmla="*/ 0 h 1848"/>
                  <a:gd name="T4" fmla="*/ 161381 w 631"/>
                  <a:gd name="T5" fmla="*/ 313113 h 1848"/>
                  <a:gd name="T6" fmla="*/ 80563 w 631"/>
                  <a:gd name="T7" fmla="*/ 476634 h 1848"/>
                  <a:gd name="T8" fmla="*/ 80563 w 631"/>
                  <a:gd name="T9" fmla="*/ 476634 h 1848"/>
                  <a:gd name="T10" fmla="*/ 0 w 631"/>
                  <a:gd name="T11" fmla="*/ 313113 h 1848"/>
                  <a:gd name="T12" fmla="*/ 80563 w 631"/>
                  <a:gd name="T13" fmla="*/ 0 h 1848"/>
                  <a:gd name="T14" fmla="*/ 0 60000 65536"/>
                  <a:gd name="T15" fmla="*/ 0 60000 65536"/>
                  <a:gd name="T16" fmla="*/ 0 60000 65536"/>
                  <a:gd name="T17" fmla="*/ 0 60000 65536"/>
                  <a:gd name="T18" fmla="*/ 0 60000 65536"/>
                  <a:gd name="T19" fmla="*/ 0 60000 65536"/>
                  <a:gd name="T20" fmla="*/ 0 60000 65536"/>
                  <a:gd name="T21" fmla="*/ 0 w 631"/>
                  <a:gd name="T22" fmla="*/ 0 h 1848"/>
                  <a:gd name="T23" fmla="*/ 631 w 631"/>
                  <a:gd name="T24" fmla="*/ 1848 h 18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1848">
                    <a:moveTo>
                      <a:pt x="315" y="0"/>
                    </a:moveTo>
                    <a:cubicBezTo>
                      <a:pt x="315" y="0"/>
                      <a:pt x="315" y="0"/>
                      <a:pt x="315" y="0"/>
                    </a:cubicBezTo>
                    <a:cubicBezTo>
                      <a:pt x="500" y="273"/>
                      <a:pt x="631" y="795"/>
                      <a:pt x="631" y="1214"/>
                    </a:cubicBezTo>
                    <a:cubicBezTo>
                      <a:pt x="631" y="1682"/>
                      <a:pt x="625" y="1842"/>
                      <a:pt x="315" y="1848"/>
                    </a:cubicBezTo>
                    <a:cubicBezTo>
                      <a:pt x="315" y="1848"/>
                      <a:pt x="315" y="1848"/>
                      <a:pt x="315" y="1848"/>
                    </a:cubicBezTo>
                    <a:cubicBezTo>
                      <a:pt x="5" y="1842"/>
                      <a:pt x="0" y="1682"/>
                      <a:pt x="0" y="1214"/>
                    </a:cubicBezTo>
                    <a:cubicBezTo>
                      <a:pt x="0" y="795"/>
                      <a:pt x="130" y="273"/>
                      <a:pt x="315" y="0"/>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48" name="Freeform 51"/>
              <p:cNvSpPr/>
              <p:nvPr/>
            </p:nvSpPr>
            <p:spPr bwMode="auto">
              <a:xfrm>
                <a:off x="1212225" y="911984"/>
                <a:ext cx="82566" cy="86321"/>
              </a:xfrm>
              <a:custGeom>
                <a:avLst/>
                <a:gdLst>
                  <a:gd name="T0" fmla="*/ 0 w 324"/>
                  <a:gd name="T1" fmla="*/ 86321 h 339"/>
                  <a:gd name="T2" fmla="*/ 41283 w 324"/>
                  <a:gd name="T3" fmla="*/ 0 h 339"/>
                  <a:gd name="T4" fmla="*/ 41283 w 324"/>
                  <a:gd name="T5" fmla="*/ 0 h 339"/>
                  <a:gd name="T6" fmla="*/ 82566 w 324"/>
                  <a:gd name="T7" fmla="*/ 86321 h 339"/>
                  <a:gd name="T8" fmla="*/ 0 w 324"/>
                  <a:gd name="T9" fmla="*/ 86321 h 339"/>
                  <a:gd name="T10" fmla="*/ 0 60000 65536"/>
                  <a:gd name="T11" fmla="*/ 0 60000 65536"/>
                  <a:gd name="T12" fmla="*/ 0 60000 65536"/>
                  <a:gd name="T13" fmla="*/ 0 60000 65536"/>
                  <a:gd name="T14" fmla="*/ 0 60000 65536"/>
                  <a:gd name="T15" fmla="*/ 0 w 324"/>
                  <a:gd name="T16" fmla="*/ 0 h 339"/>
                  <a:gd name="T17" fmla="*/ 324 w 324"/>
                  <a:gd name="T18" fmla="*/ 339 h 339"/>
                </a:gdLst>
                <a:ahLst/>
                <a:cxnLst>
                  <a:cxn ang="T10">
                    <a:pos x="T0" y="T1"/>
                  </a:cxn>
                  <a:cxn ang="T11">
                    <a:pos x="T2" y="T3"/>
                  </a:cxn>
                  <a:cxn ang="T12">
                    <a:pos x="T4" y="T5"/>
                  </a:cxn>
                  <a:cxn ang="T13">
                    <a:pos x="T6" y="T7"/>
                  </a:cxn>
                  <a:cxn ang="T14">
                    <a:pos x="T8" y="T9"/>
                  </a:cxn>
                </a:cxnLst>
                <a:rect l="T15" t="T16" r="T17" b="T18"/>
                <a:pathLst>
                  <a:path w="324" h="339">
                    <a:moveTo>
                      <a:pt x="0" y="339"/>
                    </a:moveTo>
                    <a:cubicBezTo>
                      <a:pt x="46" y="207"/>
                      <a:pt x="101" y="90"/>
                      <a:pt x="162" y="0"/>
                    </a:cubicBezTo>
                    <a:cubicBezTo>
                      <a:pt x="162" y="0"/>
                      <a:pt x="162" y="0"/>
                      <a:pt x="162" y="0"/>
                    </a:cubicBezTo>
                    <a:cubicBezTo>
                      <a:pt x="223" y="90"/>
                      <a:pt x="278" y="207"/>
                      <a:pt x="324" y="339"/>
                    </a:cubicBezTo>
                    <a:lnTo>
                      <a:pt x="0" y="339"/>
                    </a:lnTo>
                    <a:close/>
                  </a:path>
                </a:pathLst>
              </a:custGeom>
              <a:solidFill>
                <a:srgbClr val="1AAEB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49" name="Freeform 52"/>
              <p:cNvSpPr/>
              <p:nvPr/>
            </p:nvSpPr>
            <p:spPr bwMode="auto">
              <a:xfrm>
                <a:off x="1178447" y="1332322"/>
                <a:ext cx="150121" cy="56296"/>
              </a:xfrm>
              <a:custGeom>
                <a:avLst/>
                <a:gdLst>
                  <a:gd name="T0" fmla="*/ 150121 w 587"/>
                  <a:gd name="T1" fmla="*/ 0 h 209"/>
                  <a:gd name="T2" fmla="*/ 74933 w 587"/>
                  <a:gd name="T3" fmla="*/ 56296 h 209"/>
                  <a:gd name="T4" fmla="*/ 74933 w 587"/>
                  <a:gd name="T5" fmla="*/ 56296 h 209"/>
                  <a:gd name="T6" fmla="*/ 0 w 587"/>
                  <a:gd name="T7" fmla="*/ 0 h 209"/>
                  <a:gd name="T8" fmla="*/ 150121 w 587"/>
                  <a:gd name="T9" fmla="*/ 0 h 209"/>
                  <a:gd name="T10" fmla="*/ 0 60000 65536"/>
                  <a:gd name="T11" fmla="*/ 0 60000 65536"/>
                  <a:gd name="T12" fmla="*/ 0 60000 65536"/>
                  <a:gd name="T13" fmla="*/ 0 60000 65536"/>
                  <a:gd name="T14" fmla="*/ 0 60000 65536"/>
                  <a:gd name="T15" fmla="*/ 0 w 587"/>
                  <a:gd name="T16" fmla="*/ 0 h 209"/>
                  <a:gd name="T17" fmla="*/ 587 w 587"/>
                  <a:gd name="T18" fmla="*/ 209 h 209"/>
                </a:gdLst>
                <a:ahLst/>
                <a:cxnLst>
                  <a:cxn ang="T10">
                    <a:pos x="T0" y="T1"/>
                  </a:cxn>
                  <a:cxn ang="T11">
                    <a:pos x="T2" y="T3"/>
                  </a:cxn>
                  <a:cxn ang="T12">
                    <a:pos x="T4" y="T5"/>
                  </a:cxn>
                  <a:cxn ang="T13">
                    <a:pos x="T6" y="T7"/>
                  </a:cxn>
                  <a:cxn ang="T14">
                    <a:pos x="T8" y="T9"/>
                  </a:cxn>
                </a:cxnLst>
                <a:rect l="T15" t="T16" r="T17" b="T18"/>
                <a:pathLst>
                  <a:path w="587" h="209">
                    <a:moveTo>
                      <a:pt x="587" y="0"/>
                    </a:moveTo>
                    <a:cubicBezTo>
                      <a:pt x="555" y="147"/>
                      <a:pt x="479" y="205"/>
                      <a:pt x="293" y="209"/>
                    </a:cubicBezTo>
                    <a:cubicBezTo>
                      <a:pt x="293" y="209"/>
                      <a:pt x="293" y="209"/>
                      <a:pt x="293" y="209"/>
                    </a:cubicBezTo>
                    <a:cubicBezTo>
                      <a:pt x="108" y="205"/>
                      <a:pt x="31" y="147"/>
                      <a:pt x="0" y="0"/>
                    </a:cubicBezTo>
                    <a:lnTo>
                      <a:pt x="587" y="0"/>
                    </a:lnTo>
                    <a:close/>
                  </a:path>
                </a:pathLst>
              </a:custGeom>
              <a:solidFill>
                <a:srgbClr val="1099A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50" name="Freeform 53"/>
              <p:cNvSpPr/>
              <p:nvPr/>
            </p:nvSpPr>
            <p:spPr bwMode="auto">
              <a:xfrm>
                <a:off x="52542" y="818157"/>
                <a:ext cx="439104" cy="487892"/>
              </a:xfrm>
              <a:custGeom>
                <a:avLst/>
                <a:gdLst>
                  <a:gd name="T0" fmla="*/ 0 w 1713"/>
                  <a:gd name="T1" fmla="*/ 289397 h 1900"/>
                  <a:gd name="T2" fmla="*/ 385530 w 1713"/>
                  <a:gd name="T3" fmla="*/ 0 h 1900"/>
                  <a:gd name="T4" fmla="*/ 439104 w 1713"/>
                  <a:gd name="T5" fmla="*/ 280153 h 1900"/>
                  <a:gd name="T6" fmla="*/ 128168 w 1713"/>
                  <a:gd name="T7" fmla="*/ 395449 h 1900"/>
                  <a:gd name="T8" fmla="*/ 54600 w 1713"/>
                  <a:gd name="T9" fmla="*/ 487892 h 1900"/>
                  <a:gd name="T10" fmla="*/ 0 w 1713"/>
                  <a:gd name="T11" fmla="*/ 289397 h 1900"/>
                  <a:gd name="T12" fmla="*/ 0 60000 65536"/>
                  <a:gd name="T13" fmla="*/ 0 60000 65536"/>
                  <a:gd name="T14" fmla="*/ 0 60000 65536"/>
                  <a:gd name="T15" fmla="*/ 0 60000 65536"/>
                  <a:gd name="T16" fmla="*/ 0 60000 65536"/>
                  <a:gd name="T17" fmla="*/ 0 60000 65536"/>
                  <a:gd name="T18" fmla="*/ 0 w 1713"/>
                  <a:gd name="T19" fmla="*/ 0 h 1900"/>
                  <a:gd name="T20" fmla="*/ 1713 w 1713"/>
                  <a:gd name="T21" fmla="*/ 1900 h 1900"/>
                </a:gdLst>
                <a:ahLst/>
                <a:cxnLst>
                  <a:cxn ang="T12">
                    <a:pos x="T0" y="T1"/>
                  </a:cxn>
                  <a:cxn ang="T13">
                    <a:pos x="T2" y="T3"/>
                  </a:cxn>
                  <a:cxn ang="T14">
                    <a:pos x="T4" y="T5"/>
                  </a:cxn>
                  <a:cxn ang="T15">
                    <a:pos x="T6" y="T7"/>
                  </a:cxn>
                  <a:cxn ang="T16">
                    <a:pos x="T8" y="T9"/>
                  </a:cxn>
                  <a:cxn ang="T17">
                    <a:pos x="T10" y="T11"/>
                  </a:cxn>
                </a:cxnLst>
                <a:rect l="T18" t="T19" r="T20" b="T21"/>
                <a:pathLst>
                  <a:path w="1713" h="1900">
                    <a:moveTo>
                      <a:pt x="0" y="1127"/>
                    </a:moveTo>
                    <a:cubicBezTo>
                      <a:pt x="1504" y="0"/>
                      <a:pt x="1504" y="0"/>
                      <a:pt x="1504" y="0"/>
                    </a:cubicBezTo>
                    <a:cubicBezTo>
                      <a:pt x="1713" y="1091"/>
                      <a:pt x="1713" y="1091"/>
                      <a:pt x="1713" y="1091"/>
                    </a:cubicBezTo>
                    <a:cubicBezTo>
                      <a:pt x="1713" y="1091"/>
                      <a:pt x="1145" y="1026"/>
                      <a:pt x="500" y="1540"/>
                    </a:cubicBezTo>
                    <a:cubicBezTo>
                      <a:pt x="314" y="1688"/>
                      <a:pt x="213" y="1900"/>
                      <a:pt x="213" y="1900"/>
                    </a:cubicBezTo>
                    <a:lnTo>
                      <a:pt x="0" y="1127"/>
                    </a:lnTo>
                    <a:close/>
                  </a:path>
                </a:pathLst>
              </a:custGeom>
              <a:solidFill>
                <a:srgbClr val="1AAEB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51" name="Freeform 54"/>
              <p:cNvSpPr/>
              <p:nvPr/>
            </p:nvSpPr>
            <p:spPr bwMode="auto">
              <a:xfrm>
                <a:off x="15012" y="1317310"/>
                <a:ext cx="131357" cy="213923"/>
              </a:xfrm>
              <a:custGeom>
                <a:avLst/>
                <a:gdLst>
                  <a:gd name="T0" fmla="*/ 0 w 508"/>
                  <a:gd name="T1" fmla="*/ 0 h 835"/>
                  <a:gd name="T2" fmla="*/ 65679 w 508"/>
                  <a:gd name="T3" fmla="*/ 213923 h 835"/>
                  <a:gd name="T4" fmla="*/ 65679 w 508"/>
                  <a:gd name="T5" fmla="*/ 213923 h 835"/>
                  <a:gd name="T6" fmla="*/ 131357 w 508"/>
                  <a:gd name="T7" fmla="*/ 0 h 835"/>
                  <a:gd name="T8" fmla="*/ 0 w 508"/>
                  <a:gd name="T9" fmla="*/ 0 h 835"/>
                  <a:gd name="T10" fmla="*/ 0 60000 65536"/>
                  <a:gd name="T11" fmla="*/ 0 60000 65536"/>
                  <a:gd name="T12" fmla="*/ 0 60000 65536"/>
                  <a:gd name="T13" fmla="*/ 0 60000 65536"/>
                  <a:gd name="T14" fmla="*/ 0 60000 65536"/>
                  <a:gd name="T15" fmla="*/ 0 w 508"/>
                  <a:gd name="T16" fmla="*/ 0 h 835"/>
                  <a:gd name="T17" fmla="*/ 508 w 508"/>
                  <a:gd name="T18" fmla="*/ 835 h 835"/>
                </a:gdLst>
                <a:ahLst/>
                <a:cxnLst>
                  <a:cxn ang="T10">
                    <a:pos x="T0" y="T1"/>
                  </a:cxn>
                  <a:cxn ang="T11">
                    <a:pos x="T2" y="T3"/>
                  </a:cxn>
                  <a:cxn ang="T12">
                    <a:pos x="T4" y="T5"/>
                  </a:cxn>
                  <a:cxn ang="T13">
                    <a:pos x="T6" y="T7"/>
                  </a:cxn>
                  <a:cxn ang="T14">
                    <a:pos x="T8" y="T9"/>
                  </a:cxn>
                </a:cxnLst>
                <a:rect l="T15" t="T16" r="T17" b="T18"/>
                <a:pathLst>
                  <a:path w="508" h="835">
                    <a:moveTo>
                      <a:pt x="0" y="0"/>
                    </a:moveTo>
                    <a:cubicBezTo>
                      <a:pt x="63" y="328"/>
                      <a:pt x="151" y="629"/>
                      <a:pt x="254" y="835"/>
                    </a:cubicBezTo>
                    <a:cubicBezTo>
                      <a:pt x="254" y="835"/>
                      <a:pt x="254" y="835"/>
                      <a:pt x="254" y="835"/>
                    </a:cubicBezTo>
                    <a:cubicBezTo>
                      <a:pt x="357" y="629"/>
                      <a:pt x="445" y="328"/>
                      <a:pt x="508" y="0"/>
                    </a:cubicBezTo>
                    <a:lnTo>
                      <a:pt x="0" y="0"/>
                    </a:lnTo>
                    <a:close/>
                  </a:path>
                </a:pathLst>
              </a:custGeom>
              <a:solidFill>
                <a:srgbClr val="E4694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52" name="Freeform 55"/>
              <p:cNvSpPr/>
              <p:nvPr/>
            </p:nvSpPr>
            <p:spPr bwMode="auto">
              <a:xfrm>
                <a:off x="30024" y="1328568"/>
                <a:ext cx="75060" cy="120097"/>
              </a:xfrm>
              <a:custGeom>
                <a:avLst/>
                <a:gdLst>
                  <a:gd name="T0" fmla="*/ 0 w 286"/>
                  <a:gd name="T1" fmla="*/ 0 h 471"/>
                  <a:gd name="T2" fmla="*/ 37530 w 286"/>
                  <a:gd name="T3" fmla="*/ 120097 h 471"/>
                  <a:gd name="T4" fmla="*/ 37530 w 286"/>
                  <a:gd name="T5" fmla="*/ 120097 h 471"/>
                  <a:gd name="T6" fmla="*/ 75060 w 286"/>
                  <a:gd name="T7" fmla="*/ 0 h 471"/>
                  <a:gd name="T8" fmla="*/ 0 w 286"/>
                  <a:gd name="T9" fmla="*/ 0 h 471"/>
                  <a:gd name="T10" fmla="*/ 0 60000 65536"/>
                  <a:gd name="T11" fmla="*/ 0 60000 65536"/>
                  <a:gd name="T12" fmla="*/ 0 60000 65536"/>
                  <a:gd name="T13" fmla="*/ 0 60000 65536"/>
                  <a:gd name="T14" fmla="*/ 0 60000 65536"/>
                  <a:gd name="T15" fmla="*/ 0 w 286"/>
                  <a:gd name="T16" fmla="*/ 0 h 471"/>
                  <a:gd name="T17" fmla="*/ 286 w 286"/>
                  <a:gd name="T18" fmla="*/ 471 h 471"/>
                </a:gdLst>
                <a:ahLst/>
                <a:cxnLst>
                  <a:cxn ang="T10">
                    <a:pos x="T0" y="T1"/>
                  </a:cxn>
                  <a:cxn ang="T11">
                    <a:pos x="T2" y="T3"/>
                  </a:cxn>
                  <a:cxn ang="T12">
                    <a:pos x="T4" y="T5"/>
                  </a:cxn>
                  <a:cxn ang="T13">
                    <a:pos x="T6" y="T7"/>
                  </a:cxn>
                  <a:cxn ang="T14">
                    <a:pos x="T8" y="T9"/>
                  </a:cxn>
                </a:cxnLst>
                <a:rect l="T15" t="T16" r="T17" b="T18"/>
                <a:pathLst>
                  <a:path w="286" h="471">
                    <a:moveTo>
                      <a:pt x="0" y="0"/>
                    </a:moveTo>
                    <a:cubicBezTo>
                      <a:pt x="35" y="185"/>
                      <a:pt x="85" y="354"/>
                      <a:pt x="143" y="471"/>
                    </a:cubicBezTo>
                    <a:cubicBezTo>
                      <a:pt x="143" y="471"/>
                      <a:pt x="143" y="471"/>
                      <a:pt x="143" y="471"/>
                    </a:cubicBezTo>
                    <a:cubicBezTo>
                      <a:pt x="201" y="354"/>
                      <a:pt x="251" y="185"/>
                      <a:pt x="286" y="0"/>
                    </a:cubicBezTo>
                    <a:lnTo>
                      <a:pt x="0" y="0"/>
                    </a:lnTo>
                    <a:close/>
                  </a:path>
                </a:pathLst>
              </a:custGeom>
              <a:solidFill>
                <a:srgbClr val="DDAE3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53" name="Freeform 56"/>
              <p:cNvSpPr/>
              <p:nvPr/>
            </p:nvSpPr>
            <p:spPr bwMode="auto">
              <a:xfrm>
                <a:off x="0" y="911984"/>
                <a:ext cx="165133" cy="476634"/>
              </a:xfrm>
              <a:custGeom>
                <a:avLst/>
                <a:gdLst>
                  <a:gd name="T0" fmla="*/ 82567 w 630"/>
                  <a:gd name="T1" fmla="*/ 0 h 1848"/>
                  <a:gd name="T2" fmla="*/ 82567 w 630"/>
                  <a:gd name="T3" fmla="*/ 0 h 1848"/>
                  <a:gd name="T4" fmla="*/ 0 w 630"/>
                  <a:gd name="T5" fmla="*/ 313113 h 1848"/>
                  <a:gd name="T6" fmla="*/ 82567 w 630"/>
                  <a:gd name="T7" fmla="*/ 476634 h 1848"/>
                  <a:gd name="T8" fmla="*/ 82567 w 630"/>
                  <a:gd name="T9" fmla="*/ 476634 h 1848"/>
                  <a:gd name="T10" fmla="*/ 165133 w 630"/>
                  <a:gd name="T11" fmla="*/ 313113 h 1848"/>
                  <a:gd name="T12" fmla="*/ 82567 w 630"/>
                  <a:gd name="T13" fmla="*/ 0 h 1848"/>
                  <a:gd name="T14" fmla="*/ 0 60000 65536"/>
                  <a:gd name="T15" fmla="*/ 0 60000 65536"/>
                  <a:gd name="T16" fmla="*/ 0 60000 65536"/>
                  <a:gd name="T17" fmla="*/ 0 60000 65536"/>
                  <a:gd name="T18" fmla="*/ 0 60000 65536"/>
                  <a:gd name="T19" fmla="*/ 0 60000 65536"/>
                  <a:gd name="T20" fmla="*/ 0 60000 65536"/>
                  <a:gd name="T21" fmla="*/ 0 w 630"/>
                  <a:gd name="T22" fmla="*/ 0 h 1848"/>
                  <a:gd name="T23" fmla="*/ 630 w 630"/>
                  <a:gd name="T24" fmla="*/ 1848 h 18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0" h="1848">
                    <a:moveTo>
                      <a:pt x="315" y="0"/>
                    </a:moveTo>
                    <a:cubicBezTo>
                      <a:pt x="315" y="0"/>
                      <a:pt x="315" y="0"/>
                      <a:pt x="315" y="0"/>
                    </a:cubicBezTo>
                    <a:cubicBezTo>
                      <a:pt x="130" y="273"/>
                      <a:pt x="0" y="795"/>
                      <a:pt x="0" y="1214"/>
                    </a:cubicBezTo>
                    <a:cubicBezTo>
                      <a:pt x="0" y="1682"/>
                      <a:pt x="5" y="1842"/>
                      <a:pt x="315" y="1848"/>
                    </a:cubicBezTo>
                    <a:cubicBezTo>
                      <a:pt x="315" y="1848"/>
                      <a:pt x="315" y="1848"/>
                      <a:pt x="315" y="1848"/>
                    </a:cubicBezTo>
                    <a:cubicBezTo>
                      <a:pt x="625" y="1842"/>
                      <a:pt x="630" y="1682"/>
                      <a:pt x="630" y="1214"/>
                    </a:cubicBezTo>
                    <a:cubicBezTo>
                      <a:pt x="630" y="795"/>
                      <a:pt x="500" y="273"/>
                      <a:pt x="315" y="0"/>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54" name="Freeform 57"/>
              <p:cNvSpPr/>
              <p:nvPr/>
            </p:nvSpPr>
            <p:spPr bwMode="auto">
              <a:xfrm>
                <a:off x="41284" y="911984"/>
                <a:ext cx="82566" cy="86321"/>
              </a:xfrm>
              <a:custGeom>
                <a:avLst/>
                <a:gdLst>
                  <a:gd name="T0" fmla="*/ 82566 w 324"/>
                  <a:gd name="T1" fmla="*/ 86321 h 339"/>
                  <a:gd name="T2" fmla="*/ 41283 w 324"/>
                  <a:gd name="T3" fmla="*/ 0 h 339"/>
                  <a:gd name="T4" fmla="*/ 41283 w 324"/>
                  <a:gd name="T5" fmla="*/ 0 h 339"/>
                  <a:gd name="T6" fmla="*/ 0 w 324"/>
                  <a:gd name="T7" fmla="*/ 86321 h 339"/>
                  <a:gd name="T8" fmla="*/ 82566 w 324"/>
                  <a:gd name="T9" fmla="*/ 86321 h 339"/>
                  <a:gd name="T10" fmla="*/ 0 60000 65536"/>
                  <a:gd name="T11" fmla="*/ 0 60000 65536"/>
                  <a:gd name="T12" fmla="*/ 0 60000 65536"/>
                  <a:gd name="T13" fmla="*/ 0 60000 65536"/>
                  <a:gd name="T14" fmla="*/ 0 60000 65536"/>
                  <a:gd name="T15" fmla="*/ 0 w 324"/>
                  <a:gd name="T16" fmla="*/ 0 h 339"/>
                  <a:gd name="T17" fmla="*/ 324 w 324"/>
                  <a:gd name="T18" fmla="*/ 339 h 339"/>
                </a:gdLst>
                <a:ahLst/>
                <a:cxnLst>
                  <a:cxn ang="T10">
                    <a:pos x="T0" y="T1"/>
                  </a:cxn>
                  <a:cxn ang="T11">
                    <a:pos x="T2" y="T3"/>
                  </a:cxn>
                  <a:cxn ang="T12">
                    <a:pos x="T4" y="T5"/>
                  </a:cxn>
                  <a:cxn ang="T13">
                    <a:pos x="T6" y="T7"/>
                  </a:cxn>
                  <a:cxn ang="T14">
                    <a:pos x="T8" y="T9"/>
                  </a:cxn>
                </a:cxnLst>
                <a:rect l="T15" t="T16" r="T17" b="T18"/>
                <a:pathLst>
                  <a:path w="324" h="339">
                    <a:moveTo>
                      <a:pt x="324" y="339"/>
                    </a:moveTo>
                    <a:cubicBezTo>
                      <a:pt x="278" y="207"/>
                      <a:pt x="223" y="90"/>
                      <a:pt x="162" y="0"/>
                    </a:cubicBezTo>
                    <a:cubicBezTo>
                      <a:pt x="162" y="0"/>
                      <a:pt x="162" y="0"/>
                      <a:pt x="162" y="0"/>
                    </a:cubicBezTo>
                    <a:cubicBezTo>
                      <a:pt x="101" y="90"/>
                      <a:pt x="46" y="207"/>
                      <a:pt x="0" y="339"/>
                    </a:cubicBezTo>
                    <a:lnTo>
                      <a:pt x="324" y="339"/>
                    </a:lnTo>
                    <a:close/>
                  </a:path>
                </a:pathLst>
              </a:custGeom>
              <a:solidFill>
                <a:srgbClr val="1AAEB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55" name="Freeform 58"/>
              <p:cNvSpPr/>
              <p:nvPr/>
            </p:nvSpPr>
            <p:spPr bwMode="auto">
              <a:xfrm>
                <a:off x="7506" y="1332322"/>
                <a:ext cx="150121" cy="56296"/>
              </a:xfrm>
              <a:custGeom>
                <a:avLst/>
                <a:gdLst>
                  <a:gd name="T0" fmla="*/ 0 w 586"/>
                  <a:gd name="T1" fmla="*/ 0 h 209"/>
                  <a:gd name="T2" fmla="*/ 75061 w 586"/>
                  <a:gd name="T3" fmla="*/ 56296 h 209"/>
                  <a:gd name="T4" fmla="*/ 75061 w 586"/>
                  <a:gd name="T5" fmla="*/ 56296 h 209"/>
                  <a:gd name="T6" fmla="*/ 150121 w 586"/>
                  <a:gd name="T7" fmla="*/ 0 h 209"/>
                  <a:gd name="T8" fmla="*/ 0 w 586"/>
                  <a:gd name="T9" fmla="*/ 0 h 209"/>
                  <a:gd name="T10" fmla="*/ 0 60000 65536"/>
                  <a:gd name="T11" fmla="*/ 0 60000 65536"/>
                  <a:gd name="T12" fmla="*/ 0 60000 65536"/>
                  <a:gd name="T13" fmla="*/ 0 60000 65536"/>
                  <a:gd name="T14" fmla="*/ 0 60000 65536"/>
                  <a:gd name="T15" fmla="*/ 0 w 586"/>
                  <a:gd name="T16" fmla="*/ 0 h 209"/>
                  <a:gd name="T17" fmla="*/ 586 w 586"/>
                  <a:gd name="T18" fmla="*/ 209 h 209"/>
                </a:gdLst>
                <a:ahLst/>
                <a:cxnLst>
                  <a:cxn ang="T10">
                    <a:pos x="T0" y="T1"/>
                  </a:cxn>
                  <a:cxn ang="T11">
                    <a:pos x="T2" y="T3"/>
                  </a:cxn>
                  <a:cxn ang="T12">
                    <a:pos x="T4" y="T5"/>
                  </a:cxn>
                  <a:cxn ang="T13">
                    <a:pos x="T6" y="T7"/>
                  </a:cxn>
                  <a:cxn ang="T14">
                    <a:pos x="T8" y="T9"/>
                  </a:cxn>
                </a:cxnLst>
                <a:rect l="T15" t="T16" r="T17" b="T18"/>
                <a:pathLst>
                  <a:path w="586" h="209">
                    <a:moveTo>
                      <a:pt x="0" y="0"/>
                    </a:moveTo>
                    <a:cubicBezTo>
                      <a:pt x="31" y="147"/>
                      <a:pt x="107" y="205"/>
                      <a:pt x="293" y="209"/>
                    </a:cubicBezTo>
                    <a:cubicBezTo>
                      <a:pt x="293" y="209"/>
                      <a:pt x="293" y="209"/>
                      <a:pt x="293" y="209"/>
                    </a:cubicBezTo>
                    <a:cubicBezTo>
                      <a:pt x="479" y="205"/>
                      <a:pt x="555" y="147"/>
                      <a:pt x="586" y="0"/>
                    </a:cubicBezTo>
                    <a:lnTo>
                      <a:pt x="0" y="0"/>
                    </a:lnTo>
                    <a:close/>
                  </a:path>
                </a:pathLst>
              </a:custGeom>
              <a:solidFill>
                <a:srgbClr val="1099A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56" name="Freeform 59"/>
              <p:cNvSpPr/>
              <p:nvPr/>
            </p:nvSpPr>
            <p:spPr bwMode="auto">
              <a:xfrm>
                <a:off x="844430" y="818157"/>
                <a:ext cx="150121" cy="300241"/>
              </a:xfrm>
              <a:custGeom>
                <a:avLst/>
                <a:gdLst>
                  <a:gd name="T0" fmla="*/ 150121 w 589"/>
                  <a:gd name="T1" fmla="*/ 73639 h 1162"/>
                  <a:gd name="T2" fmla="*/ 53014 w 589"/>
                  <a:gd name="T3" fmla="*/ 0 h 1162"/>
                  <a:gd name="T4" fmla="*/ 0 w 589"/>
                  <a:gd name="T5" fmla="*/ 281896 h 1162"/>
                  <a:gd name="T6" fmla="*/ 130751 w 589"/>
                  <a:gd name="T7" fmla="*/ 300241 h 1162"/>
                  <a:gd name="T8" fmla="*/ 150121 w 589"/>
                  <a:gd name="T9" fmla="*/ 73639 h 1162"/>
                  <a:gd name="T10" fmla="*/ 0 60000 65536"/>
                  <a:gd name="T11" fmla="*/ 0 60000 65536"/>
                  <a:gd name="T12" fmla="*/ 0 60000 65536"/>
                  <a:gd name="T13" fmla="*/ 0 60000 65536"/>
                  <a:gd name="T14" fmla="*/ 0 60000 65536"/>
                  <a:gd name="T15" fmla="*/ 0 w 589"/>
                  <a:gd name="T16" fmla="*/ 0 h 1162"/>
                  <a:gd name="T17" fmla="*/ 589 w 589"/>
                  <a:gd name="T18" fmla="*/ 1162 h 1162"/>
                </a:gdLst>
                <a:ahLst/>
                <a:cxnLst>
                  <a:cxn ang="T10">
                    <a:pos x="T0" y="T1"/>
                  </a:cxn>
                  <a:cxn ang="T11">
                    <a:pos x="T2" y="T3"/>
                  </a:cxn>
                  <a:cxn ang="T12">
                    <a:pos x="T4" y="T5"/>
                  </a:cxn>
                  <a:cxn ang="T13">
                    <a:pos x="T6" y="T7"/>
                  </a:cxn>
                  <a:cxn ang="T14">
                    <a:pos x="T8" y="T9"/>
                  </a:cxn>
                </a:cxnLst>
                <a:rect l="T15" t="T16" r="T17" b="T18"/>
                <a:pathLst>
                  <a:path w="589" h="1162">
                    <a:moveTo>
                      <a:pt x="589" y="285"/>
                    </a:moveTo>
                    <a:cubicBezTo>
                      <a:pt x="208" y="0"/>
                      <a:pt x="208" y="0"/>
                      <a:pt x="208" y="0"/>
                    </a:cubicBezTo>
                    <a:cubicBezTo>
                      <a:pt x="0" y="1091"/>
                      <a:pt x="0" y="1091"/>
                      <a:pt x="0" y="1091"/>
                    </a:cubicBezTo>
                    <a:cubicBezTo>
                      <a:pt x="0" y="1091"/>
                      <a:pt x="207" y="1068"/>
                      <a:pt x="513" y="1162"/>
                    </a:cubicBezTo>
                    <a:cubicBezTo>
                      <a:pt x="567" y="935"/>
                      <a:pt x="583" y="646"/>
                      <a:pt x="589" y="285"/>
                    </a:cubicBezTo>
                    <a:close/>
                  </a:path>
                </a:pathLst>
              </a:custGeom>
              <a:solidFill>
                <a:srgbClr val="1099A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57" name="Freeform 60"/>
              <p:cNvSpPr/>
              <p:nvPr/>
            </p:nvSpPr>
            <p:spPr bwMode="auto">
              <a:xfrm>
                <a:off x="334020" y="818157"/>
                <a:ext cx="157627" cy="300241"/>
              </a:xfrm>
              <a:custGeom>
                <a:avLst/>
                <a:gdLst>
                  <a:gd name="T0" fmla="*/ 0 w 609"/>
                  <a:gd name="T1" fmla="*/ 76860 h 1168"/>
                  <a:gd name="T2" fmla="*/ 19930 w 609"/>
                  <a:gd name="T3" fmla="*/ 300241 h 1168"/>
                  <a:gd name="T4" fmla="*/ 157627 w 609"/>
                  <a:gd name="T5" fmla="*/ 280448 h 1168"/>
                  <a:gd name="T6" fmla="*/ 103532 w 609"/>
                  <a:gd name="T7" fmla="*/ 0 h 1168"/>
                  <a:gd name="T8" fmla="*/ 0 w 609"/>
                  <a:gd name="T9" fmla="*/ 76860 h 1168"/>
                  <a:gd name="T10" fmla="*/ 0 60000 65536"/>
                  <a:gd name="T11" fmla="*/ 0 60000 65536"/>
                  <a:gd name="T12" fmla="*/ 0 60000 65536"/>
                  <a:gd name="T13" fmla="*/ 0 60000 65536"/>
                  <a:gd name="T14" fmla="*/ 0 60000 65536"/>
                  <a:gd name="T15" fmla="*/ 0 w 609"/>
                  <a:gd name="T16" fmla="*/ 0 h 1168"/>
                  <a:gd name="T17" fmla="*/ 609 w 609"/>
                  <a:gd name="T18" fmla="*/ 1168 h 1168"/>
                </a:gdLst>
                <a:ahLst/>
                <a:cxnLst>
                  <a:cxn ang="T10">
                    <a:pos x="T0" y="T1"/>
                  </a:cxn>
                  <a:cxn ang="T11">
                    <a:pos x="T2" y="T3"/>
                  </a:cxn>
                  <a:cxn ang="T12">
                    <a:pos x="T4" y="T5"/>
                  </a:cxn>
                  <a:cxn ang="T13">
                    <a:pos x="T6" y="T7"/>
                  </a:cxn>
                  <a:cxn ang="T14">
                    <a:pos x="T8" y="T9"/>
                  </a:cxn>
                </a:cxnLst>
                <a:rect l="T15" t="T16" r="T17" b="T18"/>
                <a:pathLst>
                  <a:path w="609" h="1168">
                    <a:moveTo>
                      <a:pt x="0" y="299"/>
                    </a:moveTo>
                    <a:cubicBezTo>
                      <a:pt x="6" y="656"/>
                      <a:pt x="23" y="942"/>
                      <a:pt x="77" y="1168"/>
                    </a:cubicBezTo>
                    <a:cubicBezTo>
                      <a:pt x="393" y="1067"/>
                      <a:pt x="609" y="1091"/>
                      <a:pt x="609" y="1091"/>
                    </a:cubicBezTo>
                    <a:cubicBezTo>
                      <a:pt x="400" y="0"/>
                      <a:pt x="400" y="0"/>
                      <a:pt x="400" y="0"/>
                    </a:cubicBezTo>
                    <a:lnTo>
                      <a:pt x="0" y="299"/>
                    </a:lnTo>
                    <a:close/>
                  </a:path>
                </a:pathLst>
              </a:custGeom>
              <a:solidFill>
                <a:srgbClr val="1099A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58" name="Freeform 61"/>
              <p:cNvSpPr/>
              <p:nvPr/>
            </p:nvSpPr>
            <p:spPr bwMode="auto">
              <a:xfrm>
                <a:off x="405326" y="0"/>
                <a:ext cx="525422" cy="1294792"/>
              </a:xfrm>
              <a:custGeom>
                <a:avLst/>
                <a:gdLst>
                  <a:gd name="T0" fmla="*/ 262711 w 2042"/>
                  <a:gd name="T1" fmla="*/ 0 h 5026"/>
                  <a:gd name="T2" fmla="*/ 262711 w 2042"/>
                  <a:gd name="T3" fmla="*/ 0 h 5026"/>
                  <a:gd name="T4" fmla="*/ 0 w 2042"/>
                  <a:gd name="T5" fmla="*/ 850657 h 5026"/>
                  <a:gd name="T6" fmla="*/ 262711 w 2042"/>
                  <a:gd name="T7" fmla="*/ 1294792 h 5026"/>
                  <a:gd name="T8" fmla="*/ 262711 w 2042"/>
                  <a:gd name="T9" fmla="*/ 1294792 h 5026"/>
                  <a:gd name="T10" fmla="*/ 525422 w 2042"/>
                  <a:gd name="T11" fmla="*/ 850657 h 5026"/>
                  <a:gd name="T12" fmla="*/ 262711 w 2042"/>
                  <a:gd name="T13" fmla="*/ 0 h 5026"/>
                  <a:gd name="T14" fmla="*/ 0 60000 65536"/>
                  <a:gd name="T15" fmla="*/ 0 60000 65536"/>
                  <a:gd name="T16" fmla="*/ 0 60000 65536"/>
                  <a:gd name="T17" fmla="*/ 0 60000 65536"/>
                  <a:gd name="T18" fmla="*/ 0 60000 65536"/>
                  <a:gd name="T19" fmla="*/ 0 60000 65536"/>
                  <a:gd name="T20" fmla="*/ 0 60000 65536"/>
                  <a:gd name="T21" fmla="*/ 0 w 2042"/>
                  <a:gd name="T22" fmla="*/ 0 h 5026"/>
                  <a:gd name="T23" fmla="*/ 2042 w 2042"/>
                  <a:gd name="T24" fmla="*/ 5026 h 50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2" h="5026">
                    <a:moveTo>
                      <a:pt x="1021" y="0"/>
                    </a:moveTo>
                    <a:cubicBezTo>
                      <a:pt x="1021" y="0"/>
                      <a:pt x="1021" y="0"/>
                      <a:pt x="1021" y="0"/>
                    </a:cubicBezTo>
                    <a:cubicBezTo>
                      <a:pt x="423" y="743"/>
                      <a:pt x="0" y="2164"/>
                      <a:pt x="0" y="3302"/>
                    </a:cubicBezTo>
                    <a:cubicBezTo>
                      <a:pt x="0" y="4577"/>
                      <a:pt x="18" y="5011"/>
                      <a:pt x="1021" y="5026"/>
                    </a:cubicBezTo>
                    <a:cubicBezTo>
                      <a:pt x="1021" y="5026"/>
                      <a:pt x="1021" y="5026"/>
                      <a:pt x="1021" y="5026"/>
                    </a:cubicBezTo>
                    <a:cubicBezTo>
                      <a:pt x="2024" y="5011"/>
                      <a:pt x="2042" y="4577"/>
                      <a:pt x="2042" y="3302"/>
                    </a:cubicBezTo>
                    <a:cubicBezTo>
                      <a:pt x="2042" y="2164"/>
                      <a:pt x="1619" y="743"/>
                      <a:pt x="1021" y="0"/>
                    </a:cubicBezTo>
                    <a:close/>
                  </a:path>
                </a:pathLst>
              </a:custGeom>
              <a:solidFill>
                <a:srgbClr val="EFE5C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59" name="Freeform 62"/>
              <p:cNvSpPr/>
              <p:nvPr/>
            </p:nvSpPr>
            <p:spPr bwMode="auto">
              <a:xfrm>
                <a:off x="405326" y="896972"/>
                <a:ext cx="525422" cy="397820"/>
              </a:xfrm>
              <a:custGeom>
                <a:avLst/>
                <a:gdLst>
                  <a:gd name="T0" fmla="*/ 0 w 2042"/>
                  <a:gd name="T1" fmla="*/ 0 h 1546"/>
                  <a:gd name="T2" fmla="*/ 262711 w 2042"/>
                  <a:gd name="T3" fmla="*/ 397820 h 1546"/>
                  <a:gd name="T4" fmla="*/ 262711 w 2042"/>
                  <a:gd name="T5" fmla="*/ 397820 h 1546"/>
                  <a:gd name="T6" fmla="*/ 525422 w 2042"/>
                  <a:gd name="T7" fmla="*/ 0 h 1546"/>
                  <a:gd name="T8" fmla="*/ 0 w 2042"/>
                  <a:gd name="T9" fmla="*/ 0 h 1546"/>
                  <a:gd name="T10" fmla="*/ 0 60000 65536"/>
                  <a:gd name="T11" fmla="*/ 0 60000 65536"/>
                  <a:gd name="T12" fmla="*/ 0 60000 65536"/>
                  <a:gd name="T13" fmla="*/ 0 60000 65536"/>
                  <a:gd name="T14" fmla="*/ 0 60000 65536"/>
                  <a:gd name="T15" fmla="*/ 0 w 2042"/>
                  <a:gd name="T16" fmla="*/ 0 h 1546"/>
                  <a:gd name="T17" fmla="*/ 2042 w 2042"/>
                  <a:gd name="T18" fmla="*/ 1546 h 1546"/>
                </a:gdLst>
                <a:ahLst/>
                <a:cxnLst>
                  <a:cxn ang="T10">
                    <a:pos x="T0" y="T1"/>
                  </a:cxn>
                  <a:cxn ang="T11">
                    <a:pos x="T2" y="T3"/>
                  </a:cxn>
                  <a:cxn ang="T12">
                    <a:pos x="T4" y="T5"/>
                  </a:cxn>
                  <a:cxn ang="T13">
                    <a:pos x="T6" y="T7"/>
                  </a:cxn>
                  <a:cxn ang="T14">
                    <a:pos x="T8" y="T9"/>
                  </a:cxn>
                </a:cxnLst>
                <a:rect l="T15" t="T16" r="T17" b="T18"/>
                <a:pathLst>
                  <a:path w="2042" h="1546">
                    <a:moveTo>
                      <a:pt x="0" y="0"/>
                    </a:moveTo>
                    <a:cubicBezTo>
                      <a:pt x="4" y="1138"/>
                      <a:pt x="66" y="1532"/>
                      <a:pt x="1021" y="1546"/>
                    </a:cubicBezTo>
                    <a:cubicBezTo>
                      <a:pt x="1021" y="1546"/>
                      <a:pt x="1021" y="1546"/>
                      <a:pt x="1021" y="1546"/>
                    </a:cubicBezTo>
                    <a:cubicBezTo>
                      <a:pt x="1976" y="1532"/>
                      <a:pt x="2038" y="1138"/>
                      <a:pt x="2042" y="0"/>
                    </a:cubicBezTo>
                    <a:lnTo>
                      <a:pt x="0" y="0"/>
                    </a:lnTo>
                    <a:close/>
                  </a:path>
                </a:pathLst>
              </a:custGeom>
              <a:solidFill>
                <a:srgbClr val="1AAEB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60" name="Freeform 63"/>
              <p:cNvSpPr/>
              <p:nvPr/>
            </p:nvSpPr>
            <p:spPr bwMode="auto">
              <a:xfrm>
                <a:off x="532928" y="0"/>
                <a:ext cx="270217" cy="236441"/>
              </a:xfrm>
              <a:custGeom>
                <a:avLst/>
                <a:gdLst>
                  <a:gd name="T0" fmla="*/ 270217 w 1051"/>
                  <a:gd name="T1" fmla="*/ 236441 h 921"/>
                  <a:gd name="T2" fmla="*/ 134980 w 1051"/>
                  <a:gd name="T3" fmla="*/ 0 h 921"/>
                  <a:gd name="T4" fmla="*/ 134980 w 1051"/>
                  <a:gd name="T5" fmla="*/ 0 h 921"/>
                  <a:gd name="T6" fmla="*/ 0 w 1051"/>
                  <a:gd name="T7" fmla="*/ 236441 h 921"/>
                  <a:gd name="T8" fmla="*/ 270217 w 1051"/>
                  <a:gd name="T9" fmla="*/ 236441 h 921"/>
                  <a:gd name="T10" fmla="*/ 0 60000 65536"/>
                  <a:gd name="T11" fmla="*/ 0 60000 65536"/>
                  <a:gd name="T12" fmla="*/ 0 60000 65536"/>
                  <a:gd name="T13" fmla="*/ 0 60000 65536"/>
                  <a:gd name="T14" fmla="*/ 0 60000 65536"/>
                  <a:gd name="T15" fmla="*/ 0 w 1051"/>
                  <a:gd name="T16" fmla="*/ 0 h 921"/>
                  <a:gd name="T17" fmla="*/ 1051 w 1051"/>
                  <a:gd name="T18" fmla="*/ 921 h 921"/>
                </a:gdLst>
                <a:ahLst/>
                <a:cxnLst>
                  <a:cxn ang="T10">
                    <a:pos x="T0" y="T1"/>
                  </a:cxn>
                  <a:cxn ang="T11">
                    <a:pos x="T2" y="T3"/>
                  </a:cxn>
                  <a:cxn ang="T12">
                    <a:pos x="T4" y="T5"/>
                  </a:cxn>
                  <a:cxn ang="T13">
                    <a:pos x="T6" y="T7"/>
                  </a:cxn>
                  <a:cxn ang="T14">
                    <a:pos x="T8" y="T9"/>
                  </a:cxn>
                </a:cxnLst>
                <a:rect l="T15" t="T16" r="T17" b="T18"/>
                <a:pathLst>
                  <a:path w="1051" h="921">
                    <a:moveTo>
                      <a:pt x="1051" y="921"/>
                    </a:moveTo>
                    <a:cubicBezTo>
                      <a:pt x="900" y="563"/>
                      <a:pt x="722" y="245"/>
                      <a:pt x="525" y="0"/>
                    </a:cubicBezTo>
                    <a:cubicBezTo>
                      <a:pt x="525" y="0"/>
                      <a:pt x="525" y="0"/>
                      <a:pt x="525" y="0"/>
                    </a:cubicBezTo>
                    <a:cubicBezTo>
                      <a:pt x="328" y="245"/>
                      <a:pt x="150" y="563"/>
                      <a:pt x="0" y="921"/>
                    </a:cubicBezTo>
                    <a:lnTo>
                      <a:pt x="1051" y="921"/>
                    </a:ln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61" name="Freeform 64"/>
              <p:cNvSpPr/>
              <p:nvPr/>
            </p:nvSpPr>
            <p:spPr bwMode="auto">
              <a:xfrm>
                <a:off x="562952" y="0"/>
                <a:ext cx="221429" cy="198911"/>
              </a:xfrm>
              <a:custGeom>
                <a:avLst/>
                <a:gdLst>
                  <a:gd name="T0" fmla="*/ 101297 w 870"/>
                  <a:gd name="T1" fmla="*/ 56647 h 769"/>
                  <a:gd name="T2" fmla="*/ 101297 w 870"/>
                  <a:gd name="T3" fmla="*/ 56647 h 769"/>
                  <a:gd name="T4" fmla="*/ 221429 w 870"/>
                  <a:gd name="T5" fmla="*/ 198911 h 769"/>
                  <a:gd name="T6" fmla="*/ 104606 w 870"/>
                  <a:gd name="T7" fmla="*/ 0 h 769"/>
                  <a:gd name="T8" fmla="*/ 104606 w 870"/>
                  <a:gd name="T9" fmla="*/ 0 h 769"/>
                  <a:gd name="T10" fmla="*/ 0 w 870"/>
                  <a:gd name="T11" fmla="*/ 172786 h 769"/>
                  <a:gd name="T12" fmla="*/ 101297 w 870"/>
                  <a:gd name="T13" fmla="*/ 56647 h 769"/>
                  <a:gd name="T14" fmla="*/ 0 60000 65536"/>
                  <a:gd name="T15" fmla="*/ 0 60000 65536"/>
                  <a:gd name="T16" fmla="*/ 0 60000 65536"/>
                  <a:gd name="T17" fmla="*/ 0 60000 65536"/>
                  <a:gd name="T18" fmla="*/ 0 60000 65536"/>
                  <a:gd name="T19" fmla="*/ 0 60000 65536"/>
                  <a:gd name="T20" fmla="*/ 0 60000 65536"/>
                  <a:gd name="T21" fmla="*/ 0 w 870"/>
                  <a:gd name="T22" fmla="*/ 0 h 769"/>
                  <a:gd name="T23" fmla="*/ 870 w 870"/>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0" h="769">
                    <a:moveTo>
                      <a:pt x="398" y="219"/>
                    </a:moveTo>
                    <a:cubicBezTo>
                      <a:pt x="398" y="219"/>
                      <a:pt x="398" y="219"/>
                      <a:pt x="398" y="219"/>
                    </a:cubicBezTo>
                    <a:cubicBezTo>
                      <a:pt x="567" y="375"/>
                      <a:pt x="725" y="562"/>
                      <a:pt x="870" y="769"/>
                    </a:cubicBezTo>
                    <a:cubicBezTo>
                      <a:pt x="735" y="473"/>
                      <a:pt x="580" y="209"/>
                      <a:pt x="411" y="0"/>
                    </a:cubicBezTo>
                    <a:cubicBezTo>
                      <a:pt x="411" y="0"/>
                      <a:pt x="411" y="0"/>
                      <a:pt x="411" y="0"/>
                    </a:cubicBezTo>
                    <a:cubicBezTo>
                      <a:pt x="262" y="185"/>
                      <a:pt x="123" y="413"/>
                      <a:pt x="0" y="668"/>
                    </a:cubicBezTo>
                    <a:cubicBezTo>
                      <a:pt x="124" y="501"/>
                      <a:pt x="258" y="349"/>
                      <a:pt x="398" y="219"/>
                    </a:cubicBezTo>
                    <a:close/>
                  </a:path>
                </a:pathLst>
              </a:custGeom>
              <a:solidFill>
                <a:srgbClr val="F4BF4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62" name="Freeform 65"/>
              <p:cNvSpPr/>
              <p:nvPr/>
            </p:nvSpPr>
            <p:spPr bwMode="auto">
              <a:xfrm>
                <a:off x="424092" y="1148423"/>
                <a:ext cx="487892" cy="146369"/>
              </a:xfrm>
              <a:custGeom>
                <a:avLst/>
                <a:gdLst>
                  <a:gd name="T0" fmla="*/ 0 w 1900"/>
                  <a:gd name="T1" fmla="*/ 0 h 568"/>
                  <a:gd name="T2" fmla="*/ 243946 w 1900"/>
                  <a:gd name="T3" fmla="*/ 146369 h 568"/>
                  <a:gd name="T4" fmla="*/ 243946 w 1900"/>
                  <a:gd name="T5" fmla="*/ 146369 h 568"/>
                  <a:gd name="T6" fmla="*/ 487892 w 1900"/>
                  <a:gd name="T7" fmla="*/ 0 h 568"/>
                  <a:gd name="T8" fmla="*/ 0 w 1900"/>
                  <a:gd name="T9" fmla="*/ 0 h 568"/>
                  <a:gd name="T10" fmla="*/ 0 60000 65536"/>
                  <a:gd name="T11" fmla="*/ 0 60000 65536"/>
                  <a:gd name="T12" fmla="*/ 0 60000 65536"/>
                  <a:gd name="T13" fmla="*/ 0 60000 65536"/>
                  <a:gd name="T14" fmla="*/ 0 60000 65536"/>
                  <a:gd name="T15" fmla="*/ 0 w 1900"/>
                  <a:gd name="T16" fmla="*/ 0 h 568"/>
                  <a:gd name="T17" fmla="*/ 1900 w 1900"/>
                  <a:gd name="T18" fmla="*/ 568 h 568"/>
                </a:gdLst>
                <a:ahLst/>
                <a:cxnLst>
                  <a:cxn ang="T10">
                    <a:pos x="T0" y="T1"/>
                  </a:cxn>
                  <a:cxn ang="T11">
                    <a:pos x="T2" y="T3"/>
                  </a:cxn>
                  <a:cxn ang="T12">
                    <a:pos x="T4" y="T5"/>
                  </a:cxn>
                  <a:cxn ang="T13">
                    <a:pos x="T6" y="T7"/>
                  </a:cxn>
                  <a:cxn ang="T14">
                    <a:pos x="T8" y="T9"/>
                  </a:cxn>
                </a:cxnLst>
                <a:rect l="T15" t="T16" r="T17" b="T18"/>
                <a:pathLst>
                  <a:path w="1900" h="568">
                    <a:moveTo>
                      <a:pt x="0" y="0"/>
                    </a:moveTo>
                    <a:cubicBezTo>
                      <a:pt x="102" y="400"/>
                      <a:pt x="349" y="559"/>
                      <a:pt x="950" y="568"/>
                    </a:cubicBezTo>
                    <a:cubicBezTo>
                      <a:pt x="950" y="568"/>
                      <a:pt x="950" y="568"/>
                      <a:pt x="950" y="568"/>
                    </a:cubicBezTo>
                    <a:cubicBezTo>
                      <a:pt x="1551" y="559"/>
                      <a:pt x="1798" y="400"/>
                      <a:pt x="1900" y="0"/>
                    </a:cubicBezTo>
                    <a:lnTo>
                      <a:pt x="0" y="0"/>
                    </a:lnTo>
                    <a:close/>
                  </a:path>
                </a:pathLst>
              </a:custGeom>
              <a:solidFill>
                <a:srgbClr val="1AAEB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5163" name="Oval 66"/>
              <p:cNvSpPr>
                <a:spLocks noChangeArrowheads="1"/>
              </p:cNvSpPr>
              <p:nvPr/>
            </p:nvSpPr>
            <p:spPr bwMode="auto">
              <a:xfrm>
                <a:off x="517916" y="476634"/>
                <a:ext cx="300241" cy="300241"/>
              </a:xfrm>
              <a:prstGeom prst="ellipse">
                <a:avLst/>
              </a:prstGeom>
              <a:solidFill>
                <a:srgbClr val="1099A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5164" name="Oval 67"/>
              <p:cNvSpPr>
                <a:spLocks noChangeArrowheads="1"/>
              </p:cNvSpPr>
              <p:nvPr/>
            </p:nvSpPr>
            <p:spPr bwMode="auto">
              <a:xfrm>
                <a:off x="551695" y="514164"/>
                <a:ext cx="228935" cy="225181"/>
              </a:xfrm>
              <a:prstGeom prst="ellipse">
                <a:avLst/>
              </a:prstGeom>
              <a:solidFill>
                <a:srgbClr val="DDAE3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5165" name="Freeform 68"/>
              <p:cNvSpPr/>
              <p:nvPr/>
            </p:nvSpPr>
            <p:spPr bwMode="auto">
              <a:xfrm>
                <a:off x="570458" y="529176"/>
                <a:ext cx="198911" cy="146369"/>
              </a:xfrm>
              <a:custGeom>
                <a:avLst/>
                <a:gdLst>
                  <a:gd name="T0" fmla="*/ 81373 w 770"/>
                  <a:gd name="T1" fmla="*/ 37100 h 576"/>
                  <a:gd name="T2" fmla="*/ 187286 w 770"/>
                  <a:gd name="T3" fmla="*/ 141033 h 576"/>
                  <a:gd name="T4" fmla="*/ 187028 w 770"/>
                  <a:gd name="T5" fmla="*/ 146369 h 576"/>
                  <a:gd name="T6" fmla="*/ 198911 w 770"/>
                  <a:gd name="T7" fmla="*/ 99612 h 576"/>
                  <a:gd name="T8" fmla="*/ 97906 w 770"/>
                  <a:gd name="T9" fmla="*/ 0 h 576"/>
                  <a:gd name="T10" fmla="*/ 0 w 770"/>
                  <a:gd name="T11" fmla="*/ 74709 h 576"/>
                  <a:gd name="T12" fmla="*/ 81373 w 770"/>
                  <a:gd name="T13" fmla="*/ 37100 h 576"/>
                  <a:gd name="T14" fmla="*/ 0 60000 65536"/>
                  <a:gd name="T15" fmla="*/ 0 60000 65536"/>
                  <a:gd name="T16" fmla="*/ 0 60000 65536"/>
                  <a:gd name="T17" fmla="*/ 0 60000 65536"/>
                  <a:gd name="T18" fmla="*/ 0 60000 65536"/>
                  <a:gd name="T19" fmla="*/ 0 60000 65536"/>
                  <a:gd name="T20" fmla="*/ 0 60000 65536"/>
                  <a:gd name="T21" fmla="*/ 0 w 770"/>
                  <a:gd name="T22" fmla="*/ 0 h 576"/>
                  <a:gd name="T23" fmla="*/ 770 w 770"/>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0" h="576">
                    <a:moveTo>
                      <a:pt x="315" y="146"/>
                    </a:moveTo>
                    <a:cubicBezTo>
                      <a:pt x="541" y="146"/>
                      <a:pt x="725" y="329"/>
                      <a:pt x="725" y="555"/>
                    </a:cubicBezTo>
                    <a:cubicBezTo>
                      <a:pt x="725" y="562"/>
                      <a:pt x="724" y="569"/>
                      <a:pt x="724" y="576"/>
                    </a:cubicBezTo>
                    <a:cubicBezTo>
                      <a:pt x="753" y="521"/>
                      <a:pt x="770" y="458"/>
                      <a:pt x="770" y="392"/>
                    </a:cubicBezTo>
                    <a:cubicBezTo>
                      <a:pt x="770" y="175"/>
                      <a:pt x="595" y="0"/>
                      <a:pt x="379" y="0"/>
                    </a:cubicBezTo>
                    <a:cubicBezTo>
                      <a:pt x="196" y="0"/>
                      <a:pt x="43" y="125"/>
                      <a:pt x="0" y="294"/>
                    </a:cubicBezTo>
                    <a:cubicBezTo>
                      <a:pt x="75" y="204"/>
                      <a:pt x="188" y="146"/>
                      <a:pt x="315" y="146"/>
                    </a:cubicBezTo>
                    <a:close/>
                  </a:path>
                </a:pathLst>
              </a:custGeom>
              <a:solidFill>
                <a:srgbClr val="EFE5C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5123" name="组合 37"/>
          <p:cNvGrpSpPr/>
          <p:nvPr/>
        </p:nvGrpSpPr>
        <p:grpSpPr bwMode="auto">
          <a:xfrm>
            <a:off x="1143000" y="1524003"/>
            <a:ext cx="4370917" cy="4219227"/>
            <a:chOff x="0" y="2"/>
            <a:chExt cx="3694983" cy="4086037"/>
          </a:xfrm>
        </p:grpSpPr>
        <p:grpSp>
          <p:nvGrpSpPr>
            <p:cNvPr id="5124" name="组合 38"/>
            <p:cNvGrpSpPr/>
            <p:nvPr/>
          </p:nvGrpSpPr>
          <p:grpSpPr bwMode="auto">
            <a:xfrm>
              <a:off x="0" y="2"/>
              <a:ext cx="3694983" cy="4086037"/>
              <a:chOff x="0" y="0"/>
              <a:chExt cx="3479636" cy="3174101"/>
            </a:xfrm>
          </p:grpSpPr>
          <p:grpSp>
            <p:nvGrpSpPr>
              <p:cNvPr id="5127" name="组合 16"/>
              <p:cNvGrpSpPr/>
              <p:nvPr/>
            </p:nvGrpSpPr>
            <p:grpSpPr bwMode="auto">
              <a:xfrm>
                <a:off x="43361" y="500064"/>
                <a:ext cx="3418558" cy="1006355"/>
                <a:chOff x="0" y="0"/>
                <a:chExt cx="4022623" cy="582106"/>
              </a:xfrm>
            </p:grpSpPr>
            <p:sp>
              <p:nvSpPr>
                <p:cNvPr id="5134" name="TextBox 35"/>
                <p:cNvSpPr txBox="1">
                  <a:spLocks noChangeArrowheads="1"/>
                </p:cNvSpPr>
                <p:nvPr/>
              </p:nvSpPr>
              <p:spPr bwMode="auto">
                <a:xfrm>
                  <a:off x="0" y="166927"/>
                  <a:ext cx="4022623" cy="41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4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a:p>
                  <a:endParaRPr lang="zh-CN" altLang="en-US" sz="14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5135" name="文本框 7"/>
                <p:cNvSpPr txBox="1">
                  <a:spLocks noChangeArrowheads="1"/>
                </p:cNvSpPr>
                <p:nvPr/>
              </p:nvSpPr>
              <p:spPr bwMode="auto">
                <a:xfrm>
                  <a:off x="20632" y="0"/>
                  <a:ext cx="2183837" cy="14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600" b="1">
                      <a:solidFill>
                        <a:srgbClr val="B58A36"/>
                      </a:solidFill>
                      <a:latin typeface="微软雅黑" panose="020B0503020204020204" pitchFamily="34" charset="-122"/>
                      <a:ea typeface="微软雅黑" panose="020B0503020204020204" pitchFamily="34" charset="-122"/>
                    </a:rPr>
                    <a:t>1.</a:t>
                  </a:r>
                  <a:r>
                    <a:rPr lang="zh-CN" altLang="en-US" sz="1600" b="1">
                      <a:solidFill>
                        <a:srgbClr val="B58A36"/>
                      </a:solidFill>
                      <a:latin typeface="微软雅黑" panose="020B0503020204020204" pitchFamily="34" charset="-122"/>
                      <a:ea typeface="微软雅黑" panose="020B0503020204020204" pitchFamily="34" charset="-122"/>
                    </a:rPr>
                    <a:t>添加您的文字</a:t>
                  </a:r>
                  <a:endParaRPr lang="zh-CN" altLang="en-US" sz="1600" b="1">
                    <a:solidFill>
                      <a:srgbClr val="B58A36"/>
                    </a:solidFill>
                    <a:latin typeface="微软雅黑" panose="020B0503020204020204" pitchFamily="34" charset="-122"/>
                    <a:ea typeface="微软雅黑" panose="020B0503020204020204" pitchFamily="34" charset="-122"/>
                  </a:endParaRPr>
                </a:p>
              </p:txBody>
            </p:sp>
          </p:grpSp>
          <p:grpSp>
            <p:nvGrpSpPr>
              <p:cNvPr id="5128" name="组合 8"/>
              <p:cNvGrpSpPr/>
              <p:nvPr/>
            </p:nvGrpSpPr>
            <p:grpSpPr bwMode="auto">
              <a:xfrm>
                <a:off x="25646" y="1409623"/>
                <a:ext cx="3453990" cy="793122"/>
                <a:chOff x="0" y="0"/>
                <a:chExt cx="4064316" cy="457890"/>
              </a:xfrm>
            </p:grpSpPr>
            <p:sp>
              <p:nvSpPr>
                <p:cNvPr id="5132" name="TextBox 35"/>
                <p:cNvSpPr txBox="1">
                  <a:spLocks noChangeArrowheads="1"/>
                </p:cNvSpPr>
                <p:nvPr/>
              </p:nvSpPr>
              <p:spPr bwMode="auto">
                <a:xfrm>
                  <a:off x="0" y="177176"/>
                  <a:ext cx="4064316" cy="28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5133" name="文本框 10"/>
                <p:cNvSpPr txBox="1">
                  <a:spLocks noChangeArrowheads="1"/>
                </p:cNvSpPr>
                <p:nvPr/>
              </p:nvSpPr>
              <p:spPr bwMode="auto">
                <a:xfrm>
                  <a:off x="41475" y="0"/>
                  <a:ext cx="2183839" cy="14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600" b="1">
                      <a:solidFill>
                        <a:srgbClr val="B58A36"/>
                      </a:solidFill>
                      <a:latin typeface="微软雅黑" panose="020B0503020204020204" pitchFamily="34" charset="-122"/>
                      <a:ea typeface="微软雅黑" panose="020B0503020204020204" pitchFamily="34" charset="-122"/>
                    </a:rPr>
                    <a:t>2.</a:t>
                  </a:r>
                  <a:r>
                    <a:rPr lang="zh-CN" altLang="en-US" sz="1600" b="1">
                      <a:solidFill>
                        <a:srgbClr val="B58A36"/>
                      </a:solidFill>
                      <a:latin typeface="微软雅黑" panose="020B0503020204020204" pitchFamily="34" charset="-122"/>
                      <a:ea typeface="微软雅黑" panose="020B0503020204020204" pitchFamily="34" charset="-122"/>
                    </a:rPr>
                    <a:t>添加您的文字</a:t>
                  </a:r>
                  <a:endParaRPr lang="zh-CN" altLang="en-US" sz="1600" b="1">
                    <a:solidFill>
                      <a:srgbClr val="B58A36"/>
                    </a:solidFill>
                    <a:latin typeface="微软雅黑" panose="020B0503020204020204" pitchFamily="34" charset="-122"/>
                    <a:ea typeface="微软雅黑" panose="020B0503020204020204" pitchFamily="34" charset="-122"/>
                  </a:endParaRPr>
                </a:p>
              </p:txBody>
            </p:sp>
          </p:grpSp>
          <p:sp>
            <p:nvSpPr>
              <p:cNvPr id="5129" name="文本框 13"/>
              <p:cNvSpPr txBox="1">
                <a:spLocks noChangeArrowheads="1"/>
              </p:cNvSpPr>
              <p:nvPr/>
            </p:nvSpPr>
            <p:spPr bwMode="auto">
              <a:xfrm>
                <a:off x="0" y="2919409"/>
                <a:ext cx="1871256" cy="25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5130" name="文本框 14"/>
              <p:cNvSpPr txBox="1">
                <a:spLocks noChangeArrowheads="1"/>
              </p:cNvSpPr>
              <p:nvPr/>
            </p:nvSpPr>
            <p:spPr bwMode="auto">
              <a:xfrm>
                <a:off x="60897" y="0"/>
                <a:ext cx="2644775" cy="28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865" b="1">
                    <a:solidFill>
                      <a:srgbClr val="B58A36"/>
                    </a:solidFill>
                    <a:latin typeface="微软雅黑" panose="020B0503020204020204" pitchFamily="34" charset="-122"/>
                    <a:ea typeface="微软雅黑" panose="020B0503020204020204" pitchFamily="34" charset="-122"/>
                  </a:rPr>
                  <a:t>单击添加您的标题</a:t>
                </a:r>
                <a:endParaRPr lang="zh-CN" altLang="en-US" sz="1865" b="1">
                  <a:solidFill>
                    <a:srgbClr val="B58A36"/>
                  </a:solidFill>
                  <a:latin typeface="微软雅黑" panose="020B0503020204020204" pitchFamily="34" charset="-122"/>
                  <a:ea typeface="微软雅黑" panose="020B0503020204020204" pitchFamily="34" charset="-122"/>
                </a:endParaRPr>
              </a:p>
            </p:txBody>
          </p:sp>
          <p:cxnSp>
            <p:nvCxnSpPr>
              <p:cNvPr id="5131" name="直接连接符 80"/>
              <p:cNvCxnSpPr>
                <a:cxnSpLocks noChangeShapeType="1"/>
              </p:cNvCxnSpPr>
              <p:nvPr/>
            </p:nvCxnSpPr>
            <p:spPr bwMode="auto">
              <a:xfrm>
                <a:off x="121674" y="357463"/>
                <a:ext cx="3349612" cy="1153"/>
              </a:xfrm>
              <a:prstGeom prst="line">
                <a:avLst/>
              </a:prstGeom>
              <a:noFill/>
              <a:ln w="12700">
                <a:solidFill>
                  <a:srgbClr val="B58A36"/>
                </a:solidFill>
                <a:round/>
                <a:headEnd type="oval" w="med" len="med"/>
              </a:ln>
              <a:extLst>
                <a:ext uri="{909E8E84-426E-40DD-AFC4-6F175D3DCCD1}">
                  <a14:hiddenFill xmlns:a14="http://schemas.microsoft.com/office/drawing/2010/main">
                    <a:noFill/>
                  </a14:hiddenFill>
                </a:ext>
              </a:extLst>
            </p:spPr>
          </p:cxnSp>
        </p:grpSp>
        <p:sp>
          <p:nvSpPr>
            <p:cNvPr id="5125" name="文本框 39"/>
            <p:cNvSpPr txBox="1">
              <a:spLocks noChangeArrowheads="1"/>
            </p:cNvSpPr>
            <p:nvPr/>
          </p:nvSpPr>
          <p:spPr bwMode="auto">
            <a:xfrm>
              <a:off x="27233" y="3023365"/>
              <a:ext cx="1970756" cy="32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600" b="1">
                  <a:solidFill>
                    <a:srgbClr val="B58A36"/>
                  </a:solidFill>
                  <a:latin typeface="微软雅黑" panose="020B0503020204020204" pitchFamily="34" charset="-122"/>
                  <a:ea typeface="微软雅黑" panose="020B0503020204020204" pitchFamily="34" charset="-122"/>
                </a:rPr>
                <a:t>3.</a:t>
              </a:r>
              <a:r>
                <a:rPr lang="zh-CN" altLang="en-US" sz="1600" b="1">
                  <a:solidFill>
                    <a:srgbClr val="B58A36"/>
                  </a:solidFill>
                  <a:latin typeface="微软雅黑" panose="020B0503020204020204" pitchFamily="34" charset="-122"/>
                  <a:ea typeface="微软雅黑" panose="020B0503020204020204" pitchFamily="34" charset="-122"/>
                </a:rPr>
                <a:t>添加您的文字</a:t>
              </a:r>
              <a:endParaRPr lang="zh-CN" altLang="en-US" sz="1600" b="1">
                <a:solidFill>
                  <a:srgbClr val="B58A36"/>
                </a:solidFill>
                <a:latin typeface="微软雅黑" panose="020B0503020204020204" pitchFamily="34" charset="-122"/>
                <a:ea typeface="微软雅黑" panose="020B0503020204020204" pitchFamily="34" charset="-122"/>
              </a:endParaRPr>
            </a:p>
          </p:txBody>
        </p:sp>
        <p:sp>
          <p:nvSpPr>
            <p:cNvPr id="5126" name="TextBox 35"/>
            <p:cNvSpPr txBox="1">
              <a:spLocks noChangeArrowheads="1"/>
            </p:cNvSpPr>
            <p:nvPr/>
          </p:nvSpPr>
          <p:spPr bwMode="auto">
            <a:xfrm>
              <a:off x="13442" y="3406777"/>
              <a:ext cx="3667747" cy="62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14"/>
          <p:cNvSpPr/>
          <p:nvPr/>
        </p:nvSpPr>
        <p:spPr bwMode="auto">
          <a:xfrm>
            <a:off x="5890685" y="1714501"/>
            <a:ext cx="1866900" cy="3373967"/>
          </a:xfrm>
          <a:custGeom>
            <a:avLst/>
            <a:gdLst>
              <a:gd name="T0" fmla="*/ 0 w 457"/>
              <a:gd name="T1" fmla="*/ 0 h 841"/>
              <a:gd name="T2" fmla="*/ 0 w 457"/>
              <a:gd name="T3" fmla="*/ 577707 h 841"/>
              <a:gd name="T4" fmla="*/ 153192 w 457"/>
              <a:gd name="T5" fmla="*/ 565671 h 841"/>
              <a:gd name="T6" fmla="*/ 1145876 w 457"/>
              <a:gd name="T7" fmla="*/ 1540551 h 841"/>
              <a:gd name="T8" fmla="*/ 661789 w 457"/>
              <a:gd name="T9" fmla="*/ 2380031 h 841"/>
              <a:gd name="T10" fmla="*/ 762896 w 457"/>
              <a:gd name="T11" fmla="*/ 2530475 h 841"/>
              <a:gd name="T12" fmla="*/ 1400175 w 457"/>
              <a:gd name="T13" fmla="*/ 1378071 h 841"/>
              <a:gd name="T14" fmla="*/ 0 w 457"/>
              <a:gd name="T15" fmla="*/ 0 h 841"/>
              <a:gd name="T16" fmla="*/ 0 60000 65536"/>
              <a:gd name="T17" fmla="*/ 0 60000 65536"/>
              <a:gd name="T18" fmla="*/ 0 60000 65536"/>
              <a:gd name="T19" fmla="*/ 0 60000 65536"/>
              <a:gd name="T20" fmla="*/ 0 60000 65536"/>
              <a:gd name="T21" fmla="*/ 0 60000 65536"/>
              <a:gd name="T22" fmla="*/ 0 60000 65536"/>
              <a:gd name="T23" fmla="*/ 0 60000 65536"/>
              <a:gd name="T24" fmla="*/ 0 w 457"/>
              <a:gd name="T25" fmla="*/ 0 h 841"/>
              <a:gd name="T26" fmla="*/ 457 w 457"/>
              <a:gd name="T27" fmla="*/ 841 h 8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7" h="841">
                <a:moveTo>
                  <a:pt x="0" y="0"/>
                </a:moveTo>
                <a:cubicBezTo>
                  <a:pt x="0" y="192"/>
                  <a:pt x="0" y="192"/>
                  <a:pt x="0" y="192"/>
                </a:cubicBezTo>
                <a:cubicBezTo>
                  <a:pt x="16" y="190"/>
                  <a:pt x="33" y="188"/>
                  <a:pt x="50" y="188"/>
                </a:cubicBezTo>
                <a:cubicBezTo>
                  <a:pt x="229" y="188"/>
                  <a:pt x="374" y="333"/>
                  <a:pt x="374" y="512"/>
                </a:cubicBezTo>
                <a:cubicBezTo>
                  <a:pt x="374" y="630"/>
                  <a:pt x="311" y="734"/>
                  <a:pt x="216" y="791"/>
                </a:cubicBezTo>
                <a:cubicBezTo>
                  <a:pt x="249" y="841"/>
                  <a:pt x="249" y="841"/>
                  <a:pt x="249" y="841"/>
                </a:cubicBezTo>
                <a:cubicBezTo>
                  <a:pt x="385" y="753"/>
                  <a:pt x="457" y="619"/>
                  <a:pt x="457" y="458"/>
                </a:cubicBezTo>
                <a:cubicBezTo>
                  <a:pt x="457" y="205"/>
                  <a:pt x="253" y="0"/>
                  <a:pt x="0" y="0"/>
                </a:cubicBezTo>
                <a:close/>
              </a:path>
            </a:pathLst>
          </a:custGeom>
          <a:solidFill>
            <a:srgbClr val="699B9A">
              <a:alpha val="67058"/>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6147" name="Freeform 15"/>
          <p:cNvSpPr/>
          <p:nvPr/>
        </p:nvSpPr>
        <p:spPr bwMode="auto">
          <a:xfrm>
            <a:off x="3894668" y="1714501"/>
            <a:ext cx="1996017" cy="2089151"/>
          </a:xfrm>
          <a:custGeom>
            <a:avLst/>
            <a:gdLst>
              <a:gd name="T0" fmla="*/ 1497013 w 489"/>
              <a:gd name="T1" fmla="*/ 577424 h 521"/>
              <a:gd name="T2" fmla="*/ 1497013 w 489"/>
              <a:gd name="T3" fmla="*/ 0 h 521"/>
              <a:gd name="T4" fmla="*/ 1301085 w 489"/>
              <a:gd name="T5" fmla="*/ 12030 h 521"/>
              <a:gd name="T6" fmla="*/ 107148 w 489"/>
              <a:gd name="T7" fmla="*/ 1566863 h 521"/>
              <a:gd name="T8" fmla="*/ 661257 w 489"/>
              <a:gd name="T9" fmla="*/ 1491678 h 521"/>
              <a:gd name="T10" fmla="*/ 1497013 w 489"/>
              <a:gd name="T11" fmla="*/ 577424 h 521"/>
              <a:gd name="T12" fmla="*/ 0 60000 65536"/>
              <a:gd name="T13" fmla="*/ 0 60000 65536"/>
              <a:gd name="T14" fmla="*/ 0 60000 65536"/>
              <a:gd name="T15" fmla="*/ 0 60000 65536"/>
              <a:gd name="T16" fmla="*/ 0 60000 65536"/>
              <a:gd name="T17" fmla="*/ 0 60000 65536"/>
              <a:gd name="T18" fmla="*/ 0 w 489"/>
              <a:gd name="T19" fmla="*/ 0 h 521"/>
              <a:gd name="T20" fmla="*/ 489 w 489"/>
              <a:gd name="T21" fmla="*/ 521 h 521"/>
            </a:gdLst>
            <a:ahLst/>
            <a:cxnLst>
              <a:cxn ang="T12">
                <a:pos x="T0" y="T1"/>
              </a:cxn>
              <a:cxn ang="T13">
                <a:pos x="T2" y="T3"/>
              </a:cxn>
              <a:cxn ang="T14">
                <a:pos x="T4" y="T5"/>
              </a:cxn>
              <a:cxn ang="T15">
                <a:pos x="T6" y="T7"/>
              </a:cxn>
              <a:cxn ang="T16">
                <a:pos x="T8" y="T9"/>
              </a:cxn>
              <a:cxn ang="T17">
                <a:pos x="T10" y="T11"/>
              </a:cxn>
            </a:cxnLst>
            <a:rect l="T18" t="T19" r="T20" b="T21"/>
            <a:pathLst>
              <a:path w="489" h="521">
                <a:moveTo>
                  <a:pt x="489" y="192"/>
                </a:moveTo>
                <a:cubicBezTo>
                  <a:pt x="489" y="0"/>
                  <a:pt x="489" y="0"/>
                  <a:pt x="489" y="0"/>
                </a:cubicBezTo>
                <a:cubicBezTo>
                  <a:pt x="468" y="0"/>
                  <a:pt x="445" y="2"/>
                  <a:pt x="425" y="4"/>
                </a:cubicBezTo>
                <a:cubicBezTo>
                  <a:pt x="175" y="40"/>
                  <a:pt x="0" y="271"/>
                  <a:pt x="35" y="521"/>
                </a:cubicBezTo>
                <a:cubicBezTo>
                  <a:pt x="216" y="496"/>
                  <a:pt x="216" y="496"/>
                  <a:pt x="216" y="496"/>
                </a:cubicBezTo>
                <a:cubicBezTo>
                  <a:pt x="223" y="342"/>
                  <a:pt x="339" y="216"/>
                  <a:pt x="489" y="192"/>
                </a:cubicBezTo>
                <a:close/>
              </a:path>
            </a:pathLst>
          </a:custGeom>
          <a:solidFill>
            <a:srgbClr val="699B9A">
              <a:alpha val="34117"/>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6148" name="Freeform 16"/>
          <p:cNvSpPr/>
          <p:nvPr/>
        </p:nvSpPr>
        <p:spPr bwMode="auto">
          <a:xfrm>
            <a:off x="4036485" y="3704167"/>
            <a:ext cx="2872316" cy="1936751"/>
          </a:xfrm>
          <a:custGeom>
            <a:avLst/>
            <a:gdLst>
              <a:gd name="T0" fmla="*/ 1544432 w 703"/>
              <a:gd name="T1" fmla="*/ 1022508 h 483"/>
              <a:gd name="T2" fmla="*/ 551583 w 703"/>
              <a:gd name="T3" fmla="*/ 48118 h 483"/>
              <a:gd name="T4" fmla="*/ 554647 w 703"/>
              <a:gd name="T5" fmla="*/ 0 h 483"/>
              <a:gd name="T6" fmla="*/ 0 w 703"/>
              <a:gd name="T7" fmla="*/ 75184 h 483"/>
              <a:gd name="T8" fmla="*/ 214504 w 703"/>
              <a:gd name="T9" fmla="*/ 634557 h 483"/>
              <a:gd name="T10" fmla="*/ 2154237 w 703"/>
              <a:gd name="T11" fmla="*/ 1037545 h 483"/>
              <a:gd name="T12" fmla="*/ 2053113 w 703"/>
              <a:gd name="T13" fmla="*/ 887176 h 483"/>
              <a:gd name="T14" fmla="*/ 1544432 w 703"/>
              <a:gd name="T15" fmla="*/ 1022508 h 483"/>
              <a:gd name="T16" fmla="*/ 0 60000 65536"/>
              <a:gd name="T17" fmla="*/ 0 60000 65536"/>
              <a:gd name="T18" fmla="*/ 0 60000 65536"/>
              <a:gd name="T19" fmla="*/ 0 60000 65536"/>
              <a:gd name="T20" fmla="*/ 0 60000 65536"/>
              <a:gd name="T21" fmla="*/ 0 60000 65536"/>
              <a:gd name="T22" fmla="*/ 0 60000 65536"/>
              <a:gd name="T23" fmla="*/ 0 60000 65536"/>
              <a:gd name="T24" fmla="*/ 0 w 703"/>
              <a:gd name="T25" fmla="*/ 0 h 483"/>
              <a:gd name="T26" fmla="*/ 703 w 703"/>
              <a:gd name="T27" fmla="*/ 483 h 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3" h="483">
                <a:moveTo>
                  <a:pt x="504" y="340"/>
                </a:moveTo>
                <a:cubicBezTo>
                  <a:pt x="325" y="340"/>
                  <a:pt x="180" y="195"/>
                  <a:pt x="180" y="16"/>
                </a:cubicBezTo>
                <a:cubicBezTo>
                  <a:pt x="180" y="11"/>
                  <a:pt x="181" y="5"/>
                  <a:pt x="181" y="0"/>
                </a:cubicBezTo>
                <a:cubicBezTo>
                  <a:pt x="0" y="25"/>
                  <a:pt x="0" y="25"/>
                  <a:pt x="0" y="25"/>
                </a:cubicBezTo>
                <a:cubicBezTo>
                  <a:pt x="10" y="95"/>
                  <a:pt x="31" y="152"/>
                  <a:pt x="70" y="211"/>
                </a:cubicBezTo>
                <a:cubicBezTo>
                  <a:pt x="207" y="423"/>
                  <a:pt x="491" y="483"/>
                  <a:pt x="703" y="345"/>
                </a:cubicBezTo>
                <a:cubicBezTo>
                  <a:pt x="670" y="295"/>
                  <a:pt x="670" y="295"/>
                  <a:pt x="670" y="295"/>
                </a:cubicBezTo>
                <a:cubicBezTo>
                  <a:pt x="621" y="323"/>
                  <a:pt x="565" y="340"/>
                  <a:pt x="504" y="340"/>
                </a:cubicBez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6149" name="TextBox 682"/>
          <p:cNvSpPr>
            <a:spLocks noChangeArrowheads="1"/>
          </p:cNvSpPr>
          <p:nvPr/>
        </p:nvSpPr>
        <p:spPr bwMode="auto">
          <a:xfrm>
            <a:off x="4531707" y="2281768"/>
            <a:ext cx="694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a:solidFill>
                  <a:srgbClr val="FFFFFF"/>
                </a:solidFill>
                <a:latin typeface="方正中等线简体" panose="02010601030101010101" pitchFamily="2" charset="-122"/>
                <a:ea typeface="方正中等线简体" panose="02010601030101010101" pitchFamily="2" charset="-122"/>
              </a:rPr>
              <a:t>28</a:t>
            </a:r>
            <a:r>
              <a:rPr lang="en-US" altLang="zh-CN" sz="1465">
                <a:solidFill>
                  <a:srgbClr val="FFFFFF"/>
                </a:solidFill>
                <a:latin typeface="方正中等线简体" panose="02010601030101010101" pitchFamily="2" charset="-122"/>
                <a:ea typeface="方正中等线简体" panose="02010601030101010101" pitchFamily="2" charset="-122"/>
              </a:rPr>
              <a:t>%</a:t>
            </a:r>
            <a:endParaRPr lang="zh-CN" altLang="en-US" sz="2135">
              <a:solidFill>
                <a:srgbClr val="FFFFFF"/>
              </a:solidFill>
              <a:latin typeface="方正中等线简体" panose="02010601030101010101" pitchFamily="2" charset="-122"/>
              <a:ea typeface="方正中等线简体" panose="02010601030101010101" pitchFamily="2" charset="-122"/>
            </a:endParaRPr>
          </a:p>
        </p:txBody>
      </p:sp>
      <p:sp>
        <p:nvSpPr>
          <p:cNvPr id="6150" name="TextBox 682"/>
          <p:cNvSpPr>
            <a:spLocks noChangeArrowheads="1"/>
          </p:cNvSpPr>
          <p:nvPr/>
        </p:nvSpPr>
        <p:spPr bwMode="auto">
          <a:xfrm>
            <a:off x="7059007" y="2633134"/>
            <a:ext cx="694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a:solidFill>
                  <a:srgbClr val="FFFFFF"/>
                </a:solidFill>
                <a:latin typeface="方正中等线简体" panose="02010601030101010101" pitchFamily="2" charset="-122"/>
                <a:ea typeface="方正中等线简体" panose="02010601030101010101" pitchFamily="2" charset="-122"/>
              </a:rPr>
              <a:t>39</a:t>
            </a:r>
            <a:r>
              <a:rPr lang="en-US" altLang="zh-CN" sz="1465">
                <a:solidFill>
                  <a:srgbClr val="FFFFFF"/>
                </a:solidFill>
                <a:latin typeface="方正中等线简体" panose="02010601030101010101" pitchFamily="2" charset="-122"/>
                <a:ea typeface="方正中等线简体" panose="02010601030101010101" pitchFamily="2" charset="-122"/>
              </a:rPr>
              <a:t>%</a:t>
            </a:r>
            <a:endParaRPr lang="zh-CN" altLang="en-US" sz="1465">
              <a:solidFill>
                <a:srgbClr val="FFFFFF"/>
              </a:solidFill>
              <a:latin typeface="方正中等线简体" panose="02010601030101010101" pitchFamily="2" charset="-122"/>
              <a:ea typeface="方正中等线简体" panose="02010601030101010101" pitchFamily="2" charset="-122"/>
            </a:endParaRPr>
          </a:p>
        </p:txBody>
      </p:sp>
      <p:sp>
        <p:nvSpPr>
          <p:cNvPr id="6151" name="TextBox 682"/>
          <p:cNvSpPr>
            <a:spLocks noChangeArrowheads="1"/>
          </p:cNvSpPr>
          <p:nvPr/>
        </p:nvSpPr>
        <p:spPr bwMode="auto">
          <a:xfrm>
            <a:off x="4836507" y="4707468"/>
            <a:ext cx="694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a:solidFill>
                  <a:srgbClr val="FFFFFF"/>
                </a:solidFill>
                <a:latin typeface="方正中等线简体" panose="02010601030101010101" pitchFamily="2" charset="-122"/>
                <a:ea typeface="方正中等线简体" panose="02010601030101010101" pitchFamily="2" charset="-122"/>
              </a:rPr>
              <a:t>33</a:t>
            </a:r>
            <a:r>
              <a:rPr lang="en-US" altLang="zh-CN" sz="1465">
                <a:solidFill>
                  <a:srgbClr val="FFFFFF"/>
                </a:solidFill>
                <a:latin typeface="方正中等线简体" panose="02010601030101010101" pitchFamily="2" charset="-122"/>
                <a:ea typeface="方正中等线简体" panose="02010601030101010101" pitchFamily="2" charset="-122"/>
              </a:rPr>
              <a:t>%</a:t>
            </a:r>
            <a:endParaRPr lang="zh-CN" altLang="en-US" sz="2135">
              <a:solidFill>
                <a:srgbClr val="FFFFFF"/>
              </a:solidFill>
              <a:latin typeface="方正中等线简体" panose="02010601030101010101" pitchFamily="2" charset="-122"/>
              <a:ea typeface="方正中等线简体" panose="02010601030101010101" pitchFamily="2" charset="-122"/>
            </a:endParaRPr>
          </a:p>
        </p:txBody>
      </p:sp>
      <p:grpSp>
        <p:nvGrpSpPr>
          <p:cNvPr id="6152" name="组合 4"/>
          <p:cNvGrpSpPr/>
          <p:nvPr/>
        </p:nvGrpSpPr>
        <p:grpSpPr bwMode="auto">
          <a:xfrm>
            <a:off x="8134351" y="2704948"/>
            <a:ext cx="3293533" cy="1311254"/>
            <a:chOff x="0" y="0"/>
            <a:chExt cx="3292044" cy="2468396"/>
          </a:xfrm>
        </p:grpSpPr>
        <p:grpSp>
          <p:nvGrpSpPr>
            <p:cNvPr id="6173" name="组合 23"/>
            <p:cNvGrpSpPr/>
            <p:nvPr/>
          </p:nvGrpSpPr>
          <p:grpSpPr bwMode="auto">
            <a:xfrm>
              <a:off x="0" y="0"/>
              <a:ext cx="3292044" cy="2468396"/>
              <a:chOff x="0" y="0"/>
              <a:chExt cx="3292044" cy="2468396"/>
            </a:xfrm>
          </p:grpSpPr>
          <p:sp>
            <p:nvSpPr>
              <p:cNvPr id="6175" name="矩形 7"/>
              <p:cNvSpPr>
                <a:spLocks noChangeArrowheads="1"/>
              </p:cNvSpPr>
              <p:nvPr/>
            </p:nvSpPr>
            <p:spPr bwMode="auto">
              <a:xfrm>
                <a:off x="514213" y="0"/>
                <a:ext cx="2206622" cy="71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B58A36"/>
                    </a:solidFill>
                    <a:latin typeface="微软雅黑" panose="020B0503020204020204" pitchFamily="34" charset="-122"/>
                    <a:ea typeface="微软雅黑" panose="020B0503020204020204" pitchFamily="34" charset="-122"/>
                  </a:rPr>
                  <a:t>单击添加您的标题</a:t>
                </a:r>
                <a:endParaRPr lang="zh-CN" altLang="en-US" sz="1865" b="1">
                  <a:solidFill>
                    <a:srgbClr val="B58A36"/>
                  </a:solidFill>
                  <a:latin typeface="微软雅黑" panose="020B0503020204020204" pitchFamily="34" charset="-122"/>
                  <a:ea typeface="微软雅黑" panose="020B0503020204020204" pitchFamily="34" charset="-122"/>
                </a:endParaRPr>
              </a:p>
            </p:txBody>
          </p:sp>
          <p:sp>
            <p:nvSpPr>
              <p:cNvPr id="6176" name="矩形 8"/>
              <p:cNvSpPr>
                <a:spLocks noChangeArrowheads="1"/>
              </p:cNvSpPr>
              <p:nvPr/>
            </p:nvSpPr>
            <p:spPr bwMode="auto">
              <a:xfrm>
                <a:off x="0" y="904069"/>
                <a:ext cx="3292044" cy="156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cxnSp>
          <p:nvCxnSpPr>
            <p:cNvPr id="6174" name="直接连接符 10"/>
            <p:cNvCxnSpPr>
              <a:cxnSpLocks noChangeShapeType="1"/>
            </p:cNvCxnSpPr>
            <p:nvPr/>
          </p:nvCxnSpPr>
          <p:spPr bwMode="auto">
            <a:xfrm flipV="1">
              <a:off x="184066" y="752780"/>
              <a:ext cx="2926027" cy="3982"/>
            </a:xfrm>
            <a:prstGeom prst="line">
              <a:avLst/>
            </a:prstGeom>
            <a:noFill/>
            <a:ln w="9525">
              <a:solidFill>
                <a:srgbClr val="B58A36"/>
              </a:solidFill>
              <a:round/>
              <a:headEnd type="oval" w="med" len="med"/>
            </a:ln>
            <a:extLst>
              <a:ext uri="{909E8E84-426E-40DD-AFC4-6F175D3DCCD1}">
                <a14:hiddenFill xmlns:a14="http://schemas.microsoft.com/office/drawing/2010/main">
                  <a:noFill/>
                </a14:hiddenFill>
              </a:ext>
            </a:extLst>
          </p:spPr>
        </p:cxnSp>
      </p:grpSp>
      <p:grpSp>
        <p:nvGrpSpPr>
          <p:cNvPr id="6153" name="组合 4"/>
          <p:cNvGrpSpPr/>
          <p:nvPr/>
        </p:nvGrpSpPr>
        <p:grpSpPr bwMode="auto">
          <a:xfrm>
            <a:off x="571501" y="1905000"/>
            <a:ext cx="3469217" cy="1311512"/>
            <a:chOff x="0" y="0"/>
            <a:chExt cx="3046132" cy="2467547"/>
          </a:xfrm>
        </p:grpSpPr>
        <p:grpSp>
          <p:nvGrpSpPr>
            <p:cNvPr id="6169" name="组合 23"/>
            <p:cNvGrpSpPr/>
            <p:nvPr/>
          </p:nvGrpSpPr>
          <p:grpSpPr bwMode="auto">
            <a:xfrm>
              <a:off x="0" y="0"/>
              <a:ext cx="3046132" cy="2467547"/>
              <a:chOff x="0" y="0"/>
              <a:chExt cx="3046132" cy="2467547"/>
            </a:xfrm>
          </p:grpSpPr>
          <p:sp>
            <p:nvSpPr>
              <p:cNvPr id="6171" name="矩形 7"/>
              <p:cNvSpPr>
                <a:spLocks noChangeArrowheads="1"/>
              </p:cNvSpPr>
              <p:nvPr/>
            </p:nvSpPr>
            <p:spPr bwMode="auto">
              <a:xfrm>
                <a:off x="323342" y="0"/>
                <a:ext cx="2206621" cy="71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B58A36"/>
                    </a:solidFill>
                    <a:latin typeface="微软雅黑" panose="020B0503020204020204" pitchFamily="34" charset="-122"/>
                    <a:ea typeface="微软雅黑" panose="020B0503020204020204" pitchFamily="34" charset="-122"/>
                  </a:rPr>
                  <a:t>单击添加您的标题</a:t>
                </a:r>
                <a:endParaRPr lang="zh-CN" altLang="en-US" sz="1865" b="1">
                  <a:solidFill>
                    <a:srgbClr val="B58A36"/>
                  </a:solidFill>
                  <a:latin typeface="微软雅黑" panose="020B0503020204020204" pitchFamily="34" charset="-122"/>
                  <a:ea typeface="微软雅黑" panose="020B0503020204020204" pitchFamily="34" charset="-122"/>
                </a:endParaRPr>
              </a:p>
            </p:txBody>
          </p:sp>
          <p:sp>
            <p:nvSpPr>
              <p:cNvPr id="6172" name="矩形 8"/>
              <p:cNvSpPr>
                <a:spLocks noChangeArrowheads="1"/>
              </p:cNvSpPr>
              <p:nvPr/>
            </p:nvSpPr>
            <p:spPr bwMode="auto">
              <a:xfrm>
                <a:off x="0" y="904066"/>
                <a:ext cx="3046132" cy="156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cxnSp>
          <p:nvCxnSpPr>
            <p:cNvPr id="6170" name="直接连接符 15"/>
            <p:cNvCxnSpPr>
              <a:cxnSpLocks noChangeShapeType="1"/>
            </p:cNvCxnSpPr>
            <p:nvPr/>
          </p:nvCxnSpPr>
          <p:spPr bwMode="auto">
            <a:xfrm flipV="1">
              <a:off x="184036" y="756700"/>
              <a:ext cx="2733057" cy="0"/>
            </a:xfrm>
            <a:prstGeom prst="line">
              <a:avLst/>
            </a:prstGeom>
            <a:noFill/>
            <a:ln w="9525">
              <a:solidFill>
                <a:srgbClr val="B58A36"/>
              </a:solidFill>
              <a:round/>
              <a:headEnd type="oval" w="med" len="med"/>
            </a:ln>
            <a:extLst>
              <a:ext uri="{909E8E84-426E-40DD-AFC4-6F175D3DCCD1}">
                <a14:hiddenFill xmlns:a14="http://schemas.microsoft.com/office/drawing/2010/main">
                  <a:noFill/>
                </a14:hiddenFill>
              </a:ext>
            </a:extLst>
          </p:spPr>
        </p:cxnSp>
      </p:grpSp>
      <p:grpSp>
        <p:nvGrpSpPr>
          <p:cNvPr id="6154" name="组合 4"/>
          <p:cNvGrpSpPr/>
          <p:nvPr/>
        </p:nvGrpSpPr>
        <p:grpSpPr bwMode="auto">
          <a:xfrm>
            <a:off x="1468968" y="4762501"/>
            <a:ext cx="3266017" cy="1311456"/>
            <a:chOff x="0" y="0"/>
            <a:chExt cx="2720894" cy="2467786"/>
          </a:xfrm>
        </p:grpSpPr>
        <p:grpSp>
          <p:nvGrpSpPr>
            <p:cNvPr id="6165" name="组合 23"/>
            <p:cNvGrpSpPr/>
            <p:nvPr/>
          </p:nvGrpSpPr>
          <p:grpSpPr bwMode="auto">
            <a:xfrm>
              <a:off x="0" y="0"/>
              <a:ext cx="2720894" cy="2467786"/>
              <a:chOff x="0" y="0"/>
              <a:chExt cx="2720894" cy="2467786"/>
            </a:xfrm>
          </p:grpSpPr>
          <p:sp>
            <p:nvSpPr>
              <p:cNvPr id="6167" name="矩形 7"/>
              <p:cNvSpPr>
                <a:spLocks noChangeArrowheads="1"/>
              </p:cNvSpPr>
              <p:nvPr/>
            </p:nvSpPr>
            <p:spPr bwMode="auto">
              <a:xfrm>
                <a:off x="275239" y="0"/>
                <a:ext cx="2206622" cy="71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865" b="1">
                    <a:solidFill>
                      <a:srgbClr val="B58A36"/>
                    </a:solidFill>
                    <a:latin typeface="微软雅黑" panose="020B0503020204020204" pitchFamily="34" charset="-122"/>
                    <a:ea typeface="微软雅黑" panose="020B0503020204020204" pitchFamily="34" charset="-122"/>
                  </a:rPr>
                  <a:t>单击添加您的标题</a:t>
                </a:r>
                <a:endParaRPr lang="zh-CN" altLang="en-US" sz="1865" b="1">
                  <a:solidFill>
                    <a:srgbClr val="B58A36"/>
                  </a:solidFill>
                  <a:latin typeface="微软雅黑" panose="020B0503020204020204" pitchFamily="34" charset="-122"/>
                  <a:ea typeface="微软雅黑" panose="020B0503020204020204" pitchFamily="34" charset="-122"/>
                </a:endParaRPr>
              </a:p>
            </p:txBody>
          </p:sp>
          <p:sp>
            <p:nvSpPr>
              <p:cNvPr id="6168" name="矩形 8"/>
              <p:cNvSpPr>
                <a:spLocks noChangeArrowheads="1"/>
              </p:cNvSpPr>
              <p:nvPr/>
            </p:nvSpPr>
            <p:spPr bwMode="auto">
              <a:xfrm>
                <a:off x="0" y="904087"/>
                <a:ext cx="2720894" cy="156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cxnSp>
          <p:nvCxnSpPr>
            <p:cNvPr id="6166" name="直接连接符 20"/>
            <p:cNvCxnSpPr>
              <a:cxnSpLocks noChangeShapeType="1"/>
            </p:cNvCxnSpPr>
            <p:nvPr/>
          </p:nvCxnSpPr>
          <p:spPr bwMode="auto">
            <a:xfrm flipV="1">
              <a:off x="183391" y="752932"/>
              <a:ext cx="2385852" cy="3983"/>
            </a:xfrm>
            <a:prstGeom prst="line">
              <a:avLst/>
            </a:prstGeom>
            <a:noFill/>
            <a:ln w="9525">
              <a:solidFill>
                <a:srgbClr val="B58A36"/>
              </a:solidFill>
              <a:round/>
              <a:headEnd type="oval" w="med" len="med"/>
            </a:ln>
            <a:extLst>
              <a:ext uri="{909E8E84-426E-40DD-AFC4-6F175D3DCCD1}">
                <a14:hiddenFill xmlns:a14="http://schemas.microsoft.com/office/drawing/2010/main">
                  <a:noFill/>
                </a14:hiddenFill>
              </a:ext>
            </a:extLst>
          </p:spPr>
        </p:cxnSp>
      </p:grpSp>
      <p:grpSp>
        <p:nvGrpSpPr>
          <p:cNvPr id="6155" name="组合 25"/>
          <p:cNvGrpSpPr/>
          <p:nvPr/>
        </p:nvGrpSpPr>
        <p:grpSpPr bwMode="auto">
          <a:xfrm>
            <a:off x="4751918" y="2468034"/>
            <a:ext cx="2671233" cy="2620433"/>
            <a:chOff x="0" y="0"/>
            <a:chExt cx="2070100" cy="2070100"/>
          </a:xfrm>
        </p:grpSpPr>
        <p:grpSp>
          <p:nvGrpSpPr>
            <p:cNvPr id="6156" name="Group 2"/>
            <p:cNvGrpSpPr/>
            <p:nvPr/>
          </p:nvGrpSpPr>
          <p:grpSpPr bwMode="auto">
            <a:xfrm>
              <a:off x="96837" y="88900"/>
              <a:ext cx="1892300" cy="1893887"/>
              <a:chOff x="0" y="0"/>
              <a:chExt cx="1986116" cy="1986219"/>
            </a:xfrm>
          </p:grpSpPr>
          <p:sp>
            <p:nvSpPr>
              <p:cNvPr id="6158" name="椭圆 6"/>
              <p:cNvSpPr>
                <a:spLocks noChangeArrowheads="1"/>
              </p:cNvSpPr>
              <p:nvPr/>
            </p:nvSpPr>
            <p:spPr bwMode="auto">
              <a:xfrm>
                <a:off x="0" y="0"/>
                <a:ext cx="1986116" cy="1986116"/>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zh-CN" sz="2400">
                  <a:solidFill>
                    <a:srgbClr val="FFFFFF"/>
                  </a:solidFill>
                </a:endParaRPr>
              </a:p>
            </p:txBody>
          </p:sp>
          <p:cxnSp>
            <p:nvCxnSpPr>
              <p:cNvPr id="6159" name="直接连接符 8"/>
              <p:cNvCxnSpPr>
                <a:cxnSpLocks noChangeShapeType="1"/>
                <a:stCxn id="6158" idx="0"/>
              </p:cNvCxnSpPr>
              <p:nvPr/>
            </p:nvCxnSpPr>
            <p:spPr bwMode="auto">
              <a:xfrm>
                <a:off x="993058" y="0"/>
                <a:ext cx="0" cy="496624"/>
              </a:xfrm>
              <a:prstGeom prst="line">
                <a:avLst/>
              </a:prstGeom>
              <a:noFill/>
              <a:ln w="44450">
                <a:solidFill>
                  <a:srgbClr val="404040"/>
                </a:solidFill>
                <a:round/>
              </a:ln>
              <a:extLst>
                <a:ext uri="{909E8E84-426E-40DD-AFC4-6F175D3DCCD1}">
                  <a14:hiddenFill xmlns:a14="http://schemas.microsoft.com/office/drawing/2010/main">
                    <a:noFill/>
                  </a14:hiddenFill>
                </a:ext>
              </a:extLst>
            </p:spPr>
          </p:cxnSp>
          <p:sp>
            <p:nvSpPr>
              <p:cNvPr id="6160" name="任意多边形 19"/>
              <p:cNvSpPr/>
              <p:nvPr/>
            </p:nvSpPr>
            <p:spPr bwMode="auto">
              <a:xfrm>
                <a:off x="161356" y="1284576"/>
                <a:ext cx="1646438" cy="701643"/>
              </a:xfrm>
              <a:custGeom>
                <a:avLst/>
                <a:gdLst>
                  <a:gd name="T0" fmla="*/ 273817 w 1646438"/>
                  <a:gd name="T1" fmla="*/ 0 h 701643"/>
                  <a:gd name="T2" fmla="*/ 0 w 1646438"/>
                  <a:gd name="T3" fmla="*/ 250524 h 701643"/>
                  <a:gd name="T4" fmla="*/ 105736 w 1646438"/>
                  <a:gd name="T5" fmla="*/ 390516 h 701643"/>
                  <a:gd name="T6" fmla="*/ 299394 w 1646438"/>
                  <a:gd name="T7" fmla="*/ 550605 h 701643"/>
                  <a:gd name="T8" fmla="*/ 499448 w 1646438"/>
                  <a:gd name="T9" fmla="*/ 639898 h 701643"/>
                  <a:gd name="T10" fmla="*/ 784456 w 1646438"/>
                  <a:gd name="T11" fmla="*/ 699274 h 701643"/>
                  <a:gd name="T12" fmla="*/ 1063526 w 1646438"/>
                  <a:gd name="T13" fmla="*/ 679863 h 701643"/>
                  <a:gd name="T14" fmla="*/ 1353949 w 1646438"/>
                  <a:gd name="T15" fmla="*/ 563622 h 701643"/>
                  <a:gd name="T16" fmla="*/ 1539615 w 1646438"/>
                  <a:gd name="T17" fmla="*/ 411754 h 701643"/>
                  <a:gd name="T18" fmla="*/ 1646438 w 1646438"/>
                  <a:gd name="T19" fmla="*/ 281180 h 701643"/>
                  <a:gd name="T20" fmla="*/ 1393751 w 1646438"/>
                  <a:gd name="T21" fmla="*/ 3654 h 701643"/>
                  <a:gd name="T22" fmla="*/ 273817 w 1646438"/>
                  <a:gd name="T23" fmla="*/ 0 h 7016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46438"/>
                  <a:gd name="T37" fmla="*/ 0 h 701643"/>
                  <a:gd name="T38" fmla="*/ 1646438 w 1646438"/>
                  <a:gd name="T39" fmla="*/ 701643 h 7016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46438" h="701643">
                    <a:moveTo>
                      <a:pt x="273817" y="0"/>
                    </a:moveTo>
                    <a:lnTo>
                      <a:pt x="0" y="250524"/>
                    </a:lnTo>
                    <a:lnTo>
                      <a:pt x="105736" y="390516"/>
                    </a:lnTo>
                    <a:cubicBezTo>
                      <a:pt x="243140" y="516730"/>
                      <a:pt x="234841" y="497242"/>
                      <a:pt x="299394" y="550605"/>
                    </a:cubicBezTo>
                    <a:cubicBezTo>
                      <a:pt x="362729" y="586231"/>
                      <a:pt x="368287" y="586687"/>
                      <a:pt x="499448" y="639898"/>
                    </a:cubicBezTo>
                    <a:cubicBezTo>
                      <a:pt x="679862" y="702396"/>
                      <a:pt x="689453" y="686856"/>
                      <a:pt x="784456" y="699274"/>
                    </a:cubicBezTo>
                    <a:cubicBezTo>
                      <a:pt x="879937" y="702636"/>
                      <a:pt x="910213" y="706430"/>
                      <a:pt x="1063526" y="679863"/>
                    </a:cubicBezTo>
                    <a:cubicBezTo>
                      <a:pt x="1264949" y="627719"/>
                      <a:pt x="1258033" y="615712"/>
                      <a:pt x="1353949" y="563622"/>
                    </a:cubicBezTo>
                    <a:cubicBezTo>
                      <a:pt x="1433045" y="500709"/>
                      <a:pt x="1477726" y="462377"/>
                      <a:pt x="1539615" y="411754"/>
                    </a:cubicBezTo>
                    <a:cubicBezTo>
                      <a:pt x="1607898" y="340578"/>
                      <a:pt x="1610812" y="324723"/>
                      <a:pt x="1646438" y="281180"/>
                    </a:cubicBezTo>
                    <a:lnTo>
                      <a:pt x="1393751" y="3654"/>
                    </a:lnTo>
                    <a:lnTo>
                      <a:pt x="273817" y="0"/>
                    </a:lnTo>
                    <a:close/>
                  </a:path>
                </a:pathLst>
              </a:custGeom>
              <a:gradFill rotWithShape="0">
                <a:gsLst>
                  <a:gs pos="0">
                    <a:srgbClr val="F3D255"/>
                  </a:gs>
                  <a:gs pos="37000">
                    <a:srgbClr val="F4DD7F"/>
                  </a:gs>
                  <a:gs pos="70000">
                    <a:srgbClr val="F7E5A3"/>
                  </a:gs>
                  <a:gs pos="100000">
                    <a:srgbClr val="F7FAF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6161" name="饼形 15"/>
              <p:cNvSpPr/>
              <p:nvPr/>
            </p:nvSpPr>
            <p:spPr bwMode="auto">
              <a:xfrm rot="-5400000">
                <a:off x="769555" y="1043143"/>
                <a:ext cx="452284" cy="452284"/>
              </a:xfrm>
              <a:custGeom>
                <a:avLst/>
                <a:gdLst>
                  <a:gd name="T0" fmla="*/ 226142 w 452284"/>
                  <a:gd name="T1" fmla="*/ 452284 h 452284"/>
                  <a:gd name="T2" fmla="*/ 30297 w 452284"/>
                  <a:gd name="T3" fmla="*/ 339213 h 452284"/>
                  <a:gd name="T4" fmla="*/ 30297 w 452284"/>
                  <a:gd name="T5" fmla="*/ 113071 h 452284"/>
                  <a:gd name="T6" fmla="*/ 226142 w 452284"/>
                  <a:gd name="T7" fmla="*/ 0 h 452284"/>
                  <a:gd name="T8" fmla="*/ 226142 w 452284"/>
                  <a:gd name="T9" fmla="*/ 226142 h 452284"/>
                  <a:gd name="T10" fmla="*/ 226142 w 452284"/>
                  <a:gd name="T11" fmla="*/ 452284 h 452284"/>
                  <a:gd name="T12" fmla="*/ 0 60000 65536"/>
                  <a:gd name="T13" fmla="*/ 0 60000 65536"/>
                  <a:gd name="T14" fmla="*/ 0 60000 65536"/>
                  <a:gd name="T15" fmla="*/ 0 60000 65536"/>
                  <a:gd name="T16" fmla="*/ 0 60000 65536"/>
                  <a:gd name="T17" fmla="*/ 0 60000 65536"/>
                  <a:gd name="T18" fmla="*/ 0 w 452284"/>
                  <a:gd name="T19" fmla="*/ 0 h 452284"/>
                  <a:gd name="T20" fmla="*/ 452284 w 452284"/>
                  <a:gd name="T21" fmla="*/ 452284 h 452284"/>
                </a:gdLst>
                <a:ahLst/>
                <a:cxnLst>
                  <a:cxn ang="T12">
                    <a:pos x="T0" y="T1"/>
                  </a:cxn>
                  <a:cxn ang="T13">
                    <a:pos x="T2" y="T3"/>
                  </a:cxn>
                  <a:cxn ang="T14">
                    <a:pos x="T4" y="T5"/>
                  </a:cxn>
                  <a:cxn ang="T15">
                    <a:pos x="T6" y="T7"/>
                  </a:cxn>
                  <a:cxn ang="T16">
                    <a:pos x="T8" y="T9"/>
                  </a:cxn>
                  <a:cxn ang="T17">
                    <a:pos x="T10" y="T11"/>
                  </a:cxn>
                </a:cxnLst>
                <a:rect l="T18" t="T19" r="T20" b="T21"/>
                <a:pathLst>
                  <a:path w="452284" h="452284">
                    <a:moveTo>
                      <a:pt x="226142" y="452284"/>
                    </a:moveTo>
                    <a:cubicBezTo>
                      <a:pt x="145349" y="452284"/>
                      <a:pt x="70694" y="409182"/>
                      <a:pt x="30297" y="339213"/>
                    </a:cubicBezTo>
                    <a:cubicBezTo>
                      <a:pt x="-10099" y="269244"/>
                      <a:pt x="-10099" y="183040"/>
                      <a:pt x="30297" y="113071"/>
                    </a:cubicBezTo>
                    <a:cubicBezTo>
                      <a:pt x="70693" y="43102"/>
                      <a:pt x="145349" y="0"/>
                      <a:pt x="226142" y="0"/>
                    </a:cubicBezTo>
                    <a:lnTo>
                      <a:pt x="226142" y="226142"/>
                    </a:lnTo>
                    <a:lnTo>
                      <a:pt x="226142" y="452284"/>
                    </a:lnTo>
                    <a:close/>
                  </a:path>
                </a:pathLst>
              </a:custGeom>
              <a:solidFill>
                <a:srgbClr val="FFFCD6"/>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6162" name="矩形 9"/>
              <p:cNvSpPr>
                <a:spLocks noChangeArrowheads="1"/>
              </p:cNvSpPr>
              <p:nvPr/>
            </p:nvSpPr>
            <p:spPr bwMode="auto">
              <a:xfrm>
                <a:off x="786580" y="496624"/>
                <a:ext cx="206478" cy="299788"/>
              </a:xfrm>
              <a:prstGeom prst="rect">
                <a:avLst/>
              </a:prstGeom>
              <a:solidFill>
                <a:srgbClr val="1D1D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zh-CN" sz="2400">
                  <a:solidFill>
                    <a:srgbClr val="FFFFFF"/>
                  </a:solidFill>
                </a:endParaRPr>
              </a:p>
            </p:txBody>
          </p:sp>
          <p:sp>
            <p:nvSpPr>
              <p:cNvPr id="6163" name="饼形 12"/>
              <p:cNvSpPr/>
              <p:nvPr/>
            </p:nvSpPr>
            <p:spPr bwMode="auto">
              <a:xfrm>
                <a:off x="439426" y="727681"/>
                <a:ext cx="1130710" cy="1130710"/>
              </a:xfrm>
              <a:custGeom>
                <a:avLst/>
                <a:gdLst>
                  <a:gd name="T0" fmla="*/ 15 w 1130710"/>
                  <a:gd name="T1" fmla="*/ 561173 h 1130710"/>
                  <a:gd name="T2" fmla="*/ 565355 w 1130710"/>
                  <a:gd name="T3" fmla="*/ 0 h 1130710"/>
                  <a:gd name="T4" fmla="*/ 565355 w 1130710"/>
                  <a:gd name="T5" fmla="*/ 565355 h 1130710"/>
                  <a:gd name="T6" fmla="*/ 15 w 1130710"/>
                  <a:gd name="T7" fmla="*/ 561173 h 1130710"/>
                  <a:gd name="T8" fmla="*/ 0 60000 65536"/>
                  <a:gd name="T9" fmla="*/ 0 60000 65536"/>
                  <a:gd name="T10" fmla="*/ 0 60000 65536"/>
                  <a:gd name="T11" fmla="*/ 0 60000 65536"/>
                  <a:gd name="T12" fmla="*/ 0 w 1130710"/>
                  <a:gd name="T13" fmla="*/ 0 h 1130710"/>
                  <a:gd name="T14" fmla="*/ 1130710 w 1130710"/>
                  <a:gd name="T15" fmla="*/ 1130710 h 1130710"/>
                </a:gdLst>
                <a:ahLst/>
                <a:cxnLst>
                  <a:cxn ang="T8">
                    <a:pos x="T0" y="T1"/>
                  </a:cxn>
                  <a:cxn ang="T9">
                    <a:pos x="T2" y="T3"/>
                  </a:cxn>
                  <a:cxn ang="T10">
                    <a:pos x="T4" y="T5"/>
                  </a:cxn>
                  <a:cxn ang="T11">
                    <a:pos x="T6" y="T7"/>
                  </a:cxn>
                </a:cxnLst>
                <a:rect l="T12" t="T13" r="T14" b="T15"/>
                <a:pathLst>
                  <a:path w="1130710" h="1130710">
                    <a:moveTo>
                      <a:pt x="15" y="561173"/>
                    </a:moveTo>
                    <a:cubicBezTo>
                      <a:pt x="2313" y="250577"/>
                      <a:pt x="254750" y="0"/>
                      <a:pt x="565355" y="0"/>
                    </a:cubicBezTo>
                    <a:lnTo>
                      <a:pt x="565355" y="565355"/>
                    </a:lnTo>
                    <a:lnTo>
                      <a:pt x="15" y="561173"/>
                    </a:lnTo>
                    <a:close/>
                  </a:path>
                </a:pathLst>
              </a:custGeom>
              <a:solidFill>
                <a:srgbClr val="1D1D1E"/>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6164" name="饼形 13"/>
              <p:cNvSpPr/>
              <p:nvPr/>
            </p:nvSpPr>
            <p:spPr bwMode="auto">
              <a:xfrm flipH="1">
                <a:off x="427703" y="727680"/>
                <a:ext cx="1130710" cy="1130710"/>
              </a:xfrm>
              <a:custGeom>
                <a:avLst/>
                <a:gdLst>
                  <a:gd name="T0" fmla="*/ 15 w 1130710"/>
                  <a:gd name="T1" fmla="*/ 561173 h 1130710"/>
                  <a:gd name="T2" fmla="*/ 565355 w 1130710"/>
                  <a:gd name="T3" fmla="*/ 0 h 1130710"/>
                  <a:gd name="T4" fmla="*/ 565355 w 1130710"/>
                  <a:gd name="T5" fmla="*/ 565355 h 1130710"/>
                  <a:gd name="T6" fmla="*/ 15 w 1130710"/>
                  <a:gd name="T7" fmla="*/ 561173 h 1130710"/>
                  <a:gd name="T8" fmla="*/ 0 60000 65536"/>
                  <a:gd name="T9" fmla="*/ 0 60000 65536"/>
                  <a:gd name="T10" fmla="*/ 0 60000 65536"/>
                  <a:gd name="T11" fmla="*/ 0 60000 65536"/>
                  <a:gd name="T12" fmla="*/ 0 w 1130710"/>
                  <a:gd name="T13" fmla="*/ 0 h 1130710"/>
                  <a:gd name="T14" fmla="*/ 1130710 w 1130710"/>
                  <a:gd name="T15" fmla="*/ 1130710 h 1130710"/>
                </a:gdLst>
                <a:ahLst/>
                <a:cxnLst>
                  <a:cxn ang="T8">
                    <a:pos x="T0" y="T1"/>
                  </a:cxn>
                  <a:cxn ang="T9">
                    <a:pos x="T2" y="T3"/>
                  </a:cxn>
                  <a:cxn ang="T10">
                    <a:pos x="T4" y="T5"/>
                  </a:cxn>
                  <a:cxn ang="T11">
                    <a:pos x="T6" y="T7"/>
                  </a:cxn>
                </a:cxnLst>
                <a:rect l="T12" t="T13" r="T14" b="T15"/>
                <a:pathLst>
                  <a:path w="1130710" h="1130710">
                    <a:moveTo>
                      <a:pt x="15" y="561173"/>
                    </a:moveTo>
                    <a:cubicBezTo>
                      <a:pt x="2313" y="250577"/>
                      <a:pt x="254750" y="0"/>
                      <a:pt x="565355" y="0"/>
                    </a:cubicBezTo>
                    <a:lnTo>
                      <a:pt x="565355" y="565355"/>
                    </a:lnTo>
                    <a:lnTo>
                      <a:pt x="15" y="561173"/>
                    </a:ln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6157" name="空心弧 28"/>
            <p:cNvSpPr/>
            <p:nvPr/>
          </p:nvSpPr>
          <p:spPr bwMode="auto">
            <a:xfrm>
              <a:off x="0" y="0"/>
              <a:ext cx="2070100" cy="2070100"/>
            </a:xfrm>
            <a:custGeom>
              <a:avLst/>
              <a:gdLst>
                <a:gd name="T0" fmla="*/ 177952 w 2070399"/>
                <a:gd name="T1" fmla="*/ 1615319 h 2070399"/>
                <a:gd name="T2" fmla="*/ 352192 w 2070399"/>
                <a:gd name="T3" fmla="*/ 257211 h 2070399"/>
                <a:gd name="T4" fmla="*/ 1721428 w 2070399"/>
                <a:gd name="T5" fmla="*/ 260314 h 2070399"/>
                <a:gd name="T6" fmla="*/ 1889510 w 2070399"/>
                <a:gd name="T7" fmla="*/ 1619198 h 2070399"/>
                <a:gd name="T8" fmla="*/ 1889509 w 2070399"/>
                <a:gd name="T9" fmla="*/ 1619198 h 2070399"/>
                <a:gd name="T10" fmla="*/ 1721427 w 2070399"/>
                <a:gd name="T11" fmla="*/ 260314 h 2070399"/>
                <a:gd name="T12" fmla="*/ 352191 w 2070399"/>
                <a:gd name="T13" fmla="*/ 257211 h 2070399"/>
                <a:gd name="T14" fmla="*/ 177951 w 2070399"/>
                <a:gd name="T15" fmla="*/ 1615319 h 2070399"/>
                <a:gd name="T16" fmla="*/ 177952 w 2070399"/>
                <a:gd name="T17" fmla="*/ 1615319 h 20703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0399"/>
                <a:gd name="T28" fmla="*/ 0 h 2070399"/>
                <a:gd name="T29" fmla="*/ 2070399 w 2070399"/>
                <a:gd name="T30" fmla="*/ 2070399 h 20703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0399" h="2070399">
                  <a:moveTo>
                    <a:pt x="177978" y="1615552"/>
                  </a:moveTo>
                  <a:cubicBezTo>
                    <a:pt x="-114491" y="1183554"/>
                    <a:pt x="-39806" y="601425"/>
                    <a:pt x="352243" y="257248"/>
                  </a:cubicBezTo>
                  <a:cubicBezTo>
                    <a:pt x="744292" y="-86929"/>
                    <a:pt x="1331192" y="-85598"/>
                    <a:pt x="1721677" y="260352"/>
                  </a:cubicBezTo>
                  <a:cubicBezTo>
                    <a:pt x="2112162" y="606303"/>
                    <a:pt x="2184207" y="1188765"/>
                    <a:pt x="1889783" y="1619432"/>
                  </a:cubicBezTo>
                  <a:lnTo>
                    <a:pt x="1889782" y="1619432"/>
                  </a:lnTo>
                  <a:cubicBezTo>
                    <a:pt x="2184207" y="1188764"/>
                    <a:pt x="2112161" y="606302"/>
                    <a:pt x="1721676" y="260352"/>
                  </a:cubicBezTo>
                  <a:cubicBezTo>
                    <a:pt x="1331191" y="-85599"/>
                    <a:pt x="744292" y="-86929"/>
                    <a:pt x="352242" y="257248"/>
                  </a:cubicBezTo>
                  <a:cubicBezTo>
                    <a:pt x="-39807" y="601425"/>
                    <a:pt x="-114492" y="1183554"/>
                    <a:pt x="177977" y="1615552"/>
                  </a:cubicBezTo>
                  <a:lnTo>
                    <a:pt x="177978" y="1615552"/>
                  </a:lnTo>
                  <a:close/>
                </a:path>
              </a:pathLst>
            </a:custGeom>
            <a:noFill/>
            <a:ln w="12700" cmpd="sng">
              <a:solidFill>
                <a:schemeClr val="bg1"/>
              </a:solidFill>
              <a:bevel/>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275"/>
          <p:cNvGrpSpPr/>
          <p:nvPr/>
        </p:nvGrpSpPr>
        <p:grpSpPr bwMode="auto">
          <a:xfrm>
            <a:off x="0" y="1333501"/>
            <a:ext cx="12192000" cy="4476751"/>
            <a:chOff x="0" y="0"/>
            <a:chExt cx="9144000" cy="3357586"/>
          </a:xfrm>
        </p:grpSpPr>
        <p:sp>
          <p:nvSpPr>
            <p:cNvPr id="7179" name="椭圆 60"/>
            <p:cNvSpPr>
              <a:spLocks noChangeArrowheads="1"/>
            </p:cNvSpPr>
            <p:nvPr/>
          </p:nvSpPr>
          <p:spPr bwMode="auto">
            <a:xfrm>
              <a:off x="2908300" y="338138"/>
              <a:ext cx="1427163" cy="1427162"/>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7180" name="椭圆 22"/>
            <p:cNvSpPr>
              <a:spLocks noChangeArrowheads="1"/>
            </p:cNvSpPr>
            <p:nvPr/>
          </p:nvSpPr>
          <p:spPr bwMode="auto">
            <a:xfrm>
              <a:off x="4829175" y="341313"/>
              <a:ext cx="1427163" cy="1427162"/>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7181" name="椭圆 59"/>
            <p:cNvSpPr>
              <a:spLocks noChangeArrowheads="1"/>
            </p:cNvSpPr>
            <p:nvPr/>
          </p:nvSpPr>
          <p:spPr bwMode="auto">
            <a:xfrm>
              <a:off x="923925" y="338138"/>
              <a:ext cx="1428750" cy="1428750"/>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7182" name="椭圆 61"/>
            <p:cNvSpPr>
              <a:spLocks noChangeArrowheads="1"/>
            </p:cNvSpPr>
            <p:nvPr/>
          </p:nvSpPr>
          <p:spPr bwMode="auto">
            <a:xfrm>
              <a:off x="6750050" y="339725"/>
              <a:ext cx="1427163" cy="1427163"/>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nvGrpSpPr>
            <p:cNvPr id="7183" name="组合 23"/>
            <p:cNvGrpSpPr/>
            <p:nvPr/>
          </p:nvGrpSpPr>
          <p:grpSpPr bwMode="auto">
            <a:xfrm>
              <a:off x="4859338" y="96838"/>
              <a:ext cx="1366837" cy="1949450"/>
              <a:chOff x="0" y="0"/>
              <a:chExt cx="1113207" cy="1587895"/>
            </a:xfrm>
          </p:grpSpPr>
          <p:sp>
            <p:nvSpPr>
              <p:cNvPr id="7242" name="任意多边形 192"/>
              <p:cNvSpPr/>
              <p:nvPr/>
            </p:nvSpPr>
            <p:spPr bwMode="auto">
              <a:xfrm>
                <a:off x="33111" y="33324"/>
                <a:ext cx="1080096" cy="1554571"/>
              </a:xfrm>
              <a:custGeom>
                <a:avLst/>
                <a:gdLst>
                  <a:gd name="T0" fmla="*/ 119390 w 1080096"/>
                  <a:gd name="T1" fmla="*/ 476417 h 1554571"/>
                  <a:gd name="T2" fmla="*/ 119358 w 1080096"/>
                  <a:gd name="T3" fmla="*/ 477350 h 1554571"/>
                  <a:gd name="T4" fmla="*/ 119390 w 1080096"/>
                  <a:gd name="T5" fmla="*/ 477350 h 1554571"/>
                  <a:gd name="T6" fmla="*/ 119390 w 1080096"/>
                  <a:gd name="T7" fmla="*/ 476417 h 1554571"/>
                  <a:gd name="T8" fmla="*/ 959267 w 1080096"/>
                  <a:gd name="T9" fmla="*/ 162088 h 1554571"/>
                  <a:gd name="T10" fmla="*/ 959232 w 1080096"/>
                  <a:gd name="T11" fmla="*/ 162103 h 1554571"/>
                  <a:gd name="T12" fmla="*/ 959232 w 1080096"/>
                  <a:gd name="T13" fmla="*/ 181140 h 1554571"/>
                  <a:gd name="T14" fmla="*/ 959232 w 1080096"/>
                  <a:gd name="T15" fmla="*/ 477350 h 1554571"/>
                  <a:gd name="T16" fmla="*/ 959267 w 1080096"/>
                  <a:gd name="T17" fmla="*/ 477350 h 1554571"/>
                  <a:gd name="T18" fmla="*/ 959267 w 1080096"/>
                  <a:gd name="T19" fmla="*/ 162088 h 1554571"/>
                  <a:gd name="T20" fmla="*/ 0 w 1080096"/>
                  <a:gd name="T21" fmla="*/ 0 h 1554571"/>
                  <a:gd name="T22" fmla="*/ 540785 w 1080096"/>
                  <a:gd name="T23" fmla="*/ 0 h 1554571"/>
                  <a:gd name="T24" fmla="*/ 1080096 w 1080096"/>
                  <a:gd name="T25" fmla="*/ 0 h 1554571"/>
                  <a:gd name="T26" fmla="*/ 1031470 w 1080096"/>
                  <a:gd name="T27" fmla="*/ 503946 h 1554571"/>
                  <a:gd name="T28" fmla="*/ 1030234 w 1080096"/>
                  <a:gd name="T29" fmla="*/ 503492 h 1554571"/>
                  <a:gd name="T30" fmla="*/ 1045759 w 1080096"/>
                  <a:gd name="T31" fmla="*/ 526778 h 1554571"/>
                  <a:gd name="T32" fmla="*/ 1052099 w 1080096"/>
                  <a:gd name="T33" fmla="*/ 558151 h 1554571"/>
                  <a:gd name="T34" fmla="*/ 973364 w 1080096"/>
                  <a:gd name="T35" fmla="*/ 636932 h 1554571"/>
                  <a:gd name="T36" fmla="*/ 959232 w 1080096"/>
                  <a:gd name="T37" fmla="*/ 636932 h 1554571"/>
                  <a:gd name="T38" fmla="*/ 959232 w 1080096"/>
                  <a:gd name="T39" fmla="*/ 820755 h 1554571"/>
                  <a:gd name="T40" fmla="*/ 959267 w 1080096"/>
                  <a:gd name="T41" fmla="*/ 820755 h 1554571"/>
                  <a:gd name="T42" fmla="*/ 959267 w 1080096"/>
                  <a:gd name="T43" fmla="*/ 1554571 h 1554571"/>
                  <a:gd name="T44" fmla="*/ 539312 w 1080096"/>
                  <a:gd name="T45" fmla="*/ 1554571 h 1554571"/>
                  <a:gd name="T46" fmla="*/ 539311 w 1080096"/>
                  <a:gd name="T47" fmla="*/ 1554571 h 1554571"/>
                  <a:gd name="T48" fmla="*/ 119356 w 1080096"/>
                  <a:gd name="T49" fmla="*/ 1554571 h 1554571"/>
                  <a:gd name="T50" fmla="*/ 119356 w 1080096"/>
                  <a:gd name="T51" fmla="*/ 820755 h 1554571"/>
                  <a:gd name="T52" fmla="*/ 119390 w 1080096"/>
                  <a:gd name="T53" fmla="*/ 820755 h 1554571"/>
                  <a:gd name="T54" fmla="*/ 119390 w 1080096"/>
                  <a:gd name="T55" fmla="*/ 636932 h 1554571"/>
                  <a:gd name="T56" fmla="*/ 105258 w 1080096"/>
                  <a:gd name="T57" fmla="*/ 636932 h 1554571"/>
                  <a:gd name="T58" fmla="*/ 26523 w 1080096"/>
                  <a:gd name="T59" fmla="*/ 558151 h 1554571"/>
                  <a:gd name="T60" fmla="*/ 49992 w 1080096"/>
                  <a:gd name="T61" fmla="*/ 501086 h 1554571"/>
                  <a:gd name="T62" fmla="*/ 51502 w 1080096"/>
                  <a:gd name="T63" fmla="*/ 500040 h 1554571"/>
                  <a:gd name="T64" fmla="*/ 48626 w 1080096"/>
                  <a:gd name="T65" fmla="*/ 500999 h 1554571"/>
                  <a:gd name="T66" fmla="*/ 0 w 1080096"/>
                  <a:gd name="T67" fmla="*/ 0 h 1554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0096"/>
                  <a:gd name="T103" fmla="*/ 0 h 1554571"/>
                  <a:gd name="T104" fmla="*/ 1080096 w 1080096"/>
                  <a:gd name="T105" fmla="*/ 1554571 h 1554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0096" h="1554571">
                    <a:moveTo>
                      <a:pt x="119390" y="476417"/>
                    </a:moveTo>
                    <a:lnTo>
                      <a:pt x="119358" y="477350"/>
                    </a:lnTo>
                    <a:lnTo>
                      <a:pt x="119390" y="477350"/>
                    </a:lnTo>
                    <a:lnTo>
                      <a:pt x="119390" y="476417"/>
                    </a:lnTo>
                    <a:close/>
                    <a:moveTo>
                      <a:pt x="959267" y="162088"/>
                    </a:moveTo>
                    <a:lnTo>
                      <a:pt x="959232" y="162103"/>
                    </a:lnTo>
                    <a:lnTo>
                      <a:pt x="959232" y="181140"/>
                    </a:lnTo>
                    <a:cubicBezTo>
                      <a:pt x="959232" y="238545"/>
                      <a:pt x="959232" y="330393"/>
                      <a:pt x="959232" y="477350"/>
                    </a:cubicBezTo>
                    <a:lnTo>
                      <a:pt x="959267" y="477350"/>
                    </a:lnTo>
                    <a:lnTo>
                      <a:pt x="959267" y="162088"/>
                    </a:lnTo>
                    <a:close/>
                    <a:moveTo>
                      <a:pt x="0" y="0"/>
                    </a:moveTo>
                    <a:lnTo>
                      <a:pt x="540785" y="0"/>
                    </a:lnTo>
                    <a:lnTo>
                      <a:pt x="1080096" y="0"/>
                    </a:lnTo>
                    <a:lnTo>
                      <a:pt x="1031470" y="503946"/>
                    </a:lnTo>
                    <a:lnTo>
                      <a:pt x="1030234" y="503492"/>
                    </a:lnTo>
                    <a:lnTo>
                      <a:pt x="1045759" y="526778"/>
                    </a:lnTo>
                    <a:cubicBezTo>
                      <a:pt x="1049828" y="536436"/>
                      <a:pt x="1052099" y="547041"/>
                      <a:pt x="1052099" y="558151"/>
                    </a:cubicBezTo>
                    <a:cubicBezTo>
                      <a:pt x="1052099" y="602592"/>
                      <a:pt x="1015760" y="636932"/>
                      <a:pt x="973364" y="636932"/>
                    </a:cubicBezTo>
                    <a:cubicBezTo>
                      <a:pt x="973364" y="636932"/>
                      <a:pt x="973364" y="636932"/>
                      <a:pt x="959232" y="636932"/>
                    </a:cubicBezTo>
                    <a:cubicBezTo>
                      <a:pt x="959232" y="636932"/>
                      <a:pt x="959232" y="636932"/>
                      <a:pt x="959232" y="820755"/>
                    </a:cubicBezTo>
                    <a:lnTo>
                      <a:pt x="959267" y="820755"/>
                    </a:lnTo>
                    <a:lnTo>
                      <a:pt x="959267" y="1554571"/>
                    </a:lnTo>
                    <a:lnTo>
                      <a:pt x="539312" y="1554571"/>
                    </a:lnTo>
                    <a:lnTo>
                      <a:pt x="539311" y="1554571"/>
                    </a:lnTo>
                    <a:lnTo>
                      <a:pt x="119356" y="1554571"/>
                    </a:lnTo>
                    <a:lnTo>
                      <a:pt x="119356" y="820755"/>
                    </a:lnTo>
                    <a:lnTo>
                      <a:pt x="119390" y="820755"/>
                    </a:lnTo>
                    <a:cubicBezTo>
                      <a:pt x="119390" y="820755"/>
                      <a:pt x="119390" y="820755"/>
                      <a:pt x="119390" y="636932"/>
                    </a:cubicBezTo>
                    <a:cubicBezTo>
                      <a:pt x="119390" y="636932"/>
                      <a:pt x="119390" y="636932"/>
                      <a:pt x="105258" y="636932"/>
                    </a:cubicBezTo>
                    <a:cubicBezTo>
                      <a:pt x="62862" y="636932"/>
                      <a:pt x="26523" y="602592"/>
                      <a:pt x="26523" y="558151"/>
                    </a:cubicBezTo>
                    <a:cubicBezTo>
                      <a:pt x="26523" y="535931"/>
                      <a:pt x="35608" y="515731"/>
                      <a:pt x="49992" y="501086"/>
                    </a:cubicBezTo>
                    <a:lnTo>
                      <a:pt x="51502" y="500040"/>
                    </a:lnTo>
                    <a:lnTo>
                      <a:pt x="48626" y="500999"/>
                    </a:lnTo>
                    <a:lnTo>
                      <a:pt x="0"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7243" name="组合 17"/>
              <p:cNvGrpSpPr/>
              <p:nvPr/>
            </p:nvGrpSpPr>
            <p:grpSpPr bwMode="auto">
              <a:xfrm>
                <a:off x="0" y="0"/>
                <a:ext cx="1080096" cy="1554571"/>
                <a:chOff x="0" y="0"/>
                <a:chExt cx="1080096" cy="1554571"/>
              </a:xfrm>
            </p:grpSpPr>
            <p:sp>
              <p:nvSpPr>
                <p:cNvPr id="7244" name="Rectangle 5"/>
                <p:cNvSpPr>
                  <a:spLocks noChangeArrowheads="1"/>
                </p:cNvSpPr>
                <p:nvPr/>
              </p:nvSpPr>
              <p:spPr bwMode="auto">
                <a:xfrm>
                  <a:off x="539311" y="820755"/>
                  <a:ext cx="419956" cy="733816"/>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45" name="Rectangle 6"/>
                <p:cNvSpPr>
                  <a:spLocks noChangeArrowheads="1"/>
                </p:cNvSpPr>
                <p:nvPr/>
              </p:nvSpPr>
              <p:spPr bwMode="auto">
                <a:xfrm>
                  <a:off x="119356" y="820755"/>
                  <a:ext cx="419956" cy="733816"/>
                </a:xfrm>
                <a:prstGeom prst="rect">
                  <a:avLst/>
                </a:prstGeom>
                <a:solidFill>
                  <a:srgbClr val="FA86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46" name="Freeform 7"/>
                <p:cNvSpPr/>
                <p:nvPr/>
              </p:nvSpPr>
              <p:spPr bwMode="auto">
                <a:xfrm>
                  <a:off x="358068" y="820755"/>
                  <a:ext cx="359541" cy="187138"/>
                </a:xfrm>
                <a:custGeom>
                  <a:avLst/>
                  <a:gdLst>
                    <a:gd name="T0" fmla="*/ 359541 w 244"/>
                    <a:gd name="T1" fmla="*/ 0 h 127"/>
                    <a:gd name="T2" fmla="*/ 181244 w 244"/>
                    <a:gd name="T3" fmla="*/ 187138 h 127"/>
                    <a:gd name="T4" fmla="*/ 0 w 244"/>
                    <a:gd name="T5" fmla="*/ 0 h 127"/>
                    <a:gd name="T6" fmla="*/ 359541 w 244"/>
                    <a:gd name="T7" fmla="*/ 0 h 127"/>
                    <a:gd name="T8" fmla="*/ 0 60000 65536"/>
                    <a:gd name="T9" fmla="*/ 0 60000 65536"/>
                    <a:gd name="T10" fmla="*/ 0 60000 65536"/>
                    <a:gd name="T11" fmla="*/ 0 60000 65536"/>
                    <a:gd name="T12" fmla="*/ 0 w 244"/>
                    <a:gd name="T13" fmla="*/ 0 h 127"/>
                    <a:gd name="T14" fmla="*/ 244 w 244"/>
                    <a:gd name="T15" fmla="*/ 127 h 127"/>
                  </a:gdLst>
                  <a:ahLst/>
                  <a:cxnLst>
                    <a:cxn ang="T8">
                      <a:pos x="T0" y="T1"/>
                    </a:cxn>
                    <a:cxn ang="T9">
                      <a:pos x="T2" y="T3"/>
                    </a:cxn>
                    <a:cxn ang="T10">
                      <a:pos x="T4" y="T5"/>
                    </a:cxn>
                    <a:cxn ang="T11">
                      <a:pos x="T6" y="T7"/>
                    </a:cxn>
                  </a:cxnLst>
                  <a:rect l="T12" t="T13" r="T14" b="T15"/>
                  <a:pathLst>
                    <a:path w="244" h="127">
                      <a:moveTo>
                        <a:pt x="244" y="0"/>
                      </a:moveTo>
                      <a:lnTo>
                        <a:pt x="123" y="127"/>
                      </a:lnTo>
                      <a:lnTo>
                        <a:pt x="0" y="0"/>
                      </a:lnTo>
                      <a:lnTo>
                        <a:pt x="244" y="0"/>
                      </a:lnTo>
                      <a:close/>
                    </a:path>
                  </a:pathLst>
                </a:custGeom>
                <a:solidFill>
                  <a:srgbClr val="ABE6F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47" name="Freeform 8"/>
                <p:cNvSpPr/>
                <p:nvPr/>
              </p:nvSpPr>
              <p:spPr bwMode="auto">
                <a:xfrm>
                  <a:off x="328597" y="820755"/>
                  <a:ext cx="421429" cy="216609"/>
                </a:xfrm>
                <a:custGeom>
                  <a:avLst/>
                  <a:gdLst>
                    <a:gd name="T0" fmla="*/ 421429 w 286"/>
                    <a:gd name="T1" fmla="*/ 0 h 147"/>
                    <a:gd name="T2" fmla="*/ 209241 w 286"/>
                    <a:gd name="T3" fmla="*/ 216609 h 147"/>
                    <a:gd name="T4" fmla="*/ 0 w 286"/>
                    <a:gd name="T5" fmla="*/ 0 h 147"/>
                    <a:gd name="T6" fmla="*/ 32418 w 286"/>
                    <a:gd name="T7" fmla="*/ 0 h 147"/>
                    <a:gd name="T8" fmla="*/ 210715 w 286"/>
                    <a:gd name="T9" fmla="*/ 187138 h 147"/>
                    <a:gd name="T10" fmla="*/ 389011 w 286"/>
                    <a:gd name="T11" fmla="*/ 0 h 147"/>
                    <a:gd name="T12" fmla="*/ 421429 w 286"/>
                    <a:gd name="T13" fmla="*/ 0 h 147"/>
                    <a:gd name="T14" fmla="*/ 0 60000 65536"/>
                    <a:gd name="T15" fmla="*/ 0 60000 65536"/>
                    <a:gd name="T16" fmla="*/ 0 60000 65536"/>
                    <a:gd name="T17" fmla="*/ 0 60000 65536"/>
                    <a:gd name="T18" fmla="*/ 0 60000 65536"/>
                    <a:gd name="T19" fmla="*/ 0 60000 65536"/>
                    <a:gd name="T20" fmla="*/ 0 60000 65536"/>
                    <a:gd name="T21" fmla="*/ 0 w 286"/>
                    <a:gd name="T22" fmla="*/ 0 h 147"/>
                    <a:gd name="T23" fmla="*/ 286 w 286"/>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7">
                      <a:moveTo>
                        <a:pt x="286" y="0"/>
                      </a:moveTo>
                      <a:lnTo>
                        <a:pt x="142" y="147"/>
                      </a:lnTo>
                      <a:lnTo>
                        <a:pt x="0" y="0"/>
                      </a:lnTo>
                      <a:lnTo>
                        <a:pt x="22" y="0"/>
                      </a:lnTo>
                      <a:lnTo>
                        <a:pt x="143" y="127"/>
                      </a:lnTo>
                      <a:lnTo>
                        <a:pt x="264" y="0"/>
                      </a:lnTo>
                      <a:lnTo>
                        <a:pt x="286" y="0"/>
                      </a:lnTo>
                      <a:close/>
                    </a:path>
                  </a:pathLst>
                </a:cu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48" name="Freeform 9"/>
                <p:cNvSpPr/>
                <p:nvPr/>
              </p:nvSpPr>
              <p:spPr bwMode="auto">
                <a:xfrm>
                  <a:off x="26523" y="85465"/>
                  <a:ext cx="512788" cy="735290"/>
                </a:xfrm>
                <a:custGeom>
                  <a:avLst/>
                  <a:gdLst>
                    <a:gd name="T0" fmla="*/ 92867 w 254"/>
                    <a:gd name="T1" fmla="*/ 0 h 364"/>
                    <a:gd name="T2" fmla="*/ 92867 w 254"/>
                    <a:gd name="T3" fmla="*/ 391885 h 364"/>
                    <a:gd name="T4" fmla="*/ 78735 w 254"/>
                    <a:gd name="T5" fmla="*/ 391885 h 364"/>
                    <a:gd name="T6" fmla="*/ 0 w 254"/>
                    <a:gd name="T7" fmla="*/ 472686 h 364"/>
                    <a:gd name="T8" fmla="*/ 78735 w 254"/>
                    <a:gd name="T9" fmla="*/ 551468 h 364"/>
                    <a:gd name="T10" fmla="*/ 92867 w 254"/>
                    <a:gd name="T11" fmla="*/ 551468 h 364"/>
                    <a:gd name="T12" fmla="*/ 92867 w 254"/>
                    <a:gd name="T13" fmla="*/ 735290 h 364"/>
                    <a:gd name="T14" fmla="*/ 512788 w 254"/>
                    <a:gd name="T15" fmla="*/ 735290 h 364"/>
                    <a:gd name="T16" fmla="*/ 512788 w 254"/>
                    <a:gd name="T17" fmla="*/ 551468 h 364"/>
                    <a:gd name="T18" fmla="*/ 512788 w 254"/>
                    <a:gd name="T19" fmla="*/ 391885 h 364"/>
                    <a:gd name="T20" fmla="*/ 512788 w 254"/>
                    <a:gd name="T21" fmla="*/ 0 h 364"/>
                    <a:gd name="T22" fmla="*/ 92867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49" name="Freeform 10"/>
                <p:cNvSpPr/>
                <p:nvPr/>
              </p:nvSpPr>
              <p:spPr bwMode="auto">
                <a:xfrm>
                  <a:off x="539311" y="85465"/>
                  <a:ext cx="512788" cy="735290"/>
                </a:xfrm>
                <a:custGeom>
                  <a:avLst/>
                  <a:gdLst>
                    <a:gd name="T0" fmla="*/ 434053 w 254"/>
                    <a:gd name="T1" fmla="*/ 391885 h 364"/>
                    <a:gd name="T2" fmla="*/ 419921 w 254"/>
                    <a:gd name="T3" fmla="*/ 391885 h 364"/>
                    <a:gd name="T4" fmla="*/ 419921 w 254"/>
                    <a:gd name="T5" fmla="*/ 0 h 364"/>
                    <a:gd name="T6" fmla="*/ 0 w 254"/>
                    <a:gd name="T7" fmla="*/ 0 h 364"/>
                    <a:gd name="T8" fmla="*/ 0 w 254"/>
                    <a:gd name="T9" fmla="*/ 391885 h 364"/>
                    <a:gd name="T10" fmla="*/ 0 w 254"/>
                    <a:gd name="T11" fmla="*/ 551468 h 364"/>
                    <a:gd name="T12" fmla="*/ 0 w 254"/>
                    <a:gd name="T13" fmla="*/ 735290 h 364"/>
                    <a:gd name="T14" fmla="*/ 419921 w 254"/>
                    <a:gd name="T15" fmla="*/ 735290 h 364"/>
                    <a:gd name="T16" fmla="*/ 419921 w 254"/>
                    <a:gd name="T17" fmla="*/ 551468 h 364"/>
                    <a:gd name="T18" fmla="*/ 434053 w 254"/>
                    <a:gd name="T19" fmla="*/ 551468 h 364"/>
                    <a:gd name="T20" fmla="*/ 512788 w 254"/>
                    <a:gd name="T21" fmla="*/ 472686 h 364"/>
                    <a:gd name="T22" fmla="*/ 434053 w 254"/>
                    <a:gd name="T23" fmla="*/ 391885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50" name="Oval 11"/>
                <p:cNvSpPr>
                  <a:spLocks noChangeArrowheads="1"/>
                </p:cNvSpPr>
                <p:nvPr/>
              </p:nvSpPr>
              <p:spPr bwMode="auto">
                <a:xfrm>
                  <a:off x="450899" y="1118407"/>
                  <a:ext cx="67782" cy="69256"/>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51" name="Oval 12"/>
                <p:cNvSpPr>
                  <a:spLocks noChangeArrowheads="1"/>
                </p:cNvSpPr>
                <p:nvPr/>
              </p:nvSpPr>
              <p:spPr bwMode="auto">
                <a:xfrm>
                  <a:off x="450899" y="1259866"/>
                  <a:ext cx="67782" cy="67782"/>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52" name="Oval 13"/>
                <p:cNvSpPr>
                  <a:spLocks noChangeArrowheads="1"/>
                </p:cNvSpPr>
                <p:nvPr/>
              </p:nvSpPr>
              <p:spPr bwMode="auto">
                <a:xfrm>
                  <a:off x="450899" y="1402798"/>
                  <a:ext cx="67782" cy="69256"/>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53" name="Freeform 17"/>
                <p:cNvSpPr/>
                <p:nvPr/>
              </p:nvSpPr>
              <p:spPr bwMode="auto">
                <a:xfrm>
                  <a:off x="0" y="0"/>
                  <a:ext cx="540785" cy="500999"/>
                </a:xfrm>
                <a:custGeom>
                  <a:avLst/>
                  <a:gdLst>
                    <a:gd name="T0" fmla="*/ 0 w 367"/>
                    <a:gd name="T1" fmla="*/ 0 h 340"/>
                    <a:gd name="T2" fmla="*/ 48626 w 367"/>
                    <a:gd name="T3" fmla="*/ 500999 h 340"/>
                    <a:gd name="T4" fmla="*/ 119356 w 367"/>
                    <a:gd name="T5" fmla="*/ 477423 h 340"/>
                    <a:gd name="T6" fmla="*/ 129671 w 367"/>
                    <a:gd name="T7" fmla="*/ 172403 h 340"/>
                    <a:gd name="T8" fmla="*/ 184191 w 367"/>
                    <a:gd name="T9" fmla="*/ 209241 h 340"/>
                    <a:gd name="T10" fmla="*/ 249026 w 367"/>
                    <a:gd name="T11" fmla="*/ 132617 h 340"/>
                    <a:gd name="T12" fmla="*/ 328597 w 367"/>
                    <a:gd name="T13" fmla="*/ 221029 h 340"/>
                    <a:gd name="T14" fmla="*/ 393432 w 367"/>
                    <a:gd name="T15" fmla="*/ 132617 h 340"/>
                    <a:gd name="T16" fmla="*/ 539311 w 367"/>
                    <a:gd name="T17" fmla="*/ 193032 h 340"/>
                    <a:gd name="T18" fmla="*/ 540785 w 367"/>
                    <a:gd name="T19" fmla="*/ 193032 h 340"/>
                    <a:gd name="T20" fmla="*/ 540785 w 367"/>
                    <a:gd name="T21" fmla="*/ 0 h 340"/>
                    <a:gd name="T22" fmla="*/ 0 w 367"/>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7"/>
                    <a:gd name="T37" fmla="*/ 0 h 340"/>
                    <a:gd name="T38" fmla="*/ 367 w 367"/>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7" h="340">
                      <a:moveTo>
                        <a:pt x="0" y="0"/>
                      </a:moveTo>
                      <a:lnTo>
                        <a:pt x="33" y="340"/>
                      </a:lnTo>
                      <a:lnTo>
                        <a:pt x="81" y="324"/>
                      </a:lnTo>
                      <a:lnTo>
                        <a:pt x="88" y="117"/>
                      </a:lnTo>
                      <a:lnTo>
                        <a:pt x="125" y="142"/>
                      </a:lnTo>
                      <a:lnTo>
                        <a:pt x="169" y="90"/>
                      </a:lnTo>
                      <a:lnTo>
                        <a:pt x="223" y="150"/>
                      </a:lnTo>
                      <a:lnTo>
                        <a:pt x="267" y="90"/>
                      </a:lnTo>
                      <a:lnTo>
                        <a:pt x="366" y="131"/>
                      </a:lnTo>
                      <a:lnTo>
                        <a:pt x="367" y="131"/>
                      </a:lnTo>
                      <a:lnTo>
                        <a:pt x="36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54" name="Freeform 18"/>
                <p:cNvSpPr/>
                <p:nvPr/>
              </p:nvSpPr>
              <p:spPr bwMode="auto">
                <a:xfrm>
                  <a:off x="540785" y="0"/>
                  <a:ext cx="539311" cy="503946"/>
                </a:xfrm>
                <a:custGeom>
                  <a:avLst/>
                  <a:gdLst>
                    <a:gd name="T0" fmla="*/ 0 w 366"/>
                    <a:gd name="T1" fmla="*/ 0 h 342"/>
                    <a:gd name="T2" fmla="*/ 0 w 366"/>
                    <a:gd name="T3" fmla="*/ 193032 h 342"/>
                    <a:gd name="T4" fmla="*/ 106094 w 366"/>
                    <a:gd name="T5" fmla="*/ 132617 h 342"/>
                    <a:gd name="T6" fmla="*/ 209241 w 366"/>
                    <a:gd name="T7" fmla="*/ 193032 h 342"/>
                    <a:gd name="T8" fmla="*/ 299126 w 366"/>
                    <a:gd name="T9" fmla="*/ 132617 h 342"/>
                    <a:gd name="T10" fmla="*/ 347752 w 366"/>
                    <a:gd name="T11" fmla="*/ 193032 h 342"/>
                    <a:gd name="T12" fmla="*/ 418482 w 366"/>
                    <a:gd name="T13" fmla="*/ 162088 h 342"/>
                    <a:gd name="T14" fmla="*/ 418482 w 366"/>
                    <a:gd name="T15" fmla="*/ 477423 h 342"/>
                    <a:gd name="T16" fmla="*/ 490685 w 366"/>
                    <a:gd name="T17" fmla="*/ 503946 h 342"/>
                    <a:gd name="T18" fmla="*/ 539311 w 366"/>
                    <a:gd name="T19" fmla="*/ 0 h 342"/>
                    <a:gd name="T20" fmla="*/ 0 w 366"/>
                    <a:gd name="T21" fmla="*/ 0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6"/>
                    <a:gd name="T34" fmla="*/ 0 h 342"/>
                    <a:gd name="T35" fmla="*/ 366 w 366"/>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6" h="342">
                      <a:moveTo>
                        <a:pt x="0" y="0"/>
                      </a:moveTo>
                      <a:lnTo>
                        <a:pt x="0" y="131"/>
                      </a:lnTo>
                      <a:lnTo>
                        <a:pt x="72" y="90"/>
                      </a:lnTo>
                      <a:lnTo>
                        <a:pt x="142" y="131"/>
                      </a:lnTo>
                      <a:lnTo>
                        <a:pt x="203" y="90"/>
                      </a:lnTo>
                      <a:lnTo>
                        <a:pt x="236" y="131"/>
                      </a:lnTo>
                      <a:lnTo>
                        <a:pt x="284" y="110"/>
                      </a:lnTo>
                      <a:lnTo>
                        <a:pt x="284" y="324"/>
                      </a:lnTo>
                      <a:lnTo>
                        <a:pt x="333" y="342"/>
                      </a:lnTo>
                      <a:lnTo>
                        <a:pt x="366"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7184" name="组合 4"/>
            <p:cNvGrpSpPr/>
            <p:nvPr/>
          </p:nvGrpSpPr>
          <p:grpSpPr bwMode="auto">
            <a:xfrm>
              <a:off x="896938" y="7938"/>
              <a:ext cx="1519237" cy="2046287"/>
              <a:chOff x="0" y="0"/>
              <a:chExt cx="1237854" cy="1667480"/>
            </a:xfrm>
          </p:grpSpPr>
          <p:sp>
            <p:nvSpPr>
              <p:cNvPr id="7230" name="任意多边形 130"/>
              <p:cNvSpPr/>
              <p:nvPr/>
            </p:nvSpPr>
            <p:spPr bwMode="auto">
              <a:xfrm>
                <a:off x="35455" y="102137"/>
                <a:ext cx="1202399" cy="1565343"/>
              </a:xfrm>
              <a:custGeom>
                <a:avLst/>
                <a:gdLst>
                  <a:gd name="T0" fmla="*/ 175350 w 1202399"/>
                  <a:gd name="T1" fmla="*/ 840368 h 1565343"/>
                  <a:gd name="T2" fmla="*/ 403747 w 1202399"/>
                  <a:gd name="T3" fmla="*/ 840368 h 1565343"/>
                  <a:gd name="T4" fmla="*/ 589412 w 1202399"/>
                  <a:gd name="T5" fmla="*/ 840368 h 1565343"/>
                  <a:gd name="T6" fmla="*/ 773603 w 1202399"/>
                  <a:gd name="T7" fmla="*/ 840368 h 1565343"/>
                  <a:gd name="T8" fmla="*/ 1003474 w 1202399"/>
                  <a:gd name="T9" fmla="*/ 840368 h 1565343"/>
                  <a:gd name="T10" fmla="*/ 1003474 w 1202399"/>
                  <a:gd name="T11" fmla="*/ 1565343 h 1565343"/>
                  <a:gd name="T12" fmla="*/ 589412 w 1202399"/>
                  <a:gd name="T13" fmla="*/ 1565343 h 1565343"/>
                  <a:gd name="T14" fmla="*/ 175350 w 1202399"/>
                  <a:gd name="T15" fmla="*/ 1565343 h 1565343"/>
                  <a:gd name="T16" fmla="*/ 175350 w 1202399"/>
                  <a:gd name="T17" fmla="*/ 840368 h 1565343"/>
                  <a:gd name="T18" fmla="*/ 790704 w 1202399"/>
                  <a:gd name="T19" fmla="*/ 1584 h 1565343"/>
                  <a:gd name="T20" fmla="*/ 1202399 w 1202399"/>
                  <a:gd name="T21" fmla="*/ 333542 h 1565343"/>
                  <a:gd name="T22" fmla="*/ 1045327 w 1202399"/>
                  <a:gd name="T23" fmla="*/ 403119 h 1565343"/>
                  <a:gd name="T24" fmla="*/ 1003299 w 1202399"/>
                  <a:gd name="T25" fmla="*/ 411571 h 1565343"/>
                  <a:gd name="T26" fmla="*/ 1003299 w 1202399"/>
                  <a:gd name="T27" fmla="*/ 502467 h 1565343"/>
                  <a:gd name="T28" fmla="*/ 1017228 w 1202399"/>
                  <a:gd name="T29" fmla="*/ 502467 h 1565343"/>
                  <a:gd name="T30" fmla="*/ 1094832 w 1202399"/>
                  <a:gd name="T31" fmla="*/ 581973 h 1565343"/>
                  <a:gd name="T32" fmla="*/ 1017228 w 1202399"/>
                  <a:gd name="T33" fmla="*/ 659491 h 1565343"/>
                  <a:gd name="T34" fmla="*/ 1003299 w 1202399"/>
                  <a:gd name="T35" fmla="*/ 659491 h 1565343"/>
                  <a:gd name="T36" fmla="*/ 1003299 w 1202399"/>
                  <a:gd name="T37" fmla="*/ 840366 h 1565343"/>
                  <a:gd name="T38" fmla="*/ 589412 w 1202399"/>
                  <a:gd name="T39" fmla="*/ 840366 h 1565343"/>
                  <a:gd name="T40" fmla="*/ 589412 w 1202399"/>
                  <a:gd name="T41" fmla="*/ 659491 h 1565343"/>
                  <a:gd name="T42" fmla="*/ 589412 w 1202399"/>
                  <a:gd name="T43" fmla="*/ 502467 h 1565343"/>
                  <a:gd name="T44" fmla="*/ 589412 w 1202399"/>
                  <a:gd name="T45" fmla="*/ 339791 h 1565343"/>
                  <a:gd name="T46" fmla="*/ 589412 w 1202399"/>
                  <a:gd name="T47" fmla="*/ 279892 h 1565343"/>
                  <a:gd name="T48" fmla="*/ 589412 w 1202399"/>
                  <a:gd name="T49" fmla="*/ 276011 h 1565343"/>
                  <a:gd name="T50" fmla="*/ 589412 w 1202399"/>
                  <a:gd name="T51" fmla="*/ 266794 h 1565343"/>
                  <a:gd name="T52" fmla="*/ 589412 w 1202399"/>
                  <a:gd name="T53" fmla="*/ 248845 h 1565343"/>
                  <a:gd name="T54" fmla="*/ 589412 w 1202399"/>
                  <a:gd name="T55" fmla="*/ 244144 h 1565343"/>
                  <a:gd name="T56" fmla="*/ 589412 w 1202399"/>
                  <a:gd name="T57" fmla="*/ 219253 h 1565343"/>
                  <a:gd name="T58" fmla="*/ 589412 w 1202399"/>
                  <a:gd name="T59" fmla="*/ 175107 h 1565343"/>
                  <a:gd name="T60" fmla="*/ 589412 w 1202399"/>
                  <a:gd name="T61" fmla="*/ 116865 h 1565343"/>
                  <a:gd name="T62" fmla="*/ 589412 w 1202399"/>
                  <a:gd name="T63" fmla="*/ 113498 h 1565343"/>
                  <a:gd name="T64" fmla="*/ 589412 w 1202399"/>
                  <a:gd name="T65" fmla="*/ 31513 h 1565343"/>
                  <a:gd name="T66" fmla="*/ 790704 w 1202399"/>
                  <a:gd name="T67" fmla="*/ 1584 h 1565343"/>
                  <a:gd name="T68" fmla="*/ 400989 w 1202399"/>
                  <a:gd name="T69" fmla="*/ 557 h 1565343"/>
                  <a:gd name="T70" fmla="*/ 589411 w 1202399"/>
                  <a:gd name="T71" fmla="*/ 31647 h 1565343"/>
                  <a:gd name="T72" fmla="*/ 589411 w 1202399"/>
                  <a:gd name="T73" fmla="*/ 92370 h 1565343"/>
                  <a:gd name="T74" fmla="*/ 589411 w 1202399"/>
                  <a:gd name="T75" fmla="*/ 116865 h 1565343"/>
                  <a:gd name="T76" fmla="*/ 589411 w 1202399"/>
                  <a:gd name="T77" fmla="*/ 122890 h 1565343"/>
                  <a:gd name="T78" fmla="*/ 589411 w 1202399"/>
                  <a:gd name="T79" fmla="*/ 136576 h 1565343"/>
                  <a:gd name="T80" fmla="*/ 589411 w 1202399"/>
                  <a:gd name="T81" fmla="*/ 137199 h 1565343"/>
                  <a:gd name="T82" fmla="*/ 589411 w 1202399"/>
                  <a:gd name="T83" fmla="*/ 165065 h 1565343"/>
                  <a:gd name="T84" fmla="*/ 589411 w 1202399"/>
                  <a:gd name="T85" fmla="*/ 198270 h 1565343"/>
                  <a:gd name="T86" fmla="*/ 589411 w 1202399"/>
                  <a:gd name="T87" fmla="*/ 211006 h 1565343"/>
                  <a:gd name="T88" fmla="*/ 589411 w 1202399"/>
                  <a:gd name="T89" fmla="*/ 279541 h 1565343"/>
                  <a:gd name="T90" fmla="*/ 589411 w 1202399"/>
                  <a:gd name="T91" fmla="*/ 280367 h 1565343"/>
                  <a:gd name="T92" fmla="*/ 589411 w 1202399"/>
                  <a:gd name="T93" fmla="*/ 375188 h 1565343"/>
                  <a:gd name="T94" fmla="*/ 589411 w 1202399"/>
                  <a:gd name="T95" fmla="*/ 502467 h 1565343"/>
                  <a:gd name="T96" fmla="*/ 589411 w 1202399"/>
                  <a:gd name="T97" fmla="*/ 659491 h 1565343"/>
                  <a:gd name="T98" fmla="*/ 589411 w 1202399"/>
                  <a:gd name="T99" fmla="*/ 840366 h 1565343"/>
                  <a:gd name="T100" fmla="*/ 174317 w 1202399"/>
                  <a:gd name="T101" fmla="*/ 840366 h 1565343"/>
                  <a:gd name="T102" fmla="*/ 174317 w 1202399"/>
                  <a:gd name="T103" fmla="*/ 659491 h 1565343"/>
                  <a:gd name="T104" fmla="*/ 160348 w 1202399"/>
                  <a:gd name="T105" fmla="*/ 659491 h 1565343"/>
                  <a:gd name="T106" fmla="*/ 82518 w 1202399"/>
                  <a:gd name="T107" fmla="*/ 581973 h 1565343"/>
                  <a:gd name="T108" fmla="*/ 160348 w 1202399"/>
                  <a:gd name="T109" fmla="*/ 502467 h 1565343"/>
                  <a:gd name="T110" fmla="*/ 174317 w 1202399"/>
                  <a:gd name="T111" fmla="*/ 502467 h 1565343"/>
                  <a:gd name="T112" fmla="*/ 174317 w 1202399"/>
                  <a:gd name="T113" fmla="*/ 454267 h 1565343"/>
                  <a:gd name="T114" fmla="*/ 174317 w 1202399"/>
                  <a:gd name="T115" fmla="*/ 408937 h 1565343"/>
                  <a:gd name="T116" fmla="*/ 139419 w 1202399"/>
                  <a:gd name="T117" fmla="*/ 397888 h 1565343"/>
                  <a:gd name="T118" fmla="*/ 0 w 1202399"/>
                  <a:gd name="T119" fmla="*/ 334091 h 1565343"/>
                  <a:gd name="T120" fmla="*/ 400989 w 1202399"/>
                  <a:gd name="T121" fmla="*/ 557 h 15653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2399"/>
                  <a:gd name="T184" fmla="*/ 0 h 1565343"/>
                  <a:gd name="T185" fmla="*/ 1202399 w 1202399"/>
                  <a:gd name="T186" fmla="*/ 1565343 h 15653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2399" h="1565343">
                    <a:moveTo>
                      <a:pt x="175350" y="840368"/>
                    </a:moveTo>
                    <a:lnTo>
                      <a:pt x="403747" y="840368"/>
                    </a:lnTo>
                    <a:lnTo>
                      <a:pt x="589412" y="840368"/>
                    </a:lnTo>
                    <a:lnTo>
                      <a:pt x="773603" y="840368"/>
                    </a:lnTo>
                    <a:lnTo>
                      <a:pt x="1003474" y="840368"/>
                    </a:lnTo>
                    <a:lnTo>
                      <a:pt x="1003474" y="1565343"/>
                    </a:lnTo>
                    <a:lnTo>
                      <a:pt x="589412" y="1565343"/>
                    </a:lnTo>
                    <a:lnTo>
                      <a:pt x="175350" y="1565343"/>
                    </a:lnTo>
                    <a:lnTo>
                      <a:pt x="175350" y="840368"/>
                    </a:lnTo>
                    <a:close/>
                    <a:moveTo>
                      <a:pt x="790704" y="1584"/>
                    </a:moveTo>
                    <a:cubicBezTo>
                      <a:pt x="973275" y="12761"/>
                      <a:pt x="1102391" y="141297"/>
                      <a:pt x="1202399" y="333542"/>
                    </a:cubicBezTo>
                    <a:cubicBezTo>
                      <a:pt x="1149658" y="364838"/>
                      <a:pt x="1097291" y="388310"/>
                      <a:pt x="1045327" y="403119"/>
                    </a:cubicBezTo>
                    <a:lnTo>
                      <a:pt x="1003299" y="411571"/>
                    </a:lnTo>
                    <a:lnTo>
                      <a:pt x="1003299" y="502467"/>
                    </a:lnTo>
                    <a:cubicBezTo>
                      <a:pt x="1003299" y="502467"/>
                      <a:pt x="1003299" y="502467"/>
                      <a:pt x="1017228" y="502467"/>
                    </a:cubicBezTo>
                    <a:cubicBezTo>
                      <a:pt x="1059015" y="502467"/>
                      <a:pt x="1094832" y="538245"/>
                      <a:pt x="1094832" y="581973"/>
                    </a:cubicBezTo>
                    <a:cubicBezTo>
                      <a:pt x="1094832" y="625701"/>
                      <a:pt x="1059015" y="659491"/>
                      <a:pt x="1017228" y="659491"/>
                    </a:cubicBezTo>
                    <a:cubicBezTo>
                      <a:pt x="1017228" y="659491"/>
                      <a:pt x="1017228" y="659491"/>
                      <a:pt x="1003299" y="659491"/>
                    </a:cubicBezTo>
                    <a:cubicBezTo>
                      <a:pt x="1003299" y="659491"/>
                      <a:pt x="1003299" y="659491"/>
                      <a:pt x="1003299" y="840366"/>
                    </a:cubicBezTo>
                    <a:cubicBezTo>
                      <a:pt x="1003299" y="840366"/>
                      <a:pt x="1003299" y="840366"/>
                      <a:pt x="589412" y="840366"/>
                    </a:cubicBezTo>
                    <a:cubicBezTo>
                      <a:pt x="589412" y="840366"/>
                      <a:pt x="589412" y="840366"/>
                      <a:pt x="589412" y="659491"/>
                    </a:cubicBezTo>
                    <a:cubicBezTo>
                      <a:pt x="589412" y="659491"/>
                      <a:pt x="589412" y="659491"/>
                      <a:pt x="589412" y="502467"/>
                    </a:cubicBezTo>
                    <a:cubicBezTo>
                      <a:pt x="589412" y="502467"/>
                      <a:pt x="589412" y="502467"/>
                      <a:pt x="589412" y="339791"/>
                    </a:cubicBezTo>
                    <a:lnTo>
                      <a:pt x="589412" y="279892"/>
                    </a:lnTo>
                    <a:lnTo>
                      <a:pt x="589412" y="276011"/>
                    </a:lnTo>
                    <a:lnTo>
                      <a:pt x="589412" y="266794"/>
                    </a:lnTo>
                    <a:lnTo>
                      <a:pt x="589412" y="248845"/>
                    </a:lnTo>
                    <a:lnTo>
                      <a:pt x="589412" y="244144"/>
                    </a:lnTo>
                    <a:lnTo>
                      <a:pt x="589412" y="219253"/>
                    </a:lnTo>
                    <a:lnTo>
                      <a:pt x="589412" y="175107"/>
                    </a:lnTo>
                    <a:lnTo>
                      <a:pt x="589412" y="116865"/>
                    </a:lnTo>
                    <a:lnTo>
                      <a:pt x="589412" y="113498"/>
                    </a:lnTo>
                    <a:cubicBezTo>
                      <a:pt x="589412" y="89727"/>
                      <a:pt x="589412" y="62561"/>
                      <a:pt x="589412" y="31513"/>
                    </a:cubicBezTo>
                    <a:cubicBezTo>
                      <a:pt x="663050" y="7172"/>
                      <a:pt x="729847" y="-2142"/>
                      <a:pt x="790704" y="1584"/>
                    </a:cubicBezTo>
                    <a:close/>
                    <a:moveTo>
                      <a:pt x="400989" y="557"/>
                    </a:moveTo>
                    <a:cubicBezTo>
                      <a:pt x="458610" y="-2552"/>
                      <a:pt x="521211" y="7273"/>
                      <a:pt x="589411" y="31647"/>
                    </a:cubicBezTo>
                    <a:cubicBezTo>
                      <a:pt x="589411" y="31647"/>
                      <a:pt x="589411" y="31647"/>
                      <a:pt x="589411" y="92370"/>
                    </a:cubicBezTo>
                    <a:lnTo>
                      <a:pt x="589411" y="116865"/>
                    </a:lnTo>
                    <a:cubicBezTo>
                      <a:pt x="589411" y="116865"/>
                      <a:pt x="589411" y="116865"/>
                      <a:pt x="589411" y="122890"/>
                    </a:cubicBezTo>
                    <a:lnTo>
                      <a:pt x="589411" y="136576"/>
                    </a:lnTo>
                    <a:lnTo>
                      <a:pt x="589411" y="137199"/>
                    </a:lnTo>
                    <a:cubicBezTo>
                      <a:pt x="589411" y="143978"/>
                      <a:pt x="589411" y="153015"/>
                      <a:pt x="589411" y="165065"/>
                    </a:cubicBezTo>
                    <a:lnTo>
                      <a:pt x="589411" y="198270"/>
                    </a:lnTo>
                    <a:lnTo>
                      <a:pt x="589411" y="211006"/>
                    </a:lnTo>
                    <a:cubicBezTo>
                      <a:pt x="589411" y="229834"/>
                      <a:pt x="589411" y="252428"/>
                      <a:pt x="589411" y="279541"/>
                    </a:cubicBezTo>
                    <a:lnTo>
                      <a:pt x="589411" y="280367"/>
                    </a:lnTo>
                    <a:lnTo>
                      <a:pt x="589411" y="375188"/>
                    </a:lnTo>
                    <a:cubicBezTo>
                      <a:pt x="589411" y="412092"/>
                      <a:pt x="589411" y="454267"/>
                      <a:pt x="589411" y="502467"/>
                    </a:cubicBezTo>
                    <a:cubicBezTo>
                      <a:pt x="589411" y="502467"/>
                      <a:pt x="589411" y="502467"/>
                      <a:pt x="589411" y="659491"/>
                    </a:cubicBezTo>
                    <a:cubicBezTo>
                      <a:pt x="589411" y="659491"/>
                      <a:pt x="589411" y="659491"/>
                      <a:pt x="589411" y="840366"/>
                    </a:cubicBezTo>
                    <a:cubicBezTo>
                      <a:pt x="589411" y="840366"/>
                      <a:pt x="589411" y="840366"/>
                      <a:pt x="174317" y="840366"/>
                    </a:cubicBezTo>
                    <a:cubicBezTo>
                      <a:pt x="174317" y="840366"/>
                      <a:pt x="174317" y="840366"/>
                      <a:pt x="174317" y="659491"/>
                    </a:cubicBezTo>
                    <a:cubicBezTo>
                      <a:pt x="174317" y="659491"/>
                      <a:pt x="174317" y="659491"/>
                      <a:pt x="160348" y="659491"/>
                    </a:cubicBezTo>
                    <a:cubicBezTo>
                      <a:pt x="118439" y="659491"/>
                      <a:pt x="82518" y="625701"/>
                      <a:pt x="82518" y="581973"/>
                    </a:cubicBezTo>
                    <a:cubicBezTo>
                      <a:pt x="82518" y="538245"/>
                      <a:pt x="118439" y="502467"/>
                      <a:pt x="160348" y="502467"/>
                    </a:cubicBezTo>
                    <a:cubicBezTo>
                      <a:pt x="160348" y="502467"/>
                      <a:pt x="160348" y="502467"/>
                      <a:pt x="174317" y="502467"/>
                    </a:cubicBezTo>
                    <a:cubicBezTo>
                      <a:pt x="174317" y="502467"/>
                      <a:pt x="174317" y="502467"/>
                      <a:pt x="174317" y="454267"/>
                    </a:cubicBezTo>
                    <a:lnTo>
                      <a:pt x="174317" y="408937"/>
                    </a:lnTo>
                    <a:lnTo>
                      <a:pt x="139419" y="397888"/>
                    </a:lnTo>
                    <a:cubicBezTo>
                      <a:pt x="92593" y="379980"/>
                      <a:pt x="46297" y="356973"/>
                      <a:pt x="0" y="334091"/>
                    </a:cubicBezTo>
                    <a:cubicBezTo>
                      <a:pt x="100060" y="135612"/>
                      <a:pt x="228123" y="9884"/>
                      <a:pt x="400989" y="557"/>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7231" name="组合 2"/>
              <p:cNvGrpSpPr/>
              <p:nvPr/>
            </p:nvGrpSpPr>
            <p:grpSpPr bwMode="auto">
              <a:xfrm>
                <a:off x="0" y="0"/>
                <a:ext cx="1202399" cy="1631194"/>
                <a:chOff x="0" y="0"/>
                <a:chExt cx="1202399" cy="1631194"/>
              </a:xfrm>
            </p:grpSpPr>
            <p:sp>
              <p:nvSpPr>
                <p:cNvPr id="7232" name="Rectangle 36"/>
                <p:cNvSpPr>
                  <a:spLocks noChangeArrowheads="1"/>
                </p:cNvSpPr>
                <p:nvPr/>
              </p:nvSpPr>
              <p:spPr bwMode="auto">
                <a:xfrm>
                  <a:off x="589412" y="906219"/>
                  <a:ext cx="414062" cy="7249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33" name="Rectangle 37"/>
                <p:cNvSpPr>
                  <a:spLocks noChangeArrowheads="1"/>
                </p:cNvSpPr>
                <p:nvPr/>
              </p:nvSpPr>
              <p:spPr bwMode="auto">
                <a:xfrm>
                  <a:off x="175350" y="906219"/>
                  <a:ext cx="414062" cy="72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34" name="Freeform 38"/>
                <p:cNvSpPr/>
                <p:nvPr/>
              </p:nvSpPr>
              <p:spPr bwMode="auto">
                <a:xfrm>
                  <a:off x="82518" y="182716"/>
                  <a:ext cx="506893" cy="723501"/>
                </a:xfrm>
                <a:custGeom>
                  <a:avLst/>
                  <a:gdLst>
                    <a:gd name="T0" fmla="*/ 91800 w 254"/>
                    <a:gd name="T1" fmla="*/ 0 h 364"/>
                    <a:gd name="T2" fmla="*/ 91800 w 254"/>
                    <a:gd name="T3" fmla="*/ 385602 h 364"/>
                    <a:gd name="T4" fmla="*/ 77830 w 254"/>
                    <a:gd name="T5" fmla="*/ 385602 h 364"/>
                    <a:gd name="T6" fmla="*/ 0 w 254"/>
                    <a:gd name="T7" fmla="*/ 465108 h 364"/>
                    <a:gd name="T8" fmla="*/ 77830 w 254"/>
                    <a:gd name="T9" fmla="*/ 542626 h 364"/>
                    <a:gd name="T10" fmla="*/ 91800 w 254"/>
                    <a:gd name="T11" fmla="*/ 542626 h 364"/>
                    <a:gd name="T12" fmla="*/ 91800 w 254"/>
                    <a:gd name="T13" fmla="*/ 723501 h 364"/>
                    <a:gd name="T14" fmla="*/ 506893 w 254"/>
                    <a:gd name="T15" fmla="*/ 723501 h 364"/>
                    <a:gd name="T16" fmla="*/ 506893 w 254"/>
                    <a:gd name="T17" fmla="*/ 542626 h 364"/>
                    <a:gd name="T18" fmla="*/ 506893 w 254"/>
                    <a:gd name="T19" fmla="*/ 385602 h 364"/>
                    <a:gd name="T20" fmla="*/ 506893 w 254"/>
                    <a:gd name="T21" fmla="*/ 0 h 364"/>
                    <a:gd name="T22" fmla="*/ 9180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35" name="Freeform 39"/>
                <p:cNvSpPr/>
                <p:nvPr/>
              </p:nvSpPr>
              <p:spPr bwMode="auto">
                <a:xfrm>
                  <a:off x="589412" y="182716"/>
                  <a:ext cx="505420" cy="723501"/>
                </a:xfrm>
                <a:custGeom>
                  <a:avLst/>
                  <a:gdLst>
                    <a:gd name="T0" fmla="*/ 427816 w 254"/>
                    <a:gd name="T1" fmla="*/ 385602 h 364"/>
                    <a:gd name="T2" fmla="*/ 413887 w 254"/>
                    <a:gd name="T3" fmla="*/ 385602 h 364"/>
                    <a:gd name="T4" fmla="*/ 413887 w 254"/>
                    <a:gd name="T5" fmla="*/ 0 h 364"/>
                    <a:gd name="T6" fmla="*/ 0 w 254"/>
                    <a:gd name="T7" fmla="*/ 0 h 364"/>
                    <a:gd name="T8" fmla="*/ 0 w 254"/>
                    <a:gd name="T9" fmla="*/ 385602 h 364"/>
                    <a:gd name="T10" fmla="*/ 0 w 254"/>
                    <a:gd name="T11" fmla="*/ 542626 h 364"/>
                    <a:gd name="T12" fmla="*/ 0 w 254"/>
                    <a:gd name="T13" fmla="*/ 723501 h 364"/>
                    <a:gd name="T14" fmla="*/ 413887 w 254"/>
                    <a:gd name="T15" fmla="*/ 723501 h 364"/>
                    <a:gd name="T16" fmla="*/ 413887 w 254"/>
                    <a:gd name="T17" fmla="*/ 542626 h 364"/>
                    <a:gd name="T18" fmla="*/ 427816 w 254"/>
                    <a:gd name="T19" fmla="*/ 542626 h 364"/>
                    <a:gd name="T20" fmla="*/ 505420 w 254"/>
                    <a:gd name="T21" fmla="*/ 465108 h 364"/>
                    <a:gd name="T22" fmla="*/ 427816 w 254"/>
                    <a:gd name="T23" fmla="*/ 38560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36" name="Freeform 42"/>
                <p:cNvSpPr/>
                <p:nvPr/>
              </p:nvSpPr>
              <p:spPr bwMode="auto">
                <a:xfrm>
                  <a:off x="0" y="0"/>
                  <a:ext cx="589411" cy="584990"/>
                </a:xfrm>
                <a:custGeom>
                  <a:avLst/>
                  <a:gdLst>
                    <a:gd name="T0" fmla="*/ 0 w 296"/>
                    <a:gd name="T1" fmla="*/ 399942 h 294"/>
                    <a:gd name="T2" fmla="*/ 589411 w 296"/>
                    <a:gd name="T3" fmla="*/ 346219 h 294"/>
                    <a:gd name="T4" fmla="*/ 589411 w 296"/>
                    <a:gd name="T5" fmla="*/ 97498 h 294"/>
                    <a:gd name="T6" fmla="*/ 0 w 296"/>
                    <a:gd name="T7" fmla="*/ 399942 h 294"/>
                    <a:gd name="T8" fmla="*/ 0 60000 65536"/>
                    <a:gd name="T9" fmla="*/ 0 60000 65536"/>
                    <a:gd name="T10" fmla="*/ 0 60000 65536"/>
                    <a:gd name="T11" fmla="*/ 0 60000 65536"/>
                    <a:gd name="T12" fmla="*/ 0 w 296"/>
                    <a:gd name="T13" fmla="*/ 0 h 294"/>
                    <a:gd name="T14" fmla="*/ 296 w 296"/>
                    <a:gd name="T15" fmla="*/ 294 h 294"/>
                  </a:gdLst>
                  <a:ahLst/>
                  <a:cxnLst>
                    <a:cxn ang="T8">
                      <a:pos x="T0" y="T1"/>
                    </a:cxn>
                    <a:cxn ang="T9">
                      <a:pos x="T2" y="T3"/>
                    </a:cxn>
                    <a:cxn ang="T10">
                      <a:pos x="T4" y="T5"/>
                    </a:cxn>
                    <a:cxn ang="T11">
                      <a:pos x="T6" y="T7"/>
                    </a:cxn>
                  </a:cxnLst>
                  <a:rect l="T12" t="T13" r="T14" b="T15"/>
                  <a:pathLst>
                    <a:path w="296" h="294">
                      <a:moveTo>
                        <a:pt x="0" y="201"/>
                      </a:moveTo>
                      <a:cubicBezTo>
                        <a:pt x="93" y="247"/>
                        <a:pt x="186" y="294"/>
                        <a:pt x="296" y="174"/>
                      </a:cubicBezTo>
                      <a:cubicBezTo>
                        <a:pt x="296" y="49"/>
                        <a:pt x="296" y="49"/>
                        <a:pt x="296" y="49"/>
                      </a:cubicBezTo>
                      <a:cubicBezTo>
                        <a:pt x="159" y="0"/>
                        <a:pt x="67" y="68"/>
                        <a:pt x="0" y="201"/>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37" name="Freeform 43"/>
                <p:cNvSpPr/>
                <p:nvPr/>
              </p:nvSpPr>
              <p:spPr bwMode="auto">
                <a:xfrm>
                  <a:off x="589412" y="0"/>
                  <a:ext cx="612987" cy="524576"/>
                </a:xfrm>
                <a:custGeom>
                  <a:avLst/>
                  <a:gdLst>
                    <a:gd name="T0" fmla="*/ 0 w 308"/>
                    <a:gd name="T1" fmla="*/ 97364 h 264"/>
                    <a:gd name="T2" fmla="*/ 0 w 308"/>
                    <a:gd name="T3" fmla="*/ 345743 h 264"/>
                    <a:gd name="T4" fmla="*/ 612987 w 308"/>
                    <a:gd name="T5" fmla="*/ 399393 h 264"/>
                    <a:gd name="T6" fmla="*/ 0 w 308"/>
                    <a:gd name="T7" fmla="*/ 97364 h 264"/>
                    <a:gd name="T8" fmla="*/ 0 60000 65536"/>
                    <a:gd name="T9" fmla="*/ 0 60000 65536"/>
                    <a:gd name="T10" fmla="*/ 0 60000 65536"/>
                    <a:gd name="T11" fmla="*/ 0 60000 65536"/>
                    <a:gd name="T12" fmla="*/ 0 w 308"/>
                    <a:gd name="T13" fmla="*/ 0 h 264"/>
                    <a:gd name="T14" fmla="*/ 308 w 308"/>
                    <a:gd name="T15" fmla="*/ 264 h 264"/>
                  </a:gdLst>
                  <a:ahLst/>
                  <a:cxnLst>
                    <a:cxn ang="T8">
                      <a:pos x="T0" y="T1"/>
                    </a:cxn>
                    <a:cxn ang="T9">
                      <a:pos x="T2" y="T3"/>
                    </a:cxn>
                    <a:cxn ang="T10">
                      <a:pos x="T4" y="T5"/>
                    </a:cxn>
                    <a:cxn ang="T11">
                      <a:pos x="T6" y="T7"/>
                    </a:cxn>
                  </a:cxnLst>
                  <a:rect l="T12" t="T13" r="T14" b="T15"/>
                  <a:pathLst>
                    <a:path w="308" h="264">
                      <a:moveTo>
                        <a:pt x="0" y="49"/>
                      </a:moveTo>
                      <a:cubicBezTo>
                        <a:pt x="0" y="174"/>
                        <a:pt x="0" y="174"/>
                        <a:pt x="0" y="174"/>
                      </a:cubicBezTo>
                      <a:cubicBezTo>
                        <a:pt x="99" y="264"/>
                        <a:pt x="202" y="264"/>
                        <a:pt x="308" y="201"/>
                      </a:cubicBezTo>
                      <a:cubicBezTo>
                        <a:pt x="241" y="72"/>
                        <a:pt x="148" y="0"/>
                        <a:pt x="0"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38" name="Freeform 44"/>
                <p:cNvSpPr/>
                <p:nvPr/>
              </p:nvSpPr>
              <p:spPr bwMode="auto">
                <a:xfrm>
                  <a:off x="175350" y="906219"/>
                  <a:ext cx="414062" cy="724975"/>
                </a:xfrm>
                <a:custGeom>
                  <a:avLst/>
                  <a:gdLst>
                    <a:gd name="T0" fmla="*/ 228397 w 281"/>
                    <a:gd name="T1" fmla="*/ 0 h 492"/>
                    <a:gd name="T2" fmla="*/ 0 w 281"/>
                    <a:gd name="T3" fmla="*/ 0 h 492"/>
                    <a:gd name="T4" fmla="*/ 0 w 281"/>
                    <a:gd name="T5" fmla="*/ 724975 h 492"/>
                    <a:gd name="T6" fmla="*/ 414062 w 281"/>
                    <a:gd name="T7" fmla="*/ 724975 h 492"/>
                    <a:gd name="T8" fmla="*/ 414062 w 281"/>
                    <a:gd name="T9" fmla="*/ 375749 h 492"/>
                    <a:gd name="T10" fmla="*/ 228397 w 281"/>
                    <a:gd name="T11" fmla="*/ 0 h 492"/>
                    <a:gd name="T12" fmla="*/ 0 60000 65536"/>
                    <a:gd name="T13" fmla="*/ 0 60000 65536"/>
                    <a:gd name="T14" fmla="*/ 0 60000 65536"/>
                    <a:gd name="T15" fmla="*/ 0 60000 65536"/>
                    <a:gd name="T16" fmla="*/ 0 60000 65536"/>
                    <a:gd name="T17" fmla="*/ 0 60000 65536"/>
                    <a:gd name="T18" fmla="*/ 0 w 281"/>
                    <a:gd name="T19" fmla="*/ 0 h 492"/>
                    <a:gd name="T20" fmla="*/ 281 w 281"/>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81" h="492">
                      <a:moveTo>
                        <a:pt x="155" y="0"/>
                      </a:moveTo>
                      <a:lnTo>
                        <a:pt x="0" y="0"/>
                      </a:lnTo>
                      <a:lnTo>
                        <a:pt x="0" y="492"/>
                      </a:lnTo>
                      <a:lnTo>
                        <a:pt x="281" y="492"/>
                      </a:lnTo>
                      <a:lnTo>
                        <a:pt x="281" y="255"/>
                      </a:lnTo>
                      <a:lnTo>
                        <a:pt x="155" y="0"/>
                      </a:lnTo>
                      <a:close/>
                    </a:path>
                  </a:pathLst>
                </a:custGeom>
                <a:solidFill>
                  <a:srgbClr val="575A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39" name="Freeform 45"/>
                <p:cNvSpPr/>
                <p:nvPr/>
              </p:nvSpPr>
              <p:spPr bwMode="auto">
                <a:xfrm>
                  <a:off x="589412" y="906219"/>
                  <a:ext cx="414062" cy="724975"/>
                </a:xfrm>
                <a:custGeom>
                  <a:avLst/>
                  <a:gdLst>
                    <a:gd name="T0" fmla="*/ 414062 w 281"/>
                    <a:gd name="T1" fmla="*/ 0 h 492"/>
                    <a:gd name="T2" fmla="*/ 184191 w 281"/>
                    <a:gd name="T3" fmla="*/ 0 h 492"/>
                    <a:gd name="T4" fmla="*/ 0 w 281"/>
                    <a:gd name="T5" fmla="*/ 375749 h 492"/>
                    <a:gd name="T6" fmla="*/ 0 w 281"/>
                    <a:gd name="T7" fmla="*/ 724975 h 492"/>
                    <a:gd name="T8" fmla="*/ 414062 w 281"/>
                    <a:gd name="T9" fmla="*/ 724975 h 492"/>
                    <a:gd name="T10" fmla="*/ 414062 w 281"/>
                    <a:gd name="T11" fmla="*/ 0 h 492"/>
                    <a:gd name="T12" fmla="*/ 0 60000 65536"/>
                    <a:gd name="T13" fmla="*/ 0 60000 65536"/>
                    <a:gd name="T14" fmla="*/ 0 60000 65536"/>
                    <a:gd name="T15" fmla="*/ 0 60000 65536"/>
                    <a:gd name="T16" fmla="*/ 0 60000 65536"/>
                    <a:gd name="T17" fmla="*/ 0 60000 65536"/>
                    <a:gd name="T18" fmla="*/ 0 w 281"/>
                    <a:gd name="T19" fmla="*/ 0 h 492"/>
                    <a:gd name="T20" fmla="*/ 281 w 281"/>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81" h="492">
                      <a:moveTo>
                        <a:pt x="281" y="0"/>
                      </a:moveTo>
                      <a:lnTo>
                        <a:pt x="125" y="0"/>
                      </a:lnTo>
                      <a:lnTo>
                        <a:pt x="0" y="255"/>
                      </a:lnTo>
                      <a:lnTo>
                        <a:pt x="0" y="492"/>
                      </a:lnTo>
                      <a:lnTo>
                        <a:pt x="281" y="492"/>
                      </a:lnTo>
                      <a:lnTo>
                        <a:pt x="281" y="0"/>
                      </a:lnTo>
                      <a:close/>
                    </a:path>
                  </a:pathLst>
                </a:custGeom>
                <a:solidFill>
                  <a:srgbClr val="494C5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40" name="Freeform 46"/>
                <p:cNvSpPr/>
                <p:nvPr/>
              </p:nvSpPr>
              <p:spPr bwMode="auto">
                <a:xfrm>
                  <a:off x="589412" y="940109"/>
                  <a:ext cx="85465" cy="88412"/>
                </a:xfrm>
                <a:custGeom>
                  <a:avLst/>
                  <a:gdLst>
                    <a:gd name="T0" fmla="*/ 0 w 58"/>
                    <a:gd name="T1" fmla="*/ 39785 h 60"/>
                    <a:gd name="T2" fmla="*/ 85465 w 58"/>
                    <a:gd name="T3" fmla="*/ 0 h 60"/>
                    <a:gd name="T4" fmla="*/ 85465 w 58"/>
                    <a:gd name="T5" fmla="*/ 88412 h 60"/>
                    <a:gd name="T6" fmla="*/ 0 w 58"/>
                    <a:gd name="T7" fmla="*/ 39785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0" y="27"/>
                      </a:moveTo>
                      <a:lnTo>
                        <a:pt x="58" y="0"/>
                      </a:lnTo>
                      <a:lnTo>
                        <a:pt x="58" y="60"/>
                      </a:lnTo>
                      <a:lnTo>
                        <a:pt x="0" y="27"/>
                      </a:lnTo>
                      <a:close/>
                    </a:path>
                  </a:pathLst>
                </a:custGeom>
                <a:solidFill>
                  <a:srgbClr val="6E505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41" name="Freeform 47"/>
                <p:cNvSpPr/>
                <p:nvPr/>
              </p:nvSpPr>
              <p:spPr bwMode="auto">
                <a:xfrm>
                  <a:off x="503947" y="940109"/>
                  <a:ext cx="85465" cy="88412"/>
                </a:xfrm>
                <a:custGeom>
                  <a:avLst/>
                  <a:gdLst>
                    <a:gd name="T0" fmla="*/ 85465 w 58"/>
                    <a:gd name="T1" fmla="*/ 39785 h 60"/>
                    <a:gd name="T2" fmla="*/ 0 w 58"/>
                    <a:gd name="T3" fmla="*/ 0 h 60"/>
                    <a:gd name="T4" fmla="*/ 0 w 58"/>
                    <a:gd name="T5" fmla="*/ 88412 h 60"/>
                    <a:gd name="T6" fmla="*/ 85465 w 58"/>
                    <a:gd name="T7" fmla="*/ 39785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58" y="27"/>
                      </a:moveTo>
                      <a:lnTo>
                        <a:pt x="0" y="0"/>
                      </a:lnTo>
                      <a:lnTo>
                        <a:pt x="0" y="60"/>
                      </a:lnTo>
                      <a:lnTo>
                        <a:pt x="58" y="27"/>
                      </a:lnTo>
                      <a:close/>
                    </a:path>
                  </a:pathLst>
                </a:custGeom>
                <a:solidFill>
                  <a:srgbClr val="825F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7185" name="组合 19"/>
            <p:cNvGrpSpPr/>
            <p:nvPr/>
          </p:nvGrpSpPr>
          <p:grpSpPr bwMode="auto">
            <a:xfrm>
              <a:off x="6673850" y="38100"/>
              <a:ext cx="1479550" cy="2012950"/>
              <a:chOff x="0" y="0"/>
              <a:chExt cx="1204793" cy="1639931"/>
            </a:xfrm>
          </p:grpSpPr>
          <p:sp>
            <p:nvSpPr>
              <p:cNvPr id="7204" name="任意多边形 213"/>
              <p:cNvSpPr/>
              <p:nvPr/>
            </p:nvSpPr>
            <p:spPr bwMode="auto">
              <a:xfrm>
                <a:off x="36286" y="36732"/>
                <a:ext cx="1168507" cy="1603199"/>
              </a:xfrm>
              <a:custGeom>
                <a:avLst/>
                <a:gdLst>
                  <a:gd name="T0" fmla="*/ 1105145 w 1168507"/>
                  <a:gd name="T1" fmla="*/ 0 h 1603199"/>
                  <a:gd name="T2" fmla="*/ 1113887 w 1168507"/>
                  <a:gd name="T3" fmla="*/ 584260 h 1603199"/>
                  <a:gd name="T4" fmla="*/ 1122471 w 1168507"/>
                  <a:gd name="T5" fmla="*/ 586076 h 1603199"/>
                  <a:gd name="T6" fmla="*/ 1168507 w 1168507"/>
                  <a:gd name="T7" fmla="*/ 656773 h 1603199"/>
                  <a:gd name="T8" fmla="*/ 1093844 w 1168507"/>
                  <a:gd name="T9" fmla="*/ 731607 h 1603199"/>
                  <a:gd name="T10" fmla="*/ 1080443 w 1168507"/>
                  <a:gd name="T11" fmla="*/ 731607 h 1603199"/>
                  <a:gd name="T12" fmla="*/ 1080443 w 1168507"/>
                  <a:gd name="T13" fmla="*/ 906220 h 1603199"/>
                  <a:gd name="T14" fmla="*/ 1080095 w 1168507"/>
                  <a:gd name="T15" fmla="*/ 906220 h 1603199"/>
                  <a:gd name="T16" fmla="*/ 1080095 w 1168507"/>
                  <a:gd name="T17" fmla="*/ 985790 h 1603199"/>
                  <a:gd name="T18" fmla="*/ 1080095 w 1168507"/>
                  <a:gd name="T19" fmla="*/ 985791 h 1603199"/>
                  <a:gd name="T20" fmla="*/ 1080095 w 1168507"/>
                  <a:gd name="T21" fmla="*/ 1066835 h 1603199"/>
                  <a:gd name="T22" fmla="*/ 1080095 w 1168507"/>
                  <a:gd name="T23" fmla="*/ 1603199 h 1603199"/>
                  <a:gd name="T24" fmla="*/ 682243 w 1168507"/>
                  <a:gd name="T25" fmla="*/ 1603199 h 1603199"/>
                  <a:gd name="T26" fmla="*/ 682243 w 1168507"/>
                  <a:gd name="T27" fmla="*/ 1140511 h 1603199"/>
                  <a:gd name="T28" fmla="*/ 682243 w 1168507"/>
                  <a:gd name="T29" fmla="*/ 1066835 h 1603199"/>
                  <a:gd name="T30" fmla="*/ 682243 w 1168507"/>
                  <a:gd name="T31" fmla="*/ 985791 h 1603199"/>
                  <a:gd name="T32" fmla="*/ 682243 w 1168507"/>
                  <a:gd name="T33" fmla="*/ 985790 h 1603199"/>
                  <a:gd name="T34" fmla="*/ 682243 w 1168507"/>
                  <a:gd name="T35" fmla="*/ 906220 h 1603199"/>
                  <a:gd name="T36" fmla="*/ 682242 w 1168507"/>
                  <a:gd name="T37" fmla="*/ 906220 h 1603199"/>
                  <a:gd name="T38" fmla="*/ 682242 w 1168507"/>
                  <a:gd name="T39" fmla="*/ 985790 h 1603199"/>
                  <a:gd name="T40" fmla="*/ 682242 w 1168507"/>
                  <a:gd name="T41" fmla="*/ 985791 h 1603199"/>
                  <a:gd name="T42" fmla="*/ 682242 w 1168507"/>
                  <a:gd name="T43" fmla="*/ 1066835 h 1603199"/>
                  <a:gd name="T44" fmla="*/ 682242 w 1168507"/>
                  <a:gd name="T45" fmla="*/ 1140511 h 1603199"/>
                  <a:gd name="T46" fmla="*/ 682242 w 1168507"/>
                  <a:gd name="T47" fmla="*/ 1603199 h 1603199"/>
                  <a:gd name="T48" fmla="*/ 282917 w 1168507"/>
                  <a:gd name="T49" fmla="*/ 1603199 h 1603199"/>
                  <a:gd name="T50" fmla="*/ 282917 w 1168507"/>
                  <a:gd name="T51" fmla="*/ 1066835 h 1603199"/>
                  <a:gd name="T52" fmla="*/ 282917 w 1168507"/>
                  <a:gd name="T53" fmla="*/ 985791 h 1603199"/>
                  <a:gd name="T54" fmla="*/ 282917 w 1168507"/>
                  <a:gd name="T55" fmla="*/ 985790 h 1603199"/>
                  <a:gd name="T56" fmla="*/ 282917 w 1168507"/>
                  <a:gd name="T57" fmla="*/ 906220 h 1603199"/>
                  <a:gd name="T58" fmla="*/ 282837 w 1168507"/>
                  <a:gd name="T59" fmla="*/ 906220 h 1603199"/>
                  <a:gd name="T60" fmla="*/ 282837 w 1168507"/>
                  <a:gd name="T61" fmla="*/ 731607 h 1603199"/>
                  <a:gd name="T62" fmla="*/ 269395 w 1168507"/>
                  <a:gd name="T63" fmla="*/ 731607 h 1603199"/>
                  <a:gd name="T64" fmla="*/ 194506 w 1168507"/>
                  <a:gd name="T65" fmla="*/ 656773 h 1603199"/>
                  <a:gd name="T66" fmla="*/ 269395 w 1168507"/>
                  <a:gd name="T67" fmla="*/ 580020 h 1603199"/>
                  <a:gd name="T68" fmla="*/ 282837 w 1168507"/>
                  <a:gd name="T69" fmla="*/ 580020 h 1603199"/>
                  <a:gd name="T70" fmla="*/ 282837 w 1168507"/>
                  <a:gd name="T71" fmla="*/ 560389 h 1603199"/>
                  <a:gd name="T72" fmla="*/ 282837 w 1168507"/>
                  <a:gd name="T73" fmla="*/ 542403 h 1603199"/>
                  <a:gd name="T74" fmla="*/ 67782 w 1168507"/>
                  <a:gd name="T75" fmla="*/ 615935 h 1603199"/>
                  <a:gd name="T76" fmla="*/ 215135 w 1168507"/>
                  <a:gd name="T77" fmla="*/ 443532 h 1603199"/>
                  <a:gd name="T78" fmla="*/ 38311 w 1168507"/>
                  <a:gd name="T79" fmla="*/ 424376 h 1603199"/>
                  <a:gd name="T80" fmla="*/ 194505 w 1168507"/>
                  <a:gd name="T81" fmla="*/ 321229 h 1603199"/>
                  <a:gd name="T82" fmla="*/ 0 w 1168507"/>
                  <a:gd name="T83" fmla="*/ 251973 h 1603199"/>
                  <a:gd name="T84" fmla="*/ 1105145 w 1168507"/>
                  <a:gd name="T85" fmla="*/ 0 h 1603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8507"/>
                  <a:gd name="T130" fmla="*/ 0 h 1603199"/>
                  <a:gd name="T131" fmla="*/ 1168507 w 1168507"/>
                  <a:gd name="T132" fmla="*/ 1603199 h 1603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8507" h="1603199">
                    <a:moveTo>
                      <a:pt x="1105145" y="0"/>
                    </a:moveTo>
                    <a:lnTo>
                      <a:pt x="1113887" y="584260"/>
                    </a:lnTo>
                    <a:lnTo>
                      <a:pt x="1122471" y="586076"/>
                    </a:lnTo>
                    <a:cubicBezTo>
                      <a:pt x="1149123" y="597769"/>
                      <a:pt x="1168507" y="625112"/>
                      <a:pt x="1168507" y="656773"/>
                    </a:cubicBezTo>
                    <a:cubicBezTo>
                      <a:pt x="1168507" y="698987"/>
                      <a:pt x="1134047" y="731607"/>
                      <a:pt x="1093844" y="731607"/>
                    </a:cubicBezTo>
                    <a:cubicBezTo>
                      <a:pt x="1093844" y="731607"/>
                      <a:pt x="1093844" y="731607"/>
                      <a:pt x="1080443" y="731607"/>
                    </a:cubicBezTo>
                    <a:cubicBezTo>
                      <a:pt x="1080443" y="731607"/>
                      <a:pt x="1080443" y="731607"/>
                      <a:pt x="1080443" y="906220"/>
                    </a:cubicBezTo>
                    <a:lnTo>
                      <a:pt x="1080095" y="906220"/>
                    </a:lnTo>
                    <a:lnTo>
                      <a:pt x="1080095" y="985790"/>
                    </a:lnTo>
                    <a:lnTo>
                      <a:pt x="1080095" y="985791"/>
                    </a:lnTo>
                    <a:lnTo>
                      <a:pt x="1080095" y="1066835"/>
                    </a:lnTo>
                    <a:lnTo>
                      <a:pt x="1080095" y="1603199"/>
                    </a:lnTo>
                    <a:lnTo>
                      <a:pt x="682243" y="1603199"/>
                    </a:lnTo>
                    <a:lnTo>
                      <a:pt x="682243" y="1140511"/>
                    </a:lnTo>
                    <a:lnTo>
                      <a:pt x="682243" y="1066835"/>
                    </a:lnTo>
                    <a:lnTo>
                      <a:pt x="682243" y="985791"/>
                    </a:lnTo>
                    <a:lnTo>
                      <a:pt x="682243" y="985790"/>
                    </a:lnTo>
                    <a:lnTo>
                      <a:pt x="682243" y="906220"/>
                    </a:lnTo>
                    <a:lnTo>
                      <a:pt x="682242" y="906220"/>
                    </a:lnTo>
                    <a:lnTo>
                      <a:pt x="682242" y="985790"/>
                    </a:lnTo>
                    <a:lnTo>
                      <a:pt x="682242" y="985791"/>
                    </a:lnTo>
                    <a:lnTo>
                      <a:pt x="682242" y="1066835"/>
                    </a:lnTo>
                    <a:lnTo>
                      <a:pt x="682242" y="1140511"/>
                    </a:lnTo>
                    <a:lnTo>
                      <a:pt x="682242" y="1603199"/>
                    </a:lnTo>
                    <a:lnTo>
                      <a:pt x="282917" y="1603199"/>
                    </a:lnTo>
                    <a:lnTo>
                      <a:pt x="282917" y="1066835"/>
                    </a:lnTo>
                    <a:lnTo>
                      <a:pt x="282917" y="985791"/>
                    </a:lnTo>
                    <a:lnTo>
                      <a:pt x="282917" y="985790"/>
                    </a:lnTo>
                    <a:lnTo>
                      <a:pt x="282917" y="906220"/>
                    </a:lnTo>
                    <a:lnTo>
                      <a:pt x="282837" y="906220"/>
                    </a:lnTo>
                    <a:cubicBezTo>
                      <a:pt x="282837" y="906220"/>
                      <a:pt x="282837" y="906220"/>
                      <a:pt x="282837" y="731607"/>
                    </a:cubicBezTo>
                    <a:cubicBezTo>
                      <a:pt x="282837" y="731607"/>
                      <a:pt x="282837" y="731607"/>
                      <a:pt x="269395" y="731607"/>
                    </a:cubicBezTo>
                    <a:cubicBezTo>
                      <a:pt x="229070" y="731607"/>
                      <a:pt x="194506" y="698987"/>
                      <a:pt x="194506" y="656773"/>
                    </a:cubicBezTo>
                    <a:cubicBezTo>
                      <a:pt x="194506" y="614558"/>
                      <a:pt x="229070" y="580020"/>
                      <a:pt x="269395" y="580020"/>
                    </a:cubicBezTo>
                    <a:cubicBezTo>
                      <a:pt x="269395" y="580020"/>
                      <a:pt x="269395" y="580020"/>
                      <a:pt x="282837" y="580020"/>
                    </a:cubicBezTo>
                    <a:cubicBezTo>
                      <a:pt x="282837" y="580020"/>
                      <a:pt x="282837" y="580020"/>
                      <a:pt x="282837" y="560389"/>
                    </a:cubicBezTo>
                    <a:lnTo>
                      <a:pt x="282837" y="542403"/>
                    </a:lnTo>
                    <a:lnTo>
                      <a:pt x="67782" y="615935"/>
                    </a:lnTo>
                    <a:lnTo>
                      <a:pt x="215135" y="443532"/>
                    </a:lnTo>
                    <a:lnTo>
                      <a:pt x="38311" y="424376"/>
                    </a:lnTo>
                    <a:lnTo>
                      <a:pt x="194505" y="321229"/>
                    </a:lnTo>
                    <a:lnTo>
                      <a:pt x="0" y="251973"/>
                    </a:lnTo>
                    <a:lnTo>
                      <a:pt x="1105145"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7205" name="组合 18"/>
              <p:cNvGrpSpPr/>
              <p:nvPr/>
            </p:nvGrpSpPr>
            <p:grpSpPr bwMode="auto">
              <a:xfrm>
                <a:off x="0" y="0"/>
                <a:ext cx="1168507" cy="1603199"/>
                <a:chOff x="0" y="0"/>
                <a:chExt cx="1168507" cy="1603199"/>
              </a:xfrm>
            </p:grpSpPr>
            <p:sp>
              <p:nvSpPr>
                <p:cNvPr id="7206" name="Freeform 57"/>
                <p:cNvSpPr/>
                <p:nvPr/>
              </p:nvSpPr>
              <p:spPr bwMode="auto">
                <a:xfrm>
                  <a:off x="194506" y="207767"/>
                  <a:ext cx="487737" cy="698453"/>
                </a:xfrm>
                <a:custGeom>
                  <a:avLst/>
                  <a:gdLst>
                    <a:gd name="T0" fmla="*/ 88330 w 254"/>
                    <a:gd name="T1" fmla="*/ 0 h 364"/>
                    <a:gd name="T2" fmla="*/ 88330 w 254"/>
                    <a:gd name="T3" fmla="*/ 372252 h 364"/>
                    <a:gd name="T4" fmla="*/ 74889 w 254"/>
                    <a:gd name="T5" fmla="*/ 372252 h 364"/>
                    <a:gd name="T6" fmla="*/ 0 w 254"/>
                    <a:gd name="T7" fmla="*/ 449006 h 364"/>
                    <a:gd name="T8" fmla="*/ 74889 w 254"/>
                    <a:gd name="T9" fmla="*/ 523840 h 364"/>
                    <a:gd name="T10" fmla="*/ 88330 w 254"/>
                    <a:gd name="T11" fmla="*/ 523840 h 364"/>
                    <a:gd name="T12" fmla="*/ 88330 w 254"/>
                    <a:gd name="T13" fmla="*/ 698453 h 364"/>
                    <a:gd name="T14" fmla="*/ 487737 w 254"/>
                    <a:gd name="T15" fmla="*/ 698453 h 364"/>
                    <a:gd name="T16" fmla="*/ 487737 w 254"/>
                    <a:gd name="T17" fmla="*/ 523840 h 364"/>
                    <a:gd name="T18" fmla="*/ 487737 w 254"/>
                    <a:gd name="T19" fmla="*/ 372252 h 364"/>
                    <a:gd name="T20" fmla="*/ 487737 w 254"/>
                    <a:gd name="T21" fmla="*/ 0 h 364"/>
                    <a:gd name="T22" fmla="*/ 8833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07" name="Freeform 58"/>
                <p:cNvSpPr/>
                <p:nvPr/>
              </p:nvSpPr>
              <p:spPr bwMode="auto">
                <a:xfrm>
                  <a:off x="682243" y="207767"/>
                  <a:ext cx="486264" cy="698453"/>
                </a:xfrm>
                <a:custGeom>
                  <a:avLst/>
                  <a:gdLst>
                    <a:gd name="T0" fmla="*/ 411601 w 254"/>
                    <a:gd name="T1" fmla="*/ 372252 h 364"/>
                    <a:gd name="T2" fmla="*/ 398200 w 254"/>
                    <a:gd name="T3" fmla="*/ 372252 h 364"/>
                    <a:gd name="T4" fmla="*/ 398200 w 254"/>
                    <a:gd name="T5" fmla="*/ 0 h 364"/>
                    <a:gd name="T6" fmla="*/ 0 w 254"/>
                    <a:gd name="T7" fmla="*/ 0 h 364"/>
                    <a:gd name="T8" fmla="*/ 0 w 254"/>
                    <a:gd name="T9" fmla="*/ 372252 h 364"/>
                    <a:gd name="T10" fmla="*/ 0 w 254"/>
                    <a:gd name="T11" fmla="*/ 523840 h 364"/>
                    <a:gd name="T12" fmla="*/ 0 w 254"/>
                    <a:gd name="T13" fmla="*/ 698453 h 364"/>
                    <a:gd name="T14" fmla="*/ 398200 w 254"/>
                    <a:gd name="T15" fmla="*/ 698453 h 364"/>
                    <a:gd name="T16" fmla="*/ 398200 w 254"/>
                    <a:gd name="T17" fmla="*/ 523840 h 364"/>
                    <a:gd name="T18" fmla="*/ 411601 w 254"/>
                    <a:gd name="T19" fmla="*/ 523840 h 364"/>
                    <a:gd name="T20" fmla="*/ 486264 w 254"/>
                    <a:gd name="T21" fmla="*/ 449006 h 364"/>
                    <a:gd name="T22" fmla="*/ 411601 w 254"/>
                    <a:gd name="T23" fmla="*/ 37225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08" name="Freeform 59"/>
                <p:cNvSpPr/>
                <p:nvPr/>
              </p:nvSpPr>
              <p:spPr bwMode="auto">
                <a:xfrm>
                  <a:off x="0" y="0"/>
                  <a:ext cx="1113986" cy="615935"/>
                </a:xfrm>
                <a:custGeom>
                  <a:avLst/>
                  <a:gdLst>
                    <a:gd name="T0" fmla="*/ 925375 w 756"/>
                    <a:gd name="T1" fmla="*/ 322703 h 418"/>
                    <a:gd name="T2" fmla="*/ 67782 w 756"/>
                    <a:gd name="T3" fmla="*/ 615935 h 418"/>
                    <a:gd name="T4" fmla="*/ 215135 w 756"/>
                    <a:gd name="T5" fmla="*/ 443532 h 418"/>
                    <a:gd name="T6" fmla="*/ 38312 w 756"/>
                    <a:gd name="T7" fmla="*/ 424376 h 418"/>
                    <a:gd name="T8" fmla="*/ 194505 w 756"/>
                    <a:gd name="T9" fmla="*/ 321229 h 418"/>
                    <a:gd name="T10" fmla="*/ 0 w 756"/>
                    <a:gd name="T11" fmla="*/ 251973 h 418"/>
                    <a:gd name="T12" fmla="*/ 1105145 w 756"/>
                    <a:gd name="T13" fmla="*/ 0 h 418"/>
                    <a:gd name="T14" fmla="*/ 1113986 w 756"/>
                    <a:gd name="T15" fmla="*/ 590885 h 418"/>
                    <a:gd name="T16" fmla="*/ 1080095 w 756"/>
                    <a:gd name="T17" fmla="*/ 580570 h 418"/>
                    <a:gd name="T18" fmla="*/ 925375 w 756"/>
                    <a:gd name="T19" fmla="*/ 322703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6"/>
                    <a:gd name="T31" fmla="*/ 0 h 418"/>
                    <a:gd name="T32" fmla="*/ 756 w 756"/>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6" h="418">
                      <a:moveTo>
                        <a:pt x="628" y="219"/>
                      </a:moveTo>
                      <a:lnTo>
                        <a:pt x="46" y="418"/>
                      </a:lnTo>
                      <a:lnTo>
                        <a:pt x="146" y="301"/>
                      </a:lnTo>
                      <a:lnTo>
                        <a:pt x="26" y="288"/>
                      </a:lnTo>
                      <a:lnTo>
                        <a:pt x="132" y="218"/>
                      </a:lnTo>
                      <a:lnTo>
                        <a:pt x="0" y="171"/>
                      </a:lnTo>
                      <a:lnTo>
                        <a:pt x="750" y="0"/>
                      </a:lnTo>
                      <a:lnTo>
                        <a:pt x="756" y="401"/>
                      </a:lnTo>
                      <a:lnTo>
                        <a:pt x="733" y="394"/>
                      </a:lnTo>
                      <a:lnTo>
                        <a:pt x="628" y="219"/>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09" name="Rectangle 60"/>
                <p:cNvSpPr>
                  <a:spLocks noChangeArrowheads="1"/>
                </p:cNvSpPr>
                <p:nvPr/>
              </p:nvSpPr>
              <p:spPr bwMode="auto">
                <a:xfrm>
                  <a:off x="682243" y="906220"/>
                  <a:ext cx="397852" cy="79571"/>
                </a:xfrm>
                <a:prstGeom prst="rect">
                  <a:avLst/>
                </a:prstGeom>
                <a:solidFill>
                  <a:srgbClr val="E35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10" name="Rectangle 61"/>
                <p:cNvSpPr>
                  <a:spLocks noChangeArrowheads="1"/>
                </p:cNvSpPr>
                <p:nvPr/>
              </p:nvSpPr>
              <p:spPr bwMode="auto">
                <a:xfrm>
                  <a:off x="682243" y="1066835"/>
                  <a:ext cx="397852" cy="536364"/>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11" name="Rectangle 62"/>
                <p:cNvSpPr>
                  <a:spLocks noChangeArrowheads="1"/>
                </p:cNvSpPr>
                <p:nvPr/>
              </p:nvSpPr>
              <p:spPr bwMode="auto">
                <a:xfrm>
                  <a:off x="682243" y="985790"/>
                  <a:ext cx="397852" cy="81045"/>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12" name="Rectangle 63"/>
                <p:cNvSpPr>
                  <a:spLocks noChangeArrowheads="1"/>
                </p:cNvSpPr>
                <p:nvPr/>
              </p:nvSpPr>
              <p:spPr bwMode="auto">
                <a:xfrm>
                  <a:off x="282917" y="985790"/>
                  <a:ext cx="399325" cy="81045"/>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13" name="Rectangle 64"/>
                <p:cNvSpPr>
                  <a:spLocks noChangeArrowheads="1"/>
                </p:cNvSpPr>
                <p:nvPr/>
              </p:nvSpPr>
              <p:spPr bwMode="auto">
                <a:xfrm>
                  <a:off x="282917" y="906220"/>
                  <a:ext cx="399325" cy="79571"/>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14" name="Rectangle 65"/>
                <p:cNvSpPr>
                  <a:spLocks noChangeArrowheads="1"/>
                </p:cNvSpPr>
                <p:nvPr/>
              </p:nvSpPr>
              <p:spPr bwMode="auto">
                <a:xfrm>
                  <a:off x="282917" y="1066835"/>
                  <a:ext cx="399325" cy="536364"/>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215" name="Freeform 66"/>
                <p:cNvSpPr/>
                <p:nvPr/>
              </p:nvSpPr>
              <p:spPr bwMode="auto">
                <a:xfrm>
                  <a:off x="282917" y="906220"/>
                  <a:ext cx="399325" cy="696979"/>
                </a:xfrm>
                <a:custGeom>
                  <a:avLst/>
                  <a:gdLst>
                    <a:gd name="T0" fmla="*/ 0 w 271"/>
                    <a:gd name="T1" fmla="*/ 0 h 473"/>
                    <a:gd name="T2" fmla="*/ 0 w 271"/>
                    <a:gd name="T3" fmla="*/ 696979 h 473"/>
                    <a:gd name="T4" fmla="*/ 399325 w 271"/>
                    <a:gd name="T5" fmla="*/ 696979 h 473"/>
                    <a:gd name="T6" fmla="*/ 399325 w 271"/>
                    <a:gd name="T7" fmla="*/ 234291 h 473"/>
                    <a:gd name="T8" fmla="*/ 0 w 271"/>
                    <a:gd name="T9" fmla="*/ 0 h 473"/>
                    <a:gd name="T10" fmla="*/ 0 60000 65536"/>
                    <a:gd name="T11" fmla="*/ 0 60000 65536"/>
                    <a:gd name="T12" fmla="*/ 0 60000 65536"/>
                    <a:gd name="T13" fmla="*/ 0 60000 65536"/>
                    <a:gd name="T14" fmla="*/ 0 60000 65536"/>
                    <a:gd name="T15" fmla="*/ 0 w 271"/>
                    <a:gd name="T16" fmla="*/ 0 h 473"/>
                    <a:gd name="T17" fmla="*/ 271 w 271"/>
                    <a:gd name="T18" fmla="*/ 473 h 473"/>
                  </a:gdLst>
                  <a:ahLst/>
                  <a:cxnLst>
                    <a:cxn ang="T10">
                      <a:pos x="T0" y="T1"/>
                    </a:cxn>
                    <a:cxn ang="T11">
                      <a:pos x="T2" y="T3"/>
                    </a:cxn>
                    <a:cxn ang="T12">
                      <a:pos x="T4" y="T5"/>
                    </a:cxn>
                    <a:cxn ang="T13">
                      <a:pos x="T6" y="T7"/>
                    </a:cxn>
                    <a:cxn ang="T14">
                      <a:pos x="T8" y="T9"/>
                    </a:cxn>
                  </a:cxnLst>
                  <a:rect l="T15" t="T16" r="T17" b="T18"/>
                  <a:pathLst>
                    <a:path w="271" h="473">
                      <a:moveTo>
                        <a:pt x="0" y="0"/>
                      </a:moveTo>
                      <a:lnTo>
                        <a:pt x="0" y="473"/>
                      </a:lnTo>
                      <a:lnTo>
                        <a:pt x="271" y="473"/>
                      </a:lnTo>
                      <a:lnTo>
                        <a:pt x="271" y="159"/>
                      </a:lnTo>
                      <a:lnTo>
                        <a:pt x="0" y="0"/>
                      </a:lnTo>
                      <a:close/>
                    </a:path>
                  </a:pathLst>
                </a:custGeom>
                <a:solidFill>
                  <a:srgbClr val="9AC9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16" name="Freeform 67"/>
                <p:cNvSpPr/>
                <p:nvPr/>
              </p:nvSpPr>
              <p:spPr bwMode="auto">
                <a:xfrm>
                  <a:off x="682243" y="906220"/>
                  <a:ext cx="397852" cy="696979"/>
                </a:xfrm>
                <a:custGeom>
                  <a:avLst/>
                  <a:gdLst>
                    <a:gd name="T0" fmla="*/ 397852 w 270"/>
                    <a:gd name="T1" fmla="*/ 0 h 473"/>
                    <a:gd name="T2" fmla="*/ 0 w 270"/>
                    <a:gd name="T3" fmla="*/ 234291 h 473"/>
                    <a:gd name="T4" fmla="*/ 0 w 270"/>
                    <a:gd name="T5" fmla="*/ 696979 h 473"/>
                    <a:gd name="T6" fmla="*/ 397852 w 270"/>
                    <a:gd name="T7" fmla="*/ 696979 h 473"/>
                    <a:gd name="T8" fmla="*/ 397852 w 270"/>
                    <a:gd name="T9" fmla="*/ 0 h 473"/>
                    <a:gd name="T10" fmla="*/ 0 60000 65536"/>
                    <a:gd name="T11" fmla="*/ 0 60000 65536"/>
                    <a:gd name="T12" fmla="*/ 0 60000 65536"/>
                    <a:gd name="T13" fmla="*/ 0 60000 65536"/>
                    <a:gd name="T14" fmla="*/ 0 60000 65536"/>
                    <a:gd name="T15" fmla="*/ 0 w 270"/>
                    <a:gd name="T16" fmla="*/ 0 h 473"/>
                    <a:gd name="T17" fmla="*/ 270 w 270"/>
                    <a:gd name="T18" fmla="*/ 473 h 473"/>
                  </a:gdLst>
                  <a:ahLst/>
                  <a:cxnLst>
                    <a:cxn ang="T10">
                      <a:pos x="T0" y="T1"/>
                    </a:cxn>
                    <a:cxn ang="T11">
                      <a:pos x="T2" y="T3"/>
                    </a:cxn>
                    <a:cxn ang="T12">
                      <a:pos x="T4" y="T5"/>
                    </a:cxn>
                    <a:cxn ang="T13">
                      <a:pos x="T6" y="T7"/>
                    </a:cxn>
                    <a:cxn ang="T14">
                      <a:pos x="T8" y="T9"/>
                    </a:cxn>
                  </a:cxnLst>
                  <a:rect l="T15" t="T16" r="T17" b="T18"/>
                  <a:pathLst>
                    <a:path w="270" h="473">
                      <a:moveTo>
                        <a:pt x="270" y="0"/>
                      </a:moveTo>
                      <a:lnTo>
                        <a:pt x="0" y="159"/>
                      </a:lnTo>
                      <a:lnTo>
                        <a:pt x="0" y="473"/>
                      </a:lnTo>
                      <a:lnTo>
                        <a:pt x="270" y="473"/>
                      </a:lnTo>
                      <a:lnTo>
                        <a:pt x="270" y="0"/>
                      </a:lnTo>
                      <a:close/>
                    </a:path>
                  </a:pathLst>
                </a:custGeom>
                <a:solidFill>
                  <a:srgbClr val="82B24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17" name="Freeform 68"/>
                <p:cNvSpPr/>
                <p:nvPr/>
              </p:nvSpPr>
              <p:spPr bwMode="auto">
                <a:xfrm>
                  <a:off x="792757" y="1196505"/>
                  <a:ext cx="203347" cy="256394"/>
                </a:xfrm>
                <a:custGeom>
                  <a:avLst/>
                  <a:gdLst>
                    <a:gd name="T0" fmla="*/ 203347 w 138"/>
                    <a:gd name="T1" fmla="*/ 203347 h 174"/>
                    <a:gd name="T2" fmla="*/ 101674 w 138"/>
                    <a:gd name="T3" fmla="*/ 256394 h 174"/>
                    <a:gd name="T4" fmla="*/ 0 w 138"/>
                    <a:gd name="T5" fmla="*/ 203347 h 174"/>
                    <a:gd name="T6" fmla="*/ 0 w 138"/>
                    <a:gd name="T7" fmla="*/ 0 h 174"/>
                    <a:gd name="T8" fmla="*/ 203347 w 138"/>
                    <a:gd name="T9" fmla="*/ 0 h 174"/>
                    <a:gd name="T10" fmla="*/ 203347 w 138"/>
                    <a:gd name="T11" fmla="*/ 203347 h 174"/>
                    <a:gd name="T12" fmla="*/ 0 60000 65536"/>
                    <a:gd name="T13" fmla="*/ 0 60000 65536"/>
                    <a:gd name="T14" fmla="*/ 0 60000 65536"/>
                    <a:gd name="T15" fmla="*/ 0 60000 65536"/>
                    <a:gd name="T16" fmla="*/ 0 60000 65536"/>
                    <a:gd name="T17" fmla="*/ 0 60000 65536"/>
                    <a:gd name="T18" fmla="*/ 0 w 138"/>
                    <a:gd name="T19" fmla="*/ 0 h 174"/>
                    <a:gd name="T20" fmla="*/ 138 w 138"/>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38" h="174">
                      <a:moveTo>
                        <a:pt x="138" y="138"/>
                      </a:moveTo>
                      <a:lnTo>
                        <a:pt x="69" y="174"/>
                      </a:lnTo>
                      <a:lnTo>
                        <a:pt x="0" y="138"/>
                      </a:lnTo>
                      <a:lnTo>
                        <a:pt x="0" y="0"/>
                      </a:lnTo>
                      <a:lnTo>
                        <a:pt x="138" y="0"/>
                      </a:lnTo>
                      <a:lnTo>
                        <a:pt x="138" y="138"/>
                      </a:lnTo>
                      <a:close/>
                    </a:path>
                  </a:pathLst>
                </a:custGeom>
                <a:solidFill>
                  <a:srgbClr val="FFC45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18" name="Freeform 69"/>
                <p:cNvSpPr/>
                <p:nvPr/>
              </p:nvSpPr>
              <p:spPr bwMode="auto">
                <a:xfrm>
                  <a:off x="807493" y="1360066"/>
                  <a:ext cx="33891" cy="41259"/>
                </a:xfrm>
                <a:custGeom>
                  <a:avLst/>
                  <a:gdLst>
                    <a:gd name="T0" fmla="*/ 25917 w 17"/>
                    <a:gd name="T1" fmla="*/ 41259 h 22"/>
                    <a:gd name="T2" fmla="*/ 21929 w 17"/>
                    <a:gd name="T3" fmla="*/ 41259 h 22"/>
                    <a:gd name="T4" fmla="*/ 0 w 17"/>
                    <a:gd name="T5" fmla="*/ 30007 h 22"/>
                    <a:gd name="T6" fmla="*/ 0 w 17"/>
                    <a:gd name="T7" fmla="*/ 7502 h 22"/>
                    <a:gd name="T8" fmla="*/ 7974 w 17"/>
                    <a:gd name="T9" fmla="*/ 0 h 22"/>
                    <a:gd name="T10" fmla="*/ 15949 w 17"/>
                    <a:gd name="T11" fmla="*/ 7502 h 22"/>
                    <a:gd name="T12" fmla="*/ 15949 w 17"/>
                    <a:gd name="T13" fmla="*/ 20630 h 22"/>
                    <a:gd name="T14" fmla="*/ 29904 w 17"/>
                    <a:gd name="T15" fmla="*/ 28131 h 22"/>
                    <a:gd name="T16" fmla="*/ 31897 w 17"/>
                    <a:gd name="T17" fmla="*/ 37508 h 22"/>
                    <a:gd name="T18" fmla="*/ 25917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3" y="22"/>
                      </a:moveTo>
                      <a:cubicBezTo>
                        <a:pt x="12" y="22"/>
                        <a:pt x="12" y="22"/>
                        <a:pt x="11" y="22"/>
                      </a:cubicBezTo>
                      <a:cubicBezTo>
                        <a:pt x="0" y="16"/>
                        <a:pt x="0" y="16"/>
                        <a:pt x="0" y="16"/>
                      </a:cubicBezTo>
                      <a:cubicBezTo>
                        <a:pt x="0" y="4"/>
                        <a:pt x="0" y="4"/>
                        <a:pt x="0" y="4"/>
                      </a:cubicBezTo>
                      <a:cubicBezTo>
                        <a:pt x="0" y="2"/>
                        <a:pt x="2" y="0"/>
                        <a:pt x="4" y="0"/>
                      </a:cubicBezTo>
                      <a:cubicBezTo>
                        <a:pt x="6" y="0"/>
                        <a:pt x="8" y="2"/>
                        <a:pt x="8" y="4"/>
                      </a:cubicBezTo>
                      <a:cubicBezTo>
                        <a:pt x="8" y="11"/>
                        <a:pt x="8" y="11"/>
                        <a:pt x="8" y="11"/>
                      </a:cubicBezTo>
                      <a:cubicBezTo>
                        <a:pt x="15" y="15"/>
                        <a:pt x="15" y="15"/>
                        <a:pt x="15" y="15"/>
                      </a:cubicBezTo>
                      <a:cubicBezTo>
                        <a:pt x="17" y="16"/>
                        <a:pt x="17" y="18"/>
                        <a:pt x="16" y="20"/>
                      </a:cubicBezTo>
                      <a:cubicBezTo>
                        <a:pt x="16" y="22"/>
                        <a:pt x="14" y="22"/>
                        <a:pt x="13"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19" name="Freeform 70"/>
                <p:cNvSpPr/>
                <p:nvPr/>
              </p:nvSpPr>
              <p:spPr bwMode="auto">
                <a:xfrm>
                  <a:off x="807493"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20" name="Freeform 71"/>
                <p:cNvSpPr/>
                <p:nvPr/>
              </p:nvSpPr>
              <p:spPr bwMode="auto">
                <a:xfrm>
                  <a:off x="807493" y="1212713"/>
                  <a:ext cx="35365" cy="33892"/>
                </a:xfrm>
                <a:custGeom>
                  <a:avLst/>
                  <a:gdLst>
                    <a:gd name="T0" fmla="*/ 7859 w 18"/>
                    <a:gd name="T1" fmla="*/ 33892 h 18"/>
                    <a:gd name="T2" fmla="*/ 0 w 18"/>
                    <a:gd name="T3" fmla="*/ 26360 h 18"/>
                    <a:gd name="T4" fmla="*/ 0 w 18"/>
                    <a:gd name="T5" fmla="*/ 0 h 18"/>
                    <a:gd name="T6" fmla="*/ 27506 w 18"/>
                    <a:gd name="T7" fmla="*/ 0 h 18"/>
                    <a:gd name="T8" fmla="*/ 35365 w 18"/>
                    <a:gd name="T9" fmla="*/ 7532 h 18"/>
                    <a:gd name="T10" fmla="*/ 27506 w 18"/>
                    <a:gd name="T11" fmla="*/ 15063 h 18"/>
                    <a:gd name="T12" fmla="*/ 15718 w 18"/>
                    <a:gd name="T13" fmla="*/ 15063 h 18"/>
                    <a:gd name="T14" fmla="*/ 15718 w 18"/>
                    <a:gd name="T15" fmla="*/ 26360 h 18"/>
                    <a:gd name="T16" fmla="*/ 7859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4" y="18"/>
                      </a:moveTo>
                      <a:cubicBezTo>
                        <a:pt x="2" y="18"/>
                        <a:pt x="0" y="16"/>
                        <a:pt x="0" y="14"/>
                      </a:cubicBezTo>
                      <a:cubicBezTo>
                        <a:pt x="0" y="0"/>
                        <a:pt x="0" y="0"/>
                        <a:pt x="0" y="0"/>
                      </a:cubicBezTo>
                      <a:cubicBezTo>
                        <a:pt x="14" y="0"/>
                        <a:pt x="14" y="0"/>
                        <a:pt x="14" y="0"/>
                      </a:cubicBezTo>
                      <a:cubicBezTo>
                        <a:pt x="16" y="0"/>
                        <a:pt x="18" y="2"/>
                        <a:pt x="18" y="4"/>
                      </a:cubicBezTo>
                      <a:cubicBezTo>
                        <a:pt x="18" y="6"/>
                        <a:pt x="16" y="8"/>
                        <a:pt x="14" y="8"/>
                      </a:cubicBezTo>
                      <a:cubicBezTo>
                        <a:pt x="8" y="8"/>
                        <a:pt x="8" y="8"/>
                        <a:pt x="8" y="8"/>
                      </a:cubicBezTo>
                      <a:cubicBezTo>
                        <a:pt x="8" y="14"/>
                        <a:pt x="8" y="14"/>
                        <a:pt x="8" y="14"/>
                      </a:cubicBezTo>
                      <a:cubicBezTo>
                        <a:pt x="8" y="16"/>
                        <a:pt x="6" y="18"/>
                        <a:pt x="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21" name="Freeform 72"/>
                <p:cNvSpPr/>
                <p:nvPr/>
              </p:nvSpPr>
              <p:spPr bwMode="auto">
                <a:xfrm>
                  <a:off x="867908" y="1212713"/>
                  <a:ext cx="53047" cy="14735"/>
                </a:xfrm>
                <a:custGeom>
                  <a:avLst/>
                  <a:gdLst>
                    <a:gd name="T0" fmla="*/ 45469 w 28"/>
                    <a:gd name="T1" fmla="*/ 14735 h 8"/>
                    <a:gd name="T2" fmla="*/ 7578 w 28"/>
                    <a:gd name="T3" fmla="*/ 14735 h 8"/>
                    <a:gd name="T4" fmla="*/ 0 w 28"/>
                    <a:gd name="T5" fmla="*/ 7368 h 8"/>
                    <a:gd name="T6" fmla="*/ 7578 w 28"/>
                    <a:gd name="T7" fmla="*/ 0 h 8"/>
                    <a:gd name="T8" fmla="*/ 45469 w 28"/>
                    <a:gd name="T9" fmla="*/ 0 h 8"/>
                    <a:gd name="T10" fmla="*/ 53047 w 28"/>
                    <a:gd name="T11" fmla="*/ 7368 h 8"/>
                    <a:gd name="T12" fmla="*/ 45469 w 28"/>
                    <a:gd name="T13" fmla="*/ 14735 h 8"/>
                    <a:gd name="T14" fmla="*/ 0 60000 65536"/>
                    <a:gd name="T15" fmla="*/ 0 60000 65536"/>
                    <a:gd name="T16" fmla="*/ 0 60000 65536"/>
                    <a:gd name="T17" fmla="*/ 0 60000 65536"/>
                    <a:gd name="T18" fmla="*/ 0 60000 65536"/>
                    <a:gd name="T19" fmla="*/ 0 60000 65536"/>
                    <a:gd name="T20" fmla="*/ 0 60000 65536"/>
                    <a:gd name="T21" fmla="*/ 0 w 28"/>
                    <a:gd name="T22" fmla="*/ 0 h 8"/>
                    <a:gd name="T23" fmla="*/ 28 w 2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8">
                      <a:moveTo>
                        <a:pt x="24" y="8"/>
                      </a:moveTo>
                      <a:cubicBezTo>
                        <a:pt x="4" y="8"/>
                        <a:pt x="4" y="8"/>
                        <a:pt x="4" y="8"/>
                      </a:cubicBezTo>
                      <a:cubicBezTo>
                        <a:pt x="1" y="8"/>
                        <a:pt x="0" y="6"/>
                        <a:pt x="0" y="4"/>
                      </a:cubicBezTo>
                      <a:cubicBezTo>
                        <a:pt x="0" y="2"/>
                        <a:pt x="1" y="0"/>
                        <a:pt x="4" y="0"/>
                      </a:cubicBezTo>
                      <a:cubicBezTo>
                        <a:pt x="24" y="0"/>
                        <a:pt x="24" y="0"/>
                        <a:pt x="24" y="0"/>
                      </a:cubicBezTo>
                      <a:cubicBezTo>
                        <a:pt x="27" y="0"/>
                        <a:pt x="28" y="2"/>
                        <a:pt x="28" y="4"/>
                      </a:cubicBezTo>
                      <a:cubicBezTo>
                        <a:pt x="28" y="6"/>
                        <a:pt x="27" y="8"/>
                        <a:pt x="24" y="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22" name="Freeform 73"/>
                <p:cNvSpPr/>
                <p:nvPr/>
              </p:nvSpPr>
              <p:spPr bwMode="auto">
                <a:xfrm>
                  <a:off x="946004" y="1212713"/>
                  <a:ext cx="35365" cy="33892"/>
                </a:xfrm>
                <a:custGeom>
                  <a:avLst/>
                  <a:gdLst>
                    <a:gd name="T0" fmla="*/ 27506 w 18"/>
                    <a:gd name="T1" fmla="*/ 33892 h 18"/>
                    <a:gd name="T2" fmla="*/ 19647 w 18"/>
                    <a:gd name="T3" fmla="*/ 26360 h 18"/>
                    <a:gd name="T4" fmla="*/ 19647 w 18"/>
                    <a:gd name="T5" fmla="*/ 15063 h 18"/>
                    <a:gd name="T6" fmla="*/ 7859 w 18"/>
                    <a:gd name="T7" fmla="*/ 15063 h 18"/>
                    <a:gd name="T8" fmla="*/ 0 w 18"/>
                    <a:gd name="T9" fmla="*/ 7532 h 18"/>
                    <a:gd name="T10" fmla="*/ 7859 w 18"/>
                    <a:gd name="T11" fmla="*/ 0 h 18"/>
                    <a:gd name="T12" fmla="*/ 35365 w 18"/>
                    <a:gd name="T13" fmla="*/ 0 h 18"/>
                    <a:gd name="T14" fmla="*/ 35365 w 18"/>
                    <a:gd name="T15" fmla="*/ 26360 h 18"/>
                    <a:gd name="T16" fmla="*/ 27506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14" y="18"/>
                      </a:moveTo>
                      <a:cubicBezTo>
                        <a:pt x="12" y="18"/>
                        <a:pt x="10" y="16"/>
                        <a:pt x="10" y="14"/>
                      </a:cubicBezTo>
                      <a:cubicBezTo>
                        <a:pt x="10" y="8"/>
                        <a:pt x="10" y="8"/>
                        <a:pt x="10" y="8"/>
                      </a:cubicBezTo>
                      <a:cubicBezTo>
                        <a:pt x="4" y="8"/>
                        <a:pt x="4" y="8"/>
                        <a:pt x="4" y="8"/>
                      </a:cubicBezTo>
                      <a:cubicBezTo>
                        <a:pt x="2" y="8"/>
                        <a:pt x="0" y="6"/>
                        <a:pt x="0" y="4"/>
                      </a:cubicBezTo>
                      <a:cubicBezTo>
                        <a:pt x="0" y="2"/>
                        <a:pt x="2" y="0"/>
                        <a:pt x="4" y="0"/>
                      </a:cubicBezTo>
                      <a:cubicBezTo>
                        <a:pt x="18" y="0"/>
                        <a:pt x="18" y="0"/>
                        <a:pt x="18" y="0"/>
                      </a:cubicBezTo>
                      <a:cubicBezTo>
                        <a:pt x="18" y="14"/>
                        <a:pt x="18" y="14"/>
                        <a:pt x="18" y="14"/>
                      </a:cubicBezTo>
                      <a:cubicBezTo>
                        <a:pt x="18" y="16"/>
                        <a:pt x="16" y="18"/>
                        <a:pt x="1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23" name="Freeform 74"/>
                <p:cNvSpPr/>
                <p:nvPr/>
              </p:nvSpPr>
              <p:spPr bwMode="auto">
                <a:xfrm>
                  <a:off x="965160"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24" name="Freeform 75"/>
                <p:cNvSpPr/>
                <p:nvPr/>
              </p:nvSpPr>
              <p:spPr bwMode="auto">
                <a:xfrm>
                  <a:off x="948951" y="1360066"/>
                  <a:ext cx="32418" cy="41259"/>
                </a:xfrm>
                <a:custGeom>
                  <a:avLst/>
                  <a:gdLst>
                    <a:gd name="T0" fmla="*/ 7628 w 17"/>
                    <a:gd name="T1" fmla="*/ 41259 h 22"/>
                    <a:gd name="T2" fmla="*/ 1907 w 17"/>
                    <a:gd name="T3" fmla="*/ 37508 h 22"/>
                    <a:gd name="T4" fmla="*/ 3814 w 17"/>
                    <a:gd name="T5" fmla="*/ 28131 h 22"/>
                    <a:gd name="T6" fmla="*/ 17162 w 17"/>
                    <a:gd name="T7" fmla="*/ 20630 h 22"/>
                    <a:gd name="T8" fmla="*/ 17162 w 17"/>
                    <a:gd name="T9" fmla="*/ 7502 h 22"/>
                    <a:gd name="T10" fmla="*/ 24790 w 17"/>
                    <a:gd name="T11" fmla="*/ 0 h 22"/>
                    <a:gd name="T12" fmla="*/ 32418 w 17"/>
                    <a:gd name="T13" fmla="*/ 7502 h 22"/>
                    <a:gd name="T14" fmla="*/ 32418 w 17"/>
                    <a:gd name="T15" fmla="*/ 30007 h 22"/>
                    <a:gd name="T16" fmla="*/ 11442 w 17"/>
                    <a:gd name="T17" fmla="*/ 41259 h 22"/>
                    <a:gd name="T18" fmla="*/ 7628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4" y="22"/>
                      </a:moveTo>
                      <a:cubicBezTo>
                        <a:pt x="3" y="22"/>
                        <a:pt x="1" y="22"/>
                        <a:pt x="1" y="20"/>
                      </a:cubicBezTo>
                      <a:cubicBezTo>
                        <a:pt x="0" y="18"/>
                        <a:pt x="0" y="16"/>
                        <a:pt x="2" y="15"/>
                      </a:cubicBezTo>
                      <a:cubicBezTo>
                        <a:pt x="9" y="11"/>
                        <a:pt x="9" y="11"/>
                        <a:pt x="9" y="11"/>
                      </a:cubicBezTo>
                      <a:cubicBezTo>
                        <a:pt x="9" y="4"/>
                        <a:pt x="9" y="4"/>
                        <a:pt x="9" y="4"/>
                      </a:cubicBezTo>
                      <a:cubicBezTo>
                        <a:pt x="9" y="2"/>
                        <a:pt x="11" y="0"/>
                        <a:pt x="13" y="0"/>
                      </a:cubicBezTo>
                      <a:cubicBezTo>
                        <a:pt x="15" y="0"/>
                        <a:pt x="17" y="2"/>
                        <a:pt x="17" y="4"/>
                      </a:cubicBezTo>
                      <a:cubicBezTo>
                        <a:pt x="17" y="16"/>
                        <a:pt x="17" y="16"/>
                        <a:pt x="17" y="16"/>
                      </a:cubicBezTo>
                      <a:cubicBezTo>
                        <a:pt x="6" y="22"/>
                        <a:pt x="6" y="22"/>
                        <a:pt x="6" y="22"/>
                      </a:cubicBezTo>
                      <a:cubicBezTo>
                        <a:pt x="5" y="22"/>
                        <a:pt x="5" y="22"/>
                        <a:pt x="4"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25" name="Freeform 76"/>
                <p:cNvSpPr/>
                <p:nvPr/>
              </p:nvSpPr>
              <p:spPr bwMode="auto">
                <a:xfrm>
                  <a:off x="869381" y="1408693"/>
                  <a:ext cx="50100" cy="27998"/>
                </a:xfrm>
                <a:custGeom>
                  <a:avLst/>
                  <a:gdLst>
                    <a:gd name="T0" fmla="*/ 25050 w 26"/>
                    <a:gd name="T1" fmla="*/ 27998 h 14"/>
                    <a:gd name="T2" fmla="*/ 3854 w 26"/>
                    <a:gd name="T3" fmla="*/ 15999 h 14"/>
                    <a:gd name="T4" fmla="*/ 1927 w 26"/>
                    <a:gd name="T5" fmla="*/ 6000 h 14"/>
                    <a:gd name="T6" fmla="*/ 11562 w 26"/>
                    <a:gd name="T7" fmla="*/ 2000 h 14"/>
                    <a:gd name="T8" fmla="*/ 25050 w 26"/>
                    <a:gd name="T9" fmla="*/ 9999 h 14"/>
                    <a:gd name="T10" fmla="*/ 38538 w 26"/>
                    <a:gd name="T11" fmla="*/ 2000 h 14"/>
                    <a:gd name="T12" fmla="*/ 48173 w 26"/>
                    <a:gd name="T13" fmla="*/ 6000 h 14"/>
                    <a:gd name="T14" fmla="*/ 46246 w 26"/>
                    <a:gd name="T15" fmla="*/ 15999 h 14"/>
                    <a:gd name="T16" fmla="*/ 25050 w 26"/>
                    <a:gd name="T17" fmla="*/ 2799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4"/>
                    <a:gd name="T29" fmla="*/ 26 w 2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4">
                      <a:moveTo>
                        <a:pt x="13" y="14"/>
                      </a:moveTo>
                      <a:cubicBezTo>
                        <a:pt x="2" y="8"/>
                        <a:pt x="2" y="8"/>
                        <a:pt x="2" y="8"/>
                      </a:cubicBezTo>
                      <a:cubicBezTo>
                        <a:pt x="0" y="7"/>
                        <a:pt x="0" y="5"/>
                        <a:pt x="1" y="3"/>
                      </a:cubicBezTo>
                      <a:cubicBezTo>
                        <a:pt x="2" y="1"/>
                        <a:pt x="4" y="0"/>
                        <a:pt x="6" y="1"/>
                      </a:cubicBezTo>
                      <a:cubicBezTo>
                        <a:pt x="13" y="5"/>
                        <a:pt x="13" y="5"/>
                        <a:pt x="13" y="5"/>
                      </a:cubicBezTo>
                      <a:cubicBezTo>
                        <a:pt x="20" y="1"/>
                        <a:pt x="20" y="1"/>
                        <a:pt x="20" y="1"/>
                      </a:cubicBezTo>
                      <a:cubicBezTo>
                        <a:pt x="22" y="0"/>
                        <a:pt x="24" y="1"/>
                        <a:pt x="25" y="3"/>
                      </a:cubicBezTo>
                      <a:cubicBezTo>
                        <a:pt x="26" y="5"/>
                        <a:pt x="26" y="7"/>
                        <a:pt x="24" y="8"/>
                      </a:cubicBezTo>
                      <a:lnTo>
                        <a:pt x="13" y="14"/>
                      </a:ln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7226" name="组合 102"/>
                <p:cNvGrpSpPr/>
                <p:nvPr/>
              </p:nvGrpSpPr>
              <p:grpSpPr bwMode="auto">
                <a:xfrm>
                  <a:off x="428907" y="503946"/>
                  <a:ext cx="488988" cy="151480"/>
                  <a:chOff x="0" y="0"/>
                  <a:chExt cx="584200" cy="180975"/>
                </a:xfrm>
              </p:grpSpPr>
              <p:sp>
                <p:nvSpPr>
                  <p:cNvPr id="7227"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28"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29" name="Rectangle 53"/>
                  <p:cNvSpPr>
                    <a:spLocks noChangeArrowheads="1"/>
                  </p:cNvSpPr>
                  <p:nvPr/>
                </p:nvSpPr>
                <p:spPr bwMode="auto">
                  <a:xfrm>
                    <a:off x="215900" y="76200"/>
                    <a:ext cx="152400" cy="28575"/>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grpSp>
        </p:grpSp>
        <p:grpSp>
          <p:nvGrpSpPr>
            <p:cNvPr id="7186" name="组合 24"/>
            <p:cNvGrpSpPr/>
            <p:nvPr/>
          </p:nvGrpSpPr>
          <p:grpSpPr bwMode="auto">
            <a:xfrm>
              <a:off x="2809875" y="0"/>
              <a:ext cx="1470025" cy="2055813"/>
              <a:chOff x="0" y="0"/>
              <a:chExt cx="1197808" cy="1673603"/>
            </a:xfrm>
          </p:grpSpPr>
          <p:sp>
            <p:nvSpPr>
              <p:cNvPr id="7188" name="任意多边形 180"/>
              <p:cNvSpPr/>
              <p:nvPr/>
            </p:nvSpPr>
            <p:spPr bwMode="auto">
              <a:xfrm>
                <a:off x="33615" y="36513"/>
                <a:ext cx="1164193" cy="1637090"/>
              </a:xfrm>
              <a:custGeom>
                <a:avLst/>
                <a:gdLst>
                  <a:gd name="T0" fmla="*/ 1077463 w 1164193"/>
                  <a:gd name="T1" fmla="*/ 630003 h 1637090"/>
                  <a:gd name="T2" fmla="*/ 1077463 w 1164193"/>
                  <a:gd name="T3" fmla="*/ 631893 h 1637090"/>
                  <a:gd name="T4" fmla="*/ 1079113 w 1164193"/>
                  <a:gd name="T5" fmla="*/ 631893 h 1637090"/>
                  <a:gd name="T6" fmla="*/ 1081320 w 1164193"/>
                  <a:gd name="T7" fmla="*/ 631893 h 1637090"/>
                  <a:gd name="T8" fmla="*/ 1077463 w 1164193"/>
                  <a:gd name="T9" fmla="*/ 630003 h 1637090"/>
                  <a:gd name="T10" fmla="*/ 754131 w 1164193"/>
                  <a:gd name="T11" fmla="*/ 0 h 1637090"/>
                  <a:gd name="T12" fmla="*/ 1157626 w 1164193"/>
                  <a:gd name="T13" fmla="*/ 419439 h 1637090"/>
                  <a:gd name="T14" fmla="*/ 1119221 w 1164193"/>
                  <a:gd name="T15" fmla="*/ 631481 h 1637090"/>
                  <a:gd name="T16" fmla="*/ 1115631 w 1164193"/>
                  <a:gd name="T17" fmla="*/ 637155 h 1637090"/>
                  <a:gd name="T18" fmla="*/ 1118854 w 1164193"/>
                  <a:gd name="T19" fmla="*/ 637835 h 1637090"/>
                  <a:gd name="T20" fmla="*/ 1164192 w 1164193"/>
                  <a:gd name="T21" fmla="*/ 707189 h 1637090"/>
                  <a:gd name="T22" fmla="*/ 1142274 w 1164193"/>
                  <a:gd name="T23" fmla="*/ 759425 h 1637090"/>
                  <a:gd name="T24" fmla="*/ 1126318 w 1164193"/>
                  <a:gd name="T25" fmla="*/ 770005 h 1637090"/>
                  <a:gd name="T26" fmla="*/ 1130174 w 1164193"/>
                  <a:gd name="T27" fmla="*/ 769182 h 1637090"/>
                  <a:gd name="T28" fmla="*/ 1164193 w 1164193"/>
                  <a:gd name="T29" fmla="*/ 951899 h 1637090"/>
                  <a:gd name="T30" fmla="*/ 1078613 w 1164193"/>
                  <a:gd name="T31" fmla="*/ 951899 h 1637090"/>
                  <a:gd name="T32" fmla="*/ 1077463 w 1164193"/>
                  <a:gd name="T33" fmla="*/ 951899 h 1637090"/>
                  <a:gd name="T34" fmla="*/ 1077463 w 1164193"/>
                  <a:gd name="T35" fmla="*/ 951900 h 1637090"/>
                  <a:gd name="T36" fmla="*/ 1077253 w 1164193"/>
                  <a:gd name="T37" fmla="*/ 951900 h 1637090"/>
                  <a:gd name="T38" fmla="*/ 1077253 w 1164193"/>
                  <a:gd name="T39" fmla="*/ 1305546 h 1637090"/>
                  <a:gd name="T40" fmla="*/ 1077253 w 1164193"/>
                  <a:gd name="T41" fmla="*/ 1637090 h 1637090"/>
                  <a:gd name="T42" fmla="*/ 990315 w 1164193"/>
                  <a:gd name="T43" fmla="*/ 1637090 h 1637090"/>
                  <a:gd name="T44" fmla="*/ 685296 w 1164193"/>
                  <a:gd name="T45" fmla="*/ 1637090 h 1637090"/>
                  <a:gd name="T46" fmla="*/ 685295 w 1164193"/>
                  <a:gd name="T47" fmla="*/ 1637090 h 1637090"/>
                  <a:gd name="T48" fmla="*/ 378802 w 1164193"/>
                  <a:gd name="T49" fmla="*/ 1637090 h 1637090"/>
                  <a:gd name="T50" fmla="*/ 291864 w 1164193"/>
                  <a:gd name="T51" fmla="*/ 1637090 h 1637090"/>
                  <a:gd name="T52" fmla="*/ 291864 w 1164193"/>
                  <a:gd name="T53" fmla="*/ 1305546 h 1637090"/>
                  <a:gd name="T54" fmla="*/ 291864 w 1164193"/>
                  <a:gd name="T55" fmla="*/ 951899 h 1637090"/>
                  <a:gd name="T56" fmla="*/ 291922 w 1164193"/>
                  <a:gd name="T57" fmla="*/ 951899 h 1637090"/>
                  <a:gd name="T58" fmla="*/ 291922 w 1164193"/>
                  <a:gd name="T59" fmla="*/ 949224 h 1637090"/>
                  <a:gd name="T60" fmla="*/ 291922 w 1164193"/>
                  <a:gd name="T61" fmla="*/ 780602 h 1637090"/>
                  <a:gd name="T62" fmla="*/ 278683 w 1164193"/>
                  <a:gd name="T63" fmla="*/ 780602 h 1637090"/>
                  <a:gd name="T64" fmla="*/ 204926 w 1164193"/>
                  <a:gd name="T65" fmla="*/ 707189 h 1637090"/>
                  <a:gd name="T66" fmla="*/ 278683 w 1164193"/>
                  <a:gd name="T67" fmla="*/ 631893 h 1637090"/>
                  <a:gd name="T68" fmla="*/ 291922 w 1164193"/>
                  <a:gd name="T69" fmla="*/ 631893 h 1637090"/>
                  <a:gd name="T70" fmla="*/ 291922 w 1164193"/>
                  <a:gd name="T71" fmla="*/ 586245 h 1637090"/>
                  <a:gd name="T72" fmla="*/ 291922 w 1164193"/>
                  <a:gd name="T73" fmla="*/ 561328 h 1637090"/>
                  <a:gd name="T74" fmla="*/ 291574 w 1164193"/>
                  <a:gd name="T75" fmla="*/ 561378 h 1637090"/>
                  <a:gd name="T76" fmla="*/ 0 w 1164193"/>
                  <a:gd name="T77" fmla="*/ 458374 h 1637090"/>
                  <a:gd name="T78" fmla="*/ 754131 w 1164193"/>
                  <a:gd name="T79" fmla="*/ 0 h 16370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4193"/>
                  <a:gd name="T121" fmla="*/ 0 h 1637090"/>
                  <a:gd name="T122" fmla="*/ 1164193 w 1164193"/>
                  <a:gd name="T123" fmla="*/ 1637090 h 16370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4193" h="1637090">
                    <a:moveTo>
                      <a:pt x="1077463" y="630003"/>
                    </a:moveTo>
                    <a:lnTo>
                      <a:pt x="1077463" y="631893"/>
                    </a:lnTo>
                    <a:cubicBezTo>
                      <a:pt x="1077463" y="631893"/>
                      <a:pt x="1077463" y="631893"/>
                      <a:pt x="1079113" y="631893"/>
                    </a:cubicBezTo>
                    <a:lnTo>
                      <a:pt x="1081320" y="631893"/>
                    </a:lnTo>
                    <a:lnTo>
                      <a:pt x="1077463" y="630003"/>
                    </a:lnTo>
                    <a:close/>
                    <a:moveTo>
                      <a:pt x="754131" y="0"/>
                    </a:moveTo>
                    <a:cubicBezTo>
                      <a:pt x="1058955" y="0"/>
                      <a:pt x="1145292" y="267237"/>
                      <a:pt x="1157626" y="419439"/>
                    </a:cubicBezTo>
                    <a:cubicBezTo>
                      <a:pt x="1166877" y="530935"/>
                      <a:pt x="1135491" y="602611"/>
                      <a:pt x="1119221" y="631481"/>
                    </a:cubicBezTo>
                    <a:lnTo>
                      <a:pt x="1115631" y="637155"/>
                    </a:lnTo>
                    <a:lnTo>
                      <a:pt x="1118854" y="637835"/>
                    </a:lnTo>
                    <a:cubicBezTo>
                      <a:pt x="1145102" y="649305"/>
                      <a:pt x="1164192" y="676129"/>
                      <a:pt x="1164192" y="707189"/>
                    </a:cubicBezTo>
                    <a:cubicBezTo>
                      <a:pt x="1164192" y="727895"/>
                      <a:pt x="1155708" y="746249"/>
                      <a:pt x="1142274" y="759425"/>
                    </a:cubicBezTo>
                    <a:lnTo>
                      <a:pt x="1126318" y="770005"/>
                    </a:lnTo>
                    <a:lnTo>
                      <a:pt x="1130174" y="769182"/>
                    </a:lnTo>
                    <a:cubicBezTo>
                      <a:pt x="1096154" y="855831"/>
                      <a:pt x="1094264" y="925528"/>
                      <a:pt x="1164193" y="951899"/>
                    </a:cubicBezTo>
                    <a:cubicBezTo>
                      <a:pt x="1098989" y="951899"/>
                      <a:pt x="1082688" y="951899"/>
                      <a:pt x="1078613" y="951899"/>
                    </a:cubicBezTo>
                    <a:lnTo>
                      <a:pt x="1077463" y="951899"/>
                    </a:lnTo>
                    <a:lnTo>
                      <a:pt x="1077463" y="951900"/>
                    </a:lnTo>
                    <a:lnTo>
                      <a:pt x="1077253" y="951900"/>
                    </a:lnTo>
                    <a:lnTo>
                      <a:pt x="1077253" y="1305546"/>
                    </a:lnTo>
                    <a:lnTo>
                      <a:pt x="1077253" y="1637090"/>
                    </a:lnTo>
                    <a:lnTo>
                      <a:pt x="990315" y="1637090"/>
                    </a:lnTo>
                    <a:lnTo>
                      <a:pt x="685296" y="1637090"/>
                    </a:lnTo>
                    <a:lnTo>
                      <a:pt x="685295" y="1637090"/>
                    </a:lnTo>
                    <a:lnTo>
                      <a:pt x="378802" y="1637090"/>
                    </a:lnTo>
                    <a:lnTo>
                      <a:pt x="291864" y="1637090"/>
                    </a:lnTo>
                    <a:lnTo>
                      <a:pt x="291864" y="1305546"/>
                    </a:lnTo>
                    <a:lnTo>
                      <a:pt x="291864" y="951899"/>
                    </a:lnTo>
                    <a:lnTo>
                      <a:pt x="291922" y="951899"/>
                    </a:lnTo>
                    <a:lnTo>
                      <a:pt x="291922" y="949224"/>
                    </a:lnTo>
                    <a:cubicBezTo>
                      <a:pt x="291922" y="941194"/>
                      <a:pt x="291922" y="909076"/>
                      <a:pt x="291922" y="780602"/>
                    </a:cubicBezTo>
                    <a:cubicBezTo>
                      <a:pt x="291922" y="780602"/>
                      <a:pt x="291922" y="780602"/>
                      <a:pt x="278683" y="780602"/>
                    </a:cubicBezTo>
                    <a:cubicBezTo>
                      <a:pt x="238968" y="780602"/>
                      <a:pt x="204926" y="748601"/>
                      <a:pt x="204926" y="707189"/>
                    </a:cubicBezTo>
                    <a:cubicBezTo>
                      <a:pt x="204926" y="665776"/>
                      <a:pt x="238968" y="631893"/>
                      <a:pt x="278683" y="631893"/>
                    </a:cubicBezTo>
                    <a:cubicBezTo>
                      <a:pt x="278683" y="631893"/>
                      <a:pt x="278683" y="631893"/>
                      <a:pt x="291922" y="631893"/>
                    </a:cubicBezTo>
                    <a:cubicBezTo>
                      <a:pt x="291922" y="631893"/>
                      <a:pt x="291922" y="631893"/>
                      <a:pt x="291922" y="586245"/>
                    </a:cubicBezTo>
                    <a:lnTo>
                      <a:pt x="291922" y="561328"/>
                    </a:lnTo>
                    <a:lnTo>
                      <a:pt x="291574" y="561378"/>
                    </a:lnTo>
                    <a:cubicBezTo>
                      <a:pt x="193268" y="564810"/>
                      <a:pt x="93165" y="535360"/>
                      <a:pt x="0" y="458374"/>
                    </a:cubicBezTo>
                    <a:cubicBezTo>
                      <a:pt x="304824" y="422978"/>
                      <a:pt x="329492" y="0"/>
                      <a:pt x="754131" y="0"/>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7189" name="组合 1"/>
              <p:cNvGrpSpPr/>
              <p:nvPr/>
            </p:nvGrpSpPr>
            <p:grpSpPr bwMode="auto">
              <a:xfrm>
                <a:off x="0" y="0"/>
                <a:ext cx="1169960" cy="1637090"/>
                <a:chOff x="0" y="0"/>
                <a:chExt cx="1169960" cy="1637090"/>
              </a:xfrm>
            </p:grpSpPr>
            <p:sp>
              <p:nvSpPr>
                <p:cNvPr id="7190" name="Freeform 23"/>
                <p:cNvSpPr/>
                <p:nvPr/>
              </p:nvSpPr>
              <p:spPr bwMode="auto">
                <a:xfrm>
                  <a:off x="1077254" y="769182"/>
                  <a:ext cx="86939" cy="182717"/>
                </a:xfrm>
                <a:custGeom>
                  <a:avLst/>
                  <a:gdLst>
                    <a:gd name="T0" fmla="*/ 52919 w 46"/>
                    <a:gd name="T1" fmla="*/ 0 h 97"/>
                    <a:gd name="T2" fmla="*/ 86939 w 46"/>
                    <a:gd name="T3" fmla="*/ 182717 h 97"/>
                    <a:gd name="T4" fmla="*/ 0 w 46"/>
                    <a:gd name="T5" fmla="*/ 182717 h 97"/>
                    <a:gd name="T6" fmla="*/ 0 w 46"/>
                    <a:gd name="T7" fmla="*/ 11302 h 97"/>
                    <a:gd name="T8" fmla="*/ 52919 w 46"/>
                    <a:gd name="T9" fmla="*/ 0 h 97"/>
                    <a:gd name="T10" fmla="*/ 0 60000 65536"/>
                    <a:gd name="T11" fmla="*/ 0 60000 65536"/>
                    <a:gd name="T12" fmla="*/ 0 60000 65536"/>
                    <a:gd name="T13" fmla="*/ 0 60000 65536"/>
                    <a:gd name="T14" fmla="*/ 0 60000 65536"/>
                    <a:gd name="T15" fmla="*/ 0 w 46"/>
                    <a:gd name="T16" fmla="*/ 0 h 97"/>
                    <a:gd name="T17" fmla="*/ 46 w 46"/>
                    <a:gd name="T18" fmla="*/ 97 h 97"/>
                  </a:gdLst>
                  <a:ahLst/>
                  <a:cxnLst>
                    <a:cxn ang="T10">
                      <a:pos x="T0" y="T1"/>
                    </a:cxn>
                    <a:cxn ang="T11">
                      <a:pos x="T2" y="T3"/>
                    </a:cxn>
                    <a:cxn ang="T12">
                      <a:pos x="T4" y="T5"/>
                    </a:cxn>
                    <a:cxn ang="T13">
                      <a:pos x="T6" y="T7"/>
                    </a:cxn>
                    <a:cxn ang="T14">
                      <a:pos x="T8" y="T9"/>
                    </a:cxn>
                  </a:cxnLst>
                  <a:rect l="T15" t="T16" r="T17" b="T18"/>
                  <a:pathLst>
                    <a:path w="46" h="97">
                      <a:moveTo>
                        <a:pt x="28" y="0"/>
                      </a:moveTo>
                      <a:cubicBezTo>
                        <a:pt x="10" y="46"/>
                        <a:pt x="9" y="83"/>
                        <a:pt x="46" y="97"/>
                      </a:cubicBezTo>
                      <a:cubicBezTo>
                        <a:pt x="0" y="97"/>
                        <a:pt x="0" y="97"/>
                        <a:pt x="0" y="97"/>
                      </a:cubicBezTo>
                      <a:cubicBezTo>
                        <a:pt x="0" y="6"/>
                        <a:pt x="0" y="6"/>
                        <a:pt x="0" y="6"/>
                      </a:cubicBezTo>
                      <a:lnTo>
                        <a:pt x="28" y="0"/>
                      </a:ln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191" name="Rectangle 24"/>
                <p:cNvSpPr>
                  <a:spLocks noChangeArrowheads="1"/>
                </p:cNvSpPr>
                <p:nvPr/>
              </p:nvSpPr>
              <p:spPr bwMode="auto">
                <a:xfrm>
                  <a:off x="685295" y="951899"/>
                  <a:ext cx="391958" cy="68519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192" name="Rectangle 25"/>
                <p:cNvSpPr>
                  <a:spLocks noChangeArrowheads="1"/>
                </p:cNvSpPr>
                <p:nvPr/>
              </p:nvSpPr>
              <p:spPr bwMode="auto">
                <a:xfrm>
                  <a:off x="291864" y="951899"/>
                  <a:ext cx="393432" cy="685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7193" name="Freeform 26"/>
                <p:cNvSpPr/>
                <p:nvPr/>
              </p:nvSpPr>
              <p:spPr bwMode="auto">
                <a:xfrm>
                  <a:off x="204926" y="266709"/>
                  <a:ext cx="480370" cy="685191"/>
                </a:xfrm>
                <a:custGeom>
                  <a:avLst/>
                  <a:gdLst>
                    <a:gd name="T0" fmla="*/ 86996 w 254"/>
                    <a:gd name="T1" fmla="*/ 0 h 364"/>
                    <a:gd name="T2" fmla="*/ 86996 w 254"/>
                    <a:gd name="T3" fmla="*/ 365184 h 364"/>
                    <a:gd name="T4" fmla="*/ 73758 w 254"/>
                    <a:gd name="T5" fmla="*/ 365184 h 364"/>
                    <a:gd name="T6" fmla="*/ 0 w 254"/>
                    <a:gd name="T7" fmla="*/ 440480 h 364"/>
                    <a:gd name="T8" fmla="*/ 73758 w 254"/>
                    <a:gd name="T9" fmla="*/ 513893 h 364"/>
                    <a:gd name="T10" fmla="*/ 86996 w 254"/>
                    <a:gd name="T11" fmla="*/ 513893 h 364"/>
                    <a:gd name="T12" fmla="*/ 86996 w 254"/>
                    <a:gd name="T13" fmla="*/ 685191 h 364"/>
                    <a:gd name="T14" fmla="*/ 480370 w 254"/>
                    <a:gd name="T15" fmla="*/ 685191 h 364"/>
                    <a:gd name="T16" fmla="*/ 480370 w 254"/>
                    <a:gd name="T17" fmla="*/ 513893 h 364"/>
                    <a:gd name="T18" fmla="*/ 480370 w 254"/>
                    <a:gd name="T19" fmla="*/ 365184 h 364"/>
                    <a:gd name="T20" fmla="*/ 480370 w 254"/>
                    <a:gd name="T21" fmla="*/ 0 h 364"/>
                    <a:gd name="T22" fmla="*/ 86996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194" name="Freeform 27"/>
                <p:cNvSpPr/>
                <p:nvPr/>
              </p:nvSpPr>
              <p:spPr bwMode="auto">
                <a:xfrm>
                  <a:off x="685295" y="266709"/>
                  <a:ext cx="478897" cy="685191"/>
                </a:xfrm>
                <a:custGeom>
                  <a:avLst/>
                  <a:gdLst>
                    <a:gd name="T0" fmla="*/ 405366 w 254"/>
                    <a:gd name="T1" fmla="*/ 365184 h 364"/>
                    <a:gd name="T2" fmla="*/ 392168 w 254"/>
                    <a:gd name="T3" fmla="*/ 365184 h 364"/>
                    <a:gd name="T4" fmla="*/ 392168 w 254"/>
                    <a:gd name="T5" fmla="*/ 0 h 364"/>
                    <a:gd name="T6" fmla="*/ 0 w 254"/>
                    <a:gd name="T7" fmla="*/ 0 h 364"/>
                    <a:gd name="T8" fmla="*/ 0 w 254"/>
                    <a:gd name="T9" fmla="*/ 365184 h 364"/>
                    <a:gd name="T10" fmla="*/ 0 w 254"/>
                    <a:gd name="T11" fmla="*/ 513893 h 364"/>
                    <a:gd name="T12" fmla="*/ 0 w 254"/>
                    <a:gd name="T13" fmla="*/ 685191 h 364"/>
                    <a:gd name="T14" fmla="*/ 392168 w 254"/>
                    <a:gd name="T15" fmla="*/ 685191 h 364"/>
                    <a:gd name="T16" fmla="*/ 392168 w 254"/>
                    <a:gd name="T17" fmla="*/ 513893 h 364"/>
                    <a:gd name="T18" fmla="*/ 405366 w 254"/>
                    <a:gd name="T19" fmla="*/ 513893 h 364"/>
                    <a:gd name="T20" fmla="*/ 478897 w 254"/>
                    <a:gd name="T21" fmla="*/ 440480 h 364"/>
                    <a:gd name="T22" fmla="*/ 405366 w 254"/>
                    <a:gd name="T23" fmla="*/ 365184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195" name="Freeform 29"/>
                <p:cNvSpPr/>
                <p:nvPr/>
              </p:nvSpPr>
              <p:spPr bwMode="auto">
                <a:xfrm>
                  <a:off x="685295" y="951899"/>
                  <a:ext cx="391958" cy="685191"/>
                </a:xfrm>
                <a:custGeom>
                  <a:avLst/>
                  <a:gdLst>
                    <a:gd name="T0" fmla="*/ 305020 w 266"/>
                    <a:gd name="T1" fmla="*/ 0 h 465"/>
                    <a:gd name="T2" fmla="*/ 305020 w 266"/>
                    <a:gd name="T3" fmla="*/ 353647 h 465"/>
                    <a:gd name="T4" fmla="*/ 0 w 266"/>
                    <a:gd name="T5" fmla="*/ 353647 h 465"/>
                    <a:gd name="T6" fmla="*/ 0 w 266"/>
                    <a:gd name="T7" fmla="*/ 685191 h 465"/>
                    <a:gd name="T8" fmla="*/ 305020 w 266"/>
                    <a:gd name="T9" fmla="*/ 685191 h 465"/>
                    <a:gd name="T10" fmla="*/ 391958 w 266"/>
                    <a:gd name="T11" fmla="*/ 685191 h 465"/>
                    <a:gd name="T12" fmla="*/ 391958 w 266"/>
                    <a:gd name="T13" fmla="*/ 353647 h 465"/>
                    <a:gd name="T14" fmla="*/ 391958 w 266"/>
                    <a:gd name="T15" fmla="*/ 0 h 465"/>
                    <a:gd name="T16" fmla="*/ 305020 w 266"/>
                    <a:gd name="T17" fmla="*/ 0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465"/>
                    <a:gd name="T29" fmla="*/ 266 w 266"/>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465">
                      <a:moveTo>
                        <a:pt x="207" y="0"/>
                      </a:moveTo>
                      <a:lnTo>
                        <a:pt x="207" y="240"/>
                      </a:lnTo>
                      <a:lnTo>
                        <a:pt x="0" y="240"/>
                      </a:lnTo>
                      <a:lnTo>
                        <a:pt x="0" y="465"/>
                      </a:lnTo>
                      <a:lnTo>
                        <a:pt x="207" y="465"/>
                      </a:lnTo>
                      <a:lnTo>
                        <a:pt x="266" y="465"/>
                      </a:lnTo>
                      <a:lnTo>
                        <a:pt x="266" y="240"/>
                      </a:lnTo>
                      <a:lnTo>
                        <a:pt x="266" y="0"/>
                      </a:lnTo>
                      <a:lnTo>
                        <a:pt x="207" y="0"/>
                      </a:lnTo>
                      <a:close/>
                    </a:path>
                  </a:pathLst>
                </a:custGeom>
                <a:solidFill>
                  <a:srgbClr val="FFA04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196" name="Freeform 30"/>
                <p:cNvSpPr/>
                <p:nvPr/>
              </p:nvSpPr>
              <p:spPr bwMode="auto">
                <a:xfrm>
                  <a:off x="291864" y="951899"/>
                  <a:ext cx="393432" cy="685191"/>
                </a:xfrm>
                <a:custGeom>
                  <a:avLst/>
                  <a:gdLst>
                    <a:gd name="T0" fmla="*/ 86938 w 267"/>
                    <a:gd name="T1" fmla="*/ 353647 h 465"/>
                    <a:gd name="T2" fmla="*/ 86938 w 267"/>
                    <a:gd name="T3" fmla="*/ 0 h 465"/>
                    <a:gd name="T4" fmla="*/ 0 w 267"/>
                    <a:gd name="T5" fmla="*/ 0 h 465"/>
                    <a:gd name="T6" fmla="*/ 0 w 267"/>
                    <a:gd name="T7" fmla="*/ 353647 h 465"/>
                    <a:gd name="T8" fmla="*/ 0 w 267"/>
                    <a:gd name="T9" fmla="*/ 685191 h 465"/>
                    <a:gd name="T10" fmla="*/ 86938 w 267"/>
                    <a:gd name="T11" fmla="*/ 685191 h 465"/>
                    <a:gd name="T12" fmla="*/ 393432 w 267"/>
                    <a:gd name="T13" fmla="*/ 685191 h 465"/>
                    <a:gd name="T14" fmla="*/ 393432 w 267"/>
                    <a:gd name="T15" fmla="*/ 353647 h 465"/>
                    <a:gd name="T16" fmla="*/ 86938 w 267"/>
                    <a:gd name="T17" fmla="*/ 353647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465"/>
                    <a:gd name="T29" fmla="*/ 267 w 267"/>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465">
                      <a:moveTo>
                        <a:pt x="59" y="240"/>
                      </a:moveTo>
                      <a:lnTo>
                        <a:pt x="59" y="0"/>
                      </a:lnTo>
                      <a:lnTo>
                        <a:pt x="0" y="0"/>
                      </a:lnTo>
                      <a:lnTo>
                        <a:pt x="0" y="240"/>
                      </a:lnTo>
                      <a:lnTo>
                        <a:pt x="0" y="465"/>
                      </a:lnTo>
                      <a:lnTo>
                        <a:pt x="59" y="465"/>
                      </a:lnTo>
                      <a:lnTo>
                        <a:pt x="267" y="465"/>
                      </a:lnTo>
                      <a:lnTo>
                        <a:pt x="267" y="240"/>
                      </a:lnTo>
                      <a:lnTo>
                        <a:pt x="59" y="240"/>
                      </a:lnTo>
                      <a:close/>
                    </a:path>
                  </a:pathLst>
                </a:custGeom>
                <a:solidFill>
                  <a:srgbClr val="FFC9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197" name="Freeform 31"/>
                <p:cNvSpPr/>
                <p:nvPr/>
              </p:nvSpPr>
              <p:spPr bwMode="auto">
                <a:xfrm>
                  <a:off x="685295" y="951899"/>
                  <a:ext cx="82518" cy="113462"/>
                </a:xfrm>
                <a:custGeom>
                  <a:avLst/>
                  <a:gdLst>
                    <a:gd name="T0" fmla="*/ 0 w 56"/>
                    <a:gd name="T1" fmla="*/ 60415 h 77"/>
                    <a:gd name="T2" fmla="*/ 82518 w 56"/>
                    <a:gd name="T3" fmla="*/ 0 h 77"/>
                    <a:gd name="T4" fmla="*/ 82518 w 56"/>
                    <a:gd name="T5" fmla="*/ 113462 h 77"/>
                    <a:gd name="T6" fmla="*/ 0 w 56"/>
                    <a:gd name="T7" fmla="*/ 60415 h 77"/>
                    <a:gd name="T8" fmla="*/ 0 60000 65536"/>
                    <a:gd name="T9" fmla="*/ 0 60000 65536"/>
                    <a:gd name="T10" fmla="*/ 0 60000 65536"/>
                    <a:gd name="T11" fmla="*/ 0 60000 65536"/>
                    <a:gd name="T12" fmla="*/ 0 w 56"/>
                    <a:gd name="T13" fmla="*/ 0 h 77"/>
                    <a:gd name="T14" fmla="*/ 56 w 56"/>
                    <a:gd name="T15" fmla="*/ 77 h 77"/>
                  </a:gdLst>
                  <a:ahLst/>
                  <a:cxnLst>
                    <a:cxn ang="T8">
                      <a:pos x="T0" y="T1"/>
                    </a:cxn>
                    <a:cxn ang="T9">
                      <a:pos x="T2" y="T3"/>
                    </a:cxn>
                    <a:cxn ang="T10">
                      <a:pos x="T4" y="T5"/>
                    </a:cxn>
                    <a:cxn ang="T11">
                      <a:pos x="T6" y="T7"/>
                    </a:cxn>
                  </a:cxnLst>
                  <a:rect l="T12" t="T13" r="T14" b="T15"/>
                  <a:pathLst>
                    <a:path w="56" h="77">
                      <a:moveTo>
                        <a:pt x="0" y="41"/>
                      </a:moveTo>
                      <a:lnTo>
                        <a:pt x="56" y="0"/>
                      </a:lnTo>
                      <a:lnTo>
                        <a:pt x="56" y="77"/>
                      </a:lnTo>
                      <a:lnTo>
                        <a:pt x="0"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198" name="Freeform 32"/>
                <p:cNvSpPr/>
                <p:nvPr/>
              </p:nvSpPr>
              <p:spPr bwMode="auto">
                <a:xfrm>
                  <a:off x="593937" y="951899"/>
                  <a:ext cx="91359" cy="113462"/>
                </a:xfrm>
                <a:custGeom>
                  <a:avLst/>
                  <a:gdLst>
                    <a:gd name="T0" fmla="*/ 91359 w 62"/>
                    <a:gd name="T1" fmla="*/ 60415 h 77"/>
                    <a:gd name="T2" fmla="*/ 0 w 62"/>
                    <a:gd name="T3" fmla="*/ 0 h 77"/>
                    <a:gd name="T4" fmla="*/ 0 w 62"/>
                    <a:gd name="T5" fmla="*/ 113462 h 77"/>
                    <a:gd name="T6" fmla="*/ 91359 w 62"/>
                    <a:gd name="T7" fmla="*/ 60415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62" y="41"/>
                      </a:moveTo>
                      <a:lnTo>
                        <a:pt x="0" y="0"/>
                      </a:lnTo>
                      <a:lnTo>
                        <a:pt x="0" y="77"/>
                      </a:lnTo>
                      <a:lnTo>
                        <a:pt x="62"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7199" name="组合 1443"/>
                <p:cNvGrpSpPr/>
                <p:nvPr/>
              </p:nvGrpSpPr>
              <p:grpSpPr bwMode="auto">
                <a:xfrm>
                  <a:off x="439327" y="536364"/>
                  <a:ext cx="488988" cy="151480"/>
                  <a:chOff x="0" y="0"/>
                  <a:chExt cx="584200" cy="180975"/>
                </a:xfrm>
              </p:grpSpPr>
              <p:sp>
                <p:nvSpPr>
                  <p:cNvPr id="7201"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02"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7203" name="Rectangle 53"/>
                  <p:cNvSpPr>
                    <a:spLocks noChangeArrowheads="1"/>
                  </p:cNvSpPr>
                  <p:nvPr/>
                </p:nvSpPr>
                <p:spPr bwMode="auto">
                  <a:xfrm>
                    <a:off x="215900" y="76200"/>
                    <a:ext cx="152400" cy="28575"/>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sp>
              <p:nvSpPr>
                <p:cNvPr id="7200" name="Freeform 80"/>
                <p:cNvSpPr/>
                <p:nvPr/>
              </p:nvSpPr>
              <p:spPr bwMode="auto">
                <a:xfrm>
                  <a:off x="0" y="0"/>
                  <a:ext cx="1169960" cy="663669"/>
                </a:xfrm>
                <a:custGeom>
                  <a:avLst/>
                  <a:gdLst>
                    <a:gd name="T0" fmla="*/ 727701 w 664"/>
                    <a:gd name="T1" fmla="*/ 338029 h 375"/>
                    <a:gd name="T2" fmla="*/ 0 w 664"/>
                    <a:gd name="T3" fmla="*/ 458374 h 375"/>
                    <a:gd name="T4" fmla="*/ 754131 w 664"/>
                    <a:gd name="T5" fmla="*/ 0 h 375"/>
                    <a:gd name="T6" fmla="*/ 1157626 w 664"/>
                    <a:gd name="T7" fmla="*/ 419439 h 375"/>
                    <a:gd name="T8" fmla="*/ 1110052 w 664"/>
                    <a:gd name="T9" fmla="*/ 645971 h 375"/>
                    <a:gd name="T10" fmla="*/ 1037811 w 664"/>
                    <a:gd name="T11" fmla="*/ 610575 h 375"/>
                    <a:gd name="T12" fmla="*/ 1037811 w 664"/>
                    <a:gd name="T13" fmla="*/ 428288 h 375"/>
                    <a:gd name="T14" fmla="*/ 727701 w 664"/>
                    <a:gd name="T15" fmla="*/ 338029 h 375"/>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375"/>
                    <a:gd name="T26" fmla="*/ 664 w 664"/>
                    <a:gd name="T27" fmla="*/ 375 h 3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375">
                      <a:moveTo>
                        <a:pt x="413" y="191"/>
                      </a:moveTo>
                      <a:cubicBezTo>
                        <a:pt x="310" y="300"/>
                        <a:pt x="141" y="375"/>
                        <a:pt x="0" y="259"/>
                      </a:cubicBezTo>
                      <a:cubicBezTo>
                        <a:pt x="173" y="239"/>
                        <a:pt x="187" y="0"/>
                        <a:pt x="428" y="0"/>
                      </a:cubicBezTo>
                      <a:cubicBezTo>
                        <a:pt x="601" y="0"/>
                        <a:pt x="650" y="151"/>
                        <a:pt x="657" y="237"/>
                      </a:cubicBezTo>
                      <a:cubicBezTo>
                        <a:pt x="664" y="321"/>
                        <a:pt x="630" y="365"/>
                        <a:pt x="630" y="365"/>
                      </a:cubicBezTo>
                      <a:cubicBezTo>
                        <a:pt x="589" y="345"/>
                        <a:pt x="589" y="345"/>
                        <a:pt x="589" y="345"/>
                      </a:cubicBezTo>
                      <a:cubicBezTo>
                        <a:pt x="589" y="242"/>
                        <a:pt x="589" y="242"/>
                        <a:pt x="589" y="242"/>
                      </a:cubicBezTo>
                      <a:cubicBezTo>
                        <a:pt x="560" y="249"/>
                        <a:pt x="442" y="216"/>
                        <a:pt x="413" y="191"/>
                      </a:cubicBez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sp>
          <p:nvSpPr>
            <p:cNvPr id="7187" name="任意多边形 126"/>
            <p:cNvSpPr/>
            <p:nvPr/>
          </p:nvSpPr>
          <p:spPr bwMode="auto">
            <a:xfrm>
              <a:off x="0" y="1143008"/>
              <a:ext cx="9144000" cy="2214578"/>
            </a:xfrm>
            <a:custGeom>
              <a:avLst/>
              <a:gdLst>
                <a:gd name="T0" fmla="*/ 0 w 9144000"/>
                <a:gd name="T1" fmla="*/ 0 h 2239108"/>
                <a:gd name="T2" fmla="*/ 935551 w 9144000"/>
                <a:gd name="T3" fmla="*/ 0 h 2239108"/>
                <a:gd name="T4" fmla="*/ 939068 w 9144000"/>
                <a:gd name="T5" fmla="*/ 34503 h 2239108"/>
                <a:gd name="T6" fmla="*/ 1638590 w 9144000"/>
                <a:gd name="T7" fmla="*/ 598384 h 2239108"/>
                <a:gd name="T8" fmla="*/ 2338113 w 9144000"/>
                <a:gd name="T9" fmla="*/ 34503 h 2239108"/>
                <a:gd name="T10" fmla="*/ 2341629 w 9144000"/>
                <a:gd name="T11" fmla="*/ 0 h 2239108"/>
                <a:gd name="T12" fmla="*/ 2918643 w 9144000"/>
                <a:gd name="T13" fmla="*/ 0 h 2239108"/>
                <a:gd name="T14" fmla="*/ 2922137 w 9144000"/>
                <a:gd name="T15" fmla="*/ 34278 h 2239108"/>
                <a:gd name="T16" fmla="*/ 3621659 w 9144000"/>
                <a:gd name="T17" fmla="*/ 598160 h 2239108"/>
                <a:gd name="T18" fmla="*/ 4321182 w 9144000"/>
                <a:gd name="T19" fmla="*/ 34278 h 2239108"/>
                <a:gd name="T20" fmla="*/ 4324676 w 9144000"/>
                <a:gd name="T21" fmla="*/ 0 h 2239108"/>
                <a:gd name="T22" fmla="*/ 4839196 w 9144000"/>
                <a:gd name="T23" fmla="*/ 0 h 2239108"/>
                <a:gd name="T24" fmla="*/ 4843012 w 9144000"/>
                <a:gd name="T25" fmla="*/ 37434 h 2239108"/>
                <a:gd name="T26" fmla="*/ 5542534 w 9144000"/>
                <a:gd name="T27" fmla="*/ 601316 h 2239108"/>
                <a:gd name="T28" fmla="*/ 6242057 w 9144000"/>
                <a:gd name="T29" fmla="*/ 37434 h 2239108"/>
                <a:gd name="T30" fmla="*/ 6245872 w 9144000"/>
                <a:gd name="T31" fmla="*/ 0 h 2239108"/>
                <a:gd name="T32" fmla="*/ 6760266 w 9144000"/>
                <a:gd name="T33" fmla="*/ 0 h 2239108"/>
                <a:gd name="T34" fmla="*/ 6763887 w 9144000"/>
                <a:gd name="T35" fmla="*/ 35519 h 2239108"/>
                <a:gd name="T36" fmla="*/ 7463409 w 9144000"/>
                <a:gd name="T37" fmla="*/ 599401 h 2239108"/>
                <a:gd name="T38" fmla="*/ 8162932 w 9144000"/>
                <a:gd name="T39" fmla="*/ 35519 h 2239108"/>
                <a:gd name="T40" fmla="*/ 8166552 w 9144000"/>
                <a:gd name="T41" fmla="*/ 0 h 2239108"/>
                <a:gd name="T42" fmla="*/ 9144000 w 9144000"/>
                <a:gd name="T43" fmla="*/ 0 h 2239108"/>
                <a:gd name="T44" fmla="*/ 9144000 w 9144000"/>
                <a:gd name="T45" fmla="*/ 2214578 h 2239108"/>
                <a:gd name="T46" fmla="*/ 0 w 9144000"/>
                <a:gd name="T47" fmla="*/ 2214578 h 2239108"/>
                <a:gd name="T48" fmla="*/ 0 w 9144000"/>
                <a:gd name="T49" fmla="*/ 0 h 22391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44000"/>
                <a:gd name="T76" fmla="*/ 0 h 2239108"/>
                <a:gd name="T77" fmla="*/ 9144000 w 9144000"/>
                <a:gd name="T78" fmla="*/ 2239108 h 22391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44000" h="2239108">
                  <a:moveTo>
                    <a:pt x="0" y="0"/>
                  </a:moveTo>
                  <a:lnTo>
                    <a:pt x="935551" y="0"/>
                  </a:lnTo>
                  <a:lnTo>
                    <a:pt x="939068" y="34885"/>
                  </a:lnTo>
                  <a:cubicBezTo>
                    <a:pt x="1005648" y="360256"/>
                    <a:pt x="1293537" y="605012"/>
                    <a:pt x="1638590" y="605012"/>
                  </a:cubicBezTo>
                  <a:cubicBezTo>
                    <a:pt x="1983644" y="605012"/>
                    <a:pt x="2271532" y="360256"/>
                    <a:pt x="2338113" y="34885"/>
                  </a:cubicBezTo>
                  <a:lnTo>
                    <a:pt x="2341629" y="0"/>
                  </a:lnTo>
                  <a:lnTo>
                    <a:pt x="2918643" y="0"/>
                  </a:lnTo>
                  <a:lnTo>
                    <a:pt x="2922137" y="34658"/>
                  </a:lnTo>
                  <a:cubicBezTo>
                    <a:pt x="2988717" y="360030"/>
                    <a:pt x="3276606" y="604786"/>
                    <a:pt x="3621659" y="604786"/>
                  </a:cubicBezTo>
                  <a:cubicBezTo>
                    <a:pt x="3966713" y="604786"/>
                    <a:pt x="4254601" y="360030"/>
                    <a:pt x="4321182" y="34658"/>
                  </a:cubicBezTo>
                  <a:lnTo>
                    <a:pt x="4324676" y="0"/>
                  </a:lnTo>
                  <a:lnTo>
                    <a:pt x="4839196" y="0"/>
                  </a:lnTo>
                  <a:lnTo>
                    <a:pt x="4843012" y="37849"/>
                  </a:lnTo>
                  <a:cubicBezTo>
                    <a:pt x="4909592" y="363221"/>
                    <a:pt x="5197481" y="607977"/>
                    <a:pt x="5542534" y="607977"/>
                  </a:cubicBezTo>
                  <a:cubicBezTo>
                    <a:pt x="5887588" y="607977"/>
                    <a:pt x="6175476" y="363221"/>
                    <a:pt x="6242057" y="37849"/>
                  </a:cubicBezTo>
                  <a:lnTo>
                    <a:pt x="6245872" y="0"/>
                  </a:lnTo>
                  <a:lnTo>
                    <a:pt x="6760266" y="0"/>
                  </a:lnTo>
                  <a:lnTo>
                    <a:pt x="6763887" y="35912"/>
                  </a:lnTo>
                  <a:cubicBezTo>
                    <a:pt x="6830467" y="361284"/>
                    <a:pt x="7118356" y="606040"/>
                    <a:pt x="7463409" y="606040"/>
                  </a:cubicBezTo>
                  <a:cubicBezTo>
                    <a:pt x="7808463" y="606040"/>
                    <a:pt x="8096351" y="361284"/>
                    <a:pt x="8162932" y="35912"/>
                  </a:cubicBezTo>
                  <a:lnTo>
                    <a:pt x="8166552" y="0"/>
                  </a:lnTo>
                  <a:lnTo>
                    <a:pt x="9144000" y="0"/>
                  </a:lnTo>
                  <a:lnTo>
                    <a:pt x="9144000" y="2239108"/>
                  </a:lnTo>
                  <a:lnTo>
                    <a:pt x="0" y="2239108"/>
                  </a:lnTo>
                  <a:lnTo>
                    <a:pt x="0" y="0"/>
                  </a:lnTo>
                  <a:close/>
                </a:path>
              </a:pathLst>
            </a:custGeom>
            <a:solidFill>
              <a:srgbClr val="FFE173"/>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7171" name="TextBox 7"/>
          <p:cNvSpPr txBox="1">
            <a:spLocks noChangeArrowheads="1"/>
          </p:cNvSpPr>
          <p:nvPr/>
        </p:nvSpPr>
        <p:spPr bwMode="auto">
          <a:xfrm>
            <a:off x="1905000" y="3810001"/>
            <a:ext cx="857251"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3735">
                <a:solidFill>
                  <a:srgbClr val="B58A36"/>
                </a:solidFill>
              </a:rPr>
              <a:t>01</a:t>
            </a:r>
            <a:endParaRPr lang="zh-CN" altLang="en-US" sz="3735">
              <a:solidFill>
                <a:srgbClr val="B58A36"/>
              </a:solidFill>
            </a:endParaRPr>
          </a:p>
        </p:txBody>
      </p:sp>
      <p:sp>
        <p:nvSpPr>
          <p:cNvPr id="7172" name="TextBox 9"/>
          <p:cNvSpPr txBox="1">
            <a:spLocks noChangeArrowheads="1"/>
          </p:cNvSpPr>
          <p:nvPr/>
        </p:nvSpPr>
        <p:spPr bwMode="auto">
          <a:xfrm>
            <a:off x="4476752" y="3810001"/>
            <a:ext cx="857249"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3735">
                <a:solidFill>
                  <a:srgbClr val="B58A36"/>
                </a:solidFill>
              </a:rPr>
              <a:t>02</a:t>
            </a:r>
            <a:endParaRPr lang="zh-CN" altLang="en-US" sz="3735">
              <a:solidFill>
                <a:srgbClr val="B58A36"/>
              </a:solidFill>
            </a:endParaRPr>
          </a:p>
        </p:txBody>
      </p:sp>
      <p:sp>
        <p:nvSpPr>
          <p:cNvPr id="7173" name="TextBox 11"/>
          <p:cNvSpPr txBox="1">
            <a:spLocks noChangeArrowheads="1"/>
          </p:cNvSpPr>
          <p:nvPr/>
        </p:nvSpPr>
        <p:spPr bwMode="auto">
          <a:xfrm>
            <a:off x="7143752" y="3810001"/>
            <a:ext cx="857249"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3735">
                <a:solidFill>
                  <a:srgbClr val="B58A36"/>
                </a:solidFill>
              </a:rPr>
              <a:t>03</a:t>
            </a:r>
            <a:endParaRPr lang="zh-CN" altLang="en-US" sz="3735">
              <a:solidFill>
                <a:srgbClr val="B58A36"/>
              </a:solidFill>
            </a:endParaRPr>
          </a:p>
        </p:txBody>
      </p:sp>
      <p:sp>
        <p:nvSpPr>
          <p:cNvPr id="7174" name="TextBox 13"/>
          <p:cNvSpPr txBox="1">
            <a:spLocks noChangeArrowheads="1"/>
          </p:cNvSpPr>
          <p:nvPr/>
        </p:nvSpPr>
        <p:spPr bwMode="auto">
          <a:xfrm>
            <a:off x="9620252" y="3810001"/>
            <a:ext cx="857249"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3735">
                <a:solidFill>
                  <a:srgbClr val="B58A36"/>
                </a:solidFill>
              </a:rPr>
              <a:t>04</a:t>
            </a:r>
            <a:endParaRPr lang="zh-CN" altLang="en-US" sz="3735">
              <a:solidFill>
                <a:srgbClr val="B58A36"/>
              </a:solidFill>
            </a:endParaRPr>
          </a:p>
        </p:txBody>
      </p:sp>
      <p:sp>
        <p:nvSpPr>
          <p:cNvPr id="7175" name="矩形 6"/>
          <p:cNvSpPr>
            <a:spLocks noChangeArrowheads="1"/>
          </p:cNvSpPr>
          <p:nvPr/>
        </p:nvSpPr>
        <p:spPr bwMode="auto">
          <a:xfrm>
            <a:off x="1143000" y="4572000"/>
            <a:ext cx="23812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Wingdings" panose="05000000000000000000" pitchFamily="2" charset="2"/>
              <a:buChar char="Ø"/>
            </a:pPr>
            <a:endParaRPr lang="zh-CN" altLang="en-US" sz="1200">
              <a:solidFill>
                <a:srgbClr val="B58A36"/>
              </a:solidFill>
            </a:endParaRPr>
          </a:p>
        </p:txBody>
      </p:sp>
      <p:sp>
        <p:nvSpPr>
          <p:cNvPr id="7176" name="矩形 8"/>
          <p:cNvSpPr>
            <a:spLocks noChangeArrowheads="1"/>
          </p:cNvSpPr>
          <p:nvPr/>
        </p:nvSpPr>
        <p:spPr bwMode="auto">
          <a:xfrm>
            <a:off x="3714752" y="4572000"/>
            <a:ext cx="23812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Wingdings" panose="05000000000000000000" pitchFamily="2" charset="2"/>
              <a:buChar char="Ø"/>
            </a:pPr>
            <a:endParaRPr lang="zh-CN" altLang="en-US" sz="1200">
              <a:solidFill>
                <a:srgbClr val="B58A36"/>
              </a:solidFill>
            </a:endParaRPr>
          </a:p>
        </p:txBody>
      </p:sp>
      <p:sp>
        <p:nvSpPr>
          <p:cNvPr id="7177" name="矩形 10"/>
          <p:cNvSpPr>
            <a:spLocks noChangeArrowheads="1"/>
          </p:cNvSpPr>
          <p:nvPr/>
        </p:nvSpPr>
        <p:spPr bwMode="auto">
          <a:xfrm>
            <a:off x="6381752" y="4572000"/>
            <a:ext cx="23812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Wingdings" panose="05000000000000000000" pitchFamily="2" charset="2"/>
              <a:buChar char="Ø"/>
            </a:pPr>
            <a:endParaRPr lang="zh-CN" altLang="en-US" sz="1200">
              <a:solidFill>
                <a:srgbClr val="B58A36"/>
              </a:solidFill>
            </a:endParaRPr>
          </a:p>
        </p:txBody>
      </p:sp>
      <p:sp>
        <p:nvSpPr>
          <p:cNvPr id="7178" name="矩形 12"/>
          <p:cNvSpPr>
            <a:spLocks noChangeArrowheads="1"/>
          </p:cNvSpPr>
          <p:nvPr/>
        </p:nvSpPr>
        <p:spPr bwMode="auto">
          <a:xfrm>
            <a:off x="8858252" y="4572000"/>
            <a:ext cx="23812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endParaRPr lang="en-US" altLang="zh-CN" sz="1200">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Wingdings" panose="05000000000000000000" pitchFamily="2" charset="2"/>
              <a:buChar char="Ø"/>
            </a:pPr>
            <a:r>
              <a:rPr lang="zh-CN" altLang="en-US" sz="1200">
                <a:solidFill>
                  <a:srgbClr val="B58A36"/>
                </a:solidFill>
                <a:latin typeface="微软雅黑" panose="020B0503020204020204" pitchFamily="34" charset="-122"/>
                <a:ea typeface="微软雅黑" panose="020B0503020204020204" pitchFamily="34" charset="-122"/>
              </a:rPr>
              <a:t>请在此处填入你需要的内容</a:t>
            </a:r>
            <a:endParaRPr lang="en-US" altLang="zh-CN" sz="1200">
              <a:solidFill>
                <a:srgbClr val="B58A36"/>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Wingdings" panose="05000000000000000000" pitchFamily="2" charset="2"/>
              <a:buChar char="Ø"/>
            </a:pPr>
            <a:endParaRPr lang="zh-CN" altLang="en-US" sz="1200">
              <a:solidFill>
                <a:srgbClr val="B58A36"/>
              </a:solidFill>
            </a:endParaRPr>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椭圆 23"/>
          <p:cNvSpPr>
            <a:spLocks noChangeArrowheads="1"/>
          </p:cNvSpPr>
          <p:nvPr/>
        </p:nvSpPr>
        <p:spPr bwMode="auto">
          <a:xfrm>
            <a:off x="4387851" y="1945218"/>
            <a:ext cx="3162300" cy="316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grpSp>
        <p:nvGrpSpPr>
          <p:cNvPr id="11267" name="组合 170"/>
          <p:cNvGrpSpPr/>
          <p:nvPr/>
        </p:nvGrpSpPr>
        <p:grpSpPr bwMode="auto">
          <a:xfrm>
            <a:off x="6045200" y="1754718"/>
            <a:ext cx="660400" cy="1087967"/>
            <a:chOff x="0" y="0"/>
            <a:chExt cx="831850" cy="1368426"/>
          </a:xfrm>
        </p:grpSpPr>
        <p:sp>
          <p:nvSpPr>
            <p:cNvPr id="8382" name="Freeform 28"/>
            <p:cNvSpPr/>
            <p:nvPr/>
          </p:nvSpPr>
          <p:spPr bwMode="auto">
            <a:xfrm>
              <a:off x="417513" y="842963"/>
              <a:ext cx="300038" cy="525463"/>
            </a:xfrm>
            <a:custGeom>
              <a:avLst/>
              <a:gdLst>
                <a:gd name="T0" fmla="*/ 150813 w 189"/>
                <a:gd name="T1" fmla="*/ 0 h 331"/>
                <a:gd name="T2" fmla="*/ 0 w 189"/>
                <a:gd name="T3" fmla="*/ 173038 h 331"/>
                <a:gd name="T4" fmla="*/ 0 w 189"/>
                <a:gd name="T5" fmla="*/ 525463 h 331"/>
                <a:gd name="T6" fmla="*/ 300038 w 189"/>
                <a:gd name="T7" fmla="*/ 525463 h 331"/>
                <a:gd name="T8" fmla="*/ 300038 w 189"/>
                <a:gd name="T9" fmla="*/ 276225 h 331"/>
                <a:gd name="T10" fmla="*/ 150813 w 189"/>
                <a:gd name="T11" fmla="*/ 0 h 331"/>
                <a:gd name="T12" fmla="*/ 0 60000 65536"/>
                <a:gd name="T13" fmla="*/ 0 60000 65536"/>
                <a:gd name="T14" fmla="*/ 0 60000 65536"/>
                <a:gd name="T15" fmla="*/ 0 60000 65536"/>
                <a:gd name="T16" fmla="*/ 0 60000 65536"/>
                <a:gd name="T17" fmla="*/ 0 60000 65536"/>
                <a:gd name="T18" fmla="*/ 0 w 189"/>
                <a:gd name="T19" fmla="*/ 0 h 331"/>
                <a:gd name="T20" fmla="*/ 189 w 189"/>
                <a:gd name="T21" fmla="*/ 331 h 331"/>
              </a:gdLst>
              <a:ahLst/>
              <a:cxnLst>
                <a:cxn ang="T12">
                  <a:pos x="T0" y="T1"/>
                </a:cxn>
                <a:cxn ang="T13">
                  <a:pos x="T2" y="T3"/>
                </a:cxn>
                <a:cxn ang="T14">
                  <a:pos x="T4" y="T5"/>
                </a:cxn>
                <a:cxn ang="T15">
                  <a:pos x="T6" y="T7"/>
                </a:cxn>
                <a:cxn ang="T16">
                  <a:pos x="T8" y="T9"/>
                </a:cxn>
                <a:cxn ang="T17">
                  <a:pos x="T10" y="T11"/>
                </a:cxn>
              </a:cxnLst>
              <a:rect l="T18" t="T19" r="T20" b="T21"/>
              <a:pathLst>
                <a:path w="189" h="331">
                  <a:moveTo>
                    <a:pt x="95" y="0"/>
                  </a:moveTo>
                  <a:lnTo>
                    <a:pt x="0" y="109"/>
                  </a:lnTo>
                  <a:lnTo>
                    <a:pt x="0" y="331"/>
                  </a:lnTo>
                  <a:lnTo>
                    <a:pt x="189" y="331"/>
                  </a:lnTo>
                  <a:lnTo>
                    <a:pt x="189" y="174"/>
                  </a:lnTo>
                  <a:lnTo>
                    <a:pt x="95"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83" name="Freeform 29"/>
            <p:cNvSpPr/>
            <p:nvPr/>
          </p:nvSpPr>
          <p:spPr bwMode="auto">
            <a:xfrm>
              <a:off x="117475" y="842963"/>
              <a:ext cx="300038" cy="525463"/>
            </a:xfrm>
            <a:custGeom>
              <a:avLst/>
              <a:gdLst>
                <a:gd name="T0" fmla="*/ 150813 w 189"/>
                <a:gd name="T1" fmla="*/ 0 h 331"/>
                <a:gd name="T2" fmla="*/ 0 w 189"/>
                <a:gd name="T3" fmla="*/ 279400 h 331"/>
                <a:gd name="T4" fmla="*/ 0 w 189"/>
                <a:gd name="T5" fmla="*/ 525463 h 331"/>
                <a:gd name="T6" fmla="*/ 300038 w 189"/>
                <a:gd name="T7" fmla="*/ 525463 h 331"/>
                <a:gd name="T8" fmla="*/ 300038 w 189"/>
                <a:gd name="T9" fmla="*/ 173038 h 331"/>
                <a:gd name="T10" fmla="*/ 150813 w 189"/>
                <a:gd name="T11" fmla="*/ 0 h 331"/>
                <a:gd name="T12" fmla="*/ 0 60000 65536"/>
                <a:gd name="T13" fmla="*/ 0 60000 65536"/>
                <a:gd name="T14" fmla="*/ 0 60000 65536"/>
                <a:gd name="T15" fmla="*/ 0 60000 65536"/>
                <a:gd name="T16" fmla="*/ 0 60000 65536"/>
                <a:gd name="T17" fmla="*/ 0 60000 65536"/>
                <a:gd name="T18" fmla="*/ 0 w 189"/>
                <a:gd name="T19" fmla="*/ 0 h 331"/>
                <a:gd name="T20" fmla="*/ 189 w 189"/>
                <a:gd name="T21" fmla="*/ 331 h 331"/>
              </a:gdLst>
              <a:ahLst/>
              <a:cxnLst>
                <a:cxn ang="T12">
                  <a:pos x="T0" y="T1"/>
                </a:cxn>
                <a:cxn ang="T13">
                  <a:pos x="T2" y="T3"/>
                </a:cxn>
                <a:cxn ang="T14">
                  <a:pos x="T4" y="T5"/>
                </a:cxn>
                <a:cxn ang="T15">
                  <a:pos x="T6" y="T7"/>
                </a:cxn>
                <a:cxn ang="T16">
                  <a:pos x="T8" y="T9"/>
                </a:cxn>
                <a:cxn ang="T17">
                  <a:pos x="T10" y="T11"/>
                </a:cxn>
              </a:cxnLst>
              <a:rect l="T18" t="T19" r="T20" b="T21"/>
              <a:pathLst>
                <a:path w="189" h="331">
                  <a:moveTo>
                    <a:pt x="95" y="0"/>
                  </a:moveTo>
                  <a:lnTo>
                    <a:pt x="0" y="176"/>
                  </a:lnTo>
                  <a:lnTo>
                    <a:pt x="0" y="331"/>
                  </a:lnTo>
                  <a:lnTo>
                    <a:pt x="189" y="331"/>
                  </a:lnTo>
                  <a:lnTo>
                    <a:pt x="189" y="109"/>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84" name="Freeform 30"/>
            <p:cNvSpPr/>
            <p:nvPr/>
          </p:nvSpPr>
          <p:spPr bwMode="auto">
            <a:xfrm>
              <a:off x="417513" y="842963"/>
              <a:ext cx="150813" cy="173038"/>
            </a:xfrm>
            <a:custGeom>
              <a:avLst/>
              <a:gdLst>
                <a:gd name="T0" fmla="*/ 150813 w 95"/>
                <a:gd name="T1" fmla="*/ 0 h 109"/>
                <a:gd name="T2" fmla="*/ 0 w 95"/>
                <a:gd name="T3" fmla="*/ 0 h 109"/>
                <a:gd name="T4" fmla="*/ 0 w 95"/>
                <a:gd name="T5" fmla="*/ 173038 h 109"/>
                <a:gd name="T6" fmla="*/ 150813 w 95"/>
                <a:gd name="T7" fmla="*/ 0 h 109"/>
                <a:gd name="T8" fmla="*/ 0 60000 65536"/>
                <a:gd name="T9" fmla="*/ 0 60000 65536"/>
                <a:gd name="T10" fmla="*/ 0 60000 65536"/>
                <a:gd name="T11" fmla="*/ 0 60000 65536"/>
                <a:gd name="T12" fmla="*/ 0 w 95"/>
                <a:gd name="T13" fmla="*/ 0 h 109"/>
                <a:gd name="T14" fmla="*/ 95 w 95"/>
                <a:gd name="T15" fmla="*/ 109 h 109"/>
              </a:gdLst>
              <a:ahLst/>
              <a:cxnLst>
                <a:cxn ang="T8">
                  <a:pos x="T0" y="T1"/>
                </a:cxn>
                <a:cxn ang="T9">
                  <a:pos x="T2" y="T3"/>
                </a:cxn>
                <a:cxn ang="T10">
                  <a:pos x="T4" y="T5"/>
                </a:cxn>
                <a:cxn ang="T11">
                  <a:pos x="T6" y="T7"/>
                </a:cxn>
              </a:cxnLst>
              <a:rect l="T12" t="T13" r="T14" b="T15"/>
              <a:pathLst>
                <a:path w="95" h="109">
                  <a:moveTo>
                    <a:pt x="95" y="0"/>
                  </a:moveTo>
                  <a:lnTo>
                    <a:pt x="0" y="0"/>
                  </a:lnTo>
                  <a:lnTo>
                    <a:pt x="0" y="109"/>
                  </a:lnTo>
                  <a:lnTo>
                    <a:pt x="95" y="0"/>
                  </a:ln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85" name="Freeform 31"/>
            <p:cNvSpPr/>
            <p:nvPr/>
          </p:nvSpPr>
          <p:spPr bwMode="auto">
            <a:xfrm>
              <a:off x="268288" y="842963"/>
              <a:ext cx="149225" cy="173038"/>
            </a:xfrm>
            <a:custGeom>
              <a:avLst/>
              <a:gdLst>
                <a:gd name="T0" fmla="*/ 149225 w 94"/>
                <a:gd name="T1" fmla="*/ 0 h 109"/>
                <a:gd name="T2" fmla="*/ 0 w 94"/>
                <a:gd name="T3" fmla="*/ 0 h 109"/>
                <a:gd name="T4" fmla="*/ 149225 w 94"/>
                <a:gd name="T5" fmla="*/ 173038 h 109"/>
                <a:gd name="T6" fmla="*/ 149225 w 94"/>
                <a:gd name="T7" fmla="*/ 0 h 109"/>
                <a:gd name="T8" fmla="*/ 0 60000 65536"/>
                <a:gd name="T9" fmla="*/ 0 60000 65536"/>
                <a:gd name="T10" fmla="*/ 0 60000 65536"/>
                <a:gd name="T11" fmla="*/ 0 60000 65536"/>
                <a:gd name="T12" fmla="*/ 0 w 94"/>
                <a:gd name="T13" fmla="*/ 0 h 109"/>
                <a:gd name="T14" fmla="*/ 94 w 94"/>
                <a:gd name="T15" fmla="*/ 109 h 109"/>
              </a:gdLst>
              <a:ahLst/>
              <a:cxnLst>
                <a:cxn ang="T8">
                  <a:pos x="T0" y="T1"/>
                </a:cxn>
                <a:cxn ang="T9">
                  <a:pos x="T2" y="T3"/>
                </a:cxn>
                <a:cxn ang="T10">
                  <a:pos x="T4" y="T5"/>
                </a:cxn>
                <a:cxn ang="T11">
                  <a:pos x="T6" y="T7"/>
                </a:cxn>
              </a:cxnLst>
              <a:rect l="T12" t="T13" r="T14" b="T15"/>
              <a:pathLst>
                <a:path w="94" h="109">
                  <a:moveTo>
                    <a:pt x="94" y="0"/>
                  </a:moveTo>
                  <a:lnTo>
                    <a:pt x="0" y="0"/>
                  </a:lnTo>
                  <a:lnTo>
                    <a:pt x="94" y="109"/>
                  </a:lnTo>
                  <a:lnTo>
                    <a:pt x="94"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86" name="Freeform 32"/>
            <p:cNvSpPr/>
            <p:nvPr/>
          </p:nvSpPr>
          <p:spPr bwMode="auto">
            <a:xfrm>
              <a:off x="601663" y="842963"/>
              <a:ext cx="115888" cy="225425"/>
            </a:xfrm>
            <a:custGeom>
              <a:avLst/>
              <a:gdLst>
                <a:gd name="T0" fmla="*/ 0 w 73"/>
                <a:gd name="T1" fmla="*/ 0 h 142"/>
                <a:gd name="T2" fmla="*/ 115888 w 73"/>
                <a:gd name="T3" fmla="*/ 225425 h 142"/>
                <a:gd name="T4" fmla="*/ 115888 w 73"/>
                <a:gd name="T5" fmla="*/ 0 h 142"/>
                <a:gd name="T6" fmla="*/ 0 w 73"/>
                <a:gd name="T7" fmla="*/ 0 h 142"/>
                <a:gd name="T8" fmla="*/ 0 60000 65536"/>
                <a:gd name="T9" fmla="*/ 0 60000 65536"/>
                <a:gd name="T10" fmla="*/ 0 60000 65536"/>
                <a:gd name="T11" fmla="*/ 0 60000 65536"/>
                <a:gd name="T12" fmla="*/ 0 w 73"/>
                <a:gd name="T13" fmla="*/ 0 h 142"/>
                <a:gd name="T14" fmla="*/ 73 w 73"/>
                <a:gd name="T15" fmla="*/ 142 h 142"/>
              </a:gdLst>
              <a:ahLst/>
              <a:cxnLst>
                <a:cxn ang="T8">
                  <a:pos x="T0" y="T1"/>
                </a:cxn>
                <a:cxn ang="T9">
                  <a:pos x="T2" y="T3"/>
                </a:cxn>
                <a:cxn ang="T10">
                  <a:pos x="T4" y="T5"/>
                </a:cxn>
                <a:cxn ang="T11">
                  <a:pos x="T6" y="T7"/>
                </a:cxn>
              </a:cxnLst>
              <a:rect l="T12" t="T13" r="T14" b="T15"/>
              <a:pathLst>
                <a:path w="73" h="142">
                  <a:moveTo>
                    <a:pt x="0" y="0"/>
                  </a:moveTo>
                  <a:lnTo>
                    <a:pt x="73" y="142"/>
                  </a:lnTo>
                  <a:lnTo>
                    <a:pt x="73" y="0"/>
                  </a:lnTo>
                  <a:lnTo>
                    <a:pt x="0" y="0"/>
                  </a:lnTo>
                  <a:close/>
                </a:path>
              </a:pathLst>
            </a:custGeom>
            <a:solidFill>
              <a:srgbClr val="838BC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87" name="Freeform 33"/>
            <p:cNvSpPr/>
            <p:nvPr/>
          </p:nvSpPr>
          <p:spPr bwMode="auto">
            <a:xfrm>
              <a:off x="117475" y="842963"/>
              <a:ext cx="117475" cy="225425"/>
            </a:xfrm>
            <a:custGeom>
              <a:avLst/>
              <a:gdLst>
                <a:gd name="T0" fmla="*/ 0 w 74"/>
                <a:gd name="T1" fmla="*/ 0 h 142"/>
                <a:gd name="T2" fmla="*/ 0 w 74"/>
                <a:gd name="T3" fmla="*/ 225425 h 142"/>
                <a:gd name="T4" fmla="*/ 117475 w 74"/>
                <a:gd name="T5" fmla="*/ 0 h 142"/>
                <a:gd name="T6" fmla="*/ 0 w 74"/>
                <a:gd name="T7" fmla="*/ 0 h 142"/>
                <a:gd name="T8" fmla="*/ 0 60000 65536"/>
                <a:gd name="T9" fmla="*/ 0 60000 65536"/>
                <a:gd name="T10" fmla="*/ 0 60000 65536"/>
                <a:gd name="T11" fmla="*/ 0 60000 65536"/>
                <a:gd name="T12" fmla="*/ 0 w 74"/>
                <a:gd name="T13" fmla="*/ 0 h 142"/>
                <a:gd name="T14" fmla="*/ 74 w 74"/>
                <a:gd name="T15" fmla="*/ 142 h 142"/>
              </a:gdLst>
              <a:ahLst/>
              <a:cxnLst>
                <a:cxn ang="T8">
                  <a:pos x="T0" y="T1"/>
                </a:cxn>
                <a:cxn ang="T9">
                  <a:pos x="T2" y="T3"/>
                </a:cxn>
                <a:cxn ang="T10">
                  <a:pos x="T4" y="T5"/>
                </a:cxn>
                <a:cxn ang="T11">
                  <a:pos x="T6" y="T7"/>
                </a:cxn>
              </a:cxnLst>
              <a:rect l="T12" t="T13" r="T14" b="T15"/>
              <a:pathLst>
                <a:path w="74" h="142">
                  <a:moveTo>
                    <a:pt x="0" y="0"/>
                  </a:moveTo>
                  <a:lnTo>
                    <a:pt x="0" y="142"/>
                  </a:lnTo>
                  <a:lnTo>
                    <a:pt x="74" y="0"/>
                  </a:lnTo>
                  <a:lnTo>
                    <a:pt x="0" y="0"/>
                  </a:lnTo>
                  <a:close/>
                </a:path>
              </a:pathLst>
            </a:custGeom>
            <a:solidFill>
              <a:srgbClr val="969ED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88" name="Freeform 34"/>
            <p:cNvSpPr/>
            <p:nvPr/>
          </p:nvSpPr>
          <p:spPr bwMode="auto">
            <a:xfrm>
              <a:off x="117475" y="842963"/>
              <a:ext cx="150813" cy="279400"/>
            </a:xfrm>
            <a:custGeom>
              <a:avLst/>
              <a:gdLst>
                <a:gd name="T0" fmla="*/ 117475 w 95"/>
                <a:gd name="T1" fmla="*/ 0 h 176"/>
                <a:gd name="T2" fmla="*/ 0 w 95"/>
                <a:gd name="T3" fmla="*/ 225425 h 176"/>
                <a:gd name="T4" fmla="*/ 0 w 95"/>
                <a:gd name="T5" fmla="*/ 279400 h 176"/>
                <a:gd name="T6" fmla="*/ 150813 w 95"/>
                <a:gd name="T7" fmla="*/ 0 h 176"/>
                <a:gd name="T8" fmla="*/ 117475 w 95"/>
                <a:gd name="T9" fmla="*/ 0 h 176"/>
                <a:gd name="T10" fmla="*/ 0 60000 65536"/>
                <a:gd name="T11" fmla="*/ 0 60000 65536"/>
                <a:gd name="T12" fmla="*/ 0 60000 65536"/>
                <a:gd name="T13" fmla="*/ 0 60000 65536"/>
                <a:gd name="T14" fmla="*/ 0 60000 65536"/>
                <a:gd name="T15" fmla="*/ 0 w 95"/>
                <a:gd name="T16" fmla="*/ 0 h 176"/>
                <a:gd name="T17" fmla="*/ 95 w 95"/>
                <a:gd name="T18" fmla="*/ 176 h 176"/>
              </a:gdLst>
              <a:ahLst/>
              <a:cxnLst>
                <a:cxn ang="T10">
                  <a:pos x="T0" y="T1"/>
                </a:cxn>
                <a:cxn ang="T11">
                  <a:pos x="T2" y="T3"/>
                </a:cxn>
                <a:cxn ang="T12">
                  <a:pos x="T4" y="T5"/>
                </a:cxn>
                <a:cxn ang="T13">
                  <a:pos x="T6" y="T7"/>
                </a:cxn>
                <a:cxn ang="T14">
                  <a:pos x="T8" y="T9"/>
                </a:cxn>
              </a:cxnLst>
              <a:rect l="T15" t="T16" r="T17" b="T18"/>
              <a:pathLst>
                <a:path w="95" h="176">
                  <a:moveTo>
                    <a:pt x="74" y="0"/>
                  </a:moveTo>
                  <a:lnTo>
                    <a:pt x="0" y="142"/>
                  </a:lnTo>
                  <a:lnTo>
                    <a:pt x="0" y="176"/>
                  </a:lnTo>
                  <a:lnTo>
                    <a:pt x="95" y="0"/>
                  </a:lnTo>
                  <a:lnTo>
                    <a:pt x="74" y="0"/>
                  </a:lnTo>
                  <a:close/>
                </a:path>
              </a:pathLst>
            </a:custGeom>
            <a:solidFill>
              <a:srgbClr val="FFA8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89" name="Freeform 35"/>
            <p:cNvSpPr/>
            <p:nvPr/>
          </p:nvSpPr>
          <p:spPr bwMode="auto">
            <a:xfrm>
              <a:off x="568325" y="842963"/>
              <a:ext cx="149225" cy="276225"/>
            </a:xfrm>
            <a:custGeom>
              <a:avLst/>
              <a:gdLst>
                <a:gd name="T0" fmla="*/ 149225 w 94"/>
                <a:gd name="T1" fmla="*/ 225425 h 174"/>
                <a:gd name="T2" fmla="*/ 33338 w 94"/>
                <a:gd name="T3" fmla="*/ 0 h 174"/>
                <a:gd name="T4" fmla="*/ 0 w 94"/>
                <a:gd name="T5" fmla="*/ 0 h 174"/>
                <a:gd name="T6" fmla="*/ 149225 w 94"/>
                <a:gd name="T7" fmla="*/ 276225 h 174"/>
                <a:gd name="T8" fmla="*/ 149225 w 94"/>
                <a:gd name="T9" fmla="*/ 225425 h 174"/>
                <a:gd name="T10" fmla="*/ 0 60000 65536"/>
                <a:gd name="T11" fmla="*/ 0 60000 65536"/>
                <a:gd name="T12" fmla="*/ 0 60000 65536"/>
                <a:gd name="T13" fmla="*/ 0 60000 65536"/>
                <a:gd name="T14" fmla="*/ 0 60000 65536"/>
                <a:gd name="T15" fmla="*/ 0 w 94"/>
                <a:gd name="T16" fmla="*/ 0 h 174"/>
                <a:gd name="T17" fmla="*/ 94 w 94"/>
                <a:gd name="T18" fmla="*/ 174 h 174"/>
              </a:gdLst>
              <a:ahLst/>
              <a:cxnLst>
                <a:cxn ang="T10">
                  <a:pos x="T0" y="T1"/>
                </a:cxn>
                <a:cxn ang="T11">
                  <a:pos x="T2" y="T3"/>
                </a:cxn>
                <a:cxn ang="T12">
                  <a:pos x="T4" y="T5"/>
                </a:cxn>
                <a:cxn ang="T13">
                  <a:pos x="T6" y="T7"/>
                </a:cxn>
                <a:cxn ang="T14">
                  <a:pos x="T8" y="T9"/>
                </a:cxn>
              </a:cxnLst>
              <a:rect l="T15" t="T16" r="T17" b="T18"/>
              <a:pathLst>
                <a:path w="94" h="174">
                  <a:moveTo>
                    <a:pt x="94" y="142"/>
                  </a:moveTo>
                  <a:lnTo>
                    <a:pt x="21" y="0"/>
                  </a:lnTo>
                  <a:lnTo>
                    <a:pt x="0" y="0"/>
                  </a:lnTo>
                  <a:lnTo>
                    <a:pt x="94" y="174"/>
                  </a:lnTo>
                  <a:lnTo>
                    <a:pt x="94" y="142"/>
                  </a:ln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90" name="Freeform 36"/>
            <p:cNvSpPr/>
            <p:nvPr/>
          </p:nvSpPr>
          <p:spPr bwMode="auto">
            <a:xfrm>
              <a:off x="52388" y="317500"/>
              <a:ext cx="365125" cy="525463"/>
            </a:xfrm>
            <a:custGeom>
              <a:avLst/>
              <a:gdLst>
                <a:gd name="T0" fmla="*/ 66125 w 254"/>
                <a:gd name="T1" fmla="*/ 0 h 364"/>
                <a:gd name="T2" fmla="*/ 66125 w 254"/>
                <a:gd name="T3" fmla="*/ 280054 h 364"/>
                <a:gd name="T4" fmla="*/ 56063 w 254"/>
                <a:gd name="T5" fmla="*/ 280054 h 364"/>
                <a:gd name="T6" fmla="*/ 0 w 254"/>
                <a:gd name="T7" fmla="*/ 337798 h 364"/>
                <a:gd name="T8" fmla="*/ 56063 w 254"/>
                <a:gd name="T9" fmla="*/ 394097 h 364"/>
                <a:gd name="T10" fmla="*/ 66125 w 254"/>
                <a:gd name="T11" fmla="*/ 394097 h 364"/>
                <a:gd name="T12" fmla="*/ 66125 w 254"/>
                <a:gd name="T13" fmla="*/ 525463 h 364"/>
                <a:gd name="T14" fmla="*/ 365125 w 254"/>
                <a:gd name="T15" fmla="*/ 525463 h 364"/>
                <a:gd name="T16" fmla="*/ 365125 w 254"/>
                <a:gd name="T17" fmla="*/ 394097 h 364"/>
                <a:gd name="T18" fmla="*/ 365125 w 254"/>
                <a:gd name="T19" fmla="*/ 280054 h 364"/>
                <a:gd name="T20" fmla="*/ 365125 w 254"/>
                <a:gd name="T21" fmla="*/ 0 h 364"/>
                <a:gd name="T22" fmla="*/ 66125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91" name="Freeform 37"/>
            <p:cNvSpPr/>
            <p:nvPr/>
          </p:nvSpPr>
          <p:spPr bwMode="auto">
            <a:xfrm>
              <a:off x="417513" y="317500"/>
              <a:ext cx="366713" cy="525463"/>
            </a:xfrm>
            <a:custGeom>
              <a:avLst/>
              <a:gdLst>
                <a:gd name="T0" fmla="*/ 310407 w 254"/>
                <a:gd name="T1" fmla="*/ 280054 h 364"/>
                <a:gd name="T2" fmla="*/ 300300 w 254"/>
                <a:gd name="T3" fmla="*/ 280054 h 364"/>
                <a:gd name="T4" fmla="*/ 300300 w 254"/>
                <a:gd name="T5" fmla="*/ 0 h 364"/>
                <a:gd name="T6" fmla="*/ 0 w 254"/>
                <a:gd name="T7" fmla="*/ 0 h 364"/>
                <a:gd name="T8" fmla="*/ 0 w 254"/>
                <a:gd name="T9" fmla="*/ 280054 h 364"/>
                <a:gd name="T10" fmla="*/ 0 w 254"/>
                <a:gd name="T11" fmla="*/ 394097 h 364"/>
                <a:gd name="T12" fmla="*/ 0 w 254"/>
                <a:gd name="T13" fmla="*/ 525463 h 364"/>
                <a:gd name="T14" fmla="*/ 300300 w 254"/>
                <a:gd name="T15" fmla="*/ 525463 h 364"/>
                <a:gd name="T16" fmla="*/ 300300 w 254"/>
                <a:gd name="T17" fmla="*/ 394097 h 364"/>
                <a:gd name="T18" fmla="*/ 310407 w 254"/>
                <a:gd name="T19" fmla="*/ 394097 h 364"/>
                <a:gd name="T20" fmla="*/ 366713 w 254"/>
                <a:gd name="T21" fmla="*/ 337798 h 364"/>
                <a:gd name="T22" fmla="*/ 310407 w 254"/>
                <a:gd name="T23" fmla="*/ 280054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92" name="Freeform 38"/>
            <p:cNvSpPr/>
            <p:nvPr/>
          </p:nvSpPr>
          <p:spPr bwMode="auto">
            <a:xfrm>
              <a:off x="0" y="0"/>
              <a:ext cx="831850" cy="615950"/>
            </a:xfrm>
            <a:custGeom>
              <a:avLst/>
              <a:gdLst>
                <a:gd name="T0" fmla="*/ 418088 w 577"/>
                <a:gd name="T1" fmla="*/ 495063 h 428"/>
                <a:gd name="T2" fmla="*/ 533422 w 577"/>
                <a:gd name="T3" fmla="*/ 388567 h 428"/>
                <a:gd name="T4" fmla="*/ 615598 w 577"/>
                <a:gd name="T5" fmla="*/ 486428 h 428"/>
                <a:gd name="T6" fmla="*/ 679032 w 577"/>
                <a:gd name="T7" fmla="*/ 405836 h 428"/>
                <a:gd name="T8" fmla="*/ 717957 w 577"/>
                <a:gd name="T9" fmla="*/ 597241 h 428"/>
                <a:gd name="T10" fmla="*/ 768416 w 577"/>
                <a:gd name="T11" fmla="*/ 615950 h 428"/>
                <a:gd name="T12" fmla="*/ 580997 w 577"/>
                <a:gd name="T13" fmla="*/ 112253 h 428"/>
                <a:gd name="T14" fmla="*/ 544955 w 577"/>
                <a:gd name="T15" fmla="*/ 266240 h 428"/>
                <a:gd name="T16" fmla="*/ 418088 w 577"/>
                <a:gd name="T17" fmla="*/ 0 h 428"/>
                <a:gd name="T18" fmla="*/ 279686 w 577"/>
                <a:gd name="T19" fmla="*/ 282071 h 428"/>
                <a:gd name="T20" fmla="*/ 268153 w 577"/>
                <a:gd name="T21" fmla="*/ 110813 h 428"/>
                <a:gd name="T22" fmla="*/ 67759 w 577"/>
                <a:gd name="T23" fmla="*/ 615950 h 428"/>
                <a:gd name="T24" fmla="*/ 118218 w 577"/>
                <a:gd name="T25" fmla="*/ 597241 h 428"/>
                <a:gd name="T26" fmla="*/ 165793 w 577"/>
                <a:gd name="T27" fmla="*/ 398641 h 428"/>
                <a:gd name="T28" fmla="*/ 223461 w 577"/>
                <a:gd name="T29" fmla="*/ 495063 h 428"/>
                <a:gd name="T30" fmla="*/ 315728 w 577"/>
                <a:gd name="T31" fmla="*/ 394323 h 428"/>
                <a:gd name="T32" fmla="*/ 418088 w 577"/>
                <a:gd name="T33" fmla="*/ 49506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7"/>
                <a:gd name="T52" fmla="*/ 0 h 428"/>
                <a:gd name="T53" fmla="*/ 577 w 577"/>
                <a:gd name="T54" fmla="*/ 428 h 4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7" h="428">
                  <a:moveTo>
                    <a:pt x="290" y="344"/>
                  </a:moveTo>
                  <a:cubicBezTo>
                    <a:pt x="307" y="311"/>
                    <a:pt x="354" y="297"/>
                    <a:pt x="370" y="270"/>
                  </a:cubicBezTo>
                  <a:cubicBezTo>
                    <a:pt x="379" y="302"/>
                    <a:pt x="395" y="327"/>
                    <a:pt x="427" y="338"/>
                  </a:cubicBezTo>
                  <a:cubicBezTo>
                    <a:pt x="432" y="297"/>
                    <a:pt x="467" y="303"/>
                    <a:pt x="471" y="282"/>
                  </a:cubicBezTo>
                  <a:cubicBezTo>
                    <a:pt x="498" y="415"/>
                    <a:pt x="498" y="415"/>
                    <a:pt x="498" y="415"/>
                  </a:cubicBezTo>
                  <a:cubicBezTo>
                    <a:pt x="533" y="428"/>
                    <a:pt x="533" y="428"/>
                    <a:pt x="533" y="428"/>
                  </a:cubicBezTo>
                  <a:cubicBezTo>
                    <a:pt x="577" y="305"/>
                    <a:pt x="538" y="140"/>
                    <a:pt x="403" y="78"/>
                  </a:cubicBezTo>
                  <a:cubicBezTo>
                    <a:pt x="430" y="125"/>
                    <a:pt x="394" y="166"/>
                    <a:pt x="378" y="185"/>
                  </a:cubicBezTo>
                  <a:cubicBezTo>
                    <a:pt x="394" y="97"/>
                    <a:pt x="325" y="49"/>
                    <a:pt x="290" y="0"/>
                  </a:cubicBezTo>
                  <a:cubicBezTo>
                    <a:pt x="251" y="57"/>
                    <a:pt x="173" y="101"/>
                    <a:pt x="194" y="196"/>
                  </a:cubicBezTo>
                  <a:cubicBezTo>
                    <a:pt x="171" y="164"/>
                    <a:pt x="174" y="116"/>
                    <a:pt x="186" y="77"/>
                  </a:cubicBezTo>
                  <a:cubicBezTo>
                    <a:pt x="6" y="141"/>
                    <a:pt x="0" y="326"/>
                    <a:pt x="47" y="428"/>
                  </a:cubicBezTo>
                  <a:cubicBezTo>
                    <a:pt x="82" y="415"/>
                    <a:pt x="82" y="415"/>
                    <a:pt x="82" y="415"/>
                  </a:cubicBezTo>
                  <a:cubicBezTo>
                    <a:pt x="115" y="277"/>
                    <a:pt x="115" y="277"/>
                    <a:pt x="115" y="277"/>
                  </a:cubicBezTo>
                  <a:cubicBezTo>
                    <a:pt x="122" y="295"/>
                    <a:pt x="143" y="300"/>
                    <a:pt x="155" y="344"/>
                  </a:cubicBezTo>
                  <a:cubicBezTo>
                    <a:pt x="191" y="328"/>
                    <a:pt x="215" y="306"/>
                    <a:pt x="219" y="274"/>
                  </a:cubicBezTo>
                  <a:cubicBezTo>
                    <a:pt x="235" y="306"/>
                    <a:pt x="271" y="309"/>
                    <a:pt x="290" y="344"/>
                  </a:cubicBezTo>
                  <a:close/>
                </a:path>
              </a:pathLst>
            </a:custGeom>
            <a:solidFill>
              <a:srgbClr val="F473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11279" name="组合 173"/>
          <p:cNvGrpSpPr/>
          <p:nvPr/>
        </p:nvGrpSpPr>
        <p:grpSpPr bwMode="auto">
          <a:xfrm>
            <a:off x="5238752" y="1733551"/>
            <a:ext cx="781049" cy="1185333"/>
            <a:chOff x="0" y="0"/>
            <a:chExt cx="1000125" cy="1517651"/>
          </a:xfrm>
        </p:grpSpPr>
        <p:sp>
          <p:nvSpPr>
            <p:cNvPr id="8369" name="Rectangle 15"/>
            <p:cNvSpPr>
              <a:spLocks noChangeArrowheads="1"/>
            </p:cNvSpPr>
            <p:nvPr/>
          </p:nvSpPr>
          <p:spPr bwMode="auto">
            <a:xfrm>
              <a:off x="522288" y="992188"/>
              <a:ext cx="300038" cy="525463"/>
            </a:xfrm>
            <a:prstGeom prst="rect">
              <a:avLst/>
            </a:prstGeom>
            <a:solidFill>
              <a:srgbClr val="FFA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70" name="Rectangle 16"/>
            <p:cNvSpPr>
              <a:spLocks noChangeArrowheads="1"/>
            </p:cNvSpPr>
            <p:nvPr/>
          </p:nvSpPr>
          <p:spPr bwMode="auto">
            <a:xfrm>
              <a:off x="222250" y="992188"/>
              <a:ext cx="300038" cy="525463"/>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71" name="Freeform 17"/>
            <p:cNvSpPr/>
            <p:nvPr/>
          </p:nvSpPr>
          <p:spPr bwMode="auto">
            <a:xfrm>
              <a:off x="303213" y="992188"/>
              <a:ext cx="311150" cy="261938"/>
            </a:xfrm>
            <a:custGeom>
              <a:avLst/>
              <a:gdLst>
                <a:gd name="T0" fmla="*/ 158750 w 196"/>
                <a:gd name="T1" fmla="*/ 0 h 165"/>
                <a:gd name="T2" fmla="*/ 311150 w 196"/>
                <a:gd name="T3" fmla="*/ 173038 h 165"/>
                <a:gd name="T4" fmla="*/ 219075 w 196"/>
                <a:gd name="T5" fmla="*/ 261938 h 165"/>
                <a:gd name="T6" fmla="*/ 0 w 196"/>
                <a:gd name="T7" fmla="*/ 0 h 165"/>
                <a:gd name="T8" fmla="*/ 158750 w 196"/>
                <a:gd name="T9" fmla="*/ 0 h 165"/>
                <a:gd name="T10" fmla="*/ 0 60000 65536"/>
                <a:gd name="T11" fmla="*/ 0 60000 65536"/>
                <a:gd name="T12" fmla="*/ 0 60000 65536"/>
                <a:gd name="T13" fmla="*/ 0 60000 65536"/>
                <a:gd name="T14" fmla="*/ 0 60000 65536"/>
                <a:gd name="T15" fmla="*/ 0 w 196"/>
                <a:gd name="T16" fmla="*/ 0 h 165"/>
                <a:gd name="T17" fmla="*/ 196 w 196"/>
                <a:gd name="T18" fmla="*/ 165 h 165"/>
              </a:gdLst>
              <a:ahLst/>
              <a:cxnLst>
                <a:cxn ang="T10">
                  <a:pos x="T0" y="T1"/>
                </a:cxn>
                <a:cxn ang="T11">
                  <a:pos x="T2" y="T3"/>
                </a:cxn>
                <a:cxn ang="T12">
                  <a:pos x="T4" y="T5"/>
                </a:cxn>
                <a:cxn ang="T13">
                  <a:pos x="T6" y="T7"/>
                </a:cxn>
                <a:cxn ang="T14">
                  <a:pos x="T8" y="T9"/>
                </a:cxn>
              </a:cxnLst>
              <a:rect l="T15" t="T16" r="T17" b="T18"/>
              <a:pathLst>
                <a:path w="196" h="165">
                  <a:moveTo>
                    <a:pt x="100" y="0"/>
                  </a:moveTo>
                  <a:lnTo>
                    <a:pt x="196" y="109"/>
                  </a:lnTo>
                  <a:lnTo>
                    <a:pt x="138" y="165"/>
                  </a:lnTo>
                  <a:lnTo>
                    <a:pt x="0" y="0"/>
                  </a:lnTo>
                  <a:lnTo>
                    <a:pt x="100" y="0"/>
                  </a:lnTo>
                  <a:close/>
                </a:path>
              </a:pathLst>
            </a:custGeom>
            <a:solidFill>
              <a:srgbClr val="F268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72" name="Freeform 18"/>
            <p:cNvSpPr/>
            <p:nvPr/>
          </p:nvSpPr>
          <p:spPr bwMode="auto">
            <a:xfrm>
              <a:off x="504825" y="992188"/>
              <a:ext cx="188913" cy="131763"/>
            </a:xfrm>
            <a:custGeom>
              <a:avLst/>
              <a:gdLst>
                <a:gd name="T0" fmla="*/ 188913 w 119"/>
                <a:gd name="T1" fmla="*/ 0 h 83"/>
                <a:gd name="T2" fmla="*/ 71438 w 119"/>
                <a:gd name="T3" fmla="*/ 131763 h 83"/>
                <a:gd name="T4" fmla="*/ 0 w 119"/>
                <a:gd name="T5" fmla="*/ 47625 h 83"/>
                <a:gd name="T6" fmla="*/ 46038 w 119"/>
                <a:gd name="T7" fmla="*/ 0 h 83"/>
                <a:gd name="T8" fmla="*/ 188913 w 119"/>
                <a:gd name="T9" fmla="*/ 0 h 83"/>
                <a:gd name="T10" fmla="*/ 0 60000 65536"/>
                <a:gd name="T11" fmla="*/ 0 60000 65536"/>
                <a:gd name="T12" fmla="*/ 0 60000 65536"/>
                <a:gd name="T13" fmla="*/ 0 60000 65536"/>
                <a:gd name="T14" fmla="*/ 0 60000 65536"/>
                <a:gd name="T15" fmla="*/ 0 w 119"/>
                <a:gd name="T16" fmla="*/ 0 h 83"/>
                <a:gd name="T17" fmla="*/ 119 w 119"/>
                <a:gd name="T18" fmla="*/ 83 h 83"/>
              </a:gdLst>
              <a:ahLst/>
              <a:cxnLst>
                <a:cxn ang="T10">
                  <a:pos x="T0" y="T1"/>
                </a:cxn>
                <a:cxn ang="T11">
                  <a:pos x="T2" y="T3"/>
                </a:cxn>
                <a:cxn ang="T12">
                  <a:pos x="T4" y="T5"/>
                </a:cxn>
                <a:cxn ang="T13">
                  <a:pos x="T6" y="T7"/>
                </a:cxn>
                <a:cxn ang="T14">
                  <a:pos x="T8" y="T9"/>
                </a:cxn>
              </a:cxnLst>
              <a:rect l="T15" t="T16" r="T17" b="T18"/>
              <a:pathLst>
                <a:path w="119" h="83">
                  <a:moveTo>
                    <a:pt x="119" y="0"/>
                  </a:moveTo>
                  <a:lnTo>
                    <a:pt x="45" y="83"/>
                  </a:lnTo>
                  <a:lnTo>
                    <a:pt x="0" y="30"/>
                  </a:lnTo>
                  <a:lnTo>
                    <a:pt x="29" y="0"/>
                  </a:lnTo>
                  <a:lnTo>
                    <a:pt x="119" y="0"/>
                  </a:lnTo>
                  <a:close/>
                </a:path>
              </a:pathLst>
            </a:custGeom>
            <a:solidFill>
              <a:srgbClr val="D15C5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73" name="Freeform 19"/>
            <p:cNvSpPr/>
            <p:nvPr/>
          </p:nvSpPr>
          <p:spPr bwMode="auto">
            <a:xfrm>
              <a:off x="500063" y="1206500"/>
              <a:ext cx="73025" cy="80963"/>
            </a:xfrm>
            <a:custGeom>
              <a:avLst/>
              <a:gdLst>
                <a:gd name="T0" fmla="*/ 52578 w 50"/>
                <a:gd name="T1" fmla="*/ 80963 h 56"/>
                <a:gd name="T2" fmla="*/ 37973 w 50"/>
                <a:gd name="T3" fmla="*/ 73734 h 56"/>
                <a:gd name="T4" fmla="*/ 5842 w 50"/>
                <a:gd name="T5" fmla="*/ 30361 h 56"/>
                <a:gd name="T6" fmla="*/ 10224 w 50"/>
                <a:gd name="T7" fmla="*/ 5783 h 56"/>
                <a:gd name="T8" fmla="*/ 35052 w 50"/>
                <a:gd name="T9" fmla="*/ 10120 h 56"/>
                <a:gd name="T10" fmla="*/ 67183 w 50"/>
                <a:gd name="T11" fmla="*/ 53493 h 56"/>
                <a:gd name="T12" fmla="*/ 62802 w 50"/>
                <a:gd name="T13" fmla="*/ 78071 h 56"/>
                <a:gd name="T14" fmla="*/ 52578 w 50"/>
                <a:gd name="T15" fmla="*/ 80963 h 56"/>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56"/>
                <a:gd name="T26" fmla="*/ 50 w 50"/>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56">
                  <a:moveTo>
                    <a:pt x="36" y="56"/>
                  </a:moveTo>
                  <a:cubicBezTo>
                    <a:pt x="32" y="56"/>
                    <a:pt x="29" y="55"/>
                    <a:pt x="26" y="51"/>
                  </a:cubicBezTo>
                  <a:cubicBezTo>
                    <a:pt x="4" y="21"/>
                    <a:pt x="4" y="21"/>
                    <a:pt x="4" y="21"/>
                  </a:cubicBezTo>
                  <a:cubicBezTo>
                    <a:pt x="0" y="16"/>
                    <a:pt x="2" y="8"/>
                    <a:pt x="7" y="4"/>
                  </a:cubicBezTo>
                  <a:cubicBezTo>
                    <a:pt x="12" y="0"/>
                    <a:pt x="20" y="2"/>
                    <a:pt x="24" y="7"/>
                  </a:cubicBezTo>
                  <a:cubicBezTo>
                    <a:pt x="46" y="37"/>
                    <a:pt x="46" y="37"/>
                    <a:pt x="46" y="37"/>
                  </a:cubicBezTo>
                  <a:cubicBezTo>
                    <a:pt x="50" y="43"/>
                    <a:pt x="48" y="50"/>
                    <a:pt x="43" y="54"/>
                  </a:cubicBezTo>
                  <a:cubicBezTo>
                    <a:pt x="41" y="56"/>
                    <a:pt x="38" y="56"/>
                    <a:pt x="36" y="56"/>
                  </a:cubicBezTo>
                  <a:close/>
                </a:path>
              </a:pathLst>
            </a:custGeom>
            <a:solidFill>
              <a:srgbClr val="F268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74" name="Freeform 20"/>
            <p:cNvSpPr/>
            <p:nvPr/>
          </p:nvSpPr>
          <p:spPr bwMode="auto">
            <a:xfrm>
              <a:off x="533400" y="1179513"/>
              <a:ext cx="73025" cy="74613"/>
            </a:xfrm>
            <a:custGeom>
              <a:avLst/>
              <a:gdLst>
                <a:gd name="T0" fmla="*/ 54039 w 50"/>
                <a:gd name="T1" fmla="*/ 74613 h 52"/>
                <a:gd name="T2" fmla="*/ 40894 w 50"/>
                <a:gd name="T3" fmla="*/ 68874 h 52"/>
                <a:gd name="T4" fmla="*/ 5842 w 50"/>
                <a:gd name="T5" fmla="*/ 30132 h 52"/>
                <a:gd name="T6" fmla="*/ 7303 w 50"/>
                <a:gd name="T7" fmla="*/ 5739 h 52"/>
                <a:gd name="T8" fmla="*/ 32131 w 50"/>
                <a:gd name="T9" fmla="*/ 7174 h 52"/>
                <a:gd name="T10" fmla="*/ 67183 w 50"/>
                <a:gd name="T11" fmla="*/ 45916 h 52"/>
                <a:gd name="T12" fmla="*/ 65723 w 50"/>
                <a:gd name="T13" fmla="*/ 70308 h 52"/>
                <a:gd name="T14" fmla="*/ 54039 w 50"/>
                <a:gd name="T15" fmla="*/ 74613 h 52"/>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52"/>
                <a:gd name="T26" fmla="*/ 50 w 5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52">
                  <a:moveTo>
                    <a:pt x="37" y="52"/>
                  </a:moveTo>
                  <a:cubicBezTo>
                    <a:pt x="34" y="52"/>
                    <a:pt x="30" y="51"/>
                    <a:pt x="28" y="48"/>
                  </a:cubicBezTo>
                  <a:cubicBezTo>
                    <a:pt x="4" y="21"/>
                    <a:pt x="4" y="21"/>
                    <a:pt x="4" y="21"/>
                  </a:cubicBezTo>
                  <a:cubicBezTo>
                    <a:pt x="0" y="16"/>
                    <a:pt x="0" y="8"/>
                    <a:pt x="5" y="4"/>
                  </a:cubicBezTo>
                  <a:cubicBezTo>
                    <a:pt x="10" y="0"/>
                    <a:pt x="18" y="0"/>
                    <a:pt x="22" y="5"/>
                  </a:cubicBezTo>
                  <a:cubicBezTo>
                    <a:pt x="46" y="32"/>
                    <a:pt x="46" y="32"/>
                    <a:pt x="46" y="32"/>
                  </a:cubicBezTo>
                  <a:cubicBezTo>
                    <a:pt x="50" y="37"/>
                    <a:pt x="50" y="45"/>
                    <a:pt x="45" y="49"/>
                  </a:cubicBezTo>
                  <a:cubicBezTo>
                    <a:pt x="43" y="51"/>
                    <a:pt x="40" y="52"/>
                    <a:pt x="37" y="52"/>
                  </a:cubicBezTo>
                  <a:close/>
                </a:path>
              </a:pathLst>
            </a:custGeom>
            <a:solidFill>
              <a:srgbClr val="F268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75" name="Freeform 21"/>
            <p:cNvSpPr/>
            <p:nvPr/>
          </p:nvSpPr>
          <p:spPr bwMode="auto">
            <a:xfrm>
              <a:off x="573088" y="1146175"/>
              <a:ext cx="73025" cy="74613"/>
            </a:xfrm>
            <a:custGeom>
              <a:avLst/>
              <a:gdLst>
                <a:gd name="T0" fmla="*/ 52979 w 51"/>
                <a:gd name="T1" fmla="*/ 74613 h 52"/>
                <a:gd name="T2" fmla="*/ 40092 w 51"/>
                <a:gd name="T3" fmla="*/ 68874 h 52"/>
                <a:gd name="T4" fmla="*/ 7159 w 51"/>
                <a:gd name="T5" fmla="*/ 31567 h 52"/>
                <a:gd name="T6" fmla="*/ 8591 w 51"/>
                <a:gd name="T7" fmla="*/ 7174 h 52"/>
                <a:gd name="T8" fmla="*/ 32933 w 51"/>
                <a:gd name="T9" fmla="*/ 8609 h 52"/>
                <a:gd name="T10" fmla="*/ 65866 w 51"/>
                <a:gd name="T11" fmla="*/ 45916 h 52"/>
                <a:gd name="T12" fmla="*/ 64434 w 51"/>
                <a:gd name="T13" fmla="*/ 70308 h 52"/>
                <a:gd name="T14" fmla="*/ 52979 w 51"/>
                <a:gd name="T15" fmla="*/ 74613 h 52"/>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52"/>
                <a:gd name="T26" fmla="*/ 51 w 51"/>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52">
                  <a:moveTo>
                    <a:pt x="37" y="52"/>
                  </a:moveTo>
                  <a:cubicBezTo>
                    <a:pt x="34" y="52"/>
                    <a:pt x="31" y="50"/>
                    <a:pt x="28" y="48"/>
                  </a:cubicBezTo>
                  <a:cubicBezTo>
                    <a:pt x="5" y="22"/>
                    <a:pt x="5" y="22"/>
                    <a:pt x="5" y="22"/>
                  </a:cubicBezTo>
                  <a:cubicBezTo>
                    <a:pt x="0" y="17"/>
                    <a:pt x="1" y="9"/>
                    <a:pt x="6" y="5"/>
                  </a:cubicBezTo>
                  <a:cubicBezTo>
                    <a:pt x="11" y="0"/>
                    <a:pt x="18" y="1"/>
                    <a:pt x="23" y="6"/>
                  </a:cubicBezTo>
                  <a:cubicBezTo>
                    <a:pt x="46" y="32"/>
                    <a:pt x="46" y="32"/>
                    <a:pt x="46" y="32"/>
                  </a:cubicBezTo>
                  <a:cubicBezTo>
                    <a:pt x="51" y="37"/>
                    <a:pt x="50" y="44"/>
                    <a:pt x="45" y="49"/>
                  </a:cubicBezTo>
                  <a:cubicBezTo>
                    <a:pt x="43" y="51"/>
                    <a:pt x="40" y="52"/>
                    <a:pt x="37" y="52"/>
                  </a:cubicBezTo>
                  <a:close/>
                </a:path>
              </a:pathLst>
            </a:custGeom>
            <a:solidFill>
              <a:srgbClr val="F268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76" name="Freeform 22"/>
            <p:cNvSpPr/>
            <p:nvPr/>
          </p:nvSpPr>
          <p:spPr bwMode="auto">
            <a:xfrm>
              <a:off x="155575" y="466725"/>
              <a:ext cx="366713" cy="525463"/>
            </a:xfrm>
            <a:custGeom>
              <a:avLst/>
              <a:gdLst>
                <a:gd name="T0" fmla="*/ 66413 w 254"/>
                <a:gd name="T1" fmla="*/ 0 h 364"/>
                <a:gd name="T2" fmla="*/ 66413 w 254"/>
                <a:gd name="T3" fmla="*/ 280054 h 364"/>
                <a:gd name="T4" fmla="*/ 56306 w 254"/>
                <a:gd name="T5" fmla="*/ 280054 h 364"/>
                <a:gd name="T6" fmla="*/ 0 w 254"/>
                <a:gd name="T7" fmla="*/ 337798 h 364"/>
                <a:gd name="T8" fmla="*/ 56306 w 254"/>
                <a:gd name="T9" fmla="*/ 394097 h 364"/>
                <a:gd name="T10" fmla="*/ 66413 w 254"/>
                <a:gd name="T11" fmla="*/ 394097 h 364"/>
                <a:gd name="T12" fmla="*/ 66413 w 254"/>
                <a:gd name="T13" fmla="*/ 525463 h 364"/>
                <a:gd name="T14" fmla="*/ 366713 w 254"/>
                <a:gd name="T15" fmla="*/ 525463 h 364"/>
                <a:gd name="T16" fmla="*/ 366713 w 254"/>
                <a:gd name="T17" fmla="*/ 394097 h 364"/>
                <a:gd name="T18" fmla="*/ 366713 w 254"/>
                <a:gd name="T19" fmla="*/ 280054 h 364"/>
                <a:gd name="T20" fmla="*/ 366713 w 254"/>
                <a:gd name="T21" fmla="*/ 0 h 364"/>
                <a:gd name="T22" fmla="*/ 66413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77" name="Freeform 23"/>
            <p:cNvSpPr/>
            <p:nvPr/>
          </p:nvSpPr>
          <p:spPr bwMode="auto">
            <a:xfrm>
              <a:off x="522288" y="466725"/>
              <a:ext cx="366713" cy="525463"/>
            </a:xfrm>
            <a:custGeom>
              <a:avLst/>
              <a:gdLst>
                <a:gd name="T0" fmla="*/ 310407 w 254"/>
                <a:gd name="T1" fmla="*/ 280054 h 364"/>
                <a:gd name="T2" fmla="*/ 300300 w 254"/>
                <a:gd name="T3" fmla="*/ 280054 h 364"/>
                <a:gd name="T4" fmla="*/ 300300 w 254"/>
                <a:gd name="T5" fmla="*/ 0 h 364"/>
                <a:gd name="T6" fmla="*/ 0 w 254"/>
                <a:gd name="T7" fmla="*/ 0 h 364"/>
                <a:gd name="T8" fmla="*/ 0 w 254"/>
                <a:gd name="T9" fmla="*/ 280054 h 364"/>
                <a:gd name="T10" fmla="*/ 0 w 254"/>
                <a:gd name="T11" fmla="*/ 394097 h 364"/>
                <a:gd name="T12" fmla="*/ 0 w 254"/>
                <a:gd name="T13" fmla="*/ 525463 h 364"/>
                <a:gd name="T14" fmla="*/ 300300 w 254"/>
                <a:gd name="T15" fmla="*/ 525463 h 364"/>
                <a:gd name="T16" fmla="*/ 300300 w 254"/>
                <a:gd name="T17" fmla="*/ 394097 h 364"/>
                <a:gd name="T18" fmla="*/ 310407 w 254"/>
                <a:gd name="T19" fmla="*/ 394097 h 364"/>
                <a:gd name="T20" fmla="*/ 366713 w 254"/>
                <a:gd name="T21" fmla="*/ 337798 h 364"/>
                <a:gd name="T22" fmla="*/ 310407 w 254"/>
                <a:gd name="T23" fmla="*/ 280054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78" name="Freeform 24"/>
            <p:cNvSpPr>
              <a:spLocks noEditPoints="1"/>
            </p:cNvSpPr>
            <p:nvPr/>
          </p:nvSpPr>
          <p:spPr bwMode="auto">
            <a:xfrm>
              <a:off x="280988" y="695325"/>
              <a:ext cx="182563" cy="144463"/>
            </a:xfrm>
            <a:custGeom>
              <a:avLst/>
              <a:gdLst>
                <a:gd name="T0" fmla="*/ 156483 w 126"/>
                <a:gd name="T1" fmla="*/ 144463 h 100"/>
                <a:gd name="T2" fmla="*/ 26080 w 126"/>
                <a:gd name="T3" fmla="*/ 144463 h 100"/>
                <a:gd name="T4" fmla="*/ 0 w 126"/>
                <a:gd name="T5" fmla="*/ 118460 h 100"/>
                <a:gd name="T6" fmla="*/ 0 w 126"/>
                <a:gd name="T7" fmla="*/ 26003 h 100"/>
                <a:gd name="T8" fmla="*/ 26080 w 126"/>
                <a:gd name="T9" fmla="*/ 0 h 100"/>
                <a:gd name="T10" fmla="*/ 156483 w 126"/>
                <a:gd name="T11" fmla="*/ 0 h 100"/>
                <a:gd name="T12" fmla="*/ 182563 w 126"/>
                <a:gd name="T13" fmla="*/ 26003 h 100"/>
                <a:gd name="T14" fmla="*/ 182563 w 126"/>
                <a:gd name="T15" fmla="*/ 118460 h 100"/>
                <a:gd name="T16" fmla="*/ 156483 w 126"/>
                <a:gd name="T17" fmla="*/ 144463 h 100"/>
                <a:gd name="T18" fmla="*/ 26080 w 126"/>
                <a:gd name="T19" fmla="*/ 17336 h 100"/>
                <a:gd name="T20" fmla="*/ 17387 w 126"/>
                <a:gd name="T21" fmla="*/ 26003 h 100"/>
                <a:gd name="T22" fmla="*/ 17387 w 126"/>
                <a:gd name="T23" fmla="*/ 118460 h 100"/>
                <a:gd name="T24" fmla="*/ 26080 w 126"/>
                <a:gd name="T25" fmla="*/ 127127 h 100"/>
                <a:gd name="T26" fmla="*/ 156483 w 126"/>
                <a:gd name="T27" fmla="*/ 127127 h 100"/>
                <a:gd name="T28" fmla="*/ 165176 w 126"/>
                <a:gd name="T29" fmla="*/ 118460 h 100"/>
                <a:gd name="T30" fmla="*/ 165176 w 126"/>
                <a:gd name="T31" fmla="*/ 26003 h 100"/>
                <a:gd name="T32" fmla="*/ 156483 w 126"/>
                <a:gd name="T33" fmla="*/ 17336 h 100"/>
                <a:gd name="T34" fmla="*/ 26080 w 126"/>
                <a:gd name="T35" fmla="*/ 17336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00"/>
                <a:gd name="T56" fmla="*/ 126 w 126"/>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00">
                  <a:moveTo>
                    <a:pt x="108" y="100"/>
                  </a:moveTo>
                  <a:cubicBezTo>
                    <a:pt x="18" y="100"/>
                    <a:pt x="18" y="100"/>
                    <a:pt x="18" y="100"/>
                  </a:cubicBezTo>
                  <a:cubicBezTo>
                    <a:pt x="8" y="100"/>
                    <a:pt x="0" y="92"/>
                    <a:pt x="0" y="82"/>
                  </a:cubicBezTo>
                  <a:cubicBezTo>
                    <a:pt x="0" y="18"/>
                    <a:pt x="0" y="18"/>
                    <a:pt x="0" y="18"/>
                  </a:cubicBezTo>
                  <a:cubicBezTo>
                    <a:pt x="0" y="8"/>
                    <a:pt x="8" y="0"/>
                    <a:pt x="18" y="0"/>
                  </a:cubicBezTo>
                  <a:cubicBezTo>
                    <a:pt x="108" y="0"/>
                    <a:pt x="108" y="0"/>
                    <a:pt x="108" y="0"/>
                  </a:cubicBezTo>
                  <a:cubicBezTo>
                    <a:pt x="118" y="0"/>
                    <a:pt x="126" y="8"/>
                    <a:pt x="126" y="18"/>
                  </a:cubicBezTo>
                  <a:cubicBezTo>
                    <a:pt x="126" y="82"/>
                    <a:pt x="126" y="82"/>
                    <a:pt x="126" y="82"/>
                  </a:cubicBezTo>
                  <a:cubicBezTo>
                    <a:pt x="126" y="92"/>
                    <a:pt x="118" y="100"/>
                    <a:pt x="108" y="100"/>
                  </a:cubicBezTo>
                  <a:close/>
                  <a:moveTo>
                    <a:pt x="18" y="12"/>
                  </a:moveTo>
                  <a:cubicBezTo>
                    <a:pt x="14" y="12"/>
                    <a:pt x="12" y="15"/>
                    <a:pt x="12" y="18"/>
                  </a:cubicBezTo>
                  <a:cubicBezTo>
                    <a:pt x="12" y="82"/>
                    <a:pt x="12" y="82"/>
                    <a:pt x="12" y="82"/>
                  </a:cubicBezTo>
                  <a:cubicBezTo>
                    <a:pt x="12" y="85"/>
                    <a:pt x="14" y="88"/>
                    <a:pt x="18" y="88"/>
                  </a:cubicBezTo>
                  <a:cubicBezTo>
                    <a:pt x="108" y="88"/>
                    <a:pt x="108" y="88"/>
                    <a:pt x="108" y="88"/>
                  </a:cubicBezTo>
                  <a:cubicBezTo>
                    <a:pt x="112" y="88"/>
                    <a:pt x="114" y="85"/>
                    <a:pt x="114" y="82"/>
                  </a:cubicBezTo>
                  <a:cubicBezTo>
                    <a:pt x="114" y="18"/>
                    <a:pt x="114" y="18"/>
                    <a:pt x="114" y="18"/>
                  </a:cubicBezTo>
                  <a:cubicBezTo>
                    <a:pt x="114" y="15"/>
                    <a:pt x="112" y="12"/>
                    <a:pt x="108" y="12"/>
                  </a:cubicBezTo>
                  <a:lnTo>
                    <a:pt x="18" y="12"/>
                  </a:lnTo>
                  <a:close/>
                </a:path>
              </a:pathLst>
            </a:custGeom>
            <a:solidFill>
              <a:srgbClr val="7C419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79" name="Freeform 25"/>
            <p:cNvSpPr>
              <a:spLocks noEditPoints="1"/>
            </p:cNvSpPr>
            <p:nvPr/>
          </p:nvSpPr>
          <p:spPr bwMode="auto">
            <a:xfrm>
              <a:off x="581025" y="695325"/>
              <a:ext cx="182563" cy="144463"/>
            </a:xfrm>
            <a:custGeom>
              <a:avLst/>
              <a:gdLst>
                <a:gd name="T0" fmla="*/ 156483 w 126"/>
                <a:gd name="T1" fmla="*/ 144463 h 100"/>
                <a:gd name="T2" fmla="*/ 26080 w 126"/>
                <a:gd name="T3" fmla="*/ 144463 h 100"/>
                <a:gd name="T4" fmla="*/ 0 w 126"/>
                <a:gd name="T5" fmla="*/ 118460 h 100"/>
                <a:gd name="T6" fmla="*/ 0 w 126"/>
                <a:gd name="T7" fmla="*/ 26003 h 100"/>
                <a:gd name="T8" fmla="*/ 26080 w 126"/>
                <a:gd name="T9" fmla="*/ 0 h 100"/>
                <a:gd name="T10" fmla="*/ 156483 w 126"/>
                <a:gd name="T11" fmla="*/ 0 h 100"/>
                <a:gd name="T12" fmla="*/ 182563 w 126"/>
                <a:gd name="T13" fmla="*/ 26003 h 100"/>
                <a:gd name="T14" fmla="*/ 182563 w 126"/>
                <a:gd name="T15" fmla="*/ 118460 h 100"/>
                <a:gd name="T16" fmla="*/ 156483 w 126"/>
                <a:gd name="T17" fmla="*/ 144463 h 100"/>
                <a:gd name="T18" fmla="*/ 26080 w 126"/>
                <a:gd name="T19" fmla="*/ 17336 h 100"/>
                <a:gd name="T20" fmla="*/ 17387 w 126"/>
                <a:gd name="T21" fmla="*/ 26003 h 100"/>
                <a:gd name="T22" fmla="*/ 17387 w 126"/>
                <a:gd name="T23" fmla="*/ 118460 h 100"/>
                <a:gd name="T24" fmla="*/ 26080 w 126"/>
                <a:gd name="T25" fmla="*/ 127127 h 100"/>
                <a:gd name="T26" fmla="*/ 156483 w 126"/>
                <a:gd name="T27" fmla="*/ 127127 h 100"/>
                <a:gd name="T28" fmla="*/ 165176 w 126"/>
                <a:gd name="T29" fmla="*/ 118460 h 100"/>
                <a:gd name="T30" fmla="*/ 165176 w 126"/>
                <a:gd name="T31" fmla="*/ 26003 h 100"/>
                <a:gd name="T32" fmla="*/ 156483 w 126"/>
                <a:gd name="T33" fmla="*/ 17336 h 100"/>
                <a:gd name="T34" fmla="*/ 26080 w 126"/>
                <a:gd name="T35" fmla="*/ 17336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00"/>
                <a:gd name="T56" fmla="*/ 126 w 126"/>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00">
                  <a:moveTo>
                    <a:pt x="108" y="100"/>
                  </a:moveTo>
                  <a:cubicBezTo>
                    <a:pt x="18" y="100"/>
                    <a:pt x="18" y="100"/>
                    <a:pt x="18" y="100"/>
                  </a:cubicBezTo>
                  <a:cubicBezTo>
                    <a:pt x="8" y="100"/>
                    <a:pt x="0" y="92"/>
                    <a:pt x="0" y="82"/>
                  </a:cubicBezTo>
                  <a:cubicBezTo>
                    <a:pt x="0" y="18"/>
                    <a:pt x="0" y="18"/>
                    <a:pt x="0" y="18"/>
                  </a:cubicBezTo>
                  <a:cubicBezTo>
                    <a:pt x="0" y="8"/>
                    <a:pt x="8" y="0"/>
                    <a:pt x="18" y="0"/>
                  </a:cubicBezTo>
                  <a:cubicBezTo>
                    <a:pt x="108" y="0"/>
                    <a:pt x="108" y="0"/>
                    <a:pt x="108" y="0"/>
                  </a:cubicBezTo>
                  <a:cubicBezTo>
                    <a:pt x="118" y="0"/>
                    <a:pt x="126" y="8"/>
                    <a:pt x="126" y="18"/>
                  </a:cubicBezTo>
                  <a:cubicBezTo>
                    <a:pt x="126" y="82"/>
                    <a:pt x="126" y="82"/>
                    <a:pt x="126" y="82"/>
                  </a:cubicBezTo>
                  <a:cubicBezTo>
                    <a:pt x="126" y="92"/>
                    <a:pt x="118" y="100"/>
                    <a:pt x="108" y="100"/>
                  </a:cubicBezTo>
                  <a:close/>
                  <a:moveTo>
                    <a:pt x="18" y="12"/>
                  </a:moveTo>
                  <a:cubicBezTo>
                    <a:pt x="14" y="12"/>
                    <a:pt x="12" y="15"/>
                    <a:pt x="12" y="18"/>
                  </a:cubicBezTo>
                  <a:cubicBezTo>
                    <a:pt x="12" y="82"/>
                    <a:pt x="12" y="82"/>
                    <a:pt x="12" y="82"/>
                  </a:cubicBezTo>
                  <a:cubicBezTo>
                    <a:pt x="12" y="85"/>
                    <a:pt x="14" y="88"/>
                    <a:pt x="18" y="88"/>
                  </a:cubicBezTo>
                  <a:cubicBezTo>
                    <a:pt x="108" y="88"/>
                    <a:pt x="108" y="88"/>
                    <a:pt x="108" y="88"/>
                  </a:cubicBezTo>
                  <a:cubicBezTo>
                    <a:pt x="112" y="88"/>
                    <a:pt x="114" y="85"/>
                    <a:pt x="114" y="82"/>
                  </a:cubicBezTo>
                  <a:cubicBezTo>
                    <a:pt x="114" y="18"/>
                    <a:pt x="114" y="18"/>
                    <a:pt x="114" y="18"/>
                  </a:cubicBezTo>
                  <a:cubicBezTo>
                    <a:pt x="114" y="15"/>
                    <a:pt x="112" y="12"/>
                    <a:pt x="108" y="12"/>
                  </a:cubicBezTo>
                  <a:lnTo>
                    <a:pt x="18" y="12"/>
                  </a:lnTo>
                  <a:close/>
                </a:path>
              </a:pathLst>
            </a:custGeom>
            <a:solidFill>
              <a:srgbClr val="7C419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80" name="Rectangle 26"/>
            <p:cNvSpPr>
              <a:spLocks noChangeArrowheads="1"/>
            </p:cNvSpPr>
            <p:nvPr/>
          </p:nvSpPr>
          <p:spPr bwMode="auto">
            <a:xfrm>
              <a:off x="458788" y="752475"/>
              <a:ext cx="128588" cy="28575"/>
            </a:xfrm>
            <a:prstGeom prst="rect">
              <a:avLst/>
            </a:prstGeom>
            <a:solidFill>
              <a:srgbClr val="7C41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81" name="Freeform 27"/>
            <p:cNvSpPr/>
            <p:nvPr/>
          </p:nvSpPr>
          <p:spPr bwMode="auto">
            <a:xfrm>
              <a:off x="0" y="0"/>
              <a:ext cx="1000125" cy="771525"/>
            </a:xfrm>
            <a:custGeom>
              <a:avLst/>
              <a:gdLst>
                <a:gd name="T0" fmla="*/ 349250 w 693"/>
                <a:gd name="T1" fmla="*/ 622988 h 535"/>
                <a:gd name="T2" fmla="*/ 350693 w 693"/>
                <a:gd name="T3" fmla="*/ 494641 h 535"/>
                <a:gd name="T4" fmla="*/ 458932 w 693"/>
                <a:gd name="T5" fmla="*/ 605683 h 535"/>
                <a:gd name="T6" fmla="*/ 493568 w 693"/>
                <a:gd name="T7" fmla="*/ 491757 h 535"/>
                <a:gd name="T8" fmla="*/ 598920 w 693"/>
                <a:gd name="T9" fmla="*/ 592704 h 535"/>
                <a:gd name="T10" fmla="*/ 734580 w 693"/>
                <a:gd name="T11" fmla="*/ 519157 h 535"/>
                <a:gd name="T12" fmla="*/ 734580 w 693"/>
                <a:gd name="T13" fmla="*/ 592704 h 535"/>
                <a:gd name="T14" fmla="*/ 822614 w 693"/>
                <a:gd name="T15" fmla="*/ 543673 h 535"/>
                <a:gd name="T16" fmla="*/ 822614 w 693"/>
                <a:gd name="T17" fmla="*/ 747009 h 535"/>
                <a:gd name="T18" fmla="*/ 878898 w 693"/>
                <a:gd name="T19" fmla="*/ 771525 h 535"/>
                <a:gd name="T20" fmla="*/ 899102 w 693"/>
                <a:gd name="T21" fmla="*/ 533578 h 535"/>
                <a:gd name="T22" fmla="*/ 965489 w 693"/>
                <a:gd name="T23" fmla="*/ 622988 h 535"/>
                <a:gd name="T24" fmla="*/ 873125 w 693"/>
                <a:gd name="T25" fmla="*/ 373505 h 535"/>
                <a:gd name="T26" fmla="*/ 990023 w 693"/>
                <a:gd name="T27" fmla="*/ 436957 h 535"/>
                <a:gd name="T28" fmla="*/ 757670 w 693"/>
                <a:gd name="T29" fmla="*/ 252368 h 535"/>
                <a:gd name="T30" fmla="*/ 901989 w 693"/>
                <a:gd name="T31" fmla="*/ 186031 h 535"/>
                <a:gd name="T32" fmla="*/ 474807 w 693"/>
                <a:gd name="T33" fmla="*/ 240831 h 535"/>
                <a:gd name="T34" fmla="*/ 484909 w 693"/>
                <a:gd name="T35" fmla="*/ 106716 h 535"/>
                <a:gd name="T36" fmla="*/ 269875 w 693"/>
                <a:gd name="T37" fmla="*/ 310052 h 535"/>
                <a:gd name="T38" fmla="*/ 251114 w 693"/>
                <a:gd name="T39" fmla="*/ 145652 h 535"/>
                <a:gd name="T40" fmla="*/ 147205 w 693"/>
                <a:gd name="T41" fmla="*/ 474452 h 535"/>
                <a:gd name="T42" fmla="*/ 70716 w 693"/>
                <a:gd name="T43" fmla="*/ 348989 h 535"/>
                <a:gd name="T44" fmla="*/ 177511 w 693"/>
                <a:gd name="T45" fmla="*/ 759988 h 535"/>
                <a:gd name="T46" fmla="*/ 222250 w 693"/>
                <a:gd name="T47" fmla="*/ 747009 h 535"/>
                <a:gd name="T48" fmla="*/ 222250 w 693"/>
                <a:gd name="T49" fmla="*/ 581167 h 535"/>
                <a:gd name="T50" fmla="*/ 349250 w 693"/>
                <a:gd name="T51" fmla="*/ 622988 h 5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3"/>
                <a:gd name="T79" fmla="*/ 0 h 535"/>
                <a:gd name="T80" fmla="*/ 693 w 693"/>
                <a:gd name="T81" fmla="*/ 535 h 5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3" h="535">
                  <a:moveTo>
                    <a:pt x="242" y="432"/>
                  </a:moveTo>
                  <a:cubicBezTo>
                    <a:pt x="217" y="410"/>
                    <a:pt x="218" y="365"/>
                    <a:pt x="243" y="343"/>
                  </a:cubicBezTo>
                  <a:cubicBezTo>
                    <a:pt x="250" y="384"/>
                    <a:pt x="283" y="414"/>
                    <a:pt x="318" y="420"/>
                  </a:cubicBezTo>
                  <a:cubicBezTo>
                    <a:pt x="310" y="395"/>
                    <a:pt x="316" y="359"/>
                    <a:pt x="342" y="341"/>
                  </a:cubicBezTo>
                  <a:cubicBezTo>
                    <a:pt x="345" y="368"/>
                    <a:pt x="383" y="403"/>
                    <a:pt x="415" y="411"/>
                  </a:cubicBezTo>
                  <a:cubicBezTo>
                    <a:pt x="456" y="409"/>
                    <a:pt x="489" y="394"/>
                    <a:pt x="509" y="360"/>
                  </a:cubicBezTo>
                  <a:cubicBezTo>
                    <a:pt x="524" y="373"/>
                    <a:pt x="521" y="391"/>
                    <a:pt x="509" y="411"/>
                  </a:cubicBezTo>
                  <a:cubicBezTo>
                    <a:pt x="532" y="413"/>
                    <a:pt x="553" y="404"/>
                    <a:pt x="570" y="377"/>
                  </a:cubicBezTo>
                  <a:cubicBezTo>
                    <a:pt x="570" y="518"/>
                    <a:pt x="570" y="518"/>
                    <a:pt x="570" y="518"/>
                  </a:cubicBezTo>
                  <a:cubicBezTo>
                    <a:pt x="609" y="535"/>
                    <a:pt x="609" y="535"/>
                    <a:pt x="609" y="535"/>
                  </a:cubicBezTo>
                  <a:cubicBezTo>
                    <a:pt x="643" y="496"/>
                    <a:pt x="650" y="406"/>
                    <a:pt x="623" y="370"/>
                  </a:cubicBezTo>
                  <a:cubicBezTo>
                    <a:pt x="633" y="363"/>
                    <a:pt x="669" y="388"/>
                    <a:pt x="669" y="432"/>
                  </a:cubicBezTo>
                  <a:cubicBezTo>
                    <a:pt x="692" y="377"/>
                    <a:pt x="669" y="284"/>
                    <a:pt x="605" y="259"/>
                  </a:cubicBezTo>
                  <a:cubicBezTo>
                    <a:pt x="647" y="247"/>
                    <a:pt x="677" y="276"/>
                    <a:pt x="686" y="303"/>
                  </a:cubicBezTo>
                  <a:cubicBezTo>
                    <a:pt x="693" y="201"/>
                    <a:pt x="601" y="127"/>
                    <a:pt x="525" y="175"/>
                  </a:cubicBezTo>
                  <a:cubicBezTo>
                    <a:pt x="533" y="141"/>
                    <a:pt x="579" y="120"/>
                    <a:pt x="625" y="129"/>
                  </a:cubicBezTo>
                  <a:cubicBezTo>
                    <a:pt x="509" y="0"/>
                    <a:pt x="356" y="75"/>
                    <a:pt x="329" y="167"/>
                  </a:cubicBezTo>
                  <a:cubicBezTo>
                    <a:pt x="301" y="149"/>
                    <a:pt x="295" y="107"/>
                    <a:pt x="336" y="74"/>
                  </a:cubicBezTo>
                  <a:cubicBezTo>
                    <a:pt x="265" y="68"/>
                    <a:pt x="182" y="108"/>
                    <a:pt x="187" y="215"/>
                  </a:cubicBezTo>
                  <a:cubicBezTo>
                    <a:pt x="157" y="207"/>
                    <a:pt x="135" y="149"/>
                    <a:pt x="174" y="101"/>
                  </a:cubicBezTo>
                  <a:cubicBezTo>
                    <a:pt x="74" y="129"/>
                    <a:pt x="49" y="273"/>
                    <a:pt x="102" y="329"/>
                  </a:cubicBezTo>
                  <a:cubicBezTo>
                    <a:pt x="89" y="330"/>
                    <a:pt x="50" y="313"/>
                    <a:pt x="49" y="242"/>
                  </a:cubicBezTo>
                  <a:cubicBezTo>
                    <a:pt x="0" y="312"/>
                    <a:pt x="27" y="454"/>
                    <a:pt x="123" y="527"/>
                  </a:cubicBezTo>
                  <a:cubicBezTo>
                    <a:pt x="154" y="518"/>
                    <a:pt x="154" y="518"/>
                    <a:pt x="154" y="518"/>
                  </a:cubicBezTo>
                  <a:cubicBezTo>
                    <a:pt x="154" y="403"/>
                    <a:pt x="154" y="403"/>
                    <a:pt x="154" y="403"/>
                  </a:cubicBezTo>
                  <a:cubicBezTo>
                    <a:pt x="154" y="403"/>
                    <a:pt x="201" y="443"/>
                    <a:pt x="242" y="432"/>
                  </a:cubicBezTo>
                  <a:close/>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11293" name="任意多边形 306"/>
          <p:cNvSpPr/>
          <p:nvPr/>
        </p:nvSpPr>
        <p:spPr bwMode="auto">
          <a:xfrm rot="-1094072">
            <a:off x="7363884" y="2207685"/>
            <a:ext cx="387349" cy="309033"/>
          </a:xfrm>
          <a:custGeom>
            <a:avLst/>
            <a:gdLst>
              <a:gd name="T0" fmla="*/ 0 w 290286"/>
              <a:gd name="T1" fmla="*/ 231775 h 232229"/>
              <a:gd name="T2" fmla="*/ 290512 w 290286"/>
              <a:gd name="T3" fmla="*/ 0 h 232229"/>
              <a:gd name="T4" fmla="*/ 0 60000 65536"/>
              <a:gd name="T5" fmla="*/ 0 60000 65536"/>
              <a:gd name="T6" fmla="*/ 0 w 290286"/>
              <a:gd name="T7" fmla="*/ 0 h 232229"/>
              <a:gd name="T8" fmla="*/ 290286 w 290286"/>
              <a:gd name="T9" fmla="*/ 232229 h 232229"/>
            </a:gdLst>
            <a:ahLst/>
            <a:cxnLst>
              <a:cxn ang="T4">
                <a:pos x="T0" y="T1"/>
              </a:cxn>
              <a:cxn ang="T5">
                <a:pos x="T2" y="T3"/>
              </a:cxn>
            </a:cxnLst>
            <a:rect l="T6" t="T7" r="T8" b="T9"/>
            <a:pathLst>
              <a:path w="290286" h="232229">
                <a:moveTo>
                  <a:pt x="0" y="232229"/>
                </a:moveTo>
                <a:cubicBezTo>
                  <a:pt x="47171" y="110067"/>
                  <a:pt x="109690" y="33552"/>
                  <a:pt x="290286" y="0"/>
                </a:cubicBezTo>
              </a:path>
            </a:pathLst>
          </a:custGeom>
          <a:noFill/>
          <a:ln w="25400" cmpd="sng">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1294" name="任意多边形 309"/>
          <p:cNvSpPr/>
          <p:nvPr/>
        </p:nvSpPr>
        <p:spPr bwMode="auto">
          <a:xfrm rot="2600934">
            <a:off x="4059768" y="2425701"/>
            <a:ext cx="385233" cy="311151"/>
          </a:xfrm>
          <a:custGeom>
            <a:avLst/>
            <a:gdLst>
              <a:gd name="T0" fmla="*/ 0 w 290286"/>
              <a:gd name="T1" fmla="*/ 233363 h 232229"/>
              <a:gd name="T2" fmla="*/ 288925 w 290286"/>
              <a:gd name="T3" fmla="*/ 0 h 232229"/>
              <a:gd name="T4" fmla="*/ 0 60000 65536"/>
              <a:gd name="T5" fmla="*/ 0 60000 65536"/>
              <a:gd name="T6" fmla="*/ 0 w 290286"/>
              <a:gd name="T7" fmla="*/ 0 h 232229"/>
              <a:gd name="T8" fmla="*/ 290286 w 290286"/>
              <a:gd name="T9" fmla="*/ 232229 h 232229"/>
            </a:gdLst>
            <a:ahLst/>
            <a:cxnLst>
              <a:cxn ang="T4">
                <a:pos x="T0" y="T1"/>
              </a:cxn>
              <a:cxn ang="T5">
                <a:pos x="T2" y="T3"/>
              </a:cxn>
            </a:cxnLst>
            <a:rect l="T6" t="T7" r="T8" b="T9"/>
            <a:pathLst>
              <a:path w="290286" h="232229">
                <a:moveTo>
                  <a:pt x="0" y="232229"/>
                </a:moveTo>
                <a:cubicBezTo>
                  <a:pt x="47171" y="110067"/>
                  <a:pt x="109690" y="33552"/>
                  <a:pt x="290286" y="0"/>
                </a:cubicBezTo>
              </a:path>
            </a:pathLst>
          </a:custGeom>
          <a:noFill/>
          <a:ln w="25400" cmpd="sng">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8199" name="组合 367"/>
          <p:cNvGrpSpPr/>
          <p:nvPr/>
        </p:nvGrpSpPr>
        <p:grpSpPr bwMode="auto">
          <a:xfrm>
            <a:off x="4489451" y="2506134"/>
            <a:ext cx="872067" cy="1174751"/>
            <a:chOff x="0" y="0"/>
            <a:chExt cx="1237854" cy="1667480"/>
          </a:xfrm>
        </p:grpSpPr>
        <p:sp>
          <p:nvSpPr>
            <p:cNvPr id="8357" name="任意多边形 368"/>
            <p:cNvSpPr/>
            <p:nvPr/>
          </p:nvSpPr>
          <p:spPr bwMode="auto">
            <a:xfrm>
              <a:off x="35455" y="102137"/>
              <a:ext cx="1202399" cy="1565343"/>
            </a:xfrm>
            <a:custGeom>
              <a:avLst/>
              <a:gdLst>
                <a:gd name="T0" fmla="*/ 175350 w 1202399"/>
                <a:gd name="T1" fmla="*/ 840368 h 1565343"/>
                <a:gd name="T2" fmla="*/ 403747 w 1202399"/>
                <a:gd name="T3" fmla="*/ 840368 h 1565343"/>
                <a:gd name="T4" fmla="*/ 589412 w 1202399"/>
                <a:gd name="T5" fmla="*/ 840368 h 1565343"/>
                <a:gd name="T6" fmla="*/ 773603 w 1202399"/>
                <a:gd name="T7" fmla="*/ 840368 h 1565343"/>
                <a:gd name="T8" fmla="*/ 1003474 w 1202399"/>
                <a:gd name="T9" fmla="*/ 840368 h 1565343"/>
                <a:gd name="T10" fmla="*/ 1003474 w 1202399"/>
                <a:gd name="T11" fmla="*/ 1565343 h 1565343"/>
                <a:gd name="T12" fmla="*/ 589412 w 1202399"/>
                <a:gd name="T13" fmla="*/ 1565343 h 1565343"/>
                <a:gd name="T14" fmla="*/ 175350 w 1202399"/>
                <a:gd name="T15" fmla="*/ 1565343 h 1565343"/>
                <a:gd name="T16" fmla="*/ 175350 w 1202399"/>
                <a:gd name="T17" fmla="*/ 840368 h 1565343"/>
                <a:gd name="T18" fmla="*/ 790704 w 1202399"/>
                <a:gd name="T19" fmla="*/ 1584 h 1565343"/>
                <a:gd name="T20" fmla="*/ 1202399 w 1202399"/>
                <a:gd name="T21" fmla="*/ 333542 h 1565343"/>
                <a:gd name="T22" fmla="*/ 1045327 w 1202399"/>
                <a:gd name="T23" fmla="*/ 403119 h 1565343"/>
                <a:gd name="T24" fmla="*/ 1003299 w 1202399"/>
                <a:gd name="T25" fmla="*/ 411571 h 1565343"/>
                <a:gd name="T26" fmla="*/ 1003299 w 1202399"/>
                <a:gd name="T27" fmla="*/ 502467 h 1565343"/>
                <a:gd name="T28" fmla="*/ 1017228 w 1202399"/>
                <a:gd name="T29" fmla="*/ 502467 h 1565343"/>
                <a:gd name="T30" fmla="*/ 1094832 w 1202399"/>
                <a:gd name="T31" fmla="*/ 581973 h 1565343"/>
                <a:gd name="T32" fmla="*/ 1017228 w 1202399"/>
                <a:gd name="T33" fmla="*/ 659491 h 1565343"/>
                <a:gd name="T34" fmla="*/ 1003299 w 1202399"/>
                <a:gd name="T35" fmla="*/ 659491 h 1565343"/>
                <a:gd name="T36" fmla="*/ 1003299 w 1202399"/>
                <a:gd name="T37" fmla="*/ 840366 h 1565343"/>
                <a:gd name="T38" fmla="*/ 589412 w 1202399"/>
                <a:gd name="T39" fmla="*/ 840366 h 1565343"/>
                <a:gd name="T40" fmla="*/ 589412 w 1202399"/>
                <a:gd name="T41" fmla="*/ 659491 h 1565343"/>
                <a:gd name="T42" fmla="*/ 589412 w 1202399"/>
                <a:gd name="T43" fmla="*/ 502467 h 1565343"/>
                <a:gd name="T44" fmla="*/ 589412 w 1202399"/>
                <a:gd name="T45" fmla="*/ 339791 h 1565343"/>
                <a:gd name="T46" fmla="*/ 589412 w 1202399"/>
                <a:gd name="T47" fmla="*/ 279892 h 1565343"/>
                <a:gd name="T48" fmla="*/ 589412 w 1202399"/>
                <a:gd name="T49" fmla="*/ 276011 h 1565343"/>
                <a:gd name="T50" fmla="*/ 589412 w 1202399"/>
                <a:gd name="T51" fmla="*/ 266794 h 1565343"/>
                <a:gd name="T52" fmla="*/ 589412 w 1202399"/>
                <a:gd name="T53" fmla="*/ 248845 h 1565343"/>
                <a:gd name="T54" fmla="*/ 589412 w 1202399"/>
                <a:gd name="T55" fmla="*/ 244144 h 1565343"/>
                <a:gd name="T56" fmla="*/ 589412 w 1202399"/>
                <a:gd name="T57" fmla="*/ 219253 h 1565343"/>
                <a:gd name="T58" fmla="*/ 589412 w 1202399"/>
                <a:gd name="T59" fmla="*/ 175107 h 1565343"/>
                <a:gd name="T60" fmla="*/ 589412 w 1202399"/>
                <a:gd name="T61" fmla="*/ 116865 h 1565343"/>
                <a:gd name="T62" fmla="*/ 589412 w 1202399"/>
                <a:gd name="T63" fmla="*/ 113498 h 1565343"/>
                <a:gd name="T64" fmla="*/ 589412 w 1202399"/>
                <a:gd name="T65" fmla="*/ 31513 h 1565343"/>
                <a:gd name="T66" fmla="*/ 790704 w 1202399"/>
                <a:gd name="T67" fmla="*/ 1584 h 1565343"/>
                <a:gd name="T68" fmla="*/ 400989 w 1202399"/>
                <a:gd name="T69" fmla="*/ 557 h 1565343"/>
                <a:gd name="T70" fmla="*/ 589411 w 1202399"/>
                <a:gd name="T71" fmla="*/ 31647 h 1565343"/>
                <a:gd name="T72" fmla="*/ 589411 w 1202399"/>
                <a:gd name="T73" fmla="*/ 92370 h 1565343"/>
                <a:gd name="T74" fmla="*/ 589411 w 1202399"/>
                <a:gd name="T75" fmla="*/ 116865 h 1565343"/>
                <a:gd name="T76" fmla="*/ 589411 w 1202399"/>
                <a:gd name="T77" fmla="*/ 122890 h 1565343"/>
                <a:gd name="T78" fmla="*/ 589411 w 1202399"/>
                <a:gd name="T79" fmla="*/ 136576 h 1565343"/>
                <a:gd name="T80" fmla="*/ 589411 w 1202399"/>
                <a:gd name="T81" fmla="*/ 137199 h 1565343"/>
                <a:gd name="T82" fmla="*/ 589411 w 1202399"/>
                <a:gd name="T83" fmla="*/ 165065 h 1565343"/>
                <a:gd name="T84" fmla="*/ 589411 w 1202399"/>
                <a:gd name="T85" fmla="*/ 198270 h 1565343"/>
                <a:gd name="T86" fmla="*/ 589411 w 1202399"/>
                <a:gd name="T87" fmla="*/ 211006 h 1565343"/>
                <a:gd name="T88" fmla="*/ 589411 w 1202399"/>
                <a:gd name="T89" fmla="*/ 279541 h 1565343"/>
                <a:gd name="T90" fmla="*/ 589411 w 1202399"/>
                <a:gd name="T91" fmla="*/ 280367 h 1565343"/>
                <a:gd name="T92" fmla="*/ 589411 w 1202399"/>
                <a:gd name="T93" fmla="*/ 375188 h 1565343"/>
                <a:gd name="T94" fmla="*/ 589411 w 1202399"/>
                <a:gd name="T95" fmla="*/ 502467 h 1565343"/>
                <a:gd name="T96" fmla="*/ 589411 w 1202399"/>
                <a:gd name="T97" fmla="*/ 659491 h 1565343"/>
                <a:gd name="T98" fmla="*/ 589411 w 1202399"/>
                <a:gd name="T99" fmla="*/ 840366 h 1565343"/>
                <a:gd name="T100" fmla="*/ 174317 w 1202399"/>
                <a:gd name="T101" fmla="*/ 840366 h 1565343"/>
                <a:gd name="T102" fmla="*/ 174317 w 1202399"/>
                <a:gd name="T103" fmla="*/ 659491 h 1565343"/>
                <a:gd name="T104" fmla="*/ 160348 w 1202399"/>
                <a:gd name="T105" fmla="*/ 659491 h 1565343"/>
                <a:gd name="T106" fmla="*/ 82518 w 1202399"/>
                <a:gd name="T107" fmla="*/ 581973 h 1565343"/>
                <a:gd name="T108" fmla="*/ 160348 w 1202399"/>
                <a:gd name="T109" fmla="*/ 502467 h 1565343"/>
                <a:gd name="T110" fmla="*/ 174317 w 1202399"/>
                <a:gd name="T111" fmla="*/ 502467 h 1565343"/>
                <a:gd name="T112" fmla="*/ 174317 w 1202399"/>
                <a:gd name="T113" fmla="*/ 454267 h 1565343"/>
                <a:gd name="T114" fmla="*/ 174317 w 1202399"/>
                <a:gd name="T115" fmla="*/ 408937 h 1565343"/>
                <a:gd name="T116" fmla="*/ 139419 w 1202399"/>
                <a:gd name="T117" fmla="*/ 397888 h 1565343"/>
                <a:gd name="T118" fmla="*/ 0 w 1202399"/>
                <a:gd name="T119" fmla="*/ 334091 h 1565343"/>
                <a:gd name="T120" fmla="*/ 400989 w 1202399"/>
                <a:gd name="T121" fmla="*/ 557 h 15653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2399"/>
                <a:gd name="T184" fmla="*/ 0 h 1565343"/>
                <a:gd name="T185" fmla="*/ 1202399 w 1202399"/>
                <a:gd name="T186" fmla="*/ 1565343 h 15653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2399" h="1565343">
                  <a:moveTo>
                    <a:pt x="175350" y="840368"/>
                  </a:moveTo>
                  <a:lnTo>
                    <a:pt x="403747" y="840368"/>
                  </a:lnTo>
                  <a:lnTo>
                    <a:pt x="589412" y="840368"/>
                  </a:lnTo>
                  <a:lnTo>
                    <a:pt x="773603" y="840368"/>
                  </a:lnTo>
                  <a:lnTo>
                    <a:pt x="1003474" y="840368"/>
                  </a:lnTo>
                  <a:lnTo>
                    <a:pt x="1003474" y="1565343"/>
                  </a:lnTo>
                  <a:lnTo>
                    <a:pt x="589412" y="1565343"/>
                  </a:lnTo>
                  <a:lnTo>
                    <a:pt x="175350" y="1565343"/>
                  </a:lnTo>
                  <a:lnTo>
                    <a:pt x="175350" y="840368"/>
                  </a:lnTo>
                  <a:close/>
                  <a:moveTo>
                    <a:pt x="790704" y="1584"/>
                  </a:moveTo>
                  <a:cubicBezTo>
                    <a:pt x="973275" y="12761"/>
                    <a:pt x="1102391" y="141297"/>
                    <a:pt x="1202399" y="333542"/>
                  </a:cubicBezTo>
                  <a:cubicBezTo>
                    <a:pt x="1149658" y="364838"/>
                    <a:pt x="1097291" y="388310"/>
                    <a:pt x="1045327" y="403119"/>
                  </a:cubicBezTo>
                  <a:lnTo>
                    <a:pt x="1003299" y="411571"/>
                  </a:lnTo>
                  <a:lnTo>
                    <a:pt x="1003299" y="502467"/>
                  </a:lnTo>
                  <a:cubicBezTo>
                    <a:pt x="1003299" y="502467"/>
                    <a:pt x="1003299" y="502467"/>
                    <a:pt x="1017228" y="502467"/>
                  </a:cubicBezTo>
                  <a:cubicBezTo>
                    <a:pt x="1059015" y="502467"/>
                    <a:pt x="1094832" y="538245"/>
                    <a:pt x="1094832" y="581973"/>
                  </a:cubicBezTo>
                  <a:cubicBezTo>
                    <a:pt x="1094832" y="625701"/>
                    <a:pt x="1059015" y="659491"/>
                    <a:pt x="1017228" y="659491"/>
                  </a:cubicBezTo>
                  <a:cubicBezTo>
                    <a:pt x="1017228" y="659491"/>
                    <a:pt x="1017228" y="659491"/>
                    <a:pt x="1003299" y="659491"/>
                  </a:cubicBezTo>
                  <a:cubicBezTo>
                    <a:pt x="1003299" y="659491"/>
                    <a:pt x="1003299" y="659491"/>
                    <a:pt x="1003299" y="840366"/>
                  </a:cubicBezTo>
                  <a:cubicBezTo>
                    <a:pt x="1003299" y="840366"/>
                    <a:pt x="1003299" y="840366"/>
                    <a:pt x="589412" y="840366"/>
                  </a:cubicBezTo>
                  <a:cubicBezTo>
                    <a:pt x="589412" y="840366"/>
                    <a:pt x="589412" y="840366"/>
                    <a:pt x="589412" y="659491"/>
                  </a:cubicBezTo>
                  <a:cubicBezTo>
                    <a:pt x="589412" y="659491"/>
                    <a:pt x="589412" y="659491"/>
                    <a:pt x="589412" y="502467"/>
                  </a:cubicBezTo>
                  <a:cubicBezTo>
                    <a:pt x="589412" y="502467"/>
                    <a:pt x="589412" y="502467"/>
                    <a:pt x="589412" y="339791"/>
                  </a:cubicBezTo>
                  <a:lnTo>
                    <a:pt x="589412" y="279892"/>
                  </a:lnTo>
                  <a:lnTo>
                    <a:pt x="589412" y="276011"/>
                  </a:lnTo>
                  <a:lnTo>
                    <a:pt x="589412" y="266794"/>
                  </a:lnTo>
                  <a:lnTo>
                    <a:pt x="589412" y="248845"/>
                  </a:lnTo>
                  <a:lnTo>
                    <a:pt x="589412" y="244144"/>
                  </a:lnTo>
                  <a:lnTo>
                    <a:pt x="589412" y="219253"/>
                  </a:lnTo>
                  <a:lnTo>
                    <a:pt x="589412" y="175107"/>
                  </a:lnTo>
                  <a:lnTo>
                    <a:pt x="589412" y="116865"/>
                  </a:lnTo>
                  <a:lnTo>
                    <a:pt x="589412" y="113498"/>
                  </a:lnTo>
                  <a:cubicBezTo>
                    <a:pt x="589412" y="89727"/>
                    <a:pt x="589412" y="62561"/>
                    <a:pt x="589412" y="31513"/>
                  </a:cubicBezTo>
                  <a:cubicBezTo>
                    <a:pt x="663050" y="7172"/>
                    <a:pt x="729847" y="-2142"/>
                    <a:pt x="790704" y="1584"/>
                  </a:cubicBezTo>
                  <a:close/>
                  <a:moveTo>
                    <a:pt x="400989" y="557"/>
                  </a:moveTo>
                  <a:cubicBezTo>
                    <a:pt x="458610" y="-2552"/>
                    <a:pt x="521211" y="7273"/>
                    <a:pt x="589411" y="31647"/>
                  </a:cubicBezTo>
                  <a:cubicBezTo>
                    <a:pt x="589411" y="31647"/>
                    <a:pt x="589411" y="31647"/>
                    <a:pt x="589411" y="92370"/>
                  </a:cubicBezTo>
                  <a:lnTo>
                    <a:pt x="589411" y="116865"/>
                  </a:lnTo>
                  <a:cubicBezTo>
                    <a:pt x="589411" y="116865"/>
                    <a:pt x="589411" y="116865"/>
                    <a:pt x="589411" y="122890"/>
                  </a:cubicBezTo>
                  <a:lnTo>
                    <a:pt x="589411" y="136576"/>
                  </a:lnTo>
                  <a:lnTo>
                    <a:pt x="589411" y="137199"/>
                  </a:lnTo>
                  <a:cubicBezTo>
                    <a:pt x="589411" y="143978"/>
                    <a:pt x="589411" y="153015"/>
                    <a:pt x="589411" y="165065"/>
                  </a:cubicBezTo>
                  <a:lnTo>
                    <a:pt x="589411" y="198270"/>
                  </a:lnTo>
                  <a:lnTo>
                    <a:pt x="589411" y="211006"/>
                  </a:lnTo>
                  <a:cubicBezTo>
                    <a:pt x="589411" y="229834"/>
                    <a:pt x="589411" y="252428"/>
                    <a:pt x="589411" y="279541"/>
                  </a:cubicBezTo>
                  <a:lnTo>
                    <a:pt x="589411" y="280367"/>
                  </a:lnTo>
                  <a:lnTo>
                    <a:pt x="589411" y="375188"/>
                  </a:lnTo>
                  <a:cubicBezTo>
                    <a:pt x="589411" y="412092"/>
                    <a:pt x="589411" y="454267"/>
                    <a:pt x="589411" y="502467"/>
                  </a:cubicBezTo>
                  <a:cubicBezTo>
                    <a:pt x="589411" y="502467"/>
                    <a:pt x="589411" y="502467"/>
                    <a:pt x="589411" y="659491"/>
                  </a:cubicBezTo>
                  <a:cubicBezTo>
                    <a:pt x="589411" y="659491"/>
                    <a:pt x="589411" y="659491"/>
                    <a:pt x="589411" y="840366"/>
                  </a:cubicBezTo>
                  <a:cubicBezTo>
                    <a:pt x="589411" y="840366"/>
                    <a:pt x="589411" y="840366"/>
                    <a:pt x="174317" y="840366"/>
                  </a:cubicBezTo>
                  <a:cubicBezTo>
                    <a:pt x="174317" y="840366"/>
                    <a:pt x="174317" y="840366"/>
                    <a:pt x="174317" y="659491"/>
                  </a:cubicBezTo>
                  <a:cubicBezTo>
                    <a:pt x="174317" y="659491"/>
                    <a:pt x="174317" y="659491"/>
                    <a:pt x="160348" y="659491"/>
                  </a:cubicBezTo>
                  <a:cubicBezTo>
                    <a:pt x="118439" y="659491"/>
                    <a:pt x="82518" y="625701"/>
                    <a:pt x="82518" y="581973"/>
                  </a:cubicBezTo>
                  <a:cubicBezTo>
                    <a:pt x="82518" y="538245"/>
                    <a:pt x="118439" y="502467"/>
                    <a:pt x="160348" y="502467"/>
                  </a:cubicBezTo>
                  <a:cubicBezTo>
                    <a:pt x="160348" y="502467"/>
                    <a:pt x="160348" y="502467"/>
                    <a:pt x="174317" y="502467"/>
                  </a:cubicBezTo>
                  <a:cubicBezTo>
                    <a:pt x="174317" y="502467"/>
                    <a:pt x="174317" y="502467"/>
                    <a:pt x="174317" y="454267"/>
                  </a:cubicBezTo>
                  <a:lnTo>
                    <a:pt x="174317" y="408937"/>
                  </a:lnTo>
                  <a:lnTo>
                    <a:pt x="139419" y="397888"/>
                  </a:lnTo>
                  <a:cubicBezTo>
                    <a:pt x="92593" y="379980"/>
                    <a:pt x="46297" y="356973"/>
                    <a:pt x="0" y="334091"/>
                  </a:cubicBezTo>
                  <a:cubicBezTo>
                    <a:pt x="100060" y="135612"/>
                    <a:pt x="228123" y="9884"/>
                    <a:pt x="400989" y="557"/>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8358" name="组合 369"/>
            <p:cNvGrpSpPr/>
            <p:nvPr/>
          </p:nvGrpSpPr>
          <p:grpSpPr bwMode="auto">
            <a:xfrm>
              <a:off x="0" y="0"/>
              <a:ext cx="1202399" cy="1631194"/>
              <a:chOff x="0" y="0"/>
              <a:chExt cx="1202399" cy="1631194"/>
            </a:xfrm>
          </p:grpSpPr>
          <p:sp>
            <p:nvSpPr>
              <p:cNvPr id="8359" name="Rectangle 36"/>
              <p:cNvSpPr>
                <a:spLocks noChangeArrowheads="1"/>
              </p:cNvSpPr>
              <p:nvPr/>
            </p:nvSpPr>
            <p:spPr bwMode="auto">
              <a:xfrm>
                <a:off x="589412" y="906219"/>
                <a:ext cx="414062" cy="7249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60" name="Rectangle 37"/>
              <p:cNvSpPr>
                <a:spLocks noChangeArrowheads="1"/>
              </p:cNvSpPr>
              <p:nvPr/>
            </p:nvSpPr>
            <p:spPr bwMode="auto">
              <a:xfrm>
                <a:off x="175350" y="906219"/>
                <a:ext cx="414062" cy="72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61" name="Freeform 38"/>
              <p:cNvSpPr/>
              <p:nvPr/>
            </p:nvSpPr>
            <p:spPr bwMode="auto">
              <a:xfrm>
                <a:off x="82518" y="182716"/>
                <a:ext cx="506893" cy="723501"/>
              </a:xfrm>
              <a:custGeom>
                <a:avLst/>
                <a:gdLst>
                  <a:gd name="T0" fmla="*/ 91800 w 254"/>
                  <a:gd name="T1" fmla="*/ 0 h 364"/>
                  <a:gd name="T2" fmla="*/ 91800 w 254"/>
                  <a:gd name="T3" fmla="*/ 385602 h 364"/>
                  <a:gd name="T4" fmla="*/ 77830 w 254"/>
                  <a:gd name="T5" fmla="*/ 385602 h 364"/>
                  <a:gd name="T6" fmla="*/ 0 w 254"/>
                  <a:gd name="T7" fmla="*/ 465108 h 364"/>
                  <a:gd name="T8" fmla="*/ 77830 w 254"/>
                  <a:gd name="T9" fmla="*/ 542626 h 364"/>
                  <a:gd name="T10" fmla="*/ 91800 w 254"/>
                  <a:gd name="T11" fmla="*/ 542626 h 364"/>
                  <a:gd name="T12" fmla="*/ 91800 w 254"/>
                  <a:gd name="T13" fmla="*/ 723501 h 364"/>
                  <a:gd name="T14" fmla="*/ 506893 w 254"/>
                  <a:gd name="T15" fmla="*/ 723501 h 364"/>
                  <a:gd name="T16" fmla="*/ 506893 w 254"/>
                  <a:gd name="T17" fmla="*/ 542626 h 364"/>
                  <a:gd name="T18" fmla="*/ 506893 w 254"/>
                  <a:gd name="T19" fmla="*/ 385602 h 364"/>
                  <a:gd name="T20" fmla="*/ 506893 w 254"/>
                  <a:gd name="T21" fmla="*/ 0 h 364"/>
                  <a:gd name="T22" fmla="*/ 9180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62" name="Freeform 39"/>
              <p:cNvSpPr/>
              <p:nvPr/>
            </p:nvSpPr>
            <p:spPr bwMode="auto">
              <a:xfrm>
                <a:off x="589412" y="182716"/>
                <a:ext cx="505420" cy="723501"/>
              </a:xfrm>
              <a:custGeom>
                <a:avLst/>
                <a:gdLst>
                  <a:gd name="T0" fmla="*/ 427816 w 254"/>
                  <a:gd name="T1" fmla="*/ 385602 h 364"/>
                  <a:gd name="T2" fmla="*/ 413887 w 254"/>
                  <a:gd name="T3" fmla="*/ 385602 h 364"/>
                  <a:gd name="T4" fmla="*/ 413887 w 254"/>
                  <a:gd name="T5" fmla="*/ 0 h 364"/>
                  <a:gd name="T6" fmla="*/ 0 w 254"/>
                  <a:gd name="T7" fmla="*/ 0 h 364"/>
                  <a:gd name="T8" fmla="*/ 0 w 254"/>
                  <a:gd name="T9" fmla="*/ 385602 h 364"/>
                  <a:gd name="T10" fmla="*/ 0 w 254"/>
                  <a:gd name="T11" fmla="*/ 542626 h 364"/>
                  <a:gd name="T12" fmla="*/ 0 w 254"/>
                  <a:gd name="T13" fmla="*/ 723501 h 364"/>
                  <a:gd name="T14" fmla="*/ 413887 w 254"/>
                  <a:gd name="T15" fmla="*/ 723501 h 364"/>
                  <a:gd name="T16" fmla="*/ 413887 w 254"/>
                  <a:gd name="T17" fmla="*/ 542626 h 364"/>
                  <a:gd name="T18" fmla="*/ 427816 w 254"/>
                  <a:gd name="T19" fmla="*/ 542626 h 364"/>
                  <a:gd name="T20" fmla="*/ 505420 w 254"/>
                  <a:gd name="T21" fmla="*/ 465108 h 364"/>
                  <a:gd name="T22" fmla="*/ 427816 w 254"/>
                  <a:gd name="T23" fmla="*/ 38560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63" name="Freeform 42"/>
              <p:cNvSpPr/>
              <p:nvPr/>
            </p:nvSpPr>
            <p:spPr bwMode="auto">
              <a:xfrm>
                <a:off x="0" y="0"/>
                <a:ext cx="589411" cy="584990"/>
              </a:xfrm>
              <a:custGeom>
                <a:avLst/>
                <a:gdLst>
                  <a:gd name="T0" fmla="*/ 0 w 296"/>
                  <a:gd name="T1" fmla="*/ 399942 h 294"/>
                  <a:gd name="T2" fmla="*/ 589411 w 296"/>
                  <a:gd name="T3" fmla="*/ 346219 h 294"/>
                  <a:gd name="T4" fmla="*/ 589411 w 296"/>
                  <a:gd name="T5" fmla="*/ 97498 h 294"/>
                  <a:gd name="T6" fmla="*/ 0 w 296"/>
                  <a:gd name="T7" fmla="*/ 399942 h 294"/>
                  <a:gd name="T8" fmla="*/ 0 60000 65536"/>
                  <a:gd name="T9" fmla="*/ 0 60000 65536"/>
                  <a:gd name="T10" fmla="*/ 0 60000 65536"/>
                  <a:gd name="T11" fmla="*/ 0 60000 65536"/>
                  <a:gd name="T12" fmla="*/ 0 w 296"/>
                  <a:gd name="T13" fmla="*/ 0 h 294"/>
                  <a:gd name="T14" fmla="*/ 296 w 296"/>
                  <a:gd name="T15" fmla="*/ 294 h 294"/>
                </a:gdLst>
                <a:ahLst/>
                <a:cxnLst>
                  <a:cxn ang="T8">
                    <a:pos x="T0" y="T1"/>
                  </a:cxn>
                  <a:cxn ang="T9">
                    <a:pos x="T2" y="T3"/>
                  </a:cxn>
                  <a:cxn ang="T10">
                    <a:pos x="T4" y="T5"/>
                  </a:cxn>
                  <a:cxn ang="T11">
                    <a:pos x="T6" y="T7"/>
                  </a:cxn>
                </a:cxnLst>
                <a:rect l="T12" t="T13" r="T14" b="T15"/>
                <a:pathLst>
                  <a:path w="296" h="294">
                    <a:moveTo>
                      <a:pt x="0" y="201"/>
                    </a:moveTo>
                    <a:cubicBezTo>
                      <a:pt x="93" y="247"/>
                      <a:pt x="186" y="294"/>
                      <a:pt x="296" y="174"/>
                    </a:cubicBezTo>
                    <a:cubicBezTo>
                      <a:pt x="296" y="49"/>
                      <a:pt x="296" y="49"/>
                      <a:pt x="296" y="49"/>
                    </a:cubicBezTo>
                    <a:cubicBezTo>
                      <a:pt x="159" y="0"/>
                      <a:pt x="67" y="68"/>
                      <a:pt x="0" y="201"/>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64" name="Freeform 43"/>
              <p:cNvSpPr/>
              <p:nvPr/>
            </p:nvSpPr>
            <p:spPr bwMode="auto">
              <a:xfrm>
                <a:off x="589412" y="0"/>
                <a:ext cx="612987" cy="524576"/>
              </a:xfrm>
              <a:custGeom>
                <a:avLst/>
                <a:gdLst>
                  <a:gd name="T0" fmla="*/ 0 w 308"/>
                  <a:gd name="T1" fmla="*/ 97364 h 264"/>
                  <a:gd name="T2" fmla="*/ 0 w 308"/>
                  <a:gd name="T3" fmla="*/ 345743 h 264"/>
                  <a:gd name="T4" fmla="*/ 612987 w 308"/>
                  <a:gd name="T5" fmla="*/ 399393 h 264"/>
                  <a:gd name="T6" fmla="*/ 0 w 308"/>
                  <a:gd name="T7" fmla="*/ 97364 h 264"/>
                  <a:gd name="T8" fmla="*/ 0 60000 65536"/>
                  <a:gd name="T9" fmla="*/ 0 60000 65536"/>
                  <a:gd name="T10" fmla="*/ 0 60000 65536"/>
                  <a:gd name="T11" fmla="*/ 0 60000 65536"/>
                  <a:gd name="T12" fmla="*/ 0 w 308"/>
                  <a:gd name="T13" fmla="*/ 0 h 264"/>
                  <a:gd name="T14" fmla="*/ 308 w 308"/>
                  <a:gd name="T15" fmla="*/ 264 h 264"/>
                </a:gdLst>
                <a:ahLst/>
                <a:cxnLst>
                  <a:cxn ang="T8">
                    <a:pos x="T0" y="T1"/>
                  </a:cxn>
                  <a:cxn ang="T9">
                    <a:pos x="T2" y="T3"/>
                  </a:cxn>
                  <a:cxn ang="T10">
                    <a:pos x="T4" y="T5"/>
                  </a:cxn>
                  <a:cxn ang="T11">
                    <a:pos x="T6" y="T7"/>
                  </a:cxn>
                </a:cxnLst>
                <a:rect l="T12" t="T13" r="T14" b="T15"/>
                <a:pathLst>
                  <a:path w="308" h="264">
                    <a:moveTo>
                      <a:pt x="0" y="49"/>
                    </a:moveTo>
                    <a:cubicBezTo>
                      <a:pt x="0" y="174"/>
                      <a:pt x="0" y="174"/>
                      <a:pt x="0" y="174"/>
                    </a:cubicBezTo>
                    <a:cubicBezTo>
                      <a:pt x="99" y="264"/>
                      <a:pt x="202" y="264"/>
                      <a:pt x="308" y="201"/>
                    </a:cubicBezTo>
                    <a:cubicBezTo>
                      <a:pt x="241" y="72"/>
                      <a:pt x="148" y="0"/>
                      <a:pt x="0"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65" name="Freeform 44"/>
              <p:cNvSpPr/>
              <p:nvPr/>
            </p:nvSpPr>
            <p:spPr bwMode="auto">
              <a:xfrm>
                <a:off x="175350" y="906219"/>
                <a:ext cx="414062" cy="724975"/>
              </a:xfrm>
              <a:custGeom>
                <a:avLst/>
                <a:gdLst>
                  <a:gd name="T0" fmla="*/ 228397 w 281"/>
                  <a:gd name="T1" fmla="*/ 0 h 492"/>
                  <a:gd name="T2" fmla="*/ 0 w 281"/>
                  <a:gd name="T3" fmla="*/ 0 h 492"/>
                  <a:gd name="T4" fmla="*/ 0 w 281"/>
                  <a:gd name="T5" fmla="*/ 724975 h 492"/>
                  <a:gd name="T6" fmla="*/ 414062 w 281"/>
                  <a:gd name="T7" fmla="*/ 724975 h 492"/>
                  <a:gd name="T8" fmla="*/ 414062 w 281"/>
                  <a:gd name="T9" fmla="*/ 375749 h 492"/>
                  <a:gd name="T10" fmla="*/ 228397 w 281"/>
                  <a:gd name="T11" fmla="*/ 0 h 492"/>
                  <a:gd name="T12" fmla="*/ 0 60000 65536"/>
                  <a:gd name="T13" fmla="*/ 0 60000 65536"/>
                  <a:gd name="T14" fmla="*/ 0 60000 65536"/>
                  <a:gd name="T15" fmla="*/ 0 60000 65536"/>
                  <a:gd name="T16" fmla="*/ 0 60000 65536"/>
                  <a:gd name="T17" fmla="*/ 0 60000 65536"/>
                  <a:gd name="T18" fmla="*/ 0 w 281"/>
                  <a:gd name="T19" fmla="*/ 0 h 492"/>
                  <a:gd name="T20" fmla="*/ 281 w 281"/>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81" h="492">
                    <a:moveTo>
                      <a:pt x="155" y="0"/>
                    </a:moveTo>
                    <a:lnTo>
                      <a:pt x="0" y="0"/>
                    </a:lnTo>
                    <a:lnTo>
                      <a:pt x="0" y="492"/>
                    </a:lnTo>
                    <a:lnTo>
                      <a:pt x="281" y="492"/>
                    </a:lnTo>
                    <a:lnTo>
                      <a:pt x="281" y="255"/>
                    </a:lnTo>
                    <a:lnTo>
                      <a:pt x="155" y="0"/>
                    </a:lnTo>
                    <a:close/>
                  </a:path>
                </a:pathLst>
              </a:custGeom>
              <a:solidFill>
                <a:srgbClr val="575A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66" name="Freeform 45"/>
              <p:cNvSpPr/>
              <p:nvPr/>
            </p:nvSpPr>
            <p:spPr bwMode="auto">
              <a:xfrm>
                <a:off x="589412" y="906219"/>
                <a:ext cx="414062" cy="724975"/>
              </a:xfrm>
              <a:custGeom>
                <a:avLst/>
                <a:gdLst>
                  <a:gd name="T0" fmla="*/ 414062 w 281"/>
                  <a:gd name="T1" fmla="*/ 0 h 492"/>
                  <a:gd name="T2" fmla="*/ 184191 w 281"/>
                  <a:gd name="T3" fmla="*/ 0 h 492"/>
                  <a:gd name="T4" fmla="*/ 0 w 281"/>
                  <a:gd name="T5" fmla="*/ 375749 h 492"/>
                  <a:gd name="T6" fmla="*/ 0 w 281"/>
                  <a:gd name="T7" fmla="*/ 724975 h 492"/>
                  <a:gd name="T8" fmla="*/ 414062 w 281"/>
                  <a:gd name="T9" fmla="*/ 724975 h 492"/>
                  <a:gd name="T10" fmla="*/ 414062 w 281"/>
                  <a:gd name="T11" fmla="*/ 0 h 492"/>
                  <a:gd name="T12" fmla="*/ 0 60000 65536"/>
                  <a:gd name="T13" fmla="*/ 0 60000 65536"/>
                  <a:gd name="T14" fmla="*/ 0 60000 65536"/>
                  <a:gd name="T15" fmla="*/ 0 60000 65536"/>
                  <a:gd name="T16" fmla="*/ 0 60000 65536"/>
                  <a:gd name="T17" fmla="*/ 0 60000 65536"/>
                  <a:gd name="T18" fmla="*/ 0 w 281"/>
                  <a:gd name="T19" fmla="*/ 0 h 492"/>
                  <a:gd name="T20" fmla="*/ 281 w 281"/>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81" h="492">
                    <a:moveTo>
                      <a:pt x="281" y="0"/>
                    </a:moveTo>
                    <a:lnTo>
                      <a:pt x="125" y="0"/>
                    </a:lnTo>
                    <a:lnTo>
                      <a:pt x="0" y="255"/>
                    </a:lnTo>
                    <a:lnTo>
                      <a:pt x="0" y="492"/>
                    </a:lnTo>
                    <a:lnTo>
                      <a:pt x="281" y="492"/>
                    </a:lnTo>
                    <a:lnTo>
                      <a:pt x="281" y="0"/>
                    </a:lnTo>
                    <a:close/>
                  </a:path>
                </a:pathLst>
              </a:custGeom>
              <a:solidFill>
                <a:srgbClr val="494C5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67" name="Freeform 46"/>
              <p:cNvSpPr/>
              <p:nvPr/>
            </p:nvSpPr>
            <p:spPr bwMode="auto">
              <a:xfrm>
                <a:off x="589412" y="940109"/>
                <a:ext cx="85465" cy="88412"/>
              </a:xfrm>
              <a:custGeom>
                <a:avLst/>
                <a:gdLst>
                  <a:gd name="T0" fmla="*/ 0 w 58"/>
                  <a:gd name="T1" fmla="*/ 39785 h 60"/>
                  <a:gd name="T2" fmla="*/ 85465 w 58"/>
                  <a:gd name="T3" fmla="*/ 0 h 60"/>
                  <a:gd name="T4" fmla="*/ 85465 w 58"/>
                  <a:gd name="T5" fmla="*/ 88412 h 60"/>
                  <a:gd name="T6" fmla="*/ 0 w 58"/>
                  <a:gd name="T7" fmla="*/ 39785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0" y="27"/>
                    </a:moveTo>
                    <a:lnTo>
                      <a:pt x="58" y="0"/>
                    </a:lnTo>
                    <a:lnTo>
                      <a:pt x="58" y="60"/>
                    </a:lnTo>
                    <a:lnTo>
                      <a:pt x="0" y="27"/>
                    </a:lnTo>
                    <a:close/>
                  </a:path>
                </a:pathLst>
              </a:custGeom>
              <a:solidFill>
                <a:srgbClr val="6E505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68" name="Freeform 47"/>
              <p:cNvSpPr/>
              <p:nvPr/>
            </p:nvSpPr>
            <p:spPr bwMode="auto">
              <a:xfrm>
                <a:off x="503947" y="940109"/>
                <a:ext cx="85465" cy="88412"/>
              </a:xfrm>
              <a:custGeom>
                <a:avLst/>
                <a:gdLst>
                  <a:gd name="T0" fmla="*/ 85465 w 58"/>
                  <a:gd name="T1" fmla="*/ 39785 h 60"/>
                  <a:gd name="T2" fmla="*/ 0 w 58"/>
                  <a:gd name="T3" fmla="*/ 0 h 60"/>
                  <a:gd name="T4" fmla="*/ 0 w 58"/>
                  <a:gd name="T5" fmla="*/ 88412 h 60"/>
                  <a:gd name="T6" fmla="*/ 85465 w 58"/>
                  <a:gd name="T7" fmla="*/ 39785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58" y="27"/>
                    </a:moveTo>
                    <a:lnTo>
                      <a:pt x="0" y="0"/>
                    </a:lnTo>
                    <a:lnTo>
                      <a:pt x="0" y="60"/>
                    </a:lnTo>
                    <a:lnTo>
                      <a:pt x="58" y="27"/>
                    </a:lnTo>
                    <a:close/>
                  </a:path>
                </a:pathLst>
              </a:custGeom>
              <a:solidFill>
                <a:srgbClr val="825F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8200" name="组合 407"/>
          <p:cNvGrpSpPr/>
          <p:nvPr/>
        </p:nvGrpSpPr>
        <p:grpSpPr bwMode="auto">
          <a:xfrm>
            <a:off x="5111751" y="2499785"/>
            <a:ext cx="844549" cy="1181100"/>
            <a:chOff x="0" y="0"/>
            <a:chExt cx="1197808" cy="1673603"/>
          </a:xfrm>
        </p:grpSpPr>
        <p:sp>
          <p:nvSpPr>
            <p:cNvPr id="8341" name="任意多边形 408"/>
            <p:cNvSpPr/>
            <p:nvPr/>
          </p:nvSpPr>
          <p:spPr bwMode="auto">
            <a:xfrm>
              <a:off x="33615" y="36513"/>
              <a:ext cx="1164193" cy="1637090"/>
            </a:xfrm>
            <a:custGeom>
              <a:avLst/>
              <a:gdLst>
                <a:gd name="T0" fmla="*/ 1077463 w 1164193"/>
                <a:gd name="T1" fmla="*/ 630003 h 1637090"/>
                <a:gd name="T2" fmla="*/ 1077463 w 1164193"/>
                <a:gd name="T3" fmla="*/ 631893 h 1637090"/>
                <a:gd name="T4" fmla="*/ 1079113 w 1164193"/>
                <a:gd name="T5" fmla="*/ 631893 h 1637090"/>
                <a:gd name="T6" fmla="*/ 1081320 w 1164193"/>
                <a:gd name="T7" fmla="*/ 631893 h 1637090"/>
                <a:gd name="T8" fmla="*/ 1077463 w 1164193"/>
                <a:gd name="T9" fmla="*/ 630003 h 1637090"/>
                <a:gd name="T10" fmla="*/ 754131 w 1164193"/>
                <a:gd name="T11" fmla="*/ 0 h 1637090"/>
                <a:gd name="T12" fmla="*/ 1157626 w 1164193"/>
                <a:gd name="T13" fmla="*/ 419439 h 1637090"/>
                <a:gd name="T14" fmla="*/ 1119221 w 1164193"/>
                <a:gd name="T15" fmla="*/ 631481 h 1637090"/>
                <a:gd name="T16" fmla="*/ 1115631 w 1164193"/>
                <a:gd name="T17" fmla="*/ 637155 h 1637090"/>
                <a:gd name="T18" fmla="*/ 1118854 w 1164193"/>
                <a:gd name="T19" fmla="*/ 637835 h 1637090"/>
                <a:gd name="T20" fmla="*/ 1164192 w 1164193"/>
                <a:gd name="T21" fmla="*/ 707189 h 1637090"/>
                <a:gd name="T22" fmla="*/ 1142274 w 1164193"/>
                <a:gd name="T23" fmla="*/ 759425 h 1637090"/>
                <a:gd name="T24" fmla="*/ 1126318 w 1164193"/>
                <a:gd name="T25" fmla="*/ 770005 h 1637090"/>
                <a:gd name="T26" fmla="*/ 1130174 w 1164193"/>
                <a:gd name="T27" fmla="*/ 769182 h 1637090"/>
                <a:gd name="T28" fmla="*/ 1164193 w 1164193"/>
                <a:gd name="T29" fmla="*/ 951899 h 1637090"/>
                <a:gd name="T30" fmla="*/ 1078613 w 1164193"/>
                <a:gd name="T31" fmla="*/ 951899 h 1637090"/>
                <a:gd name="T32" fmla="*/ 1077463 w 1164193"/>
                <a:gd name="T33" fmla="*/ 951899 h 1637090"/>
                <a:gd name="T34" fmla="*/ 1077463 w 1164193"/>
                <a:gd name="T35" fmla="*/ 951900 h 1637090"/>
                <a:gd name="T36" fmla="*/ 1077253 w 1164193"/>
                <a:gd name="T37" fmla="*/ 951900 h 1637090"/>
                <a:gd name="T38" fmla="*/ 1077253 w 1164193"/>
                <a:gd name="T39" fmla="*/ 1305546 h 1637090"/>
                <a:gd name="T40" fmla="*/ 1077253 w 1164193"/>
                <a:gd name="T41" fmla="*/ 1637090 h 1637090"/>
                <a:gd name="T42" fmla="*/ 990315 w 1164193"/>
                <a:gd name="T43" fmla="*/ 1637090 h 1637090"/>
                <a:gd name="T44" fmla="*/ 685296 w 1164193"/>
                <a:gd name="T45" fmla="*/ 1637090 h 1637090"/>
                <a:gd name="T46" fmla="*/ 685295 w 1164193"/>
                <a:gd name="T47" fmla="*/ 1637090 h 1637090"/>
                <a:gd name="T48" fmla="*/ 378802 w 1164193"/>
                <a:gd name="T49" fmla="*/ 1637090 h 1637090"/>
                <a:gd name="T50" fmla="*/ 291864 w 1164193"/>
                <a:gd name="T51" fmla="*/ 1637090 h 1637090"/>
                <a:gd name="T52" fmla="*/ 291864 w 1164193"/>
                <a:gd name="T53" fmla="*/ 1305546 h 1637090"/>
                <a:gd name="T54" fmla="*/ 291864 w 1164193"/>
                <a:gd name="T55" fmla="*/ 951899 h 1637090"/>
                <a:gd name="T56" fmla="*/ 291922 w 1164193"/>
                <a:gd name="T57" fmla="*/ 951899 h 1637090"/>
                <a:gd name="T58" fmla="*/ 291922 w 1164193"/>
                <a:gd name="T59" fmla="*/ 949224 h 1637090"/>
                <a:gd name="T60" fmla="*/ 291922 w 1164193"/>
                <a:gd name="T61" fmla="*/ 780602 h 1637090"/>
                <a:gd name="T62" fmla="*/ 278683 w 1164193"/>
                <a:gd name="T63" fmla="*/ 780602 h 1637090"/>
                <a:gd name="T64" fmla="*/ 204926 w 1164193"/>
                <a:gd name="T65" fmla="*/ 707189 h 1637090"/>
                <a:gd name="T66" fmla="*/ 278683 w 1164193"/>
                <a:gd name="T67" fmla="*/ 631893 h 1637090"/>
                <a:gd name="T68" fmla="*/ 291922 w 1164193"/>
                <a:gd name="T69" fmla="*/ 631893 h 1637090"/>
                <a:gd name="T70" fmla="*/ 291922 w 1164193"/>
                <a:gd name="T71" fmla="*/ 586245 h 1637090"/>
                <a:gd name="T72" fmla="*/ 291922 w 1164193"/>
                <a:gd name="T73" fmla="*/ 561328 h 1637090"/>
                <a:gd name="T74" fmla="*/ 291574 w 1164193"/>
                <a:gd name="T75" fmla="*/ 561378 h 1637090"/>
                <a:gd name="T76" fmla="*/ 0 w 1164193"/>
                <a:gd name="T77" fmla="*/ 458374 h 1637090"/>
                <a:gd name="T78" fmla="*/ 754131 w 1164193"/>
                <a:gd name="T79" fmla="*/ 0 h 16370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4193"/>
                <a:gd name="T121" fmla="*/ 0 h 1637090"/>
                <a:gd name="T122" fmla="*/ 1164193 w 1164193"/>
                <a:gd name="T123" fmla="*/ 1637090 h 16370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4193" h="1637090">
                  <a:moveTo>
                    <a:pt x="1077463" y="630003"/>
                  </a:moveTo>
                  <a:lnTo>
                    <a:pt x="1077463" y="631893"/>
                  </a:lnTo>
                  <a:cubicBezTo>
                    <a:pt x="1077463" y="631893"/>
                    <a:pt x="1077463" y="631893"/>
                    <a:pt x="1079113" y="631893"/>
                  </a:cubicBezTo>
                  <a:lnTo>
                    <a:pt x="1081320" y="631893"/>
                  </a:lnTo>
                  <a:lnTo>
                    <a:pt x="1077463" y="630003"/>
                  </a:lnTo>
                  <a:close/>
                  <a:moveTo>
                    <a:pt x="754131" y="0"/>
                  </a:moveTo>
                  <a:cubicBezTo>
                    <a:pt x="1058955" y="0"/>
                    <a:pt x="1145292" y="267237"/>
                    <a:pt x="1157626" y="419439"/>
                  </a:cubicBezTo>
                  <a:cubicBezTo>
                    <a:pt x="1166877" y="530935"/>
                    <a:pt x="1135491" y="602611"/>
                    <a:pt x="1119221" y="631481"/>
                  </a:cubicBezTo>
                  <a:lnTo>
                    <a:pt x="1115631" y="637155"/>
                  </a:lnTo>
                  <a:lnTo>
                    <a:pt x="1118854" y="637835"/>
                  </a:lnTo>
                  <a:cubicBezTo>
                    <a:pt x="1145102" y="649305"/>
                    <a:pt x="1164192" y="676129"/>
                    <a:pt x="1164192" y="707189"/>
                  </a:cubicBezTo>
                  <a:cubicBezTo>
                    <a:pt x="1164192" y="727895"/>
                    <a:pt x="1155708" y="746249"/>
                    <a:pt x="1142274" y="759425"/>
                  </a:cubicBezTo>
                  <a:lnTo>
                    <a:pt x="1126318" y="770005"/>
                  </a:lnTo>
                  <a:lnTo>
                    <a:pt x="1130174" y="769182"/>
                  </a:lnTo>
                  <a:cubicBezTo>
                    <a:pt x="1096154" y="855831"/>
                    <a:pt x="1094264" y="925528"/>
                    <a:pt x="1164193" y="951899"/>
                  </a:cubicBezTo>
                  <a:cubicBezTo>
                    <a:pt x="1098989" y="951899"/>
                    <a:pt x="1082688" y="951899"/>
                    <a:pt x="1078613" y="951899"/>
                  </a:cubicBezTo>
                  <a:lnTo>
                    <a:pt x="1077463" y="951899"/>
                  </a:lnTo>
                  <a:lnTo>
                    <a:pt x="1077463" y="951900"/>
                  </a:lnTo>
                  <a:lnTo>
                    <a:pt x="1077253" y="951900"/>
                  </a:lnTo>
                  <a:lnTo>
                    <a:pt x="1077253" y="1305546"/>
                  </a:lnTo>
                  <a:lnTo>
                    <a:pt x="1077253" y="1637090"/>
                  </a:lnTo>
                  <a:lnTo>
                    <a:pt x="990315" y="1637090"/>
                  </a:lnTo>
                  <a:lnTo>
                    <a:pt x="685296" y="1637090"/>
                  </a:lnTo>
                  <a:lnTo>
                    <a:pt x="685295" y="1637090"/>
                  </a:lnTo>
                  <a:lnTo>
                    <a:pt x="378802" y="1637090"/>
                  </a:lnTo>
                  <a:lnTo>
                    <a:pt x="291864" y="1637090"/>
                  </a:lnTo>
                  <a:lnTo>
                    <a:pt x="291864" y="1305546"/>
                  </a:lnTo>
                  <a:lnTo>
                    <a:pt x="291864" y="951899"/>
                  </a:lnTo>
                  <a:lnTo>
                    <a:pt x="291922" y="951899"/>
                  </a:lnTo>
                  <a:lnTo>
                    <a:pt x="291922" y="949224"/>
                  </a:lnTo>
                  <a:cubicBezTo>
                    <a:pt x="291922" y="941194"/>
                    <a:pt x="291922" y="909076"/>
                    <a:pt x="291922" y="780602"/>
                  </a:cubicBezTo>
                  <a:cubicBezTo>
                    <a:pt x="291922" y="780602"/>
                    <a:pt x="291922" y="780602"/>
                    <a:pt x="278683" y="780602"/>
                  </a:cubicBezTo>
                  <a:cubicBezTo>
                    <a:pt x="238968" y="780602"/>
                    <a:pt x="204926" y="748601"/>
                    <a:pt x="204926" y="707189"/>
                  </a:cubicBezTo>
                  <a:cubicBezTo>
                    <a:pt x="204926" y="665776"/>
                    <a:pt x="238968" y="631893"/>
                    <a:pt x="278683" y="631893"/>
                  </a:cubicBezTo>
                  <a:cubicBezTo>
                    <a:pt x="278683" y="631893"/>
                    <a:pt x="278683" y="631893"/>
                    <a:pt x="291922" y="631893"/>
                  </a:cubicBezTo>
                  <a:cubicBezTo>
                    <a:pt x="291922" y="631893"/>
                    <a:pt x="291922" y="631893"/>
                    <a:pt x="291922" y="586245"/>
                  </a:cubicBezTo>
                  <a:lnTo>
                    <a:pt x="291922" y="561328"/>
                  </a:lnTo>
                  <a:lnTo>
                    <a:pt x="291574" y="561378"/>
                  </a:lnTo>
                  <a:cubicBezTo>
                    <a:pt x="193268" y="564810"/>
                    <a:pt x="93165" y="535360"/>
                    <a:pt x="0" y="458374"/>
                  </a:cubicBezTo>
                  <a:cubicBezTo>
                    <a:pt x="304824" y="422978"/>
                    <a:pt x="329492" y="0"/>
                    <a:pt x="754131" y="0"/>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8342" name="组合 409"/>
            <p:cNvGrpSpPr/>
            <p:nvPr/>
          </p:nvGrpSpPr>
          <p:grpSpPr bwMode="auto">
            <a:xfrm>
              <a:off x="0" y="0"/>
              <a:ext cx="1169960" cy="1637090"/>
              <a:chOff x="0" y="0"/>
              <a:chExt cx="1169960" cy="1637090"/>
            </a:xfrm>
          </p:grpSpPr>
          <p:sp>
            <p:nvSpPr>
              <p:cNvPr id="8343" name="Freeform 23"/>
              <p:cNvSpPr/>
              <p:nvPr/>
            </p:nvSpPr>
            <p:spPr bwMode="auto">
              <a:xfrm>
                <a:off x="1077254" y="769182"/>
                <a:ext cx="86939" cy="182717"/>
              </a:xfrm>
              <a:custGeom>
                <a:avLst/>
                <a:gdLst>
                  <a:gd name="T0" fmla="*/ 52919 w 46"/>
                  <a:gd name="T1" fmla="*/ 0 h 97"/>
                  <a:gd name="T2" fmla="*/ 86939 w 46"/>
                  <a:gd name="T3" fmla="*/ 182717 h 97"/>
                  <a:gd name="T4" fmla="*/ 0 w 46"/>
                  <a:gd name="T5" fmla="*/ 182717 h 97"/>
                  <a:gd name="T6" fmla="*/ 0 w 46"/>
                  <a:gd name="T7" fmla="*/ 11302 h 97"/>
                  <a:gd name="T8" fmla="*/ 52919 w 46"/>
                  <a:gd name="T9" fmla="*/ 0 h 97"/>
                  <a:gd name="T10" fmla="*/ 0 60000 65536"/>
                  <a:gd name="T11" fmla="*/ 0 60000 65536"/>
                  <a:gd name="T12" fmla="*/ 0 60000 65536"/>
                  <a:gd name="T13" fmla="*/ 0 60000 65536"/>
                  <a:gd name="T14" fmla="*/ 0 60000 65536"/>
                  <a:gd name="T15" fmla="*/ 0 w 46"/>
                  <a:gd name="T16" fmla="*/ 0 h 97"/>
                  <a:gd name="T17" fmla="*/ 46 w 46"/>
                  <a:gd name="T18" fmla="*/ 97 h 97"/>
                </a:gdLst>
                <a:ahLst/>
                <a:cxnLst>
                  <a:cxn ang="T10">
                    <a:pos x="T0" y="T1"/>
                  </a:cxn>
                  <a:cxn ang="T11">
                    <a:pos x="T2" y="T3"/>
                  </a:cxn>
                  <a:cxn ang="T12">
                    <a:pos x="T4" y="T5"/>
                  </a:cxn>
                  <a:cxn ang="T13">
                    <a:pos x="T6" y="T7"/>
                  </a:cxn>
                  <a:cxn ang="T14">
                    <a:pos x="T8" y="T9"/>
                  </a:cxn>
                </a:cxnLst>
                <a:rect l="T15" t="T16" r="T17" b="T18"/>
                <a:pathLst>
                  <a:path w="46" h="97">
                    <a:moveTo>
                      <a:pt x="28" y="0"/>
                    </a:moveTo>
                    <a:cubicBezTo>
                      <a:pt x="10" y="46"/>
                      <a:pt x="9" y="83"/>
                      <a:pt x="46" y="97"/>
                    </a:cubicBezTo>
                    <a:cubicBezTo>
                      <a:pt x="0" y="97"/>
                      <a:pt x="0" y="97"/>
                      <a:pt x="0" y="97"/>
                    </a:cubicBezTo>
                    <a:cubicBezTo>
                      <a:pt x="0" y="6"/>
                      <a:pt x="0" y="6"/>
                      <a:pt x="0" y="6"/>
                    </a:cubicBezTo>
                    <a:lnTo>
                      <a:pt x="28" y="0"/>
                    </a:ln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44" name="Rectangle 24"/>
              <p:cNvSpPr>
                <a:spLocks noChangeArrowheads="1"/>
              </p:cNvSpPr>
              <p:nvPr/>
            </p:nvSpPr>
            <p:spPr bwMode="auto">
              <a:xfrm>
                <a:off x="685295" y="951899"/>
                <a:ext cx="391958" cy="68519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45" name="Rectangle 25"/>
              <p:cNvSpPr>
                <a:spLocks noChangeArrowheads="1"/>
              </p:cNvSpPr>
              <p:nvPr/>
            </p:nvSpPr>
            <p:spPr bwMode="auto">
              <a:xfrm>
                <a:off x="291864" y="951899"/>
                <a:ext cx="393432" cy="685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46" name="Freeform 26"/>
              <p:cNvSpPr/>
              <p:nvPr/>
            </p:nvSpPr>
            <p:spPr bwMode="auto">
              <a:xfrm>
                <a:off x="204926" y="266709"/>
                <a:ext cx="480370" cy="685191"/>
              </a:xfrm>
              <a:custGeom>
                <a:avLst/>
                <a:gdLst>
                  <a:gd name="T0" fmla="*/ 86996 w 254"/>
                  <a:gd name="T1" fmla="*/ 0 h 364"/>
                  <a:gd name="T2" fmla="*/ 86996 w 254"/>
                  <a:gd name="T3" fmla="*/ 365184 h 364"/>
                  <a:gd name="T4" fmla="*/ 73758 w 254"/>
                  <a:gd name="T5" fmla="*/ 365184 h 364"/>
                  <a:gd name="T6" fmla="*/ 0 w 254"/>
                  <a:gd name="T7" fmla="*/ 440480 h 364"/>
                  <a:gd name="T8" fmla="*/ 73758 w 254"/>
                  <a:gd name="T9" fmla="*/ 513893 h 364"/>
                  <a:gd name="T10" fmla="*/ 86996 w 254"/>
                  <a:gd name="T11" fmla="*/ 513893 h 364"/>
                  <a:gd name="T12" fmla="*/ 86996 w 254"/>
                  <a:gd name="T13" fmla="*/ 685191 h 364"/>
                  <a:gd name="T14" fmla="*/ 480370 w 254"/>
                  <a:gd name="T15" fmla="*/ 685191 h 364"/>
                  <a:gd name="T16" fmla="*/ 480370 w 254"/>
                  <a:gd name="T17" fmla="*/ 513893 h 364"/>
                  <a:gd name="T18" fmla="*/ 480370 w 254"/>
                  <a:gd name="T19" fmla="*/ 365184 h 364"/>
                  <a:gd name="T20" fmla="*/ 480370 w 254"/>
                  <a:gd name="T21" fmla="*/ 0 h 364"/>
                  <a:gd name="T22" fmla="*/ 86996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47" name="Freeform 27"/>
              <p:cNvSpPr/>
              <p:nvPr/>
            </p:nvSpPr>
            <p:spPr bwMode="auto">
              <a:xfrm>
                <a:off x="685295" y="266709"/>
                <a:ext cx="478897" cy="685191"/>
              </a:xfrm>
              <a:custGeom>
                <a:avLst/>
                <a:gdLst>
                  <a:gd name="T0" fmla="*/ 405366 w 254"/>
                  <a:gd name="T1" fmla="*/ 365184 h 364"/>
                  <a:gd name="T2" fmla="*/ 392168 w 254"/>
                  <a:gd name="T3" fmla="*/ 365184 h 364"/>
                  <a:gd name="T4" fmla="*/ 392168 w 254"/>
                  <a:gd name="T5" fmla="*/ 0 h 364"/>
                  <a:gd name="T6" fmla="*/ 0 w 254"/>
                  <a:gd name="T7" fmla="*/ 0 h 364"/>
                  <a:gd name="T8" fmla="*/ 0 w 254"/>
                  <a:gd name="T9" fmla="*/ 365184 h 364"/>
                  <a:gd name="T10" fmla="*/ 0 w 254"/>
                  <a:gd name="T11" fmla="*/ 513893 h 364"/>
                  <a:gd name="T12" fmla="*/ 0 w 254"/>
                  <a:gd name="T13" fmla="*/ 685191 h 364"/>
                  <a:gd name="T14" fmla="*/ 392168 w 254"/>
                  <a:gd name="T15" fmla="*/ 685191 h 364"/>
                  <a:gd name="T16" fmla="*/ 392168 w 254"/>
                  <a:gd name="T17" fmla="*/ 513893 h 364"/>
                  <a:gd name="T18" fmla="*/ 405366 w 254"/>
                  <a:gd name="T19" fmla="*/ 513893 h 364"/>
                  <a:gd name="T20" fmla="*/ 478897 w 254"/>
                  <a:gd name="T21" fmla="*/ 440480 h 364"/>
                  <a:gd name="T22" fmla="*/ 405366 w 254"/>
                  <a:gd name="T23" fmla="*/ 365184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48" name="Freeform 29"/>
              <p:cNvSpPr/>
              <p:nvPr/>
            </p:nvSpPr>
            <p:spPr bwMode="auto">
              <a:xfrm>
                <a:off x="685295" y="951899"/>
                <a:ext cx="391958" cy="685191"/>
              </a:xfrm>
              <a:custGeom>
                <a:avLst/>
                <a:gdLst>
                  <a:gd name="T0" fmla="*/ 305020 w 266"/>
                  <a:gd name="T1" fmla="*/ 0 h 465"/>
                  <a:gd name="T2" fmla="*/ 305020 w 266"/>
                  <a:gd name="T3" fmla="*/ 353647 h 465"/>
                  <a:gd name="T4" fmla="*/ 0 w 266"/>
                  <a:gd name="T5" fmla="*/ 353647 h 465"/>
                  <a:gd name="T6" fmla="*/ 0 w 266"/>
                  <a:gd name="T7" fmla="*/ 685191 h 465"/>
                  <a:gd name="T8" fmla="*/ 305020 w 266"/>
                  <a:gd name="T9" fmla="*/ 685191 h 465"/>
                  <a:gd name="T10" fmla="*/ 391958 w 266"/>
                  <a:gd name="T11" fmla="*/ 685191 h 465"/>
                  <a:gd name="T12" fmla="*/ 391958 w 266"/>
                  <a:gd name="T13" fmla="*/ 353647 h 465"/>
                  <a:gd name="T14" fmla="*/ 391958 w 266"/>
                  <a:gd name="T15" fmla="*/ 0 h 465"/>
                  <a:gd name="T16" fmla="*/ 305020 w 266"/>
                  <a:gd name="T17" fmla="*/ 0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465"/>
                  <a:gd name="T29" fmla="*/ 266 w 266"/>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465">
                    <a:moveTo>
                      <a:pt x="207" y="0"/>
                    </a:moveTo>
                    <a:lnTo>
                      <a:pt x="207" y="240"/>
                    </a:lnTo>
                    <a:lnTo>
                      <a:pt x="0" y="240"/>
                    </a:lnTo>
                    <a:lnTo>
                      <a:pt x="0" y="465"/>
                    </a:lnTo>
                    <a:lnTo>
                      <a:pt x="207" y="465"/>
                    </a:lnTo>
                    <a:lnTo>
                      <a:pt x="266" y="465"/>
                    </a:lnTo>
                    <a:lnTo>
                      <a:pt x="266" y="240"/>
                    </a:lnTo>
                    <a:lnTo>
                      <a:pt x="266" y="0"/>
                    </a:lnTo>
                    <a:lnTo>
                      <a:pt x="207" y="0"/>
                    </a:lnTo>
                    <a:close/>
                  </a:path>
                </a:pathLst>
              </a:custGeom>
              <a:solidFill>
                <a:srgbClr val="FFA04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49" name="Freeform 30"/>
              <p:cNvSpPr/>
              <p:nvPr/>
            </p:nvSpPr>
            <p:spPr bwMode="auto">
              <a:xfrm>
                <a:off x="291864" y="951899"/>
                <a:ext cx="393432" cy="685191"/>
              </a:xfrm>
              <a:custGeom>
                <a:avLst/>
                <a:gdLst>
                  <a:gd name="T0" fmla="*/ 86938 w 267"/>
                  <a:gd name="T1" fmla="*/ 353647 h 465"/>
                  <a:gd name="T2" fmla="*/ 86938 w 267"/>
                  <a:gd name="T3" fmla="*/ 0 h 465"/>
                  <a:gd name="T4" fmla="*/ 0 w 267"/>
                  <a:gd name="T5" fmla="*/ 0 h 465"/>
                  <a:gd name="T6" fmla="*/ 0 w 267"/>
                  <a:gd name="T7" fmla="*/ 353647 h 465"/>
                  <a:gd name="T8" fmla="*/ 0 w 267"/>
                  <a:gd name="T9" fmla="*/ 685191 h 465"/>
                  <a:gd name="T10" fmla="*/ 86938 w 267"/>
                  <a:gd name="T11" fmla="*/ 685191 h 465"/>
                  <a:gd name="T12" fmla="*/ 393432 w 267"/>
                  <a:gd name="T13" fmla="*/ 685191 h 465"/>
                  <a:gd name="T14" fmla="*/ 393432 w 267"/>
                  <a:gd name="T15" fmla="*/ 353647 h 465"/>
                  <a:gd name="T16" fmla="*/ 86938 w 267"/>
                  <a:gd name="T17" fmla="*/ 353647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465"/>
                  <a:gd name="T29" fmla="*/ 267 w 267"/>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465">
                    <a:moveTo>
                      <a:pt x="59" y="240"/>
                    </a:moveTo>
                    <a:lnTo>
                      <a:pt x="59" y="0"/>
                    </a:lnTo>
                    <a:lnTo>
                      <a:pt x="0" y="0"/>
                    </a:lnTo>
                    <a:lnTo>
                      <a:pt x="0" y="240"/>
                    </a:lnTo>
                    <a:lnTo>
                      <a:pt x="0" y="465"/>
                    </a:lnTo>
                    <a:lnTo>
                      <a:pt x="59" y="465"/>
                    </a:lnTo>
                    <a:lnTo>
                      <a:pt x="267" y="465"/>
                    </a:lnTo>
                    <a:lnTo>
                      <a:pt x="267" y="240"/>
                    </a:lnTo>
                    <a:lnTo>
                      <a:pt x="59" y="240"/>
                    </a:lnTo>
                    <a:close/>
                  </a:path>
                </a:pathLst>
              </a:custGeom>
              <a:solidFill>
                <a:srgbClr val="FFC9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50" name="Freeform 31"/>
              <p:cNvSpPr/>
              <p:nvPr/>
            </p:nvSpPr>
            <p:spPr bwMode="auto">
              <a:xfrm>
                <a:off x="685295" y="951899"/>
                <a:ext cx="82518" cy="113462"/>
              </a:xfrm>
              <a:custGeom>
                <a:avLst/>
                <a:gdLst>
                  <a:gd name="T0" fmla="*/ 0 w 56"/>
                  <a:gd name="T1" fmla="*/ 60415 h 77"/>
                  <a:gd name="T2" fmla="*/ 82518 w 56"/>
                  <a:gd name="T3" fmla="*/ 0 h 77"/>
                  <a:gd name="T4" fmla="*/ 82518 w 56"/>
                  <a:gd name="T5" fmla="*/ 113462 h 77"/>
                  <a:gd name="T6" fmla="*/ 0 w 56"/>
                  <a:gd name="T7" fmla="*/ 60415 h 77"/>
                  <a:gd name="T8" fmla="*/ 0 60000 65536"/>
                  <a:gd name="T9" fmla="*/ 0 60000 65536"/>
                  <a:gd name="T10" fmla="*/ 0 60000 65536"/>
                  <a:gd name="T11" fmla="*/ 0 60000 65536"/>
                  <a:gd name="T12" fmla="*/ 0 w 56"/>
                  <a:gd name="T13" fmla="*/ 0 h 77"/>
                  <a:gd name="T14" fmla="*/ 56 w 56"/>
                  <a:gd name="T15" fmla="*/ 77 h 77"/>
                </a:gdLst>
                <a:ahLst/>
                <a:cxnLst>
                  <a:cxn ang="T8">
                    <a:pos x="T0" y="T1"/>
                  </a:cxn>
                  <a:cxn ang="T9">
                    <a:pos x="T2" y="T3"/>
                  </a:cxn>
                  <a:cxn ang="T10">
                    <a:pos x="T4" y="T5"/>
                  </a:cxn>
                  <a:cxn ang="T11">
                    <a:pos x="T6" y="T7"/>
                  </a:cxn>
                </a:cxnLst>
                <a:rect l="T12" t="T13" r="T14" b="T15"/>
                <a:pathLst>
                  <a:path w="56" h="77">
                    <a:moveTo>
                      <a:pt x="0" y="41"/>
                    </a:moveTo>
                    <a:lnTo>
                      <a:pt x="56" y="0"/>
                    </a:lnTo>
                    <a:lnTo>
                      <a:pt x="56" y="77"/>
                    </a:lnTo>
                    <a:lnTo>
                      <a:pt x="0"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51" name="Freeform 32"/>
              <p:cNvSpPr/>
              <p:nvPr/>
            </p:nvSpPr>
            <p:spPr bwMode="auto">
              <a:xfrm>
                <a:off x="593937" y="951899"/>
                <a:ext cx="91359" cy="113462"/>
              </a:xfrm>
              <a:custGeom>
                <a:avLst/>
                <a:gdLst>
                  <a:gd name="T0" fmla="*/ 91359 w 62"/>
                  <a:gd name="T1" fmla="*/ 60415 h 77"/>
                  <a:gd name="T2" fmla="*/ 0 w 62"/>
                  <a:gd name="T3" fmla="*/ 0 h 77"/>
                  <a:gd name="T4" fmla="*/ 0 w 62"/>
                  <a:gd name="T5" fmla="*/ 113462 h 77"/>
                  <a:gd name="T6" fmla="*/ 91359 w 62"/>
                  <a:gd name="T7" fmla="*/ 60415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62" y="41"/>
                    </a:moveTo>
                    <a:lnTo>
                      <a:pt x="0" y="0"/>
                    </a:lnTo>
                    <a:lnTo>
                      <a:pt x="0" y="77"/>
                    </a:lnTo>
                    <a:lnTo>
                      <a:pt x="62"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8352" name="组合 419"/>
              <p:cNvGrpSpPr/>
              <p:nvPr/>
            </p:nvGrpSpPr>
            <p:grpSpPr bwMode="auto">
              <a:xfrm>
                <a:off x="439327" y="536364"/>
                <a:ext cx="488988" cy="151480"/>
                <a:chOff x="0" y="0"/>
                <a:chExt cx="584200" cy="180975"/>
              </a:xfrm>
            </p:grpSpPr>
            <p:sp>
              <p:nvSpPr>
                <p:cNvPr id="8354"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55"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56" name="Rectangle 53"/>
                <p:cNvSpPr>
                  <a:spLocks noChangeArrowheads="1"/>
                </p:cNvSpPr>
                <p:nvPr/>
              </p:nvSpPr>
              <p:spPr bwMode="auto">
                <a:xfrm>
                  <a:off x="215900" y="76200"/>
                  <a:ext cx="152400" cy="28575"/>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sp>
            <p:nvSpPr>
              <p:cNvPr id="8353" name="Freeform 80"/>
              <p:cNvSpPr/>
              <p:nvPr/>
            </p:nvSpPr>
            <p:spPr bwMode="auto">
              <a:xfrm>
                <a:off x="0" y="0"/>
                <a:ext cx="1169960" cy="663669"/>
              </a:xfrm>
              <a:custGeom>
                <a:avLst/>
                <a:gdLst>
                  <a:gd name="T0" fmla="*/ 727701 w 664"/>
                  <a:gd name="T1" fmla="*/ 338029 h 375"/>
                  <a:gd name="T2" fmla="*/ 0 w 664"/>
                  <a:gd name="T3" fmla="*/ 458374 h 375"/>
                  <a:gd name="T4" fmla="*/ 754131 w 664"/>
                  <a:gd name="T5" fmla="*/ 0 h 375"/>
                  <a:gd name="T6" fmla="*/ 1157626 w 664"/>
                  <a:gd name="T7" fmla="*/ 419439 h 375"/>
                  <a:gd name="T8" fmla="*/ 1110052 w 664"/>
                  <a:gd name="T9" fmla="*/ 645971 h 375"/>
                  <a:gd name="T10" fmla="*/ 1037811 w 664"/>
                  <a:gd name="T11" fmla="*/ 610575 h 375"/>
                  <a:gd name="T12" fmla="*/ 1037811 w 664"/>
                  <a:gd name="T13" fmla="*/ 428288 h 375"/>
                  <a:gd name="T14" fmla="*/ 727701 w 664"/>
                  <a:gd name="T15" fmla="*/ 338029 h 375"/>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375"/>
                  <a:gd name="T26" fmla="*/ 664 w 664"/>
                  <a:gd name="T27" fmla="*/ 375 h 3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375">
                    <a:moveTo>
                      <a:pt x="413" y="191"/>
                    </a:moveTo>
                    <a:cubicBezTo>
                      <a:pt x="310" y="300"/>
                      <a:pt x="141" y="375"/>
                      <a:pt x="0" y="259"/>
                    </a:cubicBezTo>
                    <a:cubicBezTo>
                      <a:pt x="173" y="239"/>
                      <a:pt x="187" y="0"/>
                      <a:pt x="428" y="0"/>
                    </a:cubicBezTo>
                    <a:cubicBezTo>
                      <a:pt x="601" y="0"/>
                      <a:pt x="650" y="151"/>
                      <a:pt x="657" y="237"/>
                    </a:cubicBezTo>
                    <a:cubicBezTo>
                      <a:pt x="664" y="321"/>
                      <a:pt x="630" y="365"/>
                      <a:pt x="630" y="365"/>
                    </a:cubicBezTo>
                    <a:cubicBezTo>
                      <a:pt x="589" y="345"/>
                      <a:pt x="589" y="345"/>
                      <a:pt x="589" y="345"/>
                    </a:cubicBezTo>
                    <a:cubicBezTo>
                      <a:pt x="589" y="242"/>
                      <a:pt x="589" y="242"/>
                      <a:pt x="589" y="242"/>
                    </a:cubicBezTo>
                    <a:cubicBezTo>
                      <a:pt x="560" y="249"/>
                      <a:pt x="442" y="216"/>
                      <a:pt x="413" y="191"/>
                    </a:cubicBez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8201" name="组合 353"/>
          <p:cNvGrpSpPr/>
          <p:nvPr/>
        </p:nvGrpSpPr>
        <p:grpSpPr bwMode="auto">
          <a:xfrm>
            <a:off x="5922434" y="2561167"/>
            <a:ext cx="783167" cy="1119717"/>
            <a:chOff x="0" y="0"/>
            <a:chExt cx="1113207" cy="1587895"/>
          </a:xfrm>
        </p:grpSpPr>
        <p:sp>
          <p:nvSpPr>
            <p:cNvPr id="8328" name="任意多边形 354"/>
            <p:cNvSpPr/>
            <p:nvPr/>
          </p:nvSpPr>
          <p:spPr bwMode="auto">
            <a:xfrm>
              <a:off x="33111" y="33324"/>
              <a:ext cx="1080096" cy="1554571"/>
            </a:xfrm>
            <a:custGeom>
              <a:avLst/>
              <a:gdLst>
                <a:gd name="T0" fmla="*/ 119390 w 1080096"/>
                <a:gd name="T1" fmla="*/ 476417 h 1554571"/>
                <a:gd name="T2" fmla="*/ 119358 w 1080096"/>
                <a:gd name="T3" fmla="*/ 477350 h 1554571"/>
                <a:gd name="T4" fmla="*/ 119390 w 1080096"/>
                <a:gd name="T5" fmla="*/ 477350 h 1554571"/>
                <a:gd name="T6" fmla="*/ 119390 w 1080096"/>
                <a:gd name="T7" fmla="*/ 476417 h 1554571"/>
                <a:gd name="T8" fmla="*/ 959267 w 1080096"/>
                <a:gd name="T9" fmla="*/ 162088 h 1554571"/>
                <a:gd name="T10" fmla="*/ 959232 w 1080096"/>
                <a:gd name="T11" fmla="*/ 162103 h 1554571"/>
                <a:gd name="T12" fmla="*/ 959232 w 1080096"/>
                <a:gd name="T13" fmla="*/ 181140 h 1554571"/>
                <a:gd name="T14" fmla="*/ 959232 w 1080096"/>
                <a:gd name="T15" fmla="*/ 477350 h 1554571"/>
                <a:gd name="T16" fmla="*/ 959267 w 1080096"/>
                <a:gd name="T17" fmla="*/ 477350 h 1554571"/>
                <a:gd name="T18" fmla="*/ 959267 w 1080096"/>
                <a:gd name="T19" fmla="*/ 162088 h 1554571"/>
                <a:gd name="T20" fmla="*/ 0 w 1080096"/>
                <a:gd name="T21" fmla="*/ 0 h 1554571"/>
                <a:gd name="T22" fmla="*/ 540785 w 1080096"/>
                <a:gd name="T23" fmla="*/ 0 h 1554571"/>
                <a:gd name="T24" fmla="*/ 1080096 w 1080096"/>
                <a:gd name="T25" fmla="*/ 0 h 1554571"/>
                <a:gd name="T26" fmla="*/ 1031470 w 1080096"/>
                <a:gd name="T27" fmla="*/ 503946 h 1554571"/>
                <a:gd name="T28" fmla="*/ 1030234 w 1080096"/>
                <a:gd name="T29" fmla="*/ 503492 h 1554571"/>
                <a:gd name="T30" fmla="*/ 1045759 w 1080096"/>
                <a:gd name="T31" fmla="*/ 526778 h 1554571"/>
                <a:gd name="T32" fmla="*/ 1052099 w 1080096"/>
                <a:gd name="T33" fmla="*/ 558151 h 1554571"/>
                <a:gd name="T34" fmla="*/ 973364 w 1080096"/>
                <a:gd name="T35" fmla="*/ 636932 h 1554571"/>
                <a:gd name="T36" fmla="*/ 959232 w 1080096"/>
                <a:gd name="T37" fmla="*/ 636932 h 1554571"/>
                <a:gd name="T38" fmla="*/ 959232 w 1080096"/>
                <a:gd name="T39" fmla="*/ 820755 h 1554571"/>
                <a:gd name="T40" fmla="*/ 959267 w 1080096"/>
                <a:gd name="T41" fmla="*/ 820755 h 1554571"/>
                <a:gd name="T42" fmla="*/ 959267 w 1080096"/>
                <a:gd name="T43" fmla="*/ 1554571 h 1554571"/>
                <a:gd name="T44" fmla="*/ 539312 w 1080096"/>
                <a:gd name="T45" fmla="*/ 1554571 h 1554571"/>
                <a:gd name="T46" fmla="*/ 539311 w 1080096"/>
                <a:gd name="T47" fmla="*/ 1554571 h 1554571"/>
                <a:gd name="T48" fmla="*/ 119356 w 1080096"/>
                <a:gd name="T49" fmla="*/ 1554571 h 1554571"/>
                <a:gd name="T50" fmla="*/ 119356 w 1080096"/>
                <a:gd name="T51" fmla="*/ 820755 h 1554571"/>
                <a:gd name="T52" fmla="*/ 119390 w 1080096"/>
                <a:gd name="T53" fmla="*/ 820755 h 1554571"/>
                <a:gd name="T54" fmla="*/ 119390 w 1080096"/>
                <a:gd name="T55" fmla="*/ 636932 h 1554571"/>
                <a:gd name="T56" fmla="*/ 105258 w 1080096"/>
                <a:gd name="T57" fmla="*/ 636932 h 1554571"/>
                <a:gd name="T58" fmla="*/ 26523 w 1080096"/>
                <a:gd name="T59" fmla="*/ 558151 h 1554571"/>
                <a:gd name="T60" fmla="*/ 49992 w 1080096"/>
                <a:gd name="T61" fmla="*/ 501086 h 1554571"/>
                <a:gd name="T62" fmla="*/ 51502 w 1080096"/>
                <a:gd name="T63" fmla="*/ 500040 h 1554571"/>
                <a:gd name="T64" fmla="*/ 48626 w 1080096"/>
                <a:gd name="T65" fmla="*/ 500999 h 1554571"/>
                <a:gd name="T66" fmla="*/ 0 w 1080096"/>
                <a:gd name="T67" fmla="*/ 0 h 1554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0096"/>
                <a:gd name="T103" fmla="*/ 0 h 1554571"/>
                <a:gd name="T104" fmla="*/ 1080096 w 1080096"/>
                <a:gd name="T105" fmla="*/ 1554571 h 1554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0096" h="1554571">
                  <a:moveTo>
                    <a:pt x="119390" y="476417"/>
                  </a:moveTo>
                  <a:lnTo>
                    <a:pt x="119358" y="477350"/>
                  </a:lnTo>
                  <a:lnTo>
                    <a:pt x="119390" y="477350"/>
                  </a:lnTo>
                  <a:lnTo>
                    <a:pt x="119390" y="476417"/>
                  </a:lnTo>
                  <a:close/>
                  <a:moveTo>
                    <a:pt x="959267" y="162088"/>
                  </a:moveTo>
                  <a:lnTo>
                    <a:pt x="959232" y="162103"/>
                  </a:lnTo>
                  <a:lnTo>
                    <a:pt x="959232" y="181140"/>
                  </a:lnTo>
                  <a:cubicBezTo>
                    <a:pt x="959232" y="238545"/>
                    <a:pt x="959232" y="330393"/>
                    <a:pt x="959232" y="477350"/>
                  </a:cubicBezTo>
                  <a:lnTo>
                    <a:pt x="959267" y="477350"/>
                  </a:lnTo>
                  <a:lnTo>
                    <a:pt x="959267" y="162088"/>
                  </a:lnTo>
                  <a:close/>
                  <a:moveTo>
                    <a:pt x="0" y="0"/>
                  </a:moveTo>
                  <a:lnTo>
                    <a:pt x="540785" y="0"/>
                  </a:lnTo>
                  <a:lnTo>
                    <a:pt x="1080096" y="0"/>
                  </a:lnTo>
                  <a:lnTo>
                    <a:pt x="1031470" y="503946"/>
                  </a:lnTo>
                  <a:lnTo>
                    <a:pt x="1030234" y="503492"/>
                  </a:lnTo>
                  <a:lnTo>
                    <a:pt x="1045759" y="526778"/>
                  </a:lnTo>
                  <a:cubicBezTo>
                    <a:pt x="1049828" y="536436"/>
                    <a:pt x="1052099" y="547041"/>
                    <a:pt x="1052099" y="558151"/>
                  </a:cubicBezTo>
                  <a:cubicBezTo>
                    <a:pt x="1052099" y="602592"/>
                    <a:pt x="1015760" y="636932"/>
                    <a:pt x="973364" y="636932"/>
                  </a:cubicBezTo>
                  <a:cubicBezTo>
                    <a:pt x="973364" y="636932"/>
                    <a:pt x="973364" y="636932"/>
                    <a:pt x="959232" y="636932"/>
                  </a:cubicBezTo>
                  <a:cubicBezTo>
                    <a:pt x="959232" y="636932"/>
                    <a:pt x="959232" y="636932"/>
                    <a:pt x="959232" y="820755"/>
                  </a:cubicBezTo>
                  <a:lnTo>
                    <a:pt x="959267" y="820755"/>
                  </a:lnTo>
                  <a:lnTo>
                    <a:pt x="959267" y="1554571"/>
                  </a:lnTo>
                  <a:lnTo>
                    <a:pt x="539312" y="1554571"/>
                  </a:lnTo>
                  <a:lnTo>
                    <a:pt x="539311" y="1554571"/>
                  </a:lnTo>
                  <a:lnTo>
                    <a:pt x="119356" y="1554571"/>
                  </a:lnTo>
                  <a:lnTo>
                    <a:pt x="119356" y="820755"/>
                  </a:lnTo>
                  <a:lnTo>
                    <a:pt x="119390" y="820755"/>
                  </a:lnTo>
                  <a:cubicBezTo>
                    <a:pt x="119390" y="820755"/>
                    <a:pt x="119390" y="820755"/>
                    <a:pt x="119390" y="636932"/>
                  </a:cubicBezTo>
                  <a:cubicBezTo>
                    <a:pt x="119390" y="636932"/>
                    <a:pt x="119390" y="636932"/>
                    <a:pt x="105258" y="636932"/>
                  </a:cubicBezTo>
                  <a:cubicBezTo>
                    <a:pt x="62862" y="636932"/>
                    <a:pt x="26523" y="602592"/>
                    <a:pt x="26523" y="558151"/>
                  </a:cubicBezTo>
                  <a:cubicBezTo>
                    <a:pt x="26523" y="535931"/>
                    <a:pt x="35608" y="515731"/>
                    <a:pt x="49992" y="501086"/>
                  </a:cubicBezTo>
                  <a:lnTo>
                    <a:pt x="51502" y="500040"/>
                  </a:lnTo>
                  <a:lnTo>
                    <a:pt x="48626" y="500999"/>
                  </a:lnTo>
                  <a:lnTo>
                    <a:pt x="0"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8329" name="组合 355"/>
            <p:cNvGrpSpPr/>
            <p:nvPr/>
          </p:nvGrpSpPr>
          <p:grpSpPr bwMode="auto">
            <a:xfrm>
              <a:off x="0" y="0"/>
              <a:ext cx="1080096" cy="1554571"/>
              <a:chOff x="0" y="0"/>
              <a:chExt cx="1080096" cy="1554571"/>
            </a:xfrm>
          </p:grpSpPr>
          <p:sp>
            <p:nvSpPr>
              <p:cNvPr id="8330" name="Rectangle 5"/>
              <p:cNvSpPr>
                <a:spLocks noChangeArrowheads="1"/>
              </p:cNvSpPr>
              <p:nvPr/>
            </p:nvSpPr>
            <p:spPr bwMode="auto">
              <a:xfrm>
                <a:off x="539311" y="820755"/>
                <a:ext cx="419956" cy="733816"/>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31" name="Rectangle 6"/>
              <p:cNvSpPr>
                <a:spLocks noChangeArrowheads="1"/>
              </p:cNvSpPr>
              <p:nvPr/>
            </p:nvSpPr>
            <p:spPr bwMode="auto">
              <a:xfrm>
                <a:off x="119356" y="820755"/>
                <a:ext cx="419956" cy="733816"/>
              </a:xfrm>
              <a:prstGeom prst="rect">
                <a:avLst/>
              </a:prstGeom>
              <a:solidFill>
                <a:srgbClr val="FA86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32" name="Freeform 7"/>
              <p:cNvSpPr/>
              <p:nvPr/>
            </p:nvSpPr>
            <p:spPr bwMode="auto">
              <a:xfrm>
                <a:off x="358068" y="820755"/>
                <a:ext cx="359541" cy="187138"/>
              </a:xfrm>
              <a:custGeom>
                <a:avLst/>
                <a:gdLst>
                  <a:gd name="T0" fmla="*/ 359541 w 244"/>
                  <a:gd name="T1" fmla="*/ 0 h 127"/>
                  <a:gd name="T2" fmla="*/ 181244 w 244"/>
                  <a:gd name="T3" fmla="*/ 187138 h 127"/>
                  <a:gd name="T4" fmla="*/ 0 w 244"/>
                  <a:gd name="T5" fmla="*/ 0 h 127"/>
                  <a:gd name="T6" fmla="*/ 359541 w 244"/>
                  <a:gd name="T7" fmla="*/ 0 h 127"/>
                  <a:gd name="T8" fmla="*/ 0 60000 65536"/>
                  <a:gd name="T9" fmla="*/ 0 60000 65536"/>
                  <a:gd name="T10" fmla="*/ 0 60000 65536"/>
                  <a:gd name="T11" fmla="*/ 0 60000 65536"/>
                  <a:gd name="T12" fmla="*/ 0 w 244"/>
                  <a:gd name="T13" fmla="*/ 0 h 127"/>
                  <a:gd name="T14" fmla="*/ 244 w 244"/>
                  <a:gd name="T15" fmla="*/ 127 h 127"/>
                </a:gdLst>
                <a:ahLst/>
                <a:cxnLst>
                  <a:cxn ang="T8">
                    <a:pos x="T0" y="T1"/>
                  </a:cxn>
                  <a:cxn ang="T9">
                    <a:pos x="T2" y="T3"/>
                  </a:cxn>
                  <a:cxn ang="T10">
                    <a:pos x="T4" y="T5"/>
                  </a:cxn>
                  <a:cxn ang="T11">
                    <a:pos x="T6" y="T7"/>
                  </a:cxn>
                </a:cxnLst>
                <a:rect l="T12" t="T13" r="T14" b="T15"/>
                <a:pathLst>
                  <a:path w="244" h="127">
                    <a:moveTo>
                      <a:pt x="244" y="0"/>
                    </a:moveTo>
                    <a:lnTo>
                      <a:pt x="123" y="127"/>
                    </a:lnTo>
                    <a:lnTo>
                      <a:pt x="0" y="0"/>
                    </a:lnTo>
                    <a:lnTo>
                      <a:pt x="244" y="0"/>
                    </a:lnTo>
                    <a:close/>
                  </a:path>
                </a:pathLst>
              </a:custGeom>
              <a:solidFill>
                <a:srgbClr val="ABE6F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33" name="Freeform 8"/>
              <p:cNvSpPr/>
              <p:nvPr/>
            </p:nvSpPr>
            <p:spPr bwMode="auto">
              <a:xfrm>
                <a:off x="328597" y="820755"/>
                <a:ext cx="421429" cy="216609"/>
              </a:xfrm>
              <a:custGeom>
                <a:avLst/>
                <a:gdLst>
                  <a:gd name="T0" fmla="*/ 421429 w 286"/>
                  <a:gd name="T1" fmla="*/ 0 h 147"/>
                  <a:gd name="T2" fmla="*/ 209241 w 286"/>
                  <a:gd name="T3" fmla="*/ 216609 h 147"/>
                  <a:gd name="T4" fmla="*/ 0 w 286"/>
                  <a:gd name="T5" fmla="*/ 0 h 147"/>
                  <a:gd name="T6" fmla="*/ 32418 w 286"/>
                  <a:gd name="T7" fmla="*/ 0 h 147"/>
                  <a:gd name="T8" fmla="*/ 210715 w 286"/>
                  <a:gd name="T9" fmla="*/ 187138 h 147"/>
                  <a:gd name="T10" fmla="*/ 389011 w 286"/>
                  <a:gd name="T11" fmla="*/ 0 h 147"/>
                  <a:gd name="T12" fmla="*/ 421429 w 286"/>
                  <a:gd name="T13" fmla="*/ 0 h 147"/>
                  <a:gd name="T14" fmla="*/ 0 60000 65536"/>
                  <a:gd name="T15" fmla="*/ 0 60000 65536"/>
                  <a:gd name="T16" fmla="*/ 0 60000 65536"/>
                  <a:gd name="T17" fmla="*/ 0 60000 65536"/>
                  <a:gd name="T18" fmla="*/ 0 60000 65536"/>
                  <a:gd name="T19" fmla="*/ 0 60000 65536"/>
                  <a:gd name="T20" fmla="*/ 0 60000 65536"/>
                  <a:gd name="T21" fmla="*/ 0 w 286"/>
                  <a:gd name="T22" fmla="*/ 0 h 147"/>
                  <a:gd name="T23" fmla="*/ 286 w 286"/>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7">
                    <a:moveTo>
                      <a:pt x="286" y="0"/>
                    </a:moveTo>
                    <a:lnTo>
                      <a:pt x="142" y="147"/>
                    </a:lnTo>
                    <a:lnTo>
                      <a:pt x="0" y="0"/>
                    </a:lnTo>
                    <a:lnTo>
                      <a:pt x="22" y="0"/>
                    </a:lnTo>
                    <a:lnTo>
                      <a:pt x="143" y="127"/>
                    </a:lnTo>
                    <a:lnTo>
                      <a:pt x="264" y="0"/>
                    </a:lnTo>
                    <a:lnTo>
                      <a:pt x="286" y="0"/>
                    </a:lnTo>
                    <a:close/>
                  </a:path>
                </a:pathLst>
              </a:cu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34" name="Freeform 9"/>
              <p:cNvSpPr/>
              <p:nvPr/>
            </p:nvSpPr>
            <p:spPr bwMode="auto">
              <a:xfrm>
                <a:off x="26523" y="85465"/>
                <a:ext cx="512788" cy="735290"/>
              </a:xfrm>
              <a:custGeom>
                <a:avLst/>
                <a:gdLst>
                  <a:gd name="T0" fmla="*/ 92867 w 254"/>
                  <a:gd name="T1" fmla="*/ 0 h 364"/>
                  <a:gd name="T2" fmla="*/ 92867 w 254"/>
                  <a:gd name="T3" fmla="*/ 391885 h 364"/>
                  <a:gd name="T4" fmla="*/ 78735 w 254"/>
                  <a:gd name="T5" fmla="*/ 391885 h 364"/>
                  <a:gd name="T6" fmla="*/ 0 w 254"/>
                  <a:gd name="T7" fmla="*/ 472686 h 364"/>
                  <a:gd name="T8" fmla="*/ 78735 w 254"/>
                  <a:gd name="T9" fmla="*/ 551468 h 364"/>
                  <a:gd name="T10" fmla="*/ 92867 w 254"/>
                  <a:gd name="T11" fmla="*/ 551468 h 364"/>
                  <a:gd name="T12" fmla="*/ 92867 w 254"/>
                  <a:gd name="T13" fmla="*/ 735290 h 364"/>
                  <a:gd name="T14" fmla="*/ 512788 w 254"/>
                  <a:gd name="T15" fmla="*/ 735290 h 364"/>
                  <a:gd name="T16" fmla="*/ 512788 w 254"/>
                  <a:gd name="T17" fmla="*/ 551468 h 364"/>
                  <a:gd name="T18" fmla="*/ 512788 w 254"/>
                  <a:gd name="T19" fmla="*/ 391885 h 364"/>
                  <a:gd name="T20" fmla="*/ 512788 w 254"/>
                  <a:gd name="T21" fmla="*/ 0 h 364"/>
                  <a:gd name="T22" fmla="*/ 92867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35" name="Freeform 10"/>
              <p:cNvSpPr/>
              <p:nvPr/>
            </p:nvSpPr>
            <p:spPr bwMode="auto">
              <a:xfrm>
                <a:off x="539311" y="85465"/>
                <a:ext cx="512788" cy="735290"/>
              </a:xfrm>
              <a:custGeom>
                <a:avLst/>
                <a:gdLst>
                  <a:gd name="T0" fmla="*/ 434053 w 254"/>
                  <a:gd name="T1" fmla="*/ 391885 h 364"/>
                  <a:gd name="T2" fmla="*/ 419921 w 254"/>
                  <a:gd name="T3" fmla="*/ 391885 h 364"/>
                  <a:gd name="T4" fmla="*/ 419921 w 254"/>
                  <a:gd name="T5" fmla="*/ 0 h 364"/>
                  <a:gd name="T6" fmla="*/ 0 w 254"/>
                  <a:gd name="T7" fmla="*/ 0 h 364"/>
                  <a:gd name="T8" fmla="*/ 0 w 254"/>
                  <a:gd name="T9" fmla="*/ 391885 h 364"/>
                  <a:gd name="T10" fmla="*/ 0 w 254"/>
                  <a:gd name="T11" fmla="*/ 551468 h 364"/>
                  <a:gd name="T12" fmla="*/ 0 w 254"/>
                  <a:gd name="T13" fmla="*/ 735290 h 364"/>
                  <a:gd name="T14" fmla="*/ 419921 w 254"/>
                  <a:gd name="T15" fmla="*/ 735290 h 364"/>
                  <a:gd name="T16" fmla="*/ 419921 w 254"/>
                  <a:gd name="T17" fmla="*/ 551468 h 364"/>
                  <a:gd name="T18" fmla="*/ 434053 w 254"/>
                  <a:gd name="T19" fmla="*/ 551468 h 364"/>
                  <a:gd name="T20" fmla="*/ 512788 w 254"/>
                  <a:gd name="T21" fmla="*/ 472686 h 364"/>
                  <a:gd name="T22" fmla="*/ 434053 w 254"/>
                  <a:gd name="T23" fmla="*/ 391885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36" name="Oval 11"/>
              <p:cNvSpPr>
                <a:spLocks noChangeArrowheads="1"/>
              </p:cNvSpPr>
              <p:nvPr/>
            </p:nvSpPr>
            <p:spPr bwMode="auto">
              <a:xfrm>
                <a:off x="450899" y="1118407"/>
                <a:ext cx="67782" cy="69256"/>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37" name="Oval 12"/>
              <p:cNvSpPr>
                <a:spLocks noChangeArrowheads="1"/>
              </p:cNvSpPr>
              <p:nvPr/>
            </p:nvSpPr>
            <p:spPr bwMode="auto">
              <a:xfrm>
                <a:off x="450899" y="1259866"/>
                <a:ext cx="67782" cy="67782"/>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38" name="Oval 13"/>
              <p:cNvSpPr>
                <a:spLocks noChangeArrowheads="1"/>
              </p:cNvSpPr>
              <p:nvPr/>
            </p:nvSpPr>
            <p:spPr bwMode="auto">
              <a:xfrm>
                <a:off x="450899" y="1402798"/>
                <a:ext cx="67782" cy="69256"/>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39" name="Freeform 17"/>
              <p:cNvSpPr/>
              <p:nvPr/>
            </p:nvSpPr>
            <p:spPr bwMode="auto">
              <a:xfrm>
                <a:off x="0" y="0"/>
                <a:ext cx="540785" cy="500999"/>
              </a:xfrm>
              <a:custGeom>
                <a:avLst/>
                <a:gdLst>
                  <a:gd name="T0" fmla="*/ 0 w 367"/>
                  <a:gd name="T1" fmla="*/ 0 h 340"/>
                  <a:gd name="T2" fmla="*/ 48626 w 367"/>
                  <a:gd name="T3" fmla="*/ 500999 h 340"/>
                  <a:gd name="T4" fmla="*/ 119356 w 367"/>
                  <a:gd name="T5" fmla="*/ 477423 h 340"/>
                  <a:gd name="T6" fmla="*/ 129671 w 367"/>
                  <a:gd name="T7" fmla="*/ 172403 h 340"/>
                  <a:gd name="T8" fmla="*/ 184191 w 367"/>
                  <a:gd name="T9" fmla="*/ 209241 h 340"/>
                  <a:gd name="T10" fmla="*/ 249026 w 367"/>
                  <a:gd name="T11" fmla="*/ 132617 h 340"/>
                  <a:gd name="T12" fmla="*/ 328597 w 367"/>
                  <a:gd name="T13" fmla="*/ 221029 h 340"/>
                  <a:gd name="T14" fmla="*/ 393432 w 367"/>
                  <a:gd name="T15" fmla="*/ 132617 h 340"/>
                  <a:gd name="T16" fmla="*/ 539311 w 367"/>
                  <a:gd name="T17" fmla="*/ 193032 h 340"/>
                  <a:gd name="T18" fmla="*/ 540785 w 367"/>
                  <a:gd name="T19" fmla="*/ 193032 h 340"/>
                  <a:gd name="T20" fmla="*/ 540785 w 367"/>
                  <a:gd name="T21" fmla="*/ 0 h 340"/>
                  <a:gd name="T22" fmla="*/ 0 w 367"/>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7"/>
                  <a:gd name="T37" fmla="*/ 0 h 340"/>
                  <a:gd name="T38" fmla="*/ 367 w 367"/>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7" h="340">
                    <a:moveTo>
                      <a:pt x="0" y="0"/>
                    </a:moveTo>
                    <a:lnTo>
                      <a:pt x="33" y="340"/>
                    </a:lnTo>
                    <a:lnTo>
                      <a:pt x="81" y="324"/>
                    </a:lnTo>
                    <a:lnTo>
                      <a:pt x="88" y="117"/>
                    </a:lnTo>
                    <a:lnTo>
                      <a:pt x="125" y="142"/>
                    </a:lnTo>
                    <a:lnTo>
                      <a:pt x="169" y="90"/>
                    </a:lnTo>
                    <a:lnTo>
                      <a:pt x="223" y="150"/>
                    </a:lnTo>
                    <a:lnTo>
                      <a:pt x="267" y="90"/>
                    </a:lnTo>
                    <a:lnTo>
                      <a:pt x="366" y="131"/>
                    </a:lnTo>
                    <a:lnTo>
                      <a:pt x="367" y="131"/>
                    </a:lnTo>
                    <a:lnTo>
                      <a:pt x="36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40" name="Freeform 18"/>
              <p:cNvSpPr/>
              <p:nvPr/>
            </p:nvSpPr>
            <p:spPr bwMode="auto">
              <a:xfrm>
                <a:off x="540785" y="0"/>
                <a:ext cx="539311" cy="503946"/>
              </a:xfrm>
              <a:custGeom>
                <a:avLst/>
                <a:gdLst>
                  <a:gd name="T0" fmla="*/ 0 w 366"/>
                  <a:gd name="T1" fmla="*/ 0 h 342"/>
                  <a:gd name="T2" fmla="*/ 0 w 366"/>
                  <a:gd name="T3" fmla="*/ 193032 h 342"/>
                  <a:gd name="T4" fmla="*/ 106094 w 366"/>
                  <a:gd name="T5" fmla="*/ 132617 h 342"/>
                  <a:gd name="T6" fmla="*/ 209241 w 366"/>
                  <a:gd name="T7" fmla="*/ 193032 h 342"/>
                  <a:gd name="T8" fmla="*/ 299126 w 366"/>
                  <a:gd name="T9" fmla="*/ 132617 h 342"/>
                  <a:gd name="T10" fmla="*/ 347752 w 366"/>
                  <a:gd name="T11" fmla="*/ 193032 h 342"/>
                  <a:gd name="T12" fmla="*/ 418482 w 366"/>
                  <a:gd name="T13" fmla="*/ 162088 h 342"/>
                  <a:gd name="T14" fmla="*/ 418482 w 366"/>
                  <a:gd name="T15" fmla="*/ 477423 h 342"/>
                  <a:gd name="T16" fmla="*/ 490685 w 366"/>
                  <a:gd name="T17" fmla="*/ 503946 h 342"/>
                  <a:gd name="T18" fmla="*/ 539311 w 366"/>
                  <a:gd name="T19" fmla="*/ 0 h 342"/>
                  <a:gd name="T20" fmla="*/ 0 w 366"/>
                  <a:gd name="T21" fmla="*/ 0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6"/>
                  <a:gd name="T34" fmla="*/ 0 h 342"/>
                  <a:gd name="T35" fmla="*/ 366 w 366"/>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6" h="342">
                    <a:moveTo>
                      <a:pt x="0" y="0"/>
                    </a:moveTo>
                    <a:lnTo>
                      <a:pt x="0" y="131"/>
                    </a:lnTo>
                    <a:lnTo>
                      <a:pt x="72" y="90"/>
                    </a:lnTo>
                    <a:lnTo>
                      <a:pt x="142" y="131"/>
                    </a:lnTo>
                    <a:lnTo>
                      <a:pt x="203" y="90"/>
                    </a:lnTo>
                    <a:lnTo>
                      <a:pt x="236" y="131"/>
                    </a:lnTo>
                    <a:lnTo>
                      <a:pt x="284" y="110"/>
                    </a:lnTo>
                    <a:lnTo>
                      <a:pt x="284" y="324"/>
                    </a:lnTo>
                    <a:lnTo>
                      <a:pt x="333" y="342"/>
                    </a:lnTo>
                    <a:lnTo>
                      <a:pt x="366"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8202" name="组合 380"/>
          <p:cNvGrpSpPr/>
          <p:nvPr/>
        </p:nvGrpSpPr>
        <p:grpSpPr bwMode="auto">
          <a:xfrm>
            <a:off x="6506633" y="2525185"/>
            <a:ext cx="848784" cy="1155700"/>
            <a:chOff x="0" y="0"/>
            <a:chExt cx="1204793" cy="1639931"/>
          </a:xfrm>
        </p:grpSpPr>
        <p:sp>
          <p:nvSpPr>
            <p:cNvPr id="8302" name="任意多边形 381"/>
            <p:cNvSpPr/>
            <p:nvPr/>
          </p:nvSpPr>
          <p:spPr bwMode="auto">
            <a:xfrm>
              <a:off x="36286" y="36732"/>
              <a:ext cx="1168507" cy="1603199"/>
            </a:xfrm>
            <a:custGeom>
              <a:avLst/>
              <a:gdLst>
                <a:gd name="T0" fmla="*/ 1105145 w 1168507"/>
                <a:gd name="T1" fmla="*/ 0 h 1603199"/>
                <a:gd name="T2" fmla="*/ 1113887 w 1168507"/>
                <a:gd name="T3" fmla="*/ 584260 h 1603199"/>
                <a:gd name="T4" fmla="*/ 1122471 w 1168507"/>
                <a:gd name="T5" fmla="*/ 586076 h 1603199"/>
                <a:gd name="T6" fmla="*/ 1168507 w 1168507"/>
                <a:gd name="T7" fmla="*/ 656773 h 1603199"/>
                <a:gd name="T8" fmla="*/ 1093844 w 1168507"/>
                <a:gd name="T9" fmla="*/ 731607 h 1603199"/>
                <a:gd name="T10" fmla="*/ 1080443 w 1168507"/>
                <a:gd name="T11" fmla="*/ 731607 h 1603199"/>
                <a:gd name="T12" fmla="*/ 1080443 w 1168507"/>
                <a:gd name="T13" fmla="*/ 906220 h 1603199"/>
                <a:gd name="T14" fmla="*/ 1080095 w 1168507"/>
                <a:gd name="T15" fmla="*/ 906220 h 1603199"/>
                <a:gd name="T16" fmla="*/ 1080095 w 1168507"/>
                <a:gd name="T17" fmla="*/ 985790 h 1603199"/>
                <a:gd name="T18" fmla="*/ 1080095 w 1168507"/>
                <a:gd name="T19" fmla="*/ 985791 h 1603199"/>
                <a:gd name="T20" fmla="*/ 1080095 w 1168507"/>
                <a:gd name="T21" fmla="*/ 1066835 h 1603199"/>
                <a:gd name="T22" fmla="*/ 1080095 w 1168507"/>
                <a:gd name="T23" fmla="*/ 1603199 h 1603199"/>
                <a:gd name="T24" fmla="*/ 682243 w 1168507"/>
                <a:gd name="T25" fmla="*/ 1603199 h 1603199"/>
                <a:gd name="T26" fmla="*/ 682243 w 1168507"/>
                <a:gd name="T27" fmla="*/ 1140511 h 1603199"/>
                <a:gd name="T28" fmla="*/ 682243 w 1168507"/>
                <a:gd name="T29" fmla="*/ 1066835 h 1603199"/>
                <a:gd name="T30" fmla="*/ 682243 w 1168507"/>
                <a:gd name="T31" fmla="*/ 985791 h 1603199"/>
                <a:gd name="T32" fmla="*/ 682243 w 1168507"/>
                <a:gd name="T33" fmla="*/ 985790 h 1603199"/>
                <a:gd name="T34" fmla="*/ 682243 w 1168507"/>
                <a:gd name="T35" fmla="*/ 906220 h 1603199"/>
                <a:gd name="T36" fmla="*/ 682242 w 1168507"/>
                <a:gd name="T37" fmla="*/ 906220 h 1603199"/>
                <a:gd name="T38" fmla="*/ 682242 w 1168507"/>
                <a:gd name="T39" fmla="*/ 985790 h 1603199"/>
                <a:gd name="T40" fmla="*/ 682242 w 1168507"/>
                <a:gd name="T41" fmla="*/ 985791 h 1603199"/>
                <a:gd name="T42" fmla="*/ 682242 w 1168507"/>
                <a:gd name="T43" fmla="*/ 1066835 h 1603199"/>
                <a:gd name="T44" fmla="*/ 682242 w 1168507"/>
                <a:gd name="T45" fmla="*/ 1140511 h 1603199"/>
                <a:gd name="T46" fmla="*/ 682242 w 1168507"/>
                <a:gd name="T47" fmla="*/ 1603199 h 1603199"/>
                <a:gd name="T48" fmla="*/ 282917 w 1168507"/>
                <a:gd name="T49" fmla="*/ 1603199 h 1603199"/>
                <a:gd name="T50" fmla="*/ 282917 w 1168507"/>
                <a:gd name="T51" fmla="*/ 1066835 h 1603199"/>
                <a:gd name="T52" fmla="*/ 282917 w 1168507"/>
                <a:gd name="T53" fmla="*/ 985791 h 1603199"/>
                <a:gd name="T54" fmla="*/ 282917 w 1168507"/>
                <a:gd name="T55" fmla="*/ 985790 h 1603199"/>
                <a:gd name="T56" fmla="*/ 282917 w 1168507"/>
                <a:gd name="T57" fmla="*/ 906220 h 1603199"/>
                <a:gd name="T58" fmla="*/ 282837 w 1168507"/>
                <a:gd name="T59" fmla="*/ 906220 h 1603199"/>
                <a:gd name="T60" fmla="*/ 282837 w 1168507"/>
                <a:gd name="T61" fmla="*/ 731607 h 1603199"/>
                <a:gd name="T62" fmla="*/ 269395 w 1168507"/>
                <a:gd name="T63" fmla="*/ 731607 h 1603199"/>
                <a:gd name="T64" fmla="*/ 194506 w 1168507"/>
                <a:gd name="T65" fmla="*/ 656773 h 1603199"/>
                <a:gd name="T66" fmla="*/ 269395 w 1168507"/>
                <a:gd name="T67" fmla="*/ 580020 h 1603199"/>
                <a:gd name="T68" fmla="*/ 282837 w 1168507"/>
                <a:gd name="T69" fmla="*/ 580020 h 1603199"/>
                <a:gd name="T70" fmla="*/ 282837 w 1168507"/>
                <a:gd name="T71" fmla="*/ 560389 h 1603199"/>
                <a:gd name="T72" fmla="*/ 282837 w 1168507"/>
                <a:gd name="T73" fmla="*/ 542403 h 1603199"/>
                <a:gd name="T74" fmla="*/ 67782 w 1168507"/>
                <a:gd name="T75" fmla="*/ 615935 h 1603199"/>
                <a:gd name="T76" fmla="*/ 215135 w 1168507"/>
                <a:gd name="T77" fmla="*/ 443532 h 1603199"/>
                <a:gd name="T78" fmla="*/ 38311 w 1168507"/>
                <a:gd name="T79" fmla="*/ 424376 h 1603199"/>
                <a:gd name="T80" fmla="*/ 194505 w 1168507"/>
                <a:gd name="T81" fmla="*/ 321229 h 1603199"/>
                <a:gd name="T82" fmla="*/ 0 w 1168507"/>
                <a:gd name="T83" fmla="*/ 251973 h 1603199"/>
                <a:gd name="T84" fmla="*/ 1105145 w 1168507"/>
                <a:gd name="T85" fmla="*/ 0 h 1603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8507"/>
                <a:gd name="T130" fmla="*/ 0 h 1603199"/>
                <a:gd name="T131" fmla="*/ 1168507 w 1168507"/>
                <a:gd name="T132" fmla="*/ 1603199 h 1603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8507" h="1603199">
                  <a:moveTo>
                    <a:pt x="1105145" y="0"/>
                  </a:moveTo>
                  <a:lnTo>
                    <a:pt x="1113887" y="584260"/>
                  </a:lnTo>
                  <a:lnTo>
                    <a:pt x="1122471" y="586076"/>
                  </a:lnTo>
                  <a:cubicBezTo>
                    <a:pt x="1149123" y="597769"/>
                    <a:pt x="1168507" y="625112"/>
                    <a:pt x="1168507" y="656773"/>
                  </a:cubicBezTo>
                  <a:cubicBezTo>
                    <a:pt x="1168507" y="698987"/>
                    <a:pt x="1134047" y="731607"/>
                    <a:pt x="1093844" y="731607"/>
                  </a:cubicBezTo>
                  <a:cubicBezTo>
                    <a:pt x="1093844" y="731607"/>
                    <a:pt x="1093844" y="731607"/>
                    <a:pt x="1080443" y="731607"/>
                  </a:cubicBezTo>
                  <a:cubicBezTo>
                    <a:pt x="1080443" y="731607"/>
                    <a:pt x="1080443" y="731607"/>
                    <a:pt x="1080443" y="906220"/>
                  </a:cubicBezTo>
                  <a:lnTo>
                    <a:pt x="1080095" y="906220"/>
                  </a:lnTo>
                  <a:lnTo>
                    <a:pt x="1080095" y="985790"/>
                  </a:lnTo>
                  <a:lnTo>
                    <a:pt x="1080095" y="985791"/>
                  </a:lnTo>
                  <a:lnTo>
                    <a:pt x="1080095" y="1066835"/>
                  </a:lnTo>
                  <a:lnTo>
                    <a:pt x="1080095" y="1603199"/>
                  </a:lnTo>
                  <a:lnTo>
                    <a:pt x="682243" y="1603199"/>
                  </a:lnTo>
                  <a:lnTo>
                    <a:pt x="682243" y="1140511"/>
                  </a:lnTo>
                  <a:lnTo>
                    <a:pt x="682243" y="1066835"/>
                  </a:lnTo>
                  <a:lnTo>
                    <a:pt x="682243" y="985791"/>
                  </a:lnTo>
                  <a:lnTo>
                    <a:pt x="682243" y="985790"/>
                  </a:lnTo>
                  <a:lnTo>
                    <a:pt x="682243" y="906220"/>
                  </a:lnTo>
                  <a:lnTo>
                    <a:pt x="682242" y="906220"/>
                  </a:lnTo>
                  <a:lnTo>
                    <a:pt x="682242" y="985790"/>
                  </a:lnTo>
                  <a:lnTo>
                    <a:pt x="682242" y="985791"/>
                  </a:lnTo>
                  <a:lnTo>
                    <a:pt x="682242" y="1066835"/>
                  </a:lnTo>
                  <a:lnTo>
                    <a:pt x="682242" y="1140511"/>
                  </a:lnTo>
                  <a:lnTo>
                    <a:pt x="682242" y="1603199"/>
                  </a:lnTo>
                  <a:lnTo>
                    <a:pt x="282917" y="1603199"/>
                  </a:lnTo>
                  <a:lnTo>
                    <a:pt x="282917" y="1066835"/>
                  </a:lnTo>
                  <a:lnTo>
                    <a:pt x="282917" y="985791"/>
                  </a:lnTo>
                  <a:lnTo>
                    <a:pt x="282917" y="985790"/>
                  </a:lnTo>
                  <a:lnTo>
                    <a:pt x="282917" y="906220"/>
                  </a:lnTo>
                  <a:lnTo>
                    <a:pt x="282837" y="906220"/>
                  </a:lnTo>
                  <a:cubicBezTo>
                    <a:pt x="282837" y="906220"/>
                    <a:pt x="282837" y="906220"/>
                    <a:pt x="282837" y="731607"/>
                  </a:cubicBezTo>
                  <a:cubicBezTo>
                    <a:pt x="282837" y="731607"/>
                    <a:pt x="282837" y="731607"/>
                    <a:pt x="269395" y="731607"/>
                  </a:cubicBezTo>
                  <a:cubicBezTo>
                    <a:pt x="229070" y="731607"/>
                    <a:pt x="194506" y="698987"/>
                    <a:pt x="194506" y="656773"/>
                  </a:cubicBezTo>
                  <a:cubicBezTo>
                    <a:pt x="194506" y="614558"/>
                    <a:pt x="229070" y="580020"/>
                    <a:pt x="269395" y="580020"/>
                  </a:cubicBezTo>
                  <a:cubicBezTo>
                    <a:pt x="269395" y="580020"/>
                    <a:pt x="269395" y="580020"/>
                    <a:pt x="282837" y="580020"/>
                  </a:cubicBezTo>
                  <a:cubicBezTo>
                    <a:pt x="282837" y="580020"/>
                    <a:pt x="282837" y="580020"/>
                    <a:pt x="282837" y="560389"/>
                  </a:cubicBezTo>
                  <a:lnTo>
                    <a:pt x="282837" y="542403"/>
                  </a:lnTo>
                  <a:lnTo>
                    <a:pt x="67782" y="615935"/>
                  </a:lnTo>
                  <a:lnTo>
                    <a:pt x="215135" y="443532"/>
                  </a:lnTo>
                  <a:lnTo>
                    <a:pt x="38311" y="424376"/>
                  </a:lnTo>
                  <a:lnTo>
                    <a:pt x="194505" y="321229"/>
                  </a:lnTo>
                  <a:lnTo>
                    <a:pt x="0" y="251973"/>
                  </a:lnTo>
                  <a:lnTo>
                    <a:pt x="1105145"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8303" name="组合 382"/>
            <p:cNvGrpSpPr/>
            <p:nvPr/>
          </p:nvGrpSpPr>
          <p:grpSpPr bwMode="auto">
            <a:xfrm>
              <a:off x="0" y="0"/>
              <a:ext cx="1168507" cy="1603199"/>
              <a:chOff x="0" y="0"/>
              <a:chExt cx="1168507" cy="1603199"/>
            </a:xfrm>
          </p:grpSpPr>
          <p:sp>
            <p:nvSpPr>
              <p:cNvPr id="8304" name="Freeform 57"/>
              <p:cNvSpPr/>
              <p:nvPr/>
            </p:nvSpPr>
            <p:spPr bwMode="auto">
              <a:xfrm>
                <a:off x="194506" y="207767"/>
                <a:ext cx="487737" cy="698453"/>
              </a:xfrm>
              <a:custGeom>
                <a:avLst/>
                <a:gdLst>
                  <a:gd name="T0" fmla="*/ 88330 w 254"/>
                  <a:gd name="T1" fmla="*/ 0 h 364"/>
                  <a:gd name="T2" fmla="*/ 88330 w 254"/>
                  <a:gd name="T3" fmla="*/ 372252 h 364"/>
                  <a:gd name="T4" fmla="*/ 74889 w 254"/>
                  <a:gd name="T5" fmla="*/ 372252 h 364"/>
                  <a:gd name="T6" fmla="*/ 0 w 254"/>
                  <a:gd name="T7" fmla="*/ 449006 h 364"/>
                  <a:gd name="T8" fmla="*/ 74889 w 254"/>
                  <a:gd name="T9" fmla="*/ 523840 h 364"/>
                  <a:gd name="T10" fmla="*/ 88330 w 254"/>
                  <a:gd name="T11" fmla="*/ 523840 h 364"/>
                  <a:gd name="T12" fmla="*/ 88330 w 254"/>
                  <a:gd name="T13" fmla="*/ 698453 h 364"/>
                  <a:gd name="T14" fmla="*/ 487737 w 254"/>
                  <a:gd name="T15" fmla="*/ 698453 h 364"/>
                  <a:gd name="T16" fmla="*/ 487737 w 254"/>
                  <a:gd name="T17" fmla="*/ 523840 h 364"/>
                  <a:gd name="T18" fmla="*/ 487737 w 254"/>
                  <a:gd name="T19" fmla="*/ 372252 h 364"/>
                  <a:gd name="T20" fmla="*/ 487737 w 254"/>
                  <a:gd name="T21" fmla="*/ 0 h 364"/>
                  <a:gd name="T22" fmla="*/ 8833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05" name="Freeform 58"/>
              <p:cNvSpPr/>
              <p:nvPr/>
            </p:nvSpPr>
            <p:spPr bwMode="auto">
              <a:xfrm>
                <a:off x="682243" y="207767"/>
                <a:ext cx="486264" cy="698453"/>
              </a:xfrm>
              <a:custGeom>
                <a:avLst/>
                <a:gdLst>
                  <a:gd name="T0" fmla="*/ 411601 w 254"/>
                  <a:gd name="T1" fmla="*/ 372252 h 364"/>
                  <a:gd name="T2" fmla="*/ 398200 w 254"/>
                  <a:gd name="T3" fmla="*/ 372252 h 364"/>
                  <a:gd name="T4" fmla="*/ 398200 w 254"/>
                  <a:gd name="T5" fmla="*/ 0 h 364"/>
                  <a:gd name="T6" fmla="*/ 0 w 254"/>
                  <a:gd name="T7" fmla="*/ 0 h 364"/>
                  <a:gd name="T8" fmla="*/ 0 w 254"/>
                  <a:gd name="T9" fmla="*/ 372252 h 364"/>
                  <a:gd name="T10" fmla="*/ 0 w 254"/>
                  <a:gd name="T11" fmla="*/ 523840 h 364"/>
                  <a:gd name="T12" fmla="*/ 0 w 254"/>
                  <a:gd name="T13" fmla="*/ 698453 h 364"/>
                  <a:gd name="T14" fmla="*/ 398200 w 254"/>
                  <a:gd name="T15" fmla="*/ 698453 h 364"/>
                  <a:gd name="T16" fmla="*/ 398200 w 254"/>
                  <a:gd name="T17" fmla="*/ 523840 h 364"/>
                  <a:gd name="T18" fmla="*/ 411601 w 254"/>
                  <a:gd name="T19" fmla="*/ 523840 h 364"/>
                  <a:gd name="T20" fmla="*/ 486264 w 254"/>
                  <a:gd name="T21" fmla="*/ 449006 h 364"/>
                  <a:gd name="T22" fmla="*/ 411601 w 254"/>
                  <a:gd name="T23" fmla="*/ 37225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06" name="Freeform 59"/>
              <p:cNvSpPr/>
              <p:nvPr/>
            </p:nvSpPr>
            <p:spPr bwMode="auto">
              <a:xfrm>
                <a:off x="0" y="0"/>
                <a:ext cx="1113986" cy="615935"/>
              </a:xfrm>
              <a:custGeom>
                <a:avLst/>
                <a:gdLst>
                  <a:gd name="T0" fmla="*/ 925375 w 756"/>
                  <a:gd name="T1" fmla="*/ 322703 h 418"/>
                  <a:gd name="T2" fmla="*/ 67782 w 756"/>
                  <a:gd name="T3" fmla="*/ 615935 h 418"/>
                  <a:gd name="T4" fmla="*/ 215135 w 756"/>
                  <a:gd name="T5" fmla="*/ 443532 h 418"/>
                  <a:gd name="T6" fmla="*/ 38312 w 756"/>
                  <a:gd name="T7" fmla="*/ 424376 h 418"/>
                  <a:gd name="T8" fmla="*/ 194505 w 756"/>
                  <a:gd name="T9" fmla="*/ 321229 h 418"/>
                  <a:gd name="T10" fmla="*/ 0 w 756"/>
                  <a:gd name="T11" fmla="*/ 251973 h 418"/>
                  <a:gd name="T12" fmla="*/ 1105145 w 756"/>
                  <a:gd name="T13" fmla="*/ 0 h 418"/>
                  <a:gd name="T14" fmla="*/ 1113986 w 756"/>
                  <a:gd name="T15" fmla="*/ 590885 h 418"/>
                  <a:gd name="T16" fmla="*/ 1080095 w 756"/>
                  <a:gd name="T17" fmla="*/ 580570 h 418"/>
                  <a:gd name="T18" fmla="*/ 925375 w 756"/>
                  <a:gd name="T19" fmla="*/ 322703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6"/>
                  <a:gd name="T31" fmla="*/ 0 h 418"/>
                  <a:gd name="T32" fmla="*/ 756 w 756"/>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6" h="418">
                    <a:moveTo>
                      <a:pt x="628" y="219"/>
                    </a:moveTo>
                    <a:lnTo>
                      <a:pt x="46" y="418"/>
                    </a:lnTo>
                    <a:lnTo>
                      <a:pt x="146" y="301"/>
                    </a:lnTo>
                    <a:lnTo>
                      <a:pt x="26" y="288"/>
                    </a:lnTo>
                    <a:lnTo>
                      <a:pt x="132" y="218"/>
                    </a:lnTo>
                    <a:lnTo>
                      <a:pt x="0" y="171"/>
                    </a:lnTo>
                    <a:lnTo>
                      <a:pt x="750" y="0"/>
                    </a:lnTo>
                    <a:lnTo>
                      <a:pt x="756" y="401"/>
                    </a:lnTo>
                    <a:lnTo>
                      <a:pt x="733" y="394"/>
                    </a:lnTo>
                    <a:lnTo>
                      <a:pt x="628" y="219"/>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07" name="Rectangle 60"/>
              <p:cNvSpPr>
                <a:spLocks noChangeArrowheads="1"/>
              </p:cNvSpPr>
              <p:nvPr/>
            </p:nvSpPr>
            <p:spPr bwMode="auto">
              <a:xfrm>
                <a:off x="682243" y="906220"/>
                <a:ext cx="397852" cy="79571"/>
              </a:xfrm>
              <a:prstGeom prst="rect">
                <a:avLst/>
              </a:prstGeom>
              <a:solidFill>
                <a:srgbClr val="E35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08" name="Rectangle 61"/>
              <p:cNvSpPr>
                <a:spLocks noChangeArrowheads="1"/>
              </p:cNvSpPr>
              <p:nvPr/>
            </p:nvSpPr>
            <p:spPr bwMode="auto">
              <a:xfrm>
                <a:off x="682243" y="1066835"/>
                <a:ext cx="397852" cy="536364"/>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09" name="Rectangle 62"/>
              <p:cNvSpPr>
                <a:spLocks noChangeArrowheads="1"/>
              </p:cNvSpPr>
              <p:nvPr/>
            </p:nvSpPr>
            <p:spPr bwMode="auto">
              <a:xfrm>
                <a:off x="682243" y="985790"/>
                <a:ext cx="397852" cy="81045"/>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10" name="Rectangle 63"/>
              <p:cNvSpPr>
                <a:spLocks noChangeArrowheads="1"/>
              </p:cNvSpPr>
              <p:nvPr/>
            </p:nvSpPr>
            <p:spPr bwMode="auto">
              <a:xfrm>
                <a:off x="282917" y="985790"/>
                <a:ext cx="399325" cy="81045"/>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11" name="Rectangle 64"/>
              <p:cNvSpPr>
                <a:spLocks noChangeArrowheads="1"/>
              </p:cNvSpPr>
              <p:nvPr/>
            </p:nvSpPr>
            <p:spPr bwMode="auto">
              <a:xfrm>
                <a:off x="282917" y="906220"/>
                <a:ext cx="399325" cy="79571"/>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12" name="Rectangle 65"/>
              <p:cNvSpPr>
                <a:spLocks noChangeArrowheads="1"/>
              </p:cNvSpPr>
              <p:nvPr/>
            </p:nvSpPr>
            <p:spPr bwMode="auto">
              <a:xfrm>
                <a:off x="282917" y="1066835"/>
                <a:ext cx="399325" cy="536364"/>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13" name="Freeform 66"/>
              <p:cNvSpPr/>
              <p:nvPr/>
            </p:nvSpPr>
            <p:spPr bwMode="auto">
              <a:xfrm>
                <a:off x="282917" y="906220"/>
                <a:ext cx="399325" cy="696979"/>
              </a:xfrm>
              <a:custGeom>
                <a:avLst/>
                <a:gdLst>
                  <a:gd name="T0" fmla="*/ 0 w 271"/>
                  <a:gd name="T1" fmla="*/ 0 h 473"/>
                  <a:gd name="T2" fmla="*/ 0 w 271"/>
                  <a:gd name="T3" fmla="*/ 696979 h 473"/>
                  <a:gd name="T4" fmla="*/ 399325 w 271"/>
                  <a:gd name="T5" fmla="*/ 696979 h 473"/>
                  <a:gd name="T6" fmla="*/ 399325 w 271"/>
                  <a:gd name="T7" fmla="*/ 234291 h 473"/>
                  <a:gd name="T8" fmla="*/ 0 w 271"/>
                  <a:gd name="T9" fmla="*/ 0 h 473"/>
                  <a:gd name="T10" fmla="*/ 0 60000 65536"/>
                  <a:gd name="T11" fmla="*/ 0 60000 65536"/>
                  <a:gd name="T12" fmla="*/ 0 60000 65536"/>
                  <a:gd name="T13" fmla="*/ 0 60000 65536"/>
                  <a:gd name="T14" fmla="*/ 0 60000 65536"/>
                  <a:gd name="T15" fmla="*/ 0 w 271"/>
                  <a:gd name="T16" fmla="*/ 0 h 473"/>
                  <a:gd name="T17" fmla="*/ 271 w 271"/>
                  <a:gd name="T18" fmla="*/ 473 h 473"/>
                </a:gdLst>
                <a:ahLst/>
                <a:cxnLst>
                  <a:cxn ang="T10">
                    <a:pos x="T0" y="T1"/>
                  </a:cxn>
                  <a:cxn ang="T11">
                    <a:pos x="T2" y="T3"/>
                  </a:cxn>
                  <a:cxn ang="T12">
                    <a:pos x="T4" y="T5"/>
                  </a:cxn>
                  <a:cxn ang="T13">
                    <a:pos x="T6" y="T7"/>
                  </a:cxn>
                  <a:cxn ang="T14">
                    <a:pos x="T8" y="T9"/>
                  </a:cxn>
                </a:cxnLst>
                <a:rect l="T15" t="T16" r="T17" b="T18"/>
                <a:pathLst>
                  <a:path w="271" h="473">
                    <a:moveTo>
                      <a:pt x="0" y="0"/>
                    </a:moveTo>
                    <a:lnTo>
                      <a:pt x="0" y="473"/>
                    </a:lnTo>
                    <a:lnTo>
                      <a:pt x="271" y="473"/>
                    </a:lnTo>
                    <a:lnTo>
                      <a:pt x="271" y="159"/>
                    </a:lnTo>
                    <a:lnTo>
                      <a:pt x="0" y="0"/>
                    </a:lnTo>
                    <a:close/>
                  </a:path>
                </a:pathLst>
              </a:custGeom>
              <a:solidFill>
                <a:srgbClr val="9AC9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14" name="Freeform 67"/>
              <p:cNvSpPr/>
              <p:nvPr/>
            </p:nvSpPr>
            <p:spPr bwMode="auto">
              <a:xfrm>
                <a:off x="682243" y="906220"/>
                <a:ext cx="397852" cy="696979"/>
              </a:xfrm>
              <a:custGeom>
                <a:avLst/>
                <a:gdLst>
                  <a:gd name="T0" fmla="*/ 397852 w 270"/>
                  <a:gd name="T1" fmla="*/ 0 h 473"/>
                  <a:gd name="T2" fmla="*/ 0 w 270"/>
                  <a:gd name="T3" fmla="*/ 234291 h 473"/>
                  <a:gd name="T4" fmla="*/ 0 w 270"/>
                  <a:gd name="T5" fmla="*/ 696979 h 473"/>
                  <a:gd name="T6" fmla="*/ 397852 w 270"/>
                  <a:gd name="T7" fmla="*/ 696979 h 473"/>
                  <a:gd name="T8" fmla="*/ 397852 w 270"/>
                  <a:gd name="T9" fmla="*/ 0 h 473"/>
                  <a:gd name="T10" fmla="*/ 0 60000 65536"/>
                  <a:gd name="T11" fmla="*/ 0 60000 65536"/>
                  <a:gd name="T12" fmla="*/ 0 60000 65536"/>
                  <a:gd name="T13" fmla="*/ 0 60000 65536"/>
                  <a:gd name="T14" fmla="*/ 0 60000 65536"/>
                  <a:gd name="T15" fmla="*/ 0 w 270"/>
                  <a:gd name="T16" fmla="*/ 0 h 473"/>
                  <a:gd name="T17" fmla="*/ 270 w 270"/>
                  <a:gd name="T18" fmla="*/ 473 h 473"/>
                </a:gdLst>
                <a:ahLst/>
                <a:cxnLst>
                  <a:cxn ang="T10">
                    <a:pos x="T0" y="T1"/>
                  </a:cxn>
                  <a:cxn ang="T11">
                    <a:pos x="T2" y="T3"/>
                  </a:cxn>
                  <a:cxn ang="T12">
                    <a:pos x="T4" y="T5"/>
                  </a:cxn>
                  <a:cxn ang="T13">
                    <a:pos x="T6" y="T7"/>
                  </a:cxn>
                  <a:cxn ang="T14">
                    <a:pos x="T8" y="T9"/>
                  </a:cxn>
                </a:cxnLst>
                <a:rect l="T15" t="T16" r="T17" b="T18"/>
                <a:pathLst>
                  <a:path w="270" h="473">
                    <a:moveTo>
                      <a:pt x="270" y="0"/>
                    </a:moveTo>
                    <a:lnTo>
                      <a:pt x="0" y="159"/>
                    </a:lnTo>
                    <a:lnTo>
                      <a:pt x="0" y="473"/>
                    </a:lnTo>
                    <a:lnTo>
                      <a:pt x="270" y="473"/>
                    </a:lnTo>
                    <a:lnTo>
                      <a:pt x="270" y="0"/>
                    </a:lnTo>
                    <a:close/>
                  </a:path>
                </a:pathLst>
              </a:custGeom>
              <a:solidFill>
                <a:srgbClr val="82B24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15" name="Freeform 68"/>
              <p:cNvSpPr/>
              <p:nvPr/>
            </p:nvSpPr>
            <p:spPr bwMode="auto">
              <a:xfrm>
                <a:off x="792757" y="1196505"/>
                <a:ext cx="203347" cy="256394"/>
              </a:xfrm>
              <a:custGeom>
                <a:avLst/>
                <a:gdLst>
                  <a:gd name="T0" fmla="*/ 203347 w 138"/>
                  <a:gd name="T1" fmla="*/ 203347 h 174"/>
                  <a:gd name="T2" fmla="*/ 101674 w 138"/>
                  <a:gd name="T3" fmla="*/ 256394 h 174"/>
                  <a:gd name="T4" fmla="*/ 0 w 138"/>
                  <a:gd name="T5" fmla="*/ 203347 h 174"/>
                  <a:gd name="T6" fmla="*/ 0 w 138"/>
                  <a:gd name="T7" fmla="*/ 0 h 174"/>
                  <a:gd name="T8" fmla="*/ 203347 w 138"/>
                  <a:gd name="T9" fmla="*/ 0 h 174"/>
                  <a:gd name="T10" fmla="*/ 203347 w 138"/>
                  <a:gd name="T11" fmla="*/ 203347 h 174"/>
                  <a:gd name="T12" fmla="*/ 0 60000 65536"/>
                  <a:gd name="T13" fmla="*/ 0 60000 65536"/>
                  <a:gd name="T14" fmla="*/ 0 60000 65536"/>
                  <a:gd name="T15" fmla="*/ 0 60000 65536"/>
                  <a:gd name="T16" fmla="*/ 0 60000 65536"/>
                  <a:gd name="T17" fmla="*/ 0 60000 65536"/>
                  <a:gd name="T18" fmla="*/ 0 w 138"/>
                  <a:gd name="T19" fmla="*/ 0 h 174"/>
                  <a:gd name="T20" fmla="*/ 138 w 138"/>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38" h="174">
                    <a:moveTo>
                      <a:pt x="138" y="138"/>
                    </a:moveTo>
                    <a:lnTo>
                      <a:pt x="69" y="174"/>
                    </a:lnTo>
                    <a:lnTo>
                      <a:pt x="0" y="138"/>
                    </a:lnTo>
                    <a:lnTo>
                      <a:pt x="0" y="0"/>
                    </a:lnTo>
                    <a:lnTo>
                      <a:pt x="138" y="0"/>
                    </a:lnTo>
                    <a:lnTo>
                      <a:pt x="138" y="138"/>
                    </a:lnTo>
                    <a:close/>
                  </a:path>
                </a:pathLst>
              </a:custGeom>
              <a:solidFill>
                <a:srgbClr val="FFC45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16" name="Freeform 69"/>
              <p:cNvSpPr/>
              <p:nvPr/>
            </p:nvSpPr>
            <p:spPr bwMode="auto">
              <a:xfrm>
                <a:off x="807493" y="1360066"/>
                <a:ext cx="33891" cy="41259"/>
              </a:xfrm>
              <a:custGeom>
                <a:avLst/>
                <a:gdLst>
                  <a:gd name="T0" fmla="*/ 25917 w 17"/>
                  <a:gd name="T1" fmla="*/ 41259 h 22"/>
                  <a:gd name="T2" fmla="*/ 21929 w 17"/>
                  <a:gd name="T3" fmla="*/ 41259 h 22"/>
                  <a:gd name="T4" fmla="*/ 0 w 17"/>
                  <a:gd name="T5" fmla="*/ 30007 h 22"/>
                  <a:gd name="T6" fmla="*/ 0 w 17"/>
                  <a:gd name="T7" fmla="*/ 7502 h 22"/>
                  <a:gd name="T8" fmla="*/ 7974 w 17"/>
                  <a:gd name="T9" fmla="*/ 0 h 22"/>
                  <a:gd name="T10" fmla="*/ 15949 w 17"/>
                  <a:gd name="T11" fmla="*/ 7502 h 22"/>
                  <a:gd name="T12" fmla="*/ 15949 w 17"/>
                  <a:gd name="T13" fmla="*/ 20630 h 22"/>
                  <a:gd name="T14" fmla="*/ 29904 w 17"/>
                  <a:gd name="T15" fmla="*/ 28131 h 22"/>
                  <a:gd name="T16" fmla="*/ 31897 w 17"/>
                  <a:gd name="T17" fmla="*/ 37508 h 22"/>
                  <a:gd name="T18" fmla="*/ 25917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3" y="22"/>
                    </a:moveTo>
                    <a:cubicBezTo>
                      <a:pt x="12" y="22"/>
                      <a:pt x="12" y="22"/>
                      <a:pt x="11" y="22"/>
                    </a:cubicBezTo>
                    <a:cubicBezTo>
                      <a:pt x="0" y="16"/>
                      <a:pt x="0" y="16"/>
                      <a:pt x="0" y="16"/>
                    </a:cubicBezTo>
                    <a:cubicBezTo>
                      <a:pt x="0" y="4"/>
                      <a:pt x="0" y="4"/>
                      <a:pt x="0" y="4"/>
                    </a:cubicBezTo>
                    <a:cubicBezTo>
                      <a:pt x="0" y="2"/>
                      <a:pt x="2" y="0"/>
                      <a:pt x="4" y="0"/>
                    </a:cubicBezTo>
                    <a:cubicBezTo>
                      <a:pt x="6" y="0"/>
                      <a:pt x="8" y="2"/>
                      <a:pt x="8" y="4"/>
                    </a:cubicBezTo>
                    <a:cubicBezTo>
                      <a:pt x="8" y="11"/>
                      <a:pt x="8" y="11"/>
                      <a:pt x="8" y="11"/>
                    </a:cubicBezTo>
                    <a:cubicBezTo>
                      <a:pt x="15" y="15"/>
                      <a:pt x="15" y="15"/>
                      <a:pt x="15" y="15"/>
                    </a:cubicBezTo>
                    <a:cubicBezTo>
                      <a:pt x="17" y="16"/>
                      <a:pt x="17" y="18"/>
                      <a:pt x="16" y="20"/>
                    </a:cubicBezTo>
                    <a:cubicBezTo>
                      <a:pt x="16" y="22"/>
                      <a:pt x="14" y="22"/>
                      <a:pt x="13"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17" name="Freeform 70"/>
              <p:cNvSpPr/>
              <p:nvPr/>
            </p:nvSpPr>
            <p:spPr bwMode="auto">
              <a:xfrm>
                <a:off x="807493"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18" name="Freeform 71"/>
              <p:cNvSpPr/>
              <p:nvPr/>
            </p:nvSpPr>
            <p:spPr bwMode="auto">
              <a:xfrm>
                <a:off x="807493" y="1212713"/>
                <a:ext cx="35365" cy="33892"/>
              </a:xfrm>
              <a:custGeom>
                <a:avLst/>
                <a:gdLst>
                  <a:gd name="T0" fmla="*/ 7859 w 18"/>
                  <a:gd name="T1" fmla="*/ 33892 h 18"/>
                  <a:gd name="T2" fmla="*/ 0 w 18"/>
                  <a:gd name="T3" fmla="*/ 26360 h 18"/>
                  <a:gd name="T4" fmla="*/ 0 w 18"/>
                  <a:gd name="T5" fmla="*/ 0 h 18"/>
                  <a:gd name="T6" fmla="*/ 27506 w 18"/>
                  <a:gd name="T7" fmla="*/ 0 h 18"/>
                  <a:gd name="T8" fmla="*/ 35365 w 18"/>
                  <a:gd name="T9" fmla="*/ 7532 h 18"/>
                  <a:gd name="T10" fmla="*/ 27506 w 18"/>
                  <a:gd name="T11" fmla="*/ 15063 h 18"/>
                  <a:gd name="T12" fmla="*/ 15718 w 18"/>
                  <a:gd name="T13" fmla="*/ 15063 h 18"/>
                  <a:gd name="T14" fmla="*/ 15718 w 18"/>
                  <a:gd name="T15" fmla="*/ 26360 h 18"/>
                  <a:gd name="T16" fmla="*/ 7859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4" y="18"/>
                    </a:moveTo>
                    <a:cubicBezTo>
                      <a:pt x="2" y="18"/>
                      <a:pt x="0" y="16"/>
                      <a:pt x="0" y="14"/>
                    </a:cubicBezTo>
                    <a:cubicBezTo>
                      <a:pt x="0" y="0"/>
                      <a:pt x="0" y="0"/>
                      <a:pt x="0" y="0"/>
                    </a:cubicBezTo>
                    <a:cubicBezTo>
                      <a:pt x="14" y="0"/>
                      <a:pt x="14" y="0"/>
                      <a:pt x="14" y="0"/>
                    </a:cubicBezTo>
                    <a:cubicBezTo>
                      <a:pt x="16" y="0"/>
                      <a:pt x="18" y="2"/>
                      <a:pt x="18" y="4"/>
                    </a:cubicBezTo>
                    <a:cubicBezTo>
                      <a:pt x="18" y="6"/>
                      <a:pt x="16" y="8"/>
                      <a:pt x="14" y="8"/>
                    </a:cubicBezTo>
                    <a:cubicBezTo>
                      <a:pt x="8" y="8"/>
                      <a:pt x="8" y="8"/>
                      <a:pt x="8" y="8"/>
                    </a:cubicBezTo>
                    <a:cubicBezTo>
                      <a:pt x="8" y="14"/>
                      <a:pt x="8" y="14"/>
                      <a:pt x="8" y="14"/>
                    </a:cubicBezTo>
                    <a:cubicBezTo>
                      <a:pt x="8" y="16"/>
                      <a:pt x="6" y="18"/>
                      <a:pt x="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19" name="Freeform 72"/>
              <p:cNvSpPr/>
              <p:nvPr/>
            </p:nvSpPr>
            <p:spPr bwMode="auto">
              <a:xfrm>
                <a:off x="867908" y="1212713"/>
                <a:ext cx="53047" cy="14735"/>
              </a:xfrm>
              <a:custGeom>
                <a:avLst/>
                <a:gdLst>
                  <a:gd name="T0" fmla="*/ 45469 w 28"/>
                  <a:gd name="T1" fmla="*/ 14735 h 8"/>
                  <a:gd name="T2" fmla="*/ 7578 w 28"/>
                  <a:gd name="T3" fmla="*/ 14735 h 8"/>
                  <a:gd name="T4" fmla="*/ 0 w 28"/>
                  <a:gd name="T5" fmla="*/ 7368 h 8"/>
                  <a:gd name="T6" fmla="*/ 7578 w 28"/>
                  <a:gd name="T7" fmla="*/ 0 h 8"/>
                  <a:gd name="T8" fmla="*/ 45469 w 28"/>
                  <a:gd name="T9" fmla="*/ 0 h 8"/>
                  <a:gd name="T10" fmla="*/ 53047 w 28"/>
                  <a:gd name="T11" fmla="*/ 7368 h 8"/>
                  <a:gd name="T12" fmla="*/ 45469 w 28"/>
                  <a:gd name="T13" fmla="*/ 14735 h 8"/>
                  <a:gd name="T14" fmla="*/ 0 60000 65536"/>
                  <a:gd name="T15" fmla="*/ 0 60000 65536"/>
                  <a:gd name="T16" fmla="*/ 0 60000 65536"/>
                  <a:gd name="T17" fmla="*/ 0 60000 65536"/>
                  <a:gd name="T18" fmla="*/ 0 60000 65536"/>
                  <a:gd name="T19" fmla="*/ 0 60000 65536"/>
                  <a:gd name="T20" fmla="*/ 0 60000 65536"/>
                  <a:gd name="T21" fmla="*/ 0 w 28"/>
                  <a:gd name="T22" fmla="*/ 0 h 8"/>
                  <a:gd name="T23" fmla="*/ 28 w 2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8">
                    <a:moveTo>
                      <a:pt x="24" y="8"/>
                    </a:moveTo>
                    <a:cubicBezTo>
                      <a:pt x="4" y="8"/>
                      <a:pt x="4" y="8"/>
                      <a:pt x="4" y="8"/>
                    </a:cubicBezTo>
                    <a:cubicBezTo>
                      <a:pt x="1" y="8"/>
                      <a:pt x="0" y="6"/>
                      <a:pt x="0" y="4"/>
                    </a:cubicBezTo>
                    <a:cubicBezTo>
                      <a:pt x="0" y="2"/>
                      <a:pt x="1" y="0"/>
                      <a:pt x="4" y="0"/>
                    </a:cubicBezTo>
                    <a:cubicBezTo>
                      <a:pt x="24" y="0"/>
                      <a:pt x="24" y="0"/>
                      <a:pt x="24" y="0"/>
                    </a:cubicBezTo>
                    <a:cubicBezTo>
                      <a:pt x="27" y="0"/>
                      <a:pt x="28" y="2"/>
                      <a:pt x="28" y="4"/>
                    </a:cubicBezTo>
                    <a:cubicBezTo>
                      <a:pt x="28" y="6"/>
                      <a:pt x="27" y="8"/>
                      <a:pt x="24" y="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20" name="Freeform 73"/>
              <p:cNvSpPr/>
              <p:nvPr/>
            </p:nvSpPr>
            <p:spPr bwMode="auto">
              <a:xfrm>
                <a:off x="946004" y="1212713"/>
                <a:ext cx="35365" cy="33892"/>
              </a:xfrm>
              <a:custGeom>
                <a:avLst/>
                <a:gdLst>
                  <a:gd name="T0" fmla="*/ 27506 w 18"/>
                  <a:gd name="T1" fmla="*/ 33892 h 18"/>
                  <a:gd name="T2" fmla="*/ 19647 w 18"/>
                  <a:gd name="T3" fmla="*/ 26360 h 18"/>
                  <a:gd name="T4" fmla="*/ 19647 w 18"/>
                  <a:gd name="T5" fmla="*/ 15063 h 18"/>
                  <a:gd name="T6" fmla="*/ 7859 w 18"/>
                  <a:gd name="T7" fmla="*/ 15063 h 18"/>
                  <a:gd name="T8" fmla="*/ 0 w 18"/>
                  <a:gd name="T9" fmla="*/ 7532 h 18"/>
                  <a:gd name="T10" fmla="*/ 7859 w 18"/>
                  <a:gd name="T11" fmla="*/ 0 h 18"/>
                  <a:gd name="T12" fmla="*/ 35365 w 18"/>
                  <a:gd name="T13" fmla="*/ 0 h 18"/>
                  <a:gd name="T14" fmla="*/ 35365 w 18"/>
                  <a:gd name="T15" fmla="*/ 26360 h 18"/>
                  <a:gd name="T16" fmla="*/ 27506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14" y="18"/>
                    </a:moveTo>
                    <a:cubicBezTo>
                      <a:pt x="12" y="18"/>
                      <a:pt x="10" y="16"/>
                      <a:pt x="10" y="14"/>
                    </a:cubicBezTo>
                    <a:cubicBezTo>
                      <a:pt x="10" y="8"/>
                      <a:pt x="10" y="8"/>
                      <a:pt x="10" y="8"/>
                    </a:cubicBezTo>
                    <a:cubicBezTo>
                      <a:pt x="4" y="8"/>
                      <a:pt x="4" y="8"/>
                      <a:pt x="4" y="8"/>
                    </a:cubicBezTo>
                    <a:cubicBezTo>
                      <a:pt x="2" y="8"/>
                      <a:pt x="0" y="6"/>
                      <a:pt x="0" y="4"/>
                    </a:cubicBezTo>
                    <a:cubicBezTo>
                      <a:pt x="0" y="2"/>
                      <a:pt x="2" y="0"/>
                      <a:pt x="4" y="0"/>
                    </a:cubicBezTo>
                    <a:cubicBezTo>
                      <a:pt x="18" y="0"/>
                      <a:pt x="18" y="0"/>
                      <a:pt x="18" y="0"/>
                    </a:cubicBezTo>
                    <a:cubicBezTo>
                      <a:pt x="18" y="14"/>
                      <a:pt x="18" y="14"/>
                      <a:pt x="18" y="14"/>
                    </a:cubicBezTo>
                    <a:cubicBezTo>
                      <a:pt x="18" y="16"/>
                      <a:pt x="16" y="18"/>
                      <a:pt x="1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21" name="Freeform 74"/>
              <p:cNvSpPr/>
              <p:nvPr/>
            </p:nvSpPr>
            <p:spPr bwMode="auto">
              <a:xfrm>
                <a:off x="965160"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22" name="Freeform 75"/>
              <p:cNvSpPr/>
              <p:nvPr/>
            </p:nvSpPr>
            <p:spPr bwMode="auto">
              <a:xfrm>
                <a:off x="948951" y="1360066"/>
                <a:ext cx="32418" cy="41259"/>
              </a:xfrm>
              <a:custGeom>
                <a:avLst/>
                <a:gdLst>
                  <a:gd name="T0" fmla="*/ 7628 w 17"/>
                  <a:gd name="T1" fmla="*/ 41259 h 22"/>
                  <a:gd name="T2" fmla="*/ 1907 w 17"/>
                  <a:gd name="T3" fmla="*/ 37508 h 22"/>
                  <a:gd name="T4" fmla="*/ 3814 w 17"/>
                  <a:gd name="T5" fmla="*/ 28131 h 22"/>
                  <a:gd name="T6" fmla="*/ 17162 w 17"/>
                  <a:gd name="T7" fmla="*/ 20630 h 22"/>
                  <a:gd name="T8" fmla="*/ 17162 w 17"/>
                  <a:gd name="T9" fmla="*/ 7502 h 22"/>
                  <a:gd name="T10" fmla="*/ 24790 w 17"/>
                  <a:gd name="T11" fmla="*/ 0 h 22"/>
                  <a:gd name="T12" fmla="*/ 32418 w 17"/>
                  <a:gd name="T13" fmla="*/ 7502 h 22"/>
                  <a:gd name="T14" fmla="*/ 32418 w 17"/>
                  <a:gd name="T15" fmla="*/ 30007 h 22"/>
                  <a:gd name="T16" fmla="*/ 11442 w 17"/>
                  <a:gd name="T17" fmla="*/ 41259 h 22"/>
                  <a:gd name="T18" fmla="*/ 7628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4" y="22"/>
                    </a:moveTo>
                    <a:cubicBezTo>
                      <a:pt x="3" y="22"/>
                      <a:pt x="1" y="22"/>
                      <a:pt x="1" y="20"/>
                    </a:cubicBezTo>
                    <a:cubicBezTo>
                      <a:pt x="0" y="18"/>
                      <a:pt x="0" y="16"/>
                      <a:pt x="2" y="15"/>
                    </a:cubicBezTo>
                    <a:cubicBezTo>
                      <a:pt x="9" y="11"/>
                      <a:pt x="9" y="11"/>
                      <a:pt x="9" y="11"/>
                    </a:cubicBezTo>
                    <a:cubicBezTo>
                      <a:pt x="9" y="4"/>
                      <a:pt x="9" y="4"/>
                      <a:pt x="9" y="4"/>
                    </a:cubicBezTo>
                    <a:cubicBezTo>
                      <a:pt x="9" y="2"/>
                      <a:pt x="11" y="0"/>
                      <a:pt x="13" y="0"/>
                    </a:cubicBezTo>
                    <a:cubicBezTo>
                      <a:pt x="15" y="0"/>
                      <a:pt x="17" y="2"/>
                      <a:pt x="17" y="4"/>
                    </a:cubicBezTo>
                    <a:cubicBezTo>
                      <a:pt x="17" y="16"/>
                      <a:pt x="17" y="16"/>
                      <a:pt x="17" y="16"/>
                    </a:cubicBezTo>
                    <a:cubicBezTo>
                      <a:pt x="6" y="22"/>
                      <a:pt x="6" y="22"/>
                      <a:pt x="6" y="22"/>
                    </a:cubicBezTo>
                    <a:cubicBezTo>
                      <a:pt x="5" y="22"/>
                      <a:pt x="5" y="22"/>
                      <a:pt x="4"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23" name="Freeform 76"/>
              <p:cNvSpPr/>
              <p:nvPr/>
            </p:nvSpPr>
            <p:spPr bwMode="auto">
              <a:xfrm>
                <a:off x="869381" y="1408693"/>
                <a:ext cx="50100" cy="27998"/>
              </a:xfrm>
              <a:custGeom>
                <a:avLst/>
                <a:gdLst>
                  <a:gd name="T0" fmla="*/ 25050 w 26"/>
                  <a:gd name="T1" fmla="*/ 27998 h 14"/>
                  <a:gd name="T2" fmla="*/ 3854 w 26"/>
                  <a:gd name="T3" fmla="*/ 15999 h 14"/>
                  <a:gd name="T4" fmla="*/ 1927 w 26"/>
                  <a:gd name="T5" fmla="*/ 6000 h 14"/>
                  <a:gd name="T6" fmla="*/ 11562 w 26"/>
                  <a:gd name="T7" fmla="*/ 2000 h 14"/>
                  <a:gd name="T8" fmla="*/ 25050 w 26"/>
                  <a:gd name="T9" fmla="*/ 9999 h 14"/>
                  <a:gd name="T10" fmla="*/ 38538 w 26"/>
                  <a:gd name="T11" fmla="*/ 2000 h 14"/>
                  <a:gd name="T12" fmla="*/ 48173 w 26"/>
                  <a:gd name="T13" fmla="*/ 6000 h 14"/>
                  <a:gd name="T14" fmla="*/ 46246 w 26"/>
                  <a:gd name="T15" fmla="*/ 15999 h 14"/>
                  <a:gd name="T16" fmla="*/ 25050 w 26"/>
                  <a:gd name="T17" fmla="*/ 2799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4"/>
                  <a:gd name="T29" fmla="*/ 26 w 2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4">
                    <a:moveTo>
                      <a:pt x="13" y="14"/>
                    </a:moveTo>
                    <a:cubicBezTo>
                      <a:pt x="2" y="8"/>
                      <a:pt x="2" y="8"/>
                      <a:pt x="2" y="8"/>
                    </a:cubicBezTo>
                    <a:cubicBezTo>
                      <a:pt x="0" y="7"/>
                      <a:pt x="0" y="5"/>
                      <a:pt x="1" y="3"/>
                    </a:cubicBezTo>
                    <a:cubicBezTo>
                      <a:pt x="2" y="1"/>
                      <a:pt x="4" y="0"/>
                      <a:pt x="6" y="1"/>
                    </a:cubicBezTo>
                    <a:cubicBezTo>
                      <a:pt x="13" y="5"/>
                      <a:pt x="13" y="5"/>
                      <a:pt x="13" y="5"/>
                    </a:cubicBezTo>
                    <a:cubicBezTo>
                      <a:pt x="20" y="1"/>
                      <a:pt x="20" y="1"/>
                      <a:pt x="20" y="1"/>
                    </a:cubicBezTo>
                    <a:cubicBezTo>
                      <a:pt x="22" y="0"/>
                      <a:pt x="24" y="1"/>
                      <a:pt x="25" y="3"/>
                    </a:cubicBezTo>
                    <a:cubicBezTo>
                      <a:pt x="26" y="5"/>
                      <a:pt x="26" y="7"/>
                      <a:pt x="24" y="8"/>
                    </a:cubicBezTo>
                    <a:lnTo>
                      <a:pt x="13" y="14"/>
                    </a:ln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8324" name="组合 403"/>
              <p:cNvGrpSpPr/>
              <p:nvPr/>
            </p:nvGrpSpPr>
            <p:grpSpPr bwMode="auto">
              <a:xfrm>
                <a:off x="428907" y="503946"/>
                <a:ext cx="488988" cy="151480"/>
                <a:chOff x="0" y="0"/>
                <a:chExt cx="584200" cy="180975"/>
              </a:xfrm>
            </p:grpSpPr>
            <p:sp>
              <p:nvSpPr>
                <p:cNvPr id="8325"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26"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327" name="Rectangle 53"/>
                <p:cNvSpPr>
                  <a:spLocks noChangeArrowheads="1"/>
                </p:cNvSpPr>
                <p:nvPr/>
              </p:nvSpPr>
              <p:spPr bwMode="auto">
                <a:xfrm>
                  <a:off x="215900" y="76200"/>
                  <a:ext cx="152400" cy="28575"/>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grpSp>
      </p:grpSp>
      <p:grpSp>
        <p:nvGrpSpPr>
          <p:cNvPr id="11366" name="组合 168"/>
          <p:cNvGrpSpPr/>
          <p:nvPr/>
        </p:nvGrpSpPr>
        <p:grpSpPr bwMode="auto">
          <a:xfrm>
            <a:off x="5526617" y="3122085"/>
            <a:ext cx="827616" cy="1170516"/>
            <a:chOff x="0" y="0"/>
            <a:chExt cx="911225" cy="1287463"/>
          </a:xfrm>
        </p:grpSpPr>
        <p:sp>
          <p:nvSpPr>
            <p:cNvPr id="8292" name="Rectangle 5"/>
            <p:cNvSpPr>
              <a:spLocks noChangeArrowheads="1"/>
            </p:cNvSpPr>
            <p:nvPr/>
          </p:nvSpPr>
          <p:spPr bwMode="auto">
            <a:xfrm>
              <a:off x="473075" y="763588"/>
              <a:ext cx="300038" cy="523875"/>
            </a:xfrm>
            <a:prstGeom prst="rect">
              <a:avLst/>
            </a:prstGeom>
            <a:solidFill>
              <a:srgbClr val="F2C9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93" name="Rectangle 6"/>
            <p:cNvSpPr>
              <a:spLocks noChangeArrowheads="1"/>
            </p:cNvSpPr>
            <p:nvPr/>
          </p:nvSpPr>
          <p:spPr bwMode="auto">
            <a:xfrm>
              <a:off x="173037" y="763588"/>
              <a:ext cx="300038" cy="523875"/>
            </a:xfrm>
            <a:prstGeom prst="rect">
              <a:avLst/>
            </a:prstGeom>
            <a:solidFill>
              <a:srgbClr val="FFDA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94" name="Freeform 7"/>
            <p:cNvSpPr/>
            <p:nvPr/>
          </p:nvSpPr>
          <p:spPr bwMode="auto">
            <a:xfrm>
              <a:off x="107950" y="238125"/>
              <a:ext cx="365125" cy="525463"/>
            </a:xfrm>
            <a:custGeom>
              <a:avLst/>
              <a:gdLst>
                <a:gd name="T0" fmla="*/ 66125 w 254"/>
                <a:gd name="T1" fmla="*/ 0 h 364"/>
                <a:gd name="T2" fmla="*/ 66125 w 254"/>
                <a:gd name="T3" fmla="*/ 280054 h 364"/>
                <a:gd name="T4" fmla="*/ 56063 w 254"/>
                <a:gd name="T5" fmla="*/ 280054 h 364"/>
                <a:gd name="T6" fmla="*/ 0 w 254"/>
                <a:gd name="T7" fmla="*/ 337798 h 364"/>
                <a:gd name="T8" fmla="*/ 56063 w 254"/>
                <a:gd name="T9" fmla="*/ 394097 h 364"/>
                <a:gd name="T10" fmla="*/ 66125 w 254"/>
                <a:gd name="T11" fmla="*/ 394097 h 364"/>
                <a:gd name="T12" fmla="*/ 66125 w 254"/>
                <a:gd name="T13" fmla="*/ 525463 h 364"/>
                <a:gd name="T14" fmla="*/ 365125 w 254"/>
                <a:gd name="T15" fmla="*/ 525463 h 364"/>
                <a:gd name="T16" fmla="*/ 365125 w 254"/>
                <a:gd name="T17" fmla="*/ 394097 h 364"/>
                <a:gd name="T18" fmla="*/ 365125 w 254"/>
                <a:gd name="T19" fmla="*/ 280054 h 364"/>
                <a:gd name="T20" fmla="*/ 365125 w 254"/>
                <a:gd name="T21" fmla="*/ 0 h 364"/>
                <a:gd name="T22" fmla="*/ 66125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95" name="Freeform 8"/>
            <p:cNvSpPr/>
            <p:nvPr/>
          </p:nvSpPr>
          <p:spPr bwMode="auto">
            <a:xfrm>
              <a:off x="473075" y="238125"/>
              <a:ext cx="366713" cy="525463"/>
            </a:xfrm>
            <a:custGeom>
              <a:avLst/>
              <a:gdLst>
                <a:gd name="T0" fmla="*/ 310407 w 254"/>
                <a:gd name="T1" fmla="*/ 280054 h 364"/>
                <a:gd name="T2" fmla="*/ 300300 w 254"/>
                <a:gd name="T3" fmla="*/ 280054 h 364"/>
                <a:gd name="T4" fmla="*/ 300300 w 254"/>
                <a:gd name="T5" fmla="*/ 0 h 364"/>
                <a:gd name="T6" fmla="*/ 0 w 254"/>
                <a:gd name="T7" fmla="*/ 0 h 364"/>
                <a:gd name="T8" fmla="*/ 0 w 254"/>
                <a:gd name="T9" fmla="*/ 280054 h 364"/>
                <a:gd name="T10" fmla="*/ 0 w 254"/>
                <a:gd name="T11" fmla="*/ 394097 h 364"/>
                <a:gd name="T12" fmla="*/ 0 w 254"/>
                <a:gd name="T13" fmla="*/ 525463 h 364"/>
                <a:gd name="T14" fmla="*/ 300300 w 254"/>
                <a:gd name="T15" fmla="*/ 525463 h 364"/>
                <a:gd name="T16" fmla="*/ 300300 w 254"/>
                <a:gd name="T17" fmla="*/ 394097 h 364"/>
                <a:gd name="T18" fmla="*/ 310407 w 254"/>
                <a:gd name="T19" fmla="*/ 394097 h 364"/>
                <a:gd name="T20" fmla="*/ 366713 w 254"/>
                <a:gd name="T21" fmla="*/ 337798 h 364"/>
                <a:gd name="T22" fmla="*/ 310407 w 254"/>
                <a:gd name="T23" fmla="*/ 280054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96" name="Freeform 9"/>
            <p:cNvSpPr/>
            <p:nvPr/>
          </p:nvSpPr>
          <p:spPr bwMode="auto">
            <a:xfrm>
              <a:off x="0" y="0"/>
              <a:ext cx="911225" cy="568325"/>
            </a:xfrm>
            <a:custGeom>
              <a:avLst/>
              <a:gdLst>
                <a:gd name="T0" fmla="*/ 862203 w 632"/>
                <a:gd name="T1" fmla="*/ 388019 h 394"/>
                <a:gd name="T2" fmla="*/ 885272 w 632"/>
                <a:gd name="T3" fmla="*/ 302914 h 394"/>
                <a:gd name="T4" fmla="*/ 718022 w 632"/>
                <a:gd name="T5" fmla="*/ 135590 h 394"/>
                <a:gd name="T6" fmla="*/ 644490 w 632"/>
                <a:gd name="T7" fmla="*/ 152900 h 394"/>
                <a:gd name="T8" fmla="*/ 468589 w 632"/>
                <a:gd name="T9" fmla="*/ 0 h 394"/>
                <a:gd name="T10" fmla="*/ 292688 w 632"/>
                <a:gd name="T11" fmla="*/ 155785 h 394"/>
                <a:gd name="T12" fmla="*/ 224923 w 632"/>
                <a:gd name="T13" fmla="*/ 137033 h 394"/>
                <a:gd name="T14" fmla="*/ 96601 w 632"/>
                <a:gd name="T15" fmla="*/ 265411 h 394"/>
                <a:gd name="T16" fmla="*/ 106694 w 632"/>
                <a:gd name="T17" fmla="*/ 315896 h 394"/>
                <a:gd name="T18" fmla="*/ 0 w 632"/>
                <a:gd name="T19" fmla="*/ 441389 h 394"/>
                <a:gd name="T20" fmla="*/ 126879 w 632"/>
                <a:gd name="T21" fmla="*/ 568325 h 394"/>
                <a:gd name="T22" fmla="*/ 253759 w 632"/>
                <a:gd name="T23" fmla="*/ 441389 h 394"/>
                <a:gd name="T24" fmla="*/ 253759 w 632"/>
                <a:gd name="T25" fmla="*/ 429850 h 394"/>
                <a:gd name="T26" fmla="*/ 341709 w 632"/>
                <a:gd name="T27" fmla="*/ 470238 h 394"/>
                <a:gd name="T28" fmla="*/ 449845 w 632"/>
                <a:gd name="T29" fmla="*/ 398116 h 394"/>
                <a:gd name="T30" fmla="*/ 510401 w 632"/>
                <a:gd name="T31" fmla="*/ 421195 h 394"/>
                <a:gd name="T32" fmla="*/ 576725 w 632"/>
                <a:gd name="T33" fmla="*/ 392346 h 394"/>
                <a:gd name="T34" fmla="*/ 718022 w 632"/>
                <a:gd name="T35" fmla="*/ 470238 h 394"/>
                <a:gd name="T36" fmla="*/ 718022 w 632"/>
                <a:gd name="T37" fmla="*/ 470238 h 394"/>
                <a:gd name="T38" fmla="*/ 718022 w 632"/>
                <a:gd name="T39" fmla="*/ 471681 h 394"/>
                <a:gd name="T40" fmla="*/ 814624 w 632"/>
                <a:gd name="T41" fmla="*/ 568325 h 394"/>
                <a:gd name="T42" fmla="*/ 911225 w 632"/>
                <a:gd name="T43" fmla="*/ 471681 h 394"/>
                <a:gd name="T44" fmla="*/ 862203 w 632"/>
                <a:gd name="T45" fmla="*/ 388019 h 3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2"/>
                <a:gd name="T70" fmla="*/ 0 h 394"/>
                <a:gd name="T71" fmla="*/ 632 w 632"/>
                <a:gd name="T72" fmla="*/ 394 h 3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2" h="394">
                  <a:moveTo>
                    <a:pt x="598" y="269"/>
                  </a:moveTo>
                  <a:cubicBezTo>
                    <a:pt x="608" y="251"/>
                    <a:pt x="614" y="231"/>
                    <a:pt x="614" y="210"/>
                  </a:cubicBezTo>
                  <a:cubicBezTo>
                    <a:pt x="614" y="146"/>
                    <a:pt x="562" y="94"/>
                    <a:pt x="498" y="94"/>
                  </a:cubicBezTo>
                  <a:cubicBezTo>
                    <a:pt x="480" y="94"/>
                    <a:pt x="462" y="98"/>
                    <a:pt x="447" y="106"/>
                  </a:cubicBezTo>
                  <a:cubicBezTo>
                    <a:pt x="438" y="46"/>
                    <a:pt x="387" y="0"/>
                    <a:pt x="325" y="0"/>
                  </a:cubicBezTo>
                  <a:cubicBezTo>
                    <a:pt x="262" y="0"/>
                    <a:pt x="210" y="47"/>
                    <a:pt x="203" y="108"/>
                  </a:cubicBezTo>
                  <a:cubicBezTo>
                    <a:pt x="189" y="100"/>
                    <a:pt x="173" y="95"/>
                    <a:pt x="156" y="95"/>
                  </a:cubicBezTo>
                  <a:cubicBezTo>
                    <a:pt x="107" y="95"/>
                    <a:pt x="67" y="135"/>
                    <a:pt x="67" y="184"/>
                  </a:cubicBezTo>
                  <a:cubicBezTo>
                    <a:pt x="67" y="196"/>
                    <a:pt x="70" y="208"/>
                    <a:pt x="74" y="219"/>
                  </a:cubicBezTo>
                  <a:cubicBezTo>
                    <a:pt x="32" y="225"/>
                    <a:pt x="0" y="262"/>
                    <a:pt x="0" y="306"/>
                  </a:cubicBezTo>
                  <a:cubicBezTo>
                    <a:pt x="0" y="354"/>
                    <a:pt x="39" y="394"/>
                    <a:pt x="88" y="394"/>
                  </a:cubicBezTo>
                  <a:cubicBezTo>
                    <a:pt x="137" y="394"/>
                    <a:pt x="176" y="354"/>
                    <a:pt x="176" y="306"/>
                  </a:cubicBezTo>
                  <a:cubicBezTo>
                    <a:pt x="176" y="303"/>
                    <a:pt x="176" y="301"/>
                    <a:pt x="176" y="298"/>
                  </a:cubicBezTo>
                  <a:cubicBezTo>
                    <a:pt x="191" y="315"/>
                    <a:pt x="213" y="326"/>
                    <a:pt x="237" y="326"/>
                  </a:cubicBezTo>
                  <a:cubicBezTo>
                    <a:pt x="271" y="326"/>
                    <a:pt x="300" y="305"/>
                    <a:pt x="312" y="276"/>
                  </a:cubicBezTo>
                  <a:cubicBezTo>
                    <a:pt x="323" y="286"/>
                    <a:pt x="338" y="292"/>
                    <a:pt x="354" y="292"/>
                  </a:cubicBezTo>
                  <a:cubicBezTo>
                    <a:pt x="372" y="292"/>
                    <a:pt x="389" y="284"/>
                    <a:pt x="400" y="272"/>
                  </a:cubicBezTo>
                  <a:cubicBezTo>
                    <a:pt x="421" y="304"/>
                    <a:pt x="457" y="326"/>
                    <a:pt x="498" y="326"/>
                  </a:cubicBezTo>
                  <a:cubicBezTo>
                    <a:pt x="498" y="326"/>
                    <a:pt x="498" y="326"/>
                    <a:pt x="498" y="326"/>
                  </a:cubicBezTo>
                  <a:cubicBezTo>
                    <a:pt x="498" y="326"/>
                    <a:pt x="498" y="327"/>
                    <a:pt x="498" y="327"/>
                  </a:cubicBezTo>
                  <a:cubicBezTo>
                    <a:pt x="498" y="364"/>
                    <a:pt x="528" y="394"/>
                    <a:pt x="565" y="394"/>
                  </a:cubicBezTo>
                  <a:cubicBezTo>
                    <a:pt x="602" y="394"/>
                    <a:pt x="632" y="364"/>
                    <a:pt x="632" y="327"/>
                  </a:cubicBezTo>
                  <a:cubicBezTo>
                    <a:pt x="632" y="302"/>
                    <a:pt x="618" y="280"/>
                    <a:pt x="598" y="269"/>
                  </a:cubicBez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97" name="Freeform 10"/>
            <p:cNvSpPr/>
            <p:nvPr/>
          </p:nvSpPr>
          <p:spPr bwMode="auto">
            <a:xfrm>
              <a:off x="473075" y="715963"/>
              <a:ext cx="300038" cy="571500"/>
            </a:xfrm>
            <a:custGeom>
              <a:avLst/>
              <a:gdLst>
                <a:gd name="T0" fmla="*/ 300038 w 189"/>
                <a:gd name="T1" fmla="*/ 0 h 360"/>
                <a:gd name="T2" fmla="*/ 127000 w 189"/>
                <a:gd name="T3" fmla="*/ 0 h 360"/>
                <a:gd name="T4" fmla="*/ 127000 w 189"/>
                <a:gd name="T5" fmla="*/ 47625 h 360"/>
                <a:gd name="T6" fmla="*/ 0 w 189"/>
                <a:gd name="T7" fmla="*/ 142875 h 360"/>
                <a:gd name="T8" fmla="*/ 0 w 189"/>
                <a:gd name="T9" fmla="*/ 571500 h 360"/>
                <a:gd name="T10" fmla="*/ 300038 w 189"/>
                <a:gd name="T11" fmla="*/ 571500 h 360"/>
                <a:gd name="T12" fmla="*/ 300038 w 189"/>
                <a:gd name="T13" fmla="*/ 0 h 360"/>
                <a:gd name="T14" fmla="*/ 0 60000 65536"/>
                <a:gd name="T15" fmla="*/ 0 60000 65536"/>
                <a:gd name="T16" fmla="*/ 0 60000 65536"/>
                <a:gd name="T17" fmla="*/ 0 60000 65536"/>
                <a:gd name="T18" fmla="*/ 0 60000 65536"/>
                <a:gd name="T19" fmla="*/ 0 60000 65536"/>
                <a:gd name="T20" fmla="*/ 0 60000 65536"/>
                <a:gd name="T21" fmla="*/ 0 w 189"/>
                <a:gd name="T22" fmla="*/ 0 h 360"/>
                <a:gd name="T23" fmla="*/ 189 w 189"/>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360">
                  <a:moveTo>
                    <a:pt x="189" y="0"/>
                  </a:moveTo>
                  <a:lnTo>
                    <a:pt x="80" y="0"/>
                  </a:lnTo>
                  <a:lnTo>
                    <a:pt x="80" y="30"/>
                  </a:lnTo>
                  <a:lnTo>
                    <a:pt x="0" y="90"/>
                  </a:lnTo>
                  <a:lnTo>
                    <a:pt x="0" y="360"/>
                  </a:lnTo>
                  <a:lnTo>
                    <a:pt x="189" y="360"/>
                  </a:lnTo>
                  <a:lnTo>
                    <a:pt x="189" y="0"/>
                  </a:lnTo>
                  <a:close/>
                </a:path>
              </a:pathLst>
            </a:custGeom>
            <a:solidFill>
              <a:srgbClr val="F4B08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98" name="Freeform 11"/>
            <p:cNvSpPr/>
            <p:nvPr/>
          </p:nvSpPr>
          <p:spPr bwMode="auto">
            <a:xfrm>
              <a:off x="173037" y="715963"/>
              <a:ext cx="369888" cy="571500"/>
            </a:xfrm>
            <a:custGeom>
              <a:avLst/>
              <a:gdLst>
                <a:gd name="T0" fmla="*/ 168275 w 233"/>
                <a:gd name="T1" fmla="*/ 47625 h 360"/>
                <a:gd name="T2" fmla="*/ 168275 w 233"/>
                <a:gd name="T3" fmla="*/ 0 h 360"/>
                <a:gd name="T4" fmla="*/ 0 w 233"/>
                <a:gd name="T5" fmla="*/ 0 h 360"/>
                <a:gd name="T6" fmla="*/ 0 w 233"/>
                <a:gd name="T7" fmla="*/ 571500 h 360"/>
                <a:gd name="T8" fmla="*/ 369888 w 233"/>
                <a:gd name="T9" fmla="*/ 571500 h 360"/>
                <a:gd name="T10" fmla="*/ 369888 w 233"/>
                <a:gd name="T11" fmla="*/ 195263 h 360"/>
                <a:gd name="T12" fmla="*/ 168275 w 233"/>
                <a:gd name="T13" fmla="*/ 47625 h 360"/>
                <a:gd name="T14" fmla="*/ 0 60000 65536"/>
                <a:gd name="T15" fmla="*/ 0 60000 65536"/>
                <a:gd name="T16" fmla="*/ 0 60000 65536"/>
                <a:gd name="T17" fmla="*/ 0 60000 65536"/>
                <a:gd name="T18" fmla="*/ 0 60000 65536"/>
                <a:gd name="T19" fmla="*/ 0 60000 65536"/>
                <a:gd name="T20" fmla="*/ 0 60000 65536"/>
                <a:gd name="T21" fmla="*/ 0 w 233"/>
                <a:gd name="T22" fmla="*/ 0 h 360"/>
                <a:gd name="T23" fmla="*/ 233 w 233"/>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360">
                  <a:moveTo>
                    <a:pt x="106" y="30"/>
                  </a:moveTo>
                  <a:lnTo>
                    <a:pt x="106" y="0"/>
                  </a:lnTo>
                  <a:lnTo>
                    <a:pt x="0" y="0"/>
                  </a:lnTo>
                  <a:lnTo>
                    <a:pt x="0" y="360"/>
                  </a:lnTo>
                  <a:lnTo>
                    <a:pt x="233" y="360"/>
                  </a:lnTo>
                  <a:lnTo>
                    <a:pt x="233" y="123"/>
                  </a:lnTo>
                  <a:lnTo>
                    <a:pt x="106" y="30"/>
                  </a:lnTo>
                  <a:close/>
                </a:path>
              </a:pathLst>
            </a:custGeom>
            <a:solidFill>
              <a:srgbClr val="F6C09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99" name="Oval 12"/>
            <p:cNvSpPr>
              <a:spLocks noChangeArrowheads="1"/>
            </p:cNvSpPr>
            <p:nvPr/>
          </p:nvSpPr>
          <p:spPr bwMode="auto">
            <a:xfrm>
              <a:off x="485775" y="942975"/>
              <a:ext cx="34925" cy="38100"/>
            </a:xfrm>
            <a:prstGeom prst="ellipse">
              <a:avLst/>
            </a:prstGeom>
            <a:solidFill>
              <a:srgbClr val="C9737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00" name="Oval 13"/>
            <p:cNvSpPr>
              <a:spLocks noChangeArrowheads="1"/>
            </p:cNvSpPr>
            <p:nvPr/>
          </p:nvSpPr>
          <p:spPr bwMode="auto">
            <a:xfrm>
              <a:off x="485775" y="1063625"/>
              <a:ext cx="34925" cy="36513"/>
            </a:xfrm>
            <a:prstGeom prst="ellipse">
              <a:avLst/>
            </a:prstGeom>
            <a:solidFill>
              <a:srgbClr val="C9737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301" name="Oval 14"/>
            <p:cNvSpPr>
              <a:spLocks noChangeArrowheads="1"/>
            </p:cNvSpPr>
            <p:nvPr/>
          </p:nvSpPr>
          <p:spPr bwMode="auto">
            <a:xfrm>
              <a:off x="485775" y="1185863"/>
              <a:ext cx="34925" cy="34925"/>
            </a:xfrm>
            <a:prstGeom prst="ellipse">
              <a:avLst/>
            </a:prstGeom>
            <a:solidFill>
              <a:srgbClr val="C9737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grpSp>
        <p:nvGrpSpPr>
          <p:cNvPr id="11377" name="组合 169"/>
          <p:cNvGrpSpPr/>
          <p:nvPr/>
        </p:nvGrpSpPr>
        <p:grpSpPr bwMode="auto">
          <a:xfrm>
            <a:off x="4707467" y="3177118"/>
            <a:ext cx="783167" cy="1170516"/>
            <a:chOff x="0" y="0"/>
            <a:chExt cx="860425" cy="1287463"/>
          </a:xfrm>
        </p:grpSpPr>
        <p:sp>
          <p:nvSpPr>
            <p:cNvPr id="8279" name="Rectangle 39"/>
            <p:cNvSpPr>
              <a:spLocks noChangeArrowheads="1"/>
            </p:cNvSpPr>
            <p:nvPr/>
          </p:nvSpPr>
          <p:spPr bwMode="auto">
            <a:xfrm>
              <a:off x="450850" y="762000"/>
              <a:ext cx="298450" cy="525463"/>
            </a:xfrm>
            <a:prstGeom prst="rect">
              <a:avLst/>
            </a:prstGeom>
            <a:solidFill>
              <a:srgbClr val="F2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80" name="Rectangle 40"/>
            <p:cNvSpPr>
              <a:spLocks noChangeArrowheads="1"/>
            </p:cNvSpPr>
            <p:nvPr/>
          </p:nvSpPr>
          <p:spPr bwMode="auto">
            <a:xfrm>
              <a:off x="150813" y="762000"/>
              <a:ext cx="300038" cy="525463"/>
            </a:xfrm>
            <a:prstGeom prst="rect">
              <a:avLst/>
            </a:prstGeom>
            <a:solidFill>
              <a:srgbClr val="FF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81" name="Freeform 41"/>
            <p:cNvSpPr/>
            <p:nvPr/>
          </p:nvSpPr>
          <p:spPr bwMode="auto">
            <a:xfrm>
              <a:off x="450850" y="762000"/>
              <a:ext cx="298450" cy="525463"/>
            </a:xfrm>
            <a:custGeom>
              <a:avLst/>
              <a:gdLst>
                <a:gd name="T0" fmla="*/ 0 w 208"/>
                <a:gd name="T1" fmla="*/ 525463 h 364"/>
                <a:gd name="T2" fmla="*/ 298450 w 208"/>
                <a:gd name="T3" fmla="*/ 525463 h 364"/>
                <a:gd name="T4" fmla="*/ 298450 w 208"/>
                <a:gd name="T5" fmla="*/ 0 h 364"/>
                <a:gd name="T6" fmla="*/ 187966 w 208"/>
                <a:gd name="T7" fmla="*/ 0 h 364"/>
                <a:gd name="T8" fmla="*/ 0 w 208"/>
                <a:gd name="T9" fmla="*/ 121261 h 364"/>
                <a:gd name="T10" fmla="*/ 0 w 208"/>
                <a:gd name="T11" fmla="*/ 525463 h 364"/>
                <a:gd name="T12" fmla="*/ 0 60000 65536"/>
                <a:gd name="T13" fmla="*/ 0 60000 65536"/>
                <a:gd name="T14" fmla="*/ 0 60000 65536"/>
                <a:gd name="T15" fmla="*/ 0 60000 65536"/>
                <a:gd name="T16" fmla="*/ 0 60000 65536"/>
                <a:gd name="T17" fmla="*/ 0 60000 65536"/>
                <a:gd name="T18" fmla="*/ 0 w 208"/>
                <a:gd name="T19" fmla="*/ 0 h 364"/>
                <a:gd name="T20" fmla="*/ 208 w 208"/>
                <a:gd name="T21" fmla="*/ 364 h 364"/>
              </a:gdLst>
              <a:ahLst/>
              <a:cxnLst>
                <a:cxn ang="T12">
                  <a:pos x="T0" y="T1"/>
                </a:cxn>
                <a:cxn ang="T13">
                  <a:pos x="T2" y="T3"/>
                </a:cxn>
                <a:cxn ang="T14">
                  <a:pos x="T4" y="T5"/>
                </a:cxn>
                <a:cxn ang="T15">
                  <a:pos x="T6" y="T7"/>
                </a:cxn>
                <a:cxn ang="T16">
                  <a:pos x="T8" y="T9"/>
                </a:cxn>
                <a:cxn ang="T17">
                  <a:pos x="T10" y="T11"/>
                </a:cxn>
              </a:cxnLst>
              <a:rect l="T18" t="T19" r="T20" b="T21"/>
              <a:pathLst>
                <a:path w="208" h="364">
                  <a:moveTo>
                    <a:pt x="0" y="364"/>
                  </a:moveTo>
                  <a:cubicBezTo>
                    <a:pt x="208" y="364"/>
                    <a:pt x="208" y="364"/>
                    <a:pt x="208" y="364"/>
                  </a:cubicBezTo>
                  <a:cubicBezTo>
                    <a:pt x="208" y="0"/>
                    <a:pt x="208" y="0"/>
                    <a:pt x="208" y="0"/>
                  </a:cubicBezTo>
                  <a:cubicBezTo>
                    <a:pt x="131" y="0"/>
                    <a:pt x="131" y="0"/>
                    <a:pt x="131" y="0"/>
                  </a:cubicBezTo>
                  <a:cubicBezTo>
                    <a:pt x="102" y="39"/>
                    <a:pt x="56" y="65"/>
                    <a:pt x="0" y="84"/>
                  </a:cubicBezTo>
                  <a:lnTo>
                    <a:pt x="0" y="364"/>
                  </a:lnTo>
                  <a:close/>
                </a:path>
              </a:pathLst>
            </a:custGeom>
            <a:solidFill>
              <a:srgbClr val="855A9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82" name="Freeform 42"/>
            <p:cNvSpPr/>
            <p:nvPr/>
          </p:nvSpPr>
          <p:spPr bwMode="auto">
            <a:xfrm>
              <a:off x="150813" y="762000"/>
              <a:ext cx="300038" cy="525463"/>
            </a:xfrm>
            <a:custGeom>
              <a:avLst/>
              <a:gdLst>
                <a:gd name="T0" fmla="*/ 0 w 208"/>
                <a:gd name="T1" fmla="*/ 0 h 364"/>
                <a:gd name="T2" fmla="*/ 0 w 208"/>
                <a:gd name="T3" fmla="*/ 525463 h 364"/>
                <a:gd name="T4" fmla="*/ 300038 w 208"/>
                <a:gd name="T5" fmla="*/ 525463 h 364"/>
                <a:gd name="T6" fmla="*/ 300038 w 208"/>
                <a:gd name="T7" fmla="*/ 121261 h 364"/>
                <a:gd name="T8" fmla="*/ 62027 w 208"/>
                <a:gd name="T9" fmla="*/ 0 h 364"/>
                <a:gd name="T10" fmla="*/ 0 w 208"/>
                <a:gd name="T11" fmla="*/ 0 h 364"/>
                <a:gd name="T12" fmla="*/ 0 60000 65536"/>
                <a:gd name="T13" fmla="*/ 0 60000 65536"/>
                <a:gd name="T14" fmla="*/ 0 60000 65536"/>
                <a:gd name="T15" fmla="*/ 0 60000 65536"/>
                <a:gd name="T16" fmla="*/ 0 60000 65536"/>
                <a:gd name="T17" fmla="*/ 0 60000 65536"/>
                <a:gd name="T18" fmla="*/ 0 w 208"/>
                <a:gd name="T19" fmla="*/ 0 h 364"/>
                <a:gd name="T20" fmla="*/ 208 w 208"/>
                <a:gd name="T21" fmla="*/ 364 h 364"/>
              </a:gdLst>
              <a:ahLst/>
              <a:cxnLst>
                <a:cxn ang="T12">
                  <a:pos x="T0" y="T1"/>
                </a:cxn>
                <a:cxn ang="T13">
                  <a:pos x="T2" y="T3"/>
                </a:cxn>
                <a:cxn ang="T14">
                  <a:pos x="T4" y="T5"/>
                </a:cxn>
                <a:cxn ang="T15">
                  <a:pos x="T6" y="T7"/>
                </a:cxn>
                <a:cxn ang="T16">
                  <a:pos x="T8" y="T9"/>
                </a:cxn>
                <a:cxn ang="T17">
                  <a:pos x="T10" y="T11"/>
                </a:cxn>
              </a:cxnLst>
              <a:rect l="T18" t="T19" r="T20" b="T21"/>
              <a:pathLst>
                <a:path w="208" h="364">
                  <a:moveTo>
                    <a:pt x="0" y="0"/>
                  </a:moveTo>
                  <a:cubicBezTo>
                    <a:pt x="0" y="364"/>
                    <a:pt x="0" y="364"/>
                    <a:pt x="0" y="364"/>
                  </a:cubicBezTo>
                  <a:cubicBezTo>
                    <a:pt x="208" y="364"/>
                    <a:pt x="208" y="364"/>
                    <a:pt x="208" y="364"/>
                  </a:cubicBezTo>
                  <a:cubicBezTo>
                    <a:pt x="208" y="84"/>
                    <a:pt x="208" y="84"/>
                    <a:pt x="208" y="84"/>
                  </a:cubicBezTo>
                  <a:cubicBezTo>
                    <a:pt x="140" y="70"/>
                    <a:pt x="84" y="44"/>
                    <a:pt x="43" y="0"/>
                  </a:cubicBezTo>
                  <a:lnTo>
                    <a:pt x="0" y="0"/>
                  </a:lnTo>
                  <a:close/>
                </a:path>
              </a:pathLst>
            </a:custGeom>
            <a:solidFill>
              <a:srgbClr val="855A9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83" name="Freeform 43"/>
            <p:cNvSpPr/>
            <p:nvPr/>
          </p:nvSpPr>
          <p:spPr bwMode="auto">
            <a:xfrm>
              <a:off x="439738" y="873125"/>
              <a:ext cx="144463" cy="122238"/>
            </a:xfrm>
            <a:custGeom>
              <a:avLst/>
              <a:gdLst>
                <a:gd name="T0" fmla="*/ 134351 w 100"/>
                <a:gd name="T1" fmla="*/ 122238 h 85"/>
                <a:gd name="T2" fmla="*/ 128572 w 100"/>
                <a:gd name="T3" fmla="*/ 120800 h 85"/>
                <a:gd name="T4" fmla="*/ 4334 w 100"/>
                <a:gd name="T5" fmla="*/ 17257 h 85"/>
                <a:gd name="T6" fmla="*/ 2889 w 100"/>
                <a:gd name="T7" fmla="*/ 4314 h 85"/>
                <a:gd name="T8" fmla="*/ 15891 w 100"/>
                <a:gd name="T9" fmla="*/ 2876 h 85"/>
                <a:gd name="T10" fmla="*/ 140129 w 100"/>
                <a:gd name="T11" fmla="*/ 106419 h 85"/>
                <a:gd name="T12" fmla="*/ 141574 w 100"/>
                <a:gd name="T13" fmla="*/ 119362 h 85"/>
                <a:gd name="T14" fmla="*/ 134351 w 100"/>
                <a:gd name="T15" fmla="*/ 122238 h 85"/>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85"/>
                <a:gd name="T26" fmla="*/ 100 w 100"/>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85">
                  <a:moveTo>
                    <a:pt x="93" y="85"/>
                  </a:moveTo>
                  <a:cubicBezTo>
                    <a:pt x="92" y="85"/>
                    <a:pt x="90" y="85"/>
                    <a:pt x="89" y="84"/>
                  </a:cubicBezTo>
                  <a:cubicBezTo>
                    <a:pt x="3" y="12"/>
                    <a:pt x="3" y="12"/>
                    <a:pt x="3" y="12"/>
                  </a:cubicBezTo>
                  <a:cubicBezTo>
                    <a:pt x="1" y="9"/>
                    <a:pt x="0" y="6"/>
                    <a:pt x="2" y="3"/>
                  </a:cubicBezTo>
                  <a:cubicBezTo>
                    <a:pt x="5" y="1"/>
                    <a:pt x="8" y="0"/>
                    <a:pt x="11" y="2"/>
                  </a:cubicBezTo>
                  <a:cubicBezTo>
                    <a:pt x="97" y="74"/>
                    <a:pt x="97" y="74"/>
                    <a:pt x="97" y="74"/>
                  </a:cubicBezTo>
                  <a:cubicBezTo>
                    <a:pt x="99" y="77"/>
                    <a:pt x="100" y="80"/>
                    <a:pt x="98" y="83"/>
                  </a:cubicBezTo>
                  <a:cubicBezTo>
                    <a:pt x="96" y="84"/>
                    <a:pt x="95" y="85"/>
                    <a:pt x="93" y="85"/>
                  </a:cubicBezTo>
                  <a:close/>
                </a:path>
              </a:pathLst>
            </a:custGeom>
            <a:solidFill>
              <a:srgbClr val="838BC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84" name="Freeform 44"/>
            <p:cNvSpPr/>
            <p:nvPr/>
          </p:nvSpPr>
          <p:spPr bwMode="auto">
            <a:xfrm>
              <a:off x="344488" y="873125"/>
              <a:ext cx="115888" cy="122238"/>
            </a:xfrm>
            <a:custGeom>
              <a:avLst/>
              <a:gdLst>
                <a:gd name="T0" fmla="*/ 10140 w 80"/>
                <a:gd name="T1" fmla="*/ 122238 h 85"/>
                <a:gd name="T2" fmla="*/ 4346 w 80"/>
                <a:gd name="T3" fmla="*/ 119362 h 85"/>
                <a:gd name="T4" fmla="*/ 4346 w 80"/>
                <a:gd name="T5" fmla="*/ 107857 h 85"/>
                <a:gd name="T6" fmla="*/ 99953 w 80"/>
                <a:gd name="T7" fmla="*/ 4314 h 85"/>
                <a:gd name="T8" fmla="*/ 111542 w 80"/>
                <a:gd name="T9" fmla="*/ 4314 h 85"/>
                <a:gd name="T10" fmla="*/ 111542 w 80"/>
                <a:gd name="T11" fmla="*/ 15819 h 85"/>
                <a:gd name="T12" fmla="*/ 15935 w 80"/>
                <a:gd name="T13" fmla="*/ 119362 h 85"/>
                <a:gd name="T14" fmla="*/ 10140 w 80"/>
                <a:gd name="T15" fmla="*/ 122238 h 85"/>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85"/>
                <a:gd name="T26" fmla="*/ 80 w 80"/>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85">
                  <a:moveTo>
                    <a:pt x="7" y="85"/>
                  </a:moveTo>
                  <a:cubicBezTo>
                    <a:pt x="6" y="85"/>
                    <a:pt x="4" y="84"/>
                    <a:pt x="3" y="83"/>
                  </a:cubicBezTo>
                  <a:cubicBezTo>
                    <a:pt x="1" y="81"/>
                    <a:pt x="0" y="77"/>
                    <a:pt x="3" y="75"/>
                  </a:cubicBezTo>
                  <a:cubicBezTo>
                    <a:pt x="69" y="3"/>
                    <a:pt x="69" y="3"/>
                    <a:pt x="69" y="3"/>
                  </a:cubicBezTo>
                  <a:cubicBezTo>
                    <a:pt x="71" y="1"/>
                    <a:pt x="75" y="0"/>
                    <a:pt x="77" y="3"/>
                  </a:cubicBezTo>
                  <a:cubicBezTo>
                    <a:pt x="79" y="5"/>
                    <a:pt x="80" y="9"/>
                    <a:pt x="77" y="11"/>
                  </a:cubicBezTo>
                  <a:cubicBezTo>
                    <a:pt x="11" y="83"/>
                    <a:pt x="11" y="83"/>
                    <a:pt x="11" y="83"/>
                  </a:cubicBezTo>
                  <a:cubicBezTo>
                    <a:pt x="10" y="84"/>
                    <a:pt x="9" y="85"/>
                    <a:pt x="7" y="85"/>
                  </a:cubicBezTo>
                  <a:close/>
                </a:path>
              </a:pathLst>
            </a:custGeom>
            <a:solidFill>
              <a:srgbClr val="838BC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85" name="Freeform 45"/>
            <p:cNvSpPr>
              <a:spLocks noEditPoints="1"/>
            </p:cNvSpPr>
            <p:nvPr/>
          </p:nvSpPr>
          <p:spPr bwMode="auto">
            <a:xfrm>
              <a:off x="315913" y="976312"/>
              <a:ext cx="249238" cy="222250"/>
            </a:xfrm>
            <a:custGeom>
              <a:avLst/>
              <a:gdLst>
                <a:gd name="T0" fmla="*/ 84138 w 157"/>
                <a:gd name="T1" fmla="*/ 0 h 140"/>
                <a:gd name="T2" fmla="*/ 166688 w 157"/>
                <a:gd name="T3" fmla="*/ 0 h 140"/>
                <a:gd name="T4" fmla="*/ 249238 w 157"/>
                <a:gd name="T5" fmla="*/ 222250 h 140"/>
                <a:gd name="T6" fmla="*/ 209550 w 157"/>
                <a:gd name="T7" fmla="*/ 222250 h 140"/>
                <a:gd name="T8" fmla="*/ 198438 w 157"/>
                <a:gd name="T9" fmla="*/ 195263 h 140"/>
                <a:gd name="T10" fmla="*/ 52388 w 157"/>
                <a:gd name="T11" fmla="*/ 195263 h 140"/>
                <a:gd name="T12" fmla="*/ 41275 w 157"/>
                <a:gd name="T13" fmla="*/ 222250 h 140"/>
                <a:gd name="T14" fmla="*/ 0 w 157"/>
                <a:gd name="T15" fmla="*/ 222250 h 140"/>
                <a:gd name="T16" fmla="*/ 84138 w 157"/>
                <a:gd name="T17" fmla="*/ 0 h 140"/>
                <a:gd name="T18" fmla="*/ 112713 w 157"/>
                <a:gd name="T19" fmla="*/ 28575 h 140"/>
                <a:gd name="T20" fmla="*/ 65088 w 157"/>
                <a:gd name="T21" fmla="*/ 166688 h 140"/>
                <a:gd name="T22" fmla="*/ 185738 w 157"/>
                <a:gd name="T23" fmla="*/ 166688 h 140"/>
                <a:gd name="T24" fmla="*/ 138113 w 157"/>
                <a:gd name="T25" fmla="*/ 28575 h 140"/>
                <a:gd name="T26" fmla="*/ 112713 w 157"/>
                <a:gd name="T27" fmla="*/ 28575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40"/>
                <a:gd name="T44" fmla="*/ 157 w 157"/>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40">
                  <a:moveTo>
                    <a:pt x="53" y="0"/>
                  </a:moveTo>
                  <a:lnTo>
                    <a:pt x="105" y="0"/>
                  </a:lnTo>
                  <a:lnTo>
                    <a:pt x="157" y="140"/>
                  </a:lnTo>
                  <a:lnTo>
                    <a:pt x="132" y="140"/>
                  </a:lnTo>
                  <a:lnTo>
                    <a:pt x="125" y="123"/>
                  </a:lnTo>
                  <a:lnTo>
                    <a:pt x="33" y="123"/>
                  </a:lnTo>
                  <a:lnTo>
                    <a:pt x="26" y="140"/>
                  </a:lnTo>
                  <a:lnTo>
                    <a:pt x="0" y="140"/>
                  </a:lnTo>
                  <a:lnTo>
                    <a:pt x="53" y="0"/>
                  </a:lnTo>
                  <a:close/>
                  <a:moveTo>
                    <a:pt x="71" y="18"/>
                  </a:moveTo>
                  <a:lnTo>
                    <a:pt x="41" y="105"/>
                  </a:lnTo>
                  <a:lnTo>
                    <a:pt x="117" y="105"/>
                  </a:lnTo>
                  <a:lnTo>
                    <a:pt x="87" y="18"/>
                  </a:lnTo>
                  <a:lnTo>
                    <a:pt x="71" y="18"/>
                  </a:lnTo>
                  <a:close/>
                </a:path>
              </a:pathLst>
            </a:custGeom>
            <a:solidFill>
              <a:srgbClr val="FFFFFF"/>
            </a:solidFill>
            <a:ln w="4763" cmpd="sng">
              <a:solidFill>
                <a:srgbClr val="FFC966"/>
              </a:solidFill>
              <a:round/>
            </a:ln>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86" name="Freeform 46"/>
            <p:cNvSpPr/>
            <p:nvPr/>
          </p:nvSpPr>
          <p:spPr bwMode="auto">
            <a:xfrm>
              <a:off x="331788" y="987425"/>
              <a:ext cx="214313" cy="204788"/>
            </a:xfrm>
            <a:custGeom>
              <a:avLst/>
              <a:gdLst>
                <a:gd name="T0" fmla="*/ 6350 w 135"/>
                <a:gd name="T1" fmla="*/ 204788 h 129"/>
                <a:gd name="T2" fmla="*/ 0 w 135"/>
                <a:gd name="T3" fmla="*/ 203200 h 129"/>
                <a:gd name="T4" fmla="*/ 74613 w 135"/>
                <a:gd name="T5" fmla="*/ 0 h 129"/>
                <a:gd name="T6" fmla="*/ 139700 w 135"/>
                <a:gd name="T7" fmla="*/ 0 h 129"/>
                <a:gd name="T8" fmla="*/ 214313 w 135"/>
                <a:gd name="T9" fmla="*/ 203200 h 129"/>
                <a:gd name="T10" fmla="*/ 207963 w 135"/>
                <a:gd name="T11" fmla="*/ 204788 h 129"/>
                <a:gd name="T12" fmla="*/ 136525 w 135"/>
                <a:gd name="T13" fmla="*/ 4763 h 129"/>
                <a:gd name="T14" fmla="*/ 77788 w 135"/>
                <a:gd name="T15" fmla="*/ 4763 h 129"/>
                <a:gd name="T16" fmla="*/ 6350 w 135"/>
                <a:gd name="T17" fmla="*/ 204788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29"/>
                <a:gd name="T29" fmla="*/ 135 w 135"/>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29">
                  <a:moveTo>
                    <a:pt x="4" y="129"/>
                  </a:moveTo>
                  <a:lnTo>
                    <a:pt x="0" y="128"/>
                  </a:lnTo>
                  <a:lnTo>
                    <a:pt x="47" y="0"/>
                  </a:lnTo>
                  <a:lnTo>
                    <a:pt x="88" y="0"/>
                  </a:lnTo>
                  <a:lnTo>
                    <a:pt x="135" y="128"/>
                  </a:lnTo>
                  <a:lnTo>
                    <a:pt x="131" y="129"/>
                  </a:lnTo>
                  <a:lnTo>
                    <a:pt x="86" y="3"/>
                  </a:lnTo>
                  <a:lnTo>
                    <a:pt x="49" y="3"/>
                  </a:lnTo>
                  <a:lnTo>
                    <a:pt x="4" y="129"/>
                  </a:lnTo>
                  <a:close/>
                </a:path>
              </a:pathLst>
            </a:custGeom>
            <a:solidFill>
              <a:srgbClr val="F268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87" name="Rectangle 47"/>
            <p:cNvSpPr>
              <a:spLocks noChangeArrowheads="1"/>
            </p:cNvSpPr>
            <p:nvPr/>
          </p:nvSpPr>
          <p:spPr bwMode="auto">
            <a:xfrm>
              <a:off x="349250" y="1150937"/>
              <a:ext cx="180975" cy="6350"/>
            </a:xfrm>
            <a:prstGeom prst="rect">
              <a:avLst/>
            </a:prstGeom>
            <a:solidFill>
              <a:srgbClr val="F268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88" name="Freeform 48"/>
            <p:cNvSpPr/>
            <p:nvPr/>
          </p:nvSpPr>
          <p:spPr bwMode="auto">
            <a:xfrm>
              <a:off x="84138" y="236537"/>
              <a:ext cx="366713" cy="525463"/>
            </a:xfrm>
            <a:custGeom>
              <a:avLst/>
              <a:gdLst>
                <a:gd name="T0" fmla="*/ 66413 w 254"/>
                <a:gd name="T1" fmla="*/ 0 h 364"/>
                <a:gd name="T2" fmla="*/ 66413 w 254"/>
                <a:gd name="T3" fmla="*/ 280054 h 364"/>
                <a:gd name="T4" fmla="*/ 56306 w 254"/>
                <a:gd name="T5" fmla="*/ 280054 h 364"/>
                <a:gd name="T6" fmla="*/ 0 w 254"/>
                <a:gd name="T7" fmla="*/ 337798 h 364"/>
                <a:gd name="T8" fmla="*/ 56306 w 254"/>
                <a:gd name="T9" fmla="*/ 394097 h 364"/>
                <a:gd name="T10" fmla="*/ 66413 w 254"/>
                <a:gd name="T11" fmla="*/ 394097 h 364"/>
                <a:gd name="T12" fmla="*/ 66413 w 254"/>
                <a:gd name="T13" fmla="*/ 525463 h 364"/>
                <a:gd name="T14" fmla="*/ 366713 w 254"/>
                <a:gd name="T15" fmla="*/ 525463 h 364"/>
                <a:gd name="T16" fmla="*/ 366713 w 254"/>
                <a:gd name="T17" fmla="*/ 394097 h 364"/>
                <a:gd name="T18" fmla="*/ 366713 w 254"/>
                <a:gd name="T19" fmla="*/ 280054 h 364"/>
                <a:gd name="T20" fmla="*/ 366713 w 254"/>
                <a:gd name="T21" fmla="*/ 0 h 364"/>
                <a:gd name="T22" fmla="*/ 66413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89" name="Freeform 49"/>
            <p:cNvSpPr/>
            <p:nvPr/>
          </p:nvSpPr>
          <p:spPr bwMode="auto">
            <a:xfrm>
              <a:off x="450850" y="236537"/>
              <a:ext cx="365125" cy="525463"/>
            </a:xfrm>
            <a:custGeom>
              <a:avLst/>
              <a:gdLst>
                <a:gd name="T0" fmla="*/ 309063 w 254"/>
                <a:gd name="T1" fmla="*/ 280054 h 364"/>
                <a:gd name="T2" fmla="*/ 299000 w 254"/>
                <a:gd name="T3" fmla="*/ 280054 h 364"/>
                <a:gd name="T4" fmla="*/ 299000 w 254"/>
                <a:gd name="T5" fmla="*/ 0 h 364"/>
                <a:gd name="T6" fmla="*/ 0 w 254"/>
                <a:gd name="T7" fmla="*/ 0 h 364"/>
                <a:gd name="T8" fmla="*/ 0 w 254"/>
                <a:gd name="T9" fmla="*/ 280054 h 364"/>
                <a:gd name="T10" fmla="*/ 0 w 254"/>
                <a:gd name="T11" fmla="*/ 394097 h 364"/>
                <a:gd name="T12" fmla="*/ 0 w 254"/>
                <a:gd name="T13" fmla="*/ 525463 h 364"/>
                <a:gd name="T14" fmla="*/ 299000 w 254"/>
                <a:gd name="T15" fmla="*/ 525463 h 364"/>
                <a:gd name="T16" fmla="*/ 299000 w 254"/>
                <a:gd name="T17" fmla="*/ 394097 h 364"/>
                <a:gd name="T18" fmla="*/ 309063 w 254"/>
                <a:gd name="T19" fmla="*/ 394097 h 364"/>
                <a:gd name="T20" fmla="*/ 365125 w 254"/>
                <a:gd name="T21" fmla="*/ 337798 h 364"/>
                <a:gd name="T22" fmla="*/ 309063 w 254"/>
                <a:gd name="T23" fmla="*/ 280054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90" name="Freeform 50"/>
            <p:cNvSpPr/>
            <p:nvPr/>
          </p:nvSpPr>
          <p:spPr bwMode="auto">
            <a:xfrm>
              <a:off x="200025" y="217487"/>
              <a:ext cx="509588" cy="374650"/>
            </a:xfrm>
            <a:custGeom>
              <a:avLst/>
              <a:gdLst>
                <a:gd name="T0" fmla="*/ 0 w 354"/>
                <a:gd name="T1" fmla="*/ 282428 h 260"/>
                <a:gd name="T2" fmla="*/ 100766 w 354"/>
                <a:gd name="T3" fmla="*/ 374650 h 260"/>
                <a:gd name="T4" fmla="*/ 100766 w 354"/>
                <a:gd name="T5" fmla="*/ 190207 h 260"/>
                <a:gd name="T6" fmla="*/ 202971 w 354"/>
                <a:gd name="T7" fmla="*/ 342949 h 260"/>
                <a:gd name="T8" fmla="*/ 207290 w 354"/>
                <a:gd name="T9" fmla="*/ 187325 h 260"/>
                <a:gd name="T10" fmla="*/ 243278 w 354"/>
                <a:gd name="T11" fmla="*/ 342949 h 260"/>
                <a:gd name="T12" fmla="*/ 312375 w 354"/>
                <a:gd name="T13" fmla="*/ 190207 h 260"/>
                <a:gd name="T14" fmla="*/ 312375 w 354"/>
                <a:gd name="T15" fmla="*/ 354477 h 260"/>
                <a:gd name="T16" fmla="*/ 400185 w 354"/>
                <a:gd name="T17" fmla="*/ 224790 h 260"/>
                <a:gd name="T18" fmla="*/ 400185 w 354"/>
                <a:gd name="T19" fmla="*/ 374650 h 260"/>
                <a:gd name="T20" fmla="*/ 509588 w 354"/>
                <a:gd name="T21" fmla="*/ 242082 h 260"/>
                <a:gd name="T22" fmla="*/ 254794 w 354"/>
                <a:gd name="T23" fmla="*/ 10087 h 260"/>
                <a:gd name="T24" fmla="*/ 0 w 354"/>
                <a:gd name="T25" fmla="*/ 282428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4"/>
                <a:gd name="T40" fmla="*/ 0 h 260"/>
                <a:gd name="T41" fmla="*/ 354 w 354"/>
                <a:gd name="T42" fmla="*/ 260 h 2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4" h="260">
                  <a:moveTo>
                    <a:pt x="0" y="196"/>
                  </a:moveTo>
                  <a:cubicBezTo>
                    <a:pt x="70" y="260"/>
                    <a:pt x="70" y="260"/>
                    <a:pt x="70" y="260"/>
                  </a:cubicBezTo>
                  <a:cubicBezTo>
                    <a:pt x="70" y="132"/>
                    <a:pt x="70" y="132"/>
                    <a:pt x="70" y="132"/>
                  </a:cubicBezTo>
                  <a:cubicBezTo>
                    <a:pt x="141" y="238"/>
                    <a:pt x="141" y="238"/>
                    <a:pt x="141" y="238"/>
                  </a:cubicBezTo>
                  <a:cubicBezTo>
                    <a:pt x="144" y="130"/>
                    <a:pt x="144" y="130"/>
                    <a:pt x="144" y="130"/>
                  </a:cubicBezTo>
                  <a:cubicBezTo>
                    <a:pt x="169" y="238"/>
                    <a:pt x="169" y="238"/>
                    <a:pt x="169" y="238"/>
                  </a:cubicBezTo>
                  <a:cubicBezTo>
                    <a:pt x="217" y="132"/>
                    <a:pt x="217" y="132"/>
                    <a:pt x="217" y="132"/>
                  </a:cubicBezTo>
                  <a:cubicBezTo>
                    <a:pt x="217" y="246"/>
                    <a:pt x="217" y="246"/>
                    <a:pt x="217" y="246"/>
                  </a:cubicBezTo>
                  <a:cubicBezTo>
                    <a:pt x="278" y="156"/>
                    <a:pt x="278" y="156"/>
                    <a:pt x="278" y="156"/>
                  </a:cubicBezTo>
                  <a:cubicBezTo>
                    <a:pt x="278" y="260"/>
                    <a:pt x="278" y="260"/>
                    <a:pt x="278" y="260"/>
                  </a:cubicBezTo>
                  <a:cubicBezTo>
                    <a:pt x="354" y="168"/>
                    <a:pt x="354" y="168"/>
                    <a:pt x="354" y="168"/>
                  </a:cubicBezTo>
                  <a:cubicBezTo>
                    <a:pt x="354" y="168"/>
                    <a:pt x="298" y="0"/>
                    <a:pt x="177" y="7"/>
                  </a:cubicBezTo>
                  <a:cubicBezTo>
                    <a:pt x="56" y="14"/>
                    <a:pt x="0" y="196"/>
                    <a:pt x="0" y="196"/>
                  </a:cubicBez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91" name="Freeform 51"/>
            <p:cNvSpPr/>
            <p:nvPr/>
          </p:nvSpPr>
          <p:spPr bwMode="auto">
            <a:xfrm>
              <a:off x="0" y="0"/>
              <a:ext cx="860425" cy="882650"/>
            </a:xfrm>
            <a:custGeom>
              <a:avLst/>
              <a:gdLst>
                <a:gd name="T0" fmla="*/ 450424 w 596"/>
                <a:gd name="T1" fmla="*/ 882650 h 612"/>
                <a:gd name="T2" fmla="*/ 450424 w 596"/>
                <a:gd name="T3" fmla="*/ 337484 h 612"/>
                <a:gd name="T4" fmla="*/ 450424 w 596"/>
                <a:gd name="T5" fmla="*/ 882650 h 612"/>
                <a:gd name="T6" fmla="*/ 837326 w 596"/>
                <a:gd name="T7" fmla="*/ 605740 h 612"/>
                <a:gd name="T8" fmla="*/ 496621 w 596"/>
                <a:gd name="T9" fmla="*/ 0 h 612"/>
                <a:gd name="T10" fmla="*/ 47641 w 596"/>
                <a:gd name="T11" fmla="*/ 556704 h 612"/>
                <a:gd name="T12" fmla="*/ 450424 w 596"/>
                <a:gd name="T13" fmla="*/ 882650 h 612"/>
                <a:gd name="T14" fmla="*/ 0 60000 65536"/>
                <a:gd name="T15" fmla="*/ 0 60000 65536"/>
                <a:gd name="T16" fmla="*/ 0 60000 65536"/>
                <a:gd name="T17" fmla="*/ 0 60000 65536"/>
                <a:gd name="T18" fmla="*/ 0 60000 65536"/>
                <a:gd name="T19" fmla="*/ 0 60000 65536"/>
                <a:gd name="T20" fmla="*/ 0 60000 65536"/>
                <a:gd name="T21" fmla="*/ 0 w 596"/>
                <a:gd name="T22" fmla="*/ 0 h 612"/>
                <a:gd name="T23" fmla="*/ 596 w 596"/>
                <a:gd name="T24" fmla="*/ 612 h 6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6" h="612">
                  <a:moveTo>
                    <a:pt x="312" y="612"/>
                  </a:moveTo>
                  <a:cubicBezTo>
                    <a:pt x="0" y="528"/>
                    <a:pt x="122" y="232"/>
                    <a:pt x="312" y="234"/>
                  </a:cubicBezTo>
                  <a:cubicBezTo>
                    <a:pt x="530" y="237"/>
                    <a:pt x="538" y="514"/>
                    <a:pt x="312" y="612"/>
                  </a:cubicBezTo>
                  <a:cubicBezTo>
                    <a:pt x="312" y="612"/>
                    <a:pt x="566" y="584"/>
                    <a:pt x="580" y="420"/>
                  </a:cubicBezTo>
                  <a:cubicBezTo>
                    <a:pt x="596" y="233"/>
                    <a:pt x="466" y="0"/>
                    <a:pt x="344" y="0"/>
                  </a:cubicBezTo>
                  <a:cubicBezTo>
                    <a:pt x="185" y="0"/>
                    <a:pt x="33" y="220"/>
                    <a:pt x="33" y="386"/>
                  </a:cubicBezTo>
                  <a:cubicBezTo>
                    <a:pt x="33" y="594"/>
                    <a:pt x="312" y="612"/>
                    <a:pt x="312" y="612"/>
                  </a:cubicBezTo>
                  <a:close/>
                </a:path>
              </a:pathLst>
            </a:custGeom>
            <a:solidFill>
              <a:srgbClr val="855A9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11391" name="组合 174"/>
          <p:cNvGrpSpPr/>
          <p:nvPr/>
        </p:nvGrpSpPr>
        <p:grpSpPr bwMode="auto">
          <a:xfrm>
            <a:off x="6328833" y="3219451"/>
            <a:ext cx="872067" cy="1016000"/>
            <a:chOff x="0" y="0"/>
            <a:chExt cx="958850" cy="1119188"/>
          </a:xfrm>
        </p:grpSpPr>
        <p:sp>
          <p:nvSpPr>
            <p:cNvPr id="8258" name="Freeform 52"/>
            <p:cNvSpPr/>
            <p:nvPr/>
          </p:nvSpPr>
          <p:spPr bwMode="auto">
            <a:xfrm>
              <a:off x="119062" y="69850"/>
              <a:ext cx="366713" cy="523875"/>
            </a:xfrm>
            <a:custGeom>
              <a:avLst/>
              <a:gdLst>
                <a:gd name="T0" fmla="*/ 66413 w 254"/>
                <a:gd name="T1" fmla="*/ 0 h 364"/>
                <a:gd name="T2" fmla="*/ 66413 w 254"/>
                <a:gd name="T3" fmla="*/ 279208 h 364"/>
                <a:gd name="T4" fmla="*/ 56306 w 254"/>
                <a:gd name="T5" fmla="*/ 279208 h 364"/>
                <a:gd name="T6" fmla="*/ 0 w 254"/>
                <a:gd name="T7" fmla="*/ 336777 h 364"/>
                <a:gd name="T8" fmla="*/ 56306 w 254"/>
                <a:gd name="T9" fmla="*/ 392906 h 364"/>
                <a:gd name="T10" fmla="*/ 66413 w 254"/>
                <a:gd name="T11" fmla="*/ 392906 h 364"/>
                <a:gd name="T12" fmla="*/ 66413 w 254"/>
                <a:gd name="T13" fmla="*/ 523875 h 364"/>
                <a:gd name="T14" fmla="*/ 366713 w 254"/>
                <a:gd name="T15" fmla="*/ 523875 h 364"/>
                <a:gd name="T16" fmla="*/ 366713 w 254"/>
                <a:gd name="T17" fmla="*/ 392906 h 364"/>
                <a:gd name="T18" fmla="*/ 366713 w 254"/>
                <a:gd name="T19" fmla="*/ 279208 h 364"/>
                <a:gd name="T20" fmla="*/ 366713 w 254"/>
                <a:gd name="T21" fmla="*/ 0 h 364"/>
                <a:gd name="T22" fmla="*/ 66413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59" name="Freeform 53"/>
            <p:cNvSpPr/>
            <p:nvPr/>
          </p:nvSpPr>
          <p:spPr bwMode="auto">
            <a:xfrm>
              <a:off x="485775" y="69850"/>
              <a:ext cx="366713" cy="523875"/>
            </a:xfrm>
            <a:custGeom>
              <a:avLst/>
              <a:gdLst>
                <a:gd name="T0" fmla="*/ 310407 w 254"/>
                <a:gd name="T1" fmla="*/ 279208 h 364"/>
                <a:gd name="T2" fmla="*/ 300300 w 254"/>
                <a:gd name="T3" fmla="*/ 279208 h 364"/>
                <a:gd name="T4" fmla="*/ 300300 w 254"/>
                <a:gd name="T5" fmla="*/ 0 h 364"/>
                <a:gd name="T6" fmla="*/ 0 w 254"/>
                <a:gd name="T7" fmla="*/ 0 h 364"/>
                <a:gd name="T8" fmla="*/ 0 w 254"/>
                <a:gd name="T9" fmla="*/ 279208 h 364"/>
                <a:gd name="T10" fmla="*/ 0 w 254"/>
                <a:gd name="T11" fmla="*/ 392906 h 364"/>
                <a:gd name="T12" fmla="*/ 0 w 254"/>
                <a:gd name="T13" fmla="*/ 523875 h 364"/>
                <a:gd name="T14" fmla="*/ 300300 w 254"/>
                <a:gd name="T15" fmla="*/ 523875 h 364"/>
                <a:gd name="T16" fmla="*/ 300300 w 254"/>
                <a:gd name="T17" fmla="*/ 392906 h 364"/>
                <a:gd name="T18" fmla="*/ 310407 w 254"/>
                <a:gd name="T19" fmla="*/ 392906 h 364"/>
                <a:gd name="T20" fmla="*/ 366713 w 254"/>
                <a:gd name="T21" fmla="*/ 336777 h 364"/>
                <a:gd name="T22" fmla="*/ 310407 w 254"/>
                <a:gd name="T23" fmla="*/ 279208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60" name="Rectangle 54"/>
            <p:cNvSpPr>
              <a:spLocks noChangeArrowheads="1"/>
            </p:cNvSpPr>
            <p:nvPr/>
          </p:nvSpPr>
          <p:spPr bwMode="auto">
            <a:xfrm>
              <a:off x="700087" y="293687"/>
              <a:ext cx="125413" cy="5873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61" name="Rectangle 55"/>
            <p:cNvSpPr>
              <a:spLocks noChangeArrowheads="1"/>
            </p:cNvSpPr>
            <p:nvPr/>
          </p:nvSpPr>
          <p:spPr bwMode="auto">
            <a:xfrm>
              <a:off x="153987" y="293687"/>
              <a:ext cx="125413" cy="5873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62" name="Oval 56"/>
            <p:cNvSpPr>
              <a:spLocks noChangeArrowheads="1"/>
            </p:cNvSpPr>
            <p:nvPr/>
          </p:nvSpPr>
          <p:spPr bwMode="auto">
            <a:xfrm>
              <a:off x="266700" y="357187"/>
              <a:ext cx="128588" cy="128588"/>
            </a:xfrm>
            <a:prstGeom prst="ellipse">
              <a:avLst/>
            </a:pr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63" name="Freeform 57"/>
            <p:cNvSpPr>
              <a:spLocks noEditPoints="1"/>
            </p:cNvSpPr>
            <p:nvPr/>
          </p:nvSpPr>
          <p:spPr bwMode="auto">
            <a:xfrm>
              <a:off x="255587" y="346075"/>
              <a:ext cx="150813" cy="150813"/>
            </a:xfrm>
            <a:custGeom>
              <a:avLst/>
              <a:gdLst>
                <a:gd name="T0" fmla="*/ 76125 w 105"/>
                <a:gd name="T1" fmla="*/ 150813 h 105"/>
                <a:gd name="T2" fmla="*/ 0 w 105"/>
                <a:gd name="T3" fmla="*/ 76125 h 105"/>
                <a:gd name="T4" fmla="*/ 76125 w 105"/>
                <a:gd name="T5" fmla="*/ 0 h 105"/>
                <a:gd name="T6" fmla="*/ 150813 w 105"/>
                <a:gd name="T7" fmla="*/ 76125 h 105"/>
                <a:gd name="T8" fmla="*/ 76125 w 105"/>
                <a:gd name="T9" fmla="*/ 150813 h 105"/>
                <a:gd name="T10" fmla="*/ 76125 w 105"/>
                <a:gd name="T11" fmla="*/ 22981 h 105"/>
                <a:gd name="T12" fmla="*/ 22981 w 105"/>
                <a:gd name="T13" fmla="*/ 76125 h 105"/>
                <a:gd name="T14" fmla="*/ 76125 w 105"/>
                <a:gd name="T15" fmla="*/ 127832 h 105"/>
                <a:gd name="T16" fmla="*/ 127832 w 105"/>
                <a:gd name="T17" fmla="*/ 76125 h 105"/>
                <a:gd name="T18" fmla="*/ 76125 w 105"/>
                <a:gd name="T19" fmla="*/ 22981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105"/>
                <a:gd name="T32" fmla="*/ 105 w 105"/>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105">
                  <a:moveTo>
                    <a:pt x="53" y="105"/>
                  </a:moveTo>
                  <a:cubicBezTo>
                    <a:pt x="24" y="105"/>
                    <a:pt x="0" y="82"/>
                    <a:pt x="0" y="53"/>
                  </a:cubicBezTo>
                  <a:cubicBezTo>
                    <a:pt x="0" y="24"/>
                    <a:pt x="24" y="0"/>
                    <a:pt x="53" y="0"/>
                  </a:cubicBezTo>
                  <a:cubicBezTo>
                    <a:pt x="82" y="0"/>
                    <a:pt x="105" y="24"/>
                    <a:pt x="105" y="53"/>
                  </a:cubicBezTo>
                  <a:cubicBezTo>
                    <a:pt x="105" y="82"/>
                    <a:pt x="82" y="105"/>
                    <a:pt x="53" y="105"/>
                  </a:cubicBezTo>
                  <a:close/>
                  <a:moveTo>
                    <a:pt x="53" y="16"/>
                  </a:moveTo>
                  <a:cubicBezTo>
                    <a:pt x="32" y="16"/>
                    <a:pt x="16" y="33"/>
                    <a:pt x="16" y="53"/>
                  </a:cubicBezTo>
                  <a:cubicBezTo>
                    <a:pt x="16" y="73"/>
                    <a:pt x="32" y="89"/>
                    <a:pt x="53" y="89"/>
                  </a:cubicBezTo>
                  <a:cubicBezTo>
                    <a:pt x="73" y="89"/>
                    <a:pt x="89" y="73"/>
                    <a:pt x="89" y="53"/>
                  </a:cubicBezTo>
                  <a:cubicBezTo>
                    <a:pt x="89" y="33"/>
                    <a:pt x="73" y="16"/>
                    <a:pt x="53" y="16"/>
                  </a:cubicBezTo>
                  <a:close/>
                </a:path>
              </a:pathLst>
            </a:custGeom>
            <a:solidFill>
              <a:srgbClr val="494C5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64" name="Oval 58"/>
            <p:cNvSpPr>
              <a:spLocks noChangeArrowheads="1"/>
            </p:cNvSpPr>
            <p:nvPr/>
          </p:nvSpPr>
          <p:spPr bwMode="auto">
            <a:xfrm>
              <a:off x="571500" y="357187"/>
              <a:ext cx="128588" cy="128588"/>
            </a:xfrm>
            <a:prstGeom prst="ellipse">
              <a:avLst/>
            </a:pr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65" name="Freeform 59"/>
            <p:cNvSpPr>
              <a:spLocks noEditPoints="1"/>
            </p:cNvSpPr>
            <p:nvPr/>
          </p:nvSpPr>
          <p:spPr bwMode="auto">
            <a:xfrm>
              <a:off x="558800" y="346075"/>
              <a:ext cx="153988" cy="150813"/>
            </a:xfrm>
            <a:custGeom>
              <a:avLst/>
              <a:gdLst>
                <a:gd name="T0" fmla="*/ 76994 w 106"/>
                <a:gd name="T1" fmla="*/ 150813 h 105"/>
                <a:gd name="T2" fmla="*/ 0 w 106"/>
                <a:gd name="T3" fmla="*/ 76125 h 105"/>
                <a:gd name="T4" fmla="*/ 76994 w 106"/>
                <a:gd name="T5" fmla="*/ 0 h 105"/>
                <a:gd name="T6" fmla="*/ 153988 w 106"/>
                <a:gd name="T7" fmla="*/ 76125 h 105"/>
                <a:gd name="T8" fmla="*/ 76994 w 106"/>
                <a:gd name="T9" fmla="*/ 150813 h 105"/>
                <a:gd name="T10" fmla="*/ 76994 w 106"/>
                <a:gd name="T11" fmla="*/ 22981 h 105"/>
                <a:gd name="T12" fmla="*/ 23243 w 106"/>
                <a:gd name="T13" fmla="*/ 76125 h 105"/>
                <a:gd name="T14" fmla="*/ 76994 w 106"/>
                <a:gd name="T15" fmla="*/ 127832 h 105"/>
                <a:gd name="T16" fmla="*/ 130745 w 106"/>
                <a:gd name="T17" fmla="*/ 76125 h 105"/>
                <a:gd name="T18" fmla="*/ 76994 w 106"/>
                <a:gd name="T19" fmla="*/ 22981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05"/>
                <a:gd name="T32" fmla="*/ 106 w 106"/>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05">
                  <a:moveTo>
                    <a:pt x="53" y="105"/>
                  </a:moveTo>
                  <a:cubicBezTo>
                    <a:pt x="24" y="105"/>
                    <a:pt x="0" y="82"/>
                    <a:pt x="0" y="53"/>
                  </a:cubicBezTo>
                  <a:cubicBezTo>
                    <a:pt x="0" y="24"/>
                    <a:pt x="24" y="0"/>
                    <a:pt x="53" y="0"/>
                  </a:cubicBezTo>
                  <a:cubicBezTo>
                    <a:pt x="82" y="0"/>
                    <a:pt x="106" y="24"/>
                    <a:pt x="106" y="53"/>
                  </a:cubicBezTo>
                  <a:cubicBezTo>
                    <a:pt x="106" y="82"/>
                    <a:pt x="82" y="105"/>
                    <a:pt x="53" y="105"/>
                  </a:cubicBezTo>
                  <a:close/>
                  <a:moveTo>
                    <a:pt x="53" y="16"/>
                  </a:moveTo>
                  <a:cubicBezTo>
                    <a:pt x="33" y="16"/>
                    <a:pt x="16" y="33"/>
                    <a:pt x="16" y="53"/>
                  </a:cubicBezTo>
                  <a:cubicBezTo>
                    <a:pt x="16" y="73"/>
                    <a:pt x="33" y="89"/>
                    <a:pt x="53" y="89"/>
                  </a:cubicBezTo>
                  <a:cubicBezTo>
                    <a:pt x="73" y="89"/>
                    <a:pt x="90" y="73"/>
                    <a:pt x="90" y="53"/>
                  </a:cubicBezTo>
                  <a:cubicBezTo>
                    <a:pt x="90" y="33"/>
                    <a:pt x="73" y="16"/>
                    <a:pt x="53" y="16"/>
                  </a:cubicBezTo>
                  <a:close/>
                </a:path>
              </a:pathLst>
            </a:custGeom>
            <a:solidFill>
              <a:srgbClr val="494C5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66" name="Rectangle 60"/>
            <p:cNvSpPr>
              <a:spLocks noChangeArrowheads="1"/>
            </p:cNvSpPr>
            <p:nvPr/>
          </p:nvSpPr>
          <p:spPr bwMode="auto">
            <a:xfrm>
              <a:off x="395287" y="411162"/>
              <a:ext cx="176213" cy="22225"/>
            </a:xfrm>
            <a:prstGeom prst="rect">
              <a:avLst/>
            </a:prstGeom>
            <a:solidFill>
              <a:srgbClr val="494C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67" name="Freeform 61"/>
            <p:cNvSpPr/>
            <p:nvPr/>
          </p:nvSpPr>
          <p:spPr bwMode="auto">
            <a:xfrm>
              <a:off x="485775" y="593725"/>
              <a:ext cx="128588" cy="184150"/>
            </a:xfrm>
            <a:custGeom>
              <a:avLst/>
              <a:gdLst>
                <a:gd name="T0" fmla="*/ 128588 w 81"/>
                <a:gd name="T1" fmla="*/ 0 h 116"/>
                <a:gd name="T2" fmla="*/ 0 w 81"/>
                <a:gd name="T3" fmla="*/ 0 h 116"/>
                <a:gd name="T4" fmla="*/ 0 w 81"/>
                <a:gd name="T5" fmla="*/ 184150 h 116"/>
                <a:gd name="T6" fmla="*/ 128588 w 81"/>
                <a:gd name="T7" fmla="*/ 0 h 116"/>
                <a:gd name="T8" fmla="*/ 0 60000 65536"/>
                <a:gd name="T9" fmla="*/ 0 60000 65536"/>
                <a:gd name="T10" fmla="*/ 0 60000 65536"/>
                <a:gd name="T11" fmla="*/ 0 60000 65536"/>
                <a:gd name="T12" fmla="*/ 0 w 81"/>
                <a:gd name="T13" fmla="*/ 0 h 116"/>
                <a:gd name="T14" fmla="*/ 81 w 81"/>
                <a:gd name="T15" fmla="*/ 116 h 116"/>
              </a:gdLst>
              <a:ahLst/>
              <a:cxnLst>
                <a:cxn ang="T8">
                  <a:pos x="T0" y="T1"/>
                </a:cxn>
                <a:cxn ang="T9">
                  <a:pos x="T2" y="T3"/>
                </a:cxn>
                <a:cxn ang="T10">
                  <a:pos x="T4" y="T5"/>
                </a:cxn>
                <a:cxn ang="T11">
                  <a:pos x="T6" y="T7"/>
                </a:cxn>
              </a:cxnLst>
              <a:rect l="T12" t="T13" r="T14" b="T15"/>
              <a:pathLst>
                <a:path w="81" h="116">
                  <a:moveTo>
                    <a:pt x="81" y="0"/>
                  </a:moveTo>
                  <a:lnTo>
                    <a:pt x="0" y="0"/>
                  </a:lnTo>
                  <a:lnTo>
                    <a:pt x="0" y="116"/>
                  </a:lnTo>
                  <a:lnTo>
                    <a:pt x="81" y="0"/>
                  </a:ln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68" name="Freeform 62"/>
            <p:cNvSpPr/>
            <p:nvPr/>
          </p:nvSpPr>
          <p:spPr bwMode="auto">
            <a:xfrm>
              <a:off x="485775" y="593725"/>
              <a:ext cx="300038" cy="525463"/>
            </a:xfrm>
            <a:custGeom>
              <a:avLst/>
              <a:gdLst>
                <a:gd name="T0" fmla="*/ 128588 w 189"/>
                <a:gd name="T1" fmla="*/ 0 h 331"/>
                <a:gd name="T2" fmla="*/ 166688 w 189"/>
                <a:gd name="T3" fmla="*/ 109538 h 331"/>
                <a:gd name="T4" fmla="*/ 69850 w 189"/>
                <a:gd name="T5" fmla="*/ 88900 h 331"/>
                <a:gd name="T6" fmla="*/ 85725 w 189"/>
                <a:gd name="T7" fmla="*/ 117475 h 331"/>
                <a:gd name="T8" fmla="*/ 0 w 189"/>
                <a:gd name="T9" fmla="*/ 201613 h 331"/>
                <a:gd name="T10" fmla="*/ 0 w 189"/>
                <a:gd name="T11" fmla="*/ 525463 h 331"/>
                <a:gd name="T12" fmla="*/ 300038 w 189"/>
                <a:gd name="T13" fmla="*/ 525463 h 331"/>
                <a:gd name="T14" fmla="*/ 300038 w 189"/>
                <a:gd name="T15" fmla="*/ 0 h 331"/>
                <a:gd name="T16" fmla="*/ 128588 w 189"/>
                <a:gd name="T17" fmla="*/ 0 h 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331"/>
                <a:gd name="T29" fmla="*/ 189 w 189"/>
                <a:gd name="T30" fmla="*/ 331 h 3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331">
                  <a:moveTo>
                    <a:pt x="81" y="0"/>
                  </a:moveTo>
                  <a:lnTo>
                    <a:pt x="105" y="69"/>
                  </a:lnTo>
                  <a:lnTo>
                    <a:pt x="44" y="56"/>
                  </a:lnTo>
                  <a:lnTo>
                    <a:pt x="54" y="74"/>
                  </a:lnTo>
                  <a:lnTo>
                    <a:pt x="0" y="127"/>
                  </a:lnTo>
                  <a:lnTo>
                    <a:pt x="0" y="331"/>
                  </a:lnTo>
                  <a:lnTo>
                    <a:pt x="189" y="331"/>
                  </a:lnTo>
                  <a:lnTo>
                    <a:pt x="189" y="0"/>
                  </a:lnTo>
                  <a:lnTo>
                    <a:pt x="81" y="0"/>
                  </a:lnTo>
                  <a:close/>
                </a:path>
              </a:pathLst>
            </a:custGeom>
            <a:solidFill>
              <a:srgbClr val="F268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69" name="Freeform 63"/>
            <p:cNvSpPr/>
            <p:nvPr/>
          </p:nvSpPr>
          <p:spPr bwMode="auto">
            <a:xfrm>
              <a:off x="365125" y="593725"/>
              <a:ext cx="120650" cy="184150"/>
            </a:xfrm>
            <a:custGeom>
              <a:avLst/>
              <a:gdLst>
                <a:gd name="T0" fmla="*/ 120650 w 76"/>
                <a:gd name="T1" fmla="*/ 0 h 116"/>
                <a:gd name="T2" fmla="*/ 0 w 76"/>
                <a:gd name="T3" fmla="*/ 0 h 116"/>
                <a:gd name="T4" fmla="*/ 120650 w 76"/>
                <a:gd name="T5" fmla="*/ 184150 h 116"/>
                <a:gd name="T6" fmla="*/ 120650 w 76"/>
                <a:gd name="T7" fmla="*/ 0 h 116"/>
                <a:gd name="T8" fmla="*/ 0 60000 65536"/>
                <a:gd name="T9" fmla="*/ 0 60000 65536"/>
                <a:gd name="T10" fmla="*/ 0 60000 65536"/>
                <a:gd name="T11" fmla="*/ 0 60000 65536"/>
                <a:gd name="T12" fmla="*/ 0 w 76"/>
                <a:gd name="T13" fmla="*/ 0 h 116"/>
                <a:gd name="T14" fmla="*/ 76 w 76"/>
                <a:gd name="T15" fmla="*/ 116 h 116"/>
              </a:gdLst>
              <a:ahLst/>
              <a:cxnLst>
                <a:cxn ang="T8">
                  <a:pos x="T0" y="T1"/>
                </a:cxn>
                <a:cxn ang="T9">
                  <a:pos x="T2" y="T3"/>
                </a:cxn>
                <a:cxn ang="T10">
                  <a:pos x="T4" y="T5"/>
                </a:cxn>
                <a:cxn ang="T11">
                  <a:pos x="T6" y="T7"/>
                </a:cxn>
              </a:cxnLst>
              <a:rect l="T12" t="T13" r="T14" b="T15"/>
              <a:pathLst>
                <a:path w="76" h="116">
                  <a:moveTo>
                    <a:pt x="76" y="0"/>
                  </a:moveTo>
                  <a:lnTo>
                    <a:pt x="0" y="0"/>
                  </a:lnTo>
                  <a:lnTo>
                    <a:pt x="76" y="116"/>
                  </a:lnTo>
                  <a:lnTo>
                    <a:pt x="7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70" name="Freeform 64"/>
            <p:cNvSpPr/>
            <p:nvPr/>
          </p:nvSpPr>
          <p:spPr bwMode="auto">
            <a:xfrm>
              <a:off x="185737" y="593725"/>
              <a:ext cx="300038" cy="525463"/>
            </a:xfrm>
            <a:custGeom>
              <a:avLst/>
              <a:gdLst>
                <a:gd name="T0" fmla="*/ 217488 w 189"/>
                <a:gd name="T1" fmla="*/ 114300 h 331"/>
                <a:gd name="T2" fmla="*/ 228600 w 189"/>
                <a:gd name="T3" fmla="*/ 88900 h 331"/>
                <a:gd name="T4" fmla="*/ 146050 w 189"/>
                <a:gd name="T5" fmla="*/ 114300 h 331"/>
                <a:gd name="T6" fmla="*/ 179388 w 189"/>
                <a:gd name="T7" fmla="*/ 0 h 331"/>
                <a:gd name="T8" fmla="*/ 0 w 189"/>
                <a:gd name="T9" fmla="*/ 0 h 331"/>
                <a:gd name="T10" fmla="*/ 0 w 189"/>
                <a:gd name="T11" fmla="*/ 525463 h 331"/>
                <a:gd name="T12" fmla="*/ 300038 w 189"/>
                <a:gd name="T13" fmla="*/ 525463 h 331"/>
                <a:gd name="T14" fmla="*/ 300038 w 189"/>
                <a:gd name="T15" fmla="*/ 201613 h 331"/>
                <a:gd name="T16" fmla="*/ 217488 w 189"/>
                <a:gd name="T17" fmla="*/ 114300 h 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331"/>
                <a:gd name="T29" fmla="*/ 189 w 189"/>
                <a:gd name="T30" fmla="*/ 331 h 3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331">
                  <a:moveTo>
                    <a:pt x="137" y="72"/>
                  </a:moveTo>
                  <a:lnTo>
                    <a:pt x="144" y="56"/>
                  </a:lnTo>
                  <a:lnTo>
                    <a:pt x="92" y="72"/>
                  </a:lnTo>
                  <a:lnTo>
                    <a:pt x="113" y="0"/>
                  </a:lnTo>
                  <a:lnTo>
                    <a:pt x="0" y="0"/>
                  </a:lnTo>
                  <a:lnTo>
                    <a:pt x="0" y="331"/>
                  </a:lnTo>
                  <a:lnTo>
                    <a:pt x="189" y="331"/>
                  </a:lnTo>
                  <a:lnTo>
                    <a:pt x="189" y="127"/>
                  </a:lnTo>
                  <a:lnTo>
                    <a:pt x="137" y="72"/>
                  </a:lnTo>
                  <a:close/>
                </a:path>
              </a:pathLst>
            </a:custGeom>
            <a:solidFill>
              <a:srgbClr val="FC7C7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71" name="Freeform 65"/>
            <p:cNvSpPr/>
            <p:nvPr/>
          </p:nvSpPr>
          <p:spPr bwMode="auto">
            <a:xfrm>
              <a:off x="485775" y="593725"/>
              <a:ext cx="166688" cy="201613"/>
            </a:xfrm>
            <a:custGeom>
              <a:avLst/>
              <a:gdLst>
                <a:gd name="T0" fmla="*/ 0 w 105"/>
                <a:gd name="T1" fmla="*/ 201613 h 127"/>
                <a:gd name="T2" fmla="*/ 85725 w 105"/>
                <a:gd name="T3" fmla="*/ 117475 h 127"/>
                <a:gd name="T4" fmla="*/ 69850 w 105"/>
                <a:gd name="T5" fmla="*/ 88900 h 127"/>
                <a:gd name="T6" fmla="*/ 166688 w 105"/>
                <a:gd name="T7" fmla="*/ 109538 h 127"/>
                <a:gd name="T8" fmla="*/ 128588 w 105"/>
                <a:gd name="T9" fmla="*/ 0 h 127"/>
                <a:gd name="T10" fmla="*/ 0 w 105"/>
                <a:gd name="T11" fmla="*/ 184150 h 127"/>
                <a:gd name="T12" fmla="*/ 0 w 105"/>
                <a:gd name="T13" fmla="*/ 201613 h 127"/>
                <a:gd name="T14" fmla="*/ 0 60000 65536"/>
                <a:gd name="T15" fmla="*/ 0 60000 65536"/>
                <a:gd name="T16" fmla="*/ 0 60000 65536"/>
                <a:gd name="T17" fmla="*/ 0 60000 65536"/>
                <a:gd name="T18" fmla="*/ 0 60000 65536"/>
                <a:gd name="T19" fmla="*/ 0 60000 65536"/>
                <a:gd name="T20" fmla="*/ 0 60000 65536"/>
                <a:gd name="T21" fmla="*/ 0 w 105"/>
                <a:gd name="T22" fmla="*/ 0 h 127"/>
                <a:gd name="T23" fmla="*/ 105 w 105"/>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127">
                  <a:moveTo>
                    <a:pt x="0" y="127"/>
                  </a:moveTo>
                  <a:lnTo>
                    <a:pt x="54" y="74"/>
                  </a:lnTo>
                  <a:lnTo>
                    <a:pt x="44" y="56"/>
                  </a:lnTo>
                  <a:lnTo>
                    <a:pt x="105" y="69"/>
                  </a:lnTo>
                  <a:lnTo>
                    <a:pt x="81" y="0"/>
                  </a:lnTo>
                  <a:lnTo>
                    <a:pt x="0" y="116"/>
                  </a:lnTo>
                  <a:lnTo>
                    <a:pt x="0" y="12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72" name="Freeform 66"/>
            <p:cNvSpPr/>
            <p:nvPr/>
          </p:nvSpPr>
          <p:spPr bwMode="auto">
            <a:xfrm>
              <a:off x="331787" y="593725"/>
              <a:ext cx="153988" cy="201613"/>
            </a:xfrm>
            <a:custGeom>
              <a:avLst/>
              <a:gdLst>
                <a:gd name="T0" fmla="*/ 82550 w 97"/>
                <a:gd name="T1" fmla="*/ 88900 h 127"/>
                <a:gd name="T2" fmla="*/ 71438 w 97"/>
                <a:gd name="T3" fmla="*/ 114300 h 127"/>
                <a:gd name="T4" fmla="*/ 153988 w 97"/>
                <a:gd name="T5" fmla="*/ 201613 h 127"/>
                <a:gd name="T6" fmla="*/ 153988 w 97"/>
                <a:gd name="T7" fmla="*/ 184150 h 127"/>
                <a:gd name="T8" fmla="*/ 33338 w 97"/>
                <a:gd name="T9" fmla="*/ 0 h 127"/>
                <a:gd name="T10" fmla="*/ 0 w 97"/>
                <a:gd name="T11" fmla="*/ 114300 h 127"/>
                <a:gd name="T12" fmla="*/ 82550 w 97"/>
                <a:gd name="T13" fmla="*/ 88900 h 127"/>
                <a:gd name="T14" fmla="*/ 0 60000 65536"/>
                <a:gd name="T15" fmla="*/ 0 60000 65536"/>
                <a:gd name="T16" fmla="*/ 0 60000 65536"/>
                <a:gd name="T17" fmla="*/ 0 60000 65536"/>
                <a:gd name="T18" fmla="*/ 0 60000 65536"/>
                <a:gd name="T19" fmla="*/ 0 60000 65536"/>
                <a:gd name="T20" fmla="*/ 0 60000 65536"/>
                <a:gd name="T21" fmla="*/ 0 w 97"/>
                <a:gd name="T22" fmla="*/ 0 h 127"/>
                <a:gd name="T23" fmla="*/ 97 w 97"/>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27">
                  <a:moveTo>
                    <a:pt x="52" y="56"/>
                  </a:moveTo>
                  <a:lnTo>
                    <a:pt x="45" y="72"/>
                  </a:lnTo>
                  <a:lnTo>
                    <a:pt x="97" y="127"/>
                  </a:lnTo>
                  <a:lnTo>
                    <a:pt x="97" y="116"/>
                  </a:lnTo>
                  <a:lnTo>
                    <a:pt x="21" y="0"/>
                  </a:lnTo>
                  <a:lnTo>
                    <a:pt x="0" y="72"/>
                  </a:lnTo>
                  <a:lnTo>
                    <a:pt x="52"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73" name="Rectangle 67"/>
            <p:cNvSpPr>
              <a:spLocks noChangeArrowheads="1"/>
            </p:cNvSpPr>
            <p:nvPr/>
          </p:nvSpPr>
          <p:spPr bwMode="auto">
            <a:xfrm>
              <a:off x="609600" y="815975"/>
              <a:ext cx="119063" cy="166688"/>
            </a:xfrm>
            <a:prstGeom prst="rect">
              <a:avLst/>
            </a:prstGeom>
            <a:solidFill>
              <a:srgbClr val="E3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74" name="Rectangle 68"/>
            <p:cNvSpPr>
              <a:spLocks noChangeArrowheads="1"/>
            </p:cNvSpPr>
            <p:nvPr/>
          </p:nvSpPr>
          <p:spPr bwMode="auto">
            <a:xfrm>
              <a:off x="614362" y="850900"/>
              <a:ext cx="4763" cy="11113"/>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75" name="Freeform 69"/>
            <p:cNvSpPr>
              <a:spLocks noEditPoints="1"/>
            </p:cNvSpPr>
            <p:nvPr/>
          </p:nvSpPr>
          <p:spPr bwMode="auto">
            <a:xfrm>
              <a:off x="631825" y="850900"/>
              <a:ext cx="79375" cy="11113"/>
            </a:xfrm>
            <a:custGeom>
              <a:avLst/>
              <a:gdLst>
                <a:gd name="T0" fmla="*/ 79375 w 50"/>
                <a:gd name="T1" fmla="*/ 11113 h 7"/>
                <a:gd name="T2" fmla="*/ 66675 w 50"/>
                <a:gd name="T3" fmla="*/ 11113 h 7"/>
                <a:gd name="T4" fmla="*/ 66675 w 50"/>
                <a:gd name="T5" fmla="*/ 0 h 7"/>
                <a:gd name="T6" fmla="*/ 79375 w 50"/>
                <a:gd name="T7" fmla="*/ 0 h 7"/>
                <a:gd name="T8" fmla="*/ 79375 w 50"/>
                <a:gd name="T9" fmla="*/ 11113 h 7"/>
                <a:gd name="T10" fmla="*/ 57150 w 50"/>
                <a:gd name="T11" fmla="*/ 11113 h 7"/>
                <a:gd name="T12" fmla="*/ 46038 w 50"/>
                <a:gd name="T13" fmla="*/ 11113 h 7"/>
                <a:gd name="T14" fmla="*/ 46038 w 50"/>
                <a:gd name="T15" fmla="*/ 0 h 7"/>
                <a:gd name="T16" fmla="*/ 57150 w 50"/>
                <a:gd name="T17" fmla="*/ 0 h 7"/>
                <a:gd name="T18" fmla="*/ 57150 w 50"/>
                <a:gd name="T19" fmla="*/ 11113 h 7"/>
                <a:gd name="T20" fmla="*/ 33338 w 50"/>
                <a:gd name="T21" fmla="*/ 11113 h 7"/>
                <a:gd name="T22" fmla="*/ 22225 w 50"/>
                <a:gd name="T23" fmla="*/ 11113 h 7"/>
                <a:gd name="T24" fmla="*/ 22225 w 50"/>
                <a:gd name="T25" fmla="*/ 0 h 7"/>
                <a:gd name="T26" fmla="*/ 33338 w 50"/>
                <a:gd name="T27" fmla="*/ 0 h 7"/>
                <a:gd name="T28" fmla="*/ 33338 w 50"/>
                <a:gd name="T29" fmla="*/ 11113 h 7"/>
                <a:gd name="T30" fmla="*/ 11113 w 50"/>
                <a:gd name="T31" fmla="*/ 11113 h 7"/>
                <a:gd name="T32" fmla="*/ 0 w 50"/>
                <a:gd name="T33" fmla="*/ 11113 h 7"/>
                <a:gd name="T34" fmla="*/ 0 w 50"/>
                <a:gd name="T35" fmla="*/ 0 h 7"/>
                <a:gd name="T36" fmla="*/ 11113 w 50"/>
                <a:gd name="T37" fmla="*/ 0 h 7"/>
                <a:gd name="T38" fmla="*/ 11113 w 50"/>
                <a:gd name="T39" fmla="*/ 11113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7"/>
                <a:gd name="T62" fmla="*/ 50 w 50"/>
                <a:gd name="T63" fmla="*/ 7 h 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7">
                  <a:moveTo>
                    <a:pt x="50" y="7"/>
                  </a:moveTo>
                  <a:lnTo>
                    <a:pt x="42" y="7"/>
                  </a:lnTo>
                  <a:lnTo>
                    <a:pt x="42" y="0"/>
                  </a:lnTo>
                  <a:lnTo>
                    <a:pt x="50" y="0"/>
                  </a:lnTo>
                  <a:lnTo>
                    <a:pt x="50" y="7"/>
                  </a:lnTo>
                  <a:close/>
                  <a:moveTo>
                    <a:pt x="36" y="7"/>
                  </a:moveTo>
                  <a:lnTo>
                    <a:pt x="29" y="7"/>
                  </a:lnTo>
                  <a:lnTo>
                    <a:pt x="29" y="0"/>
                  </a:lnTo>
                  <a:lnTo>
                    <a:pt x="36" y="0"/>
                  </a:lnTo>
                  <a:lnTo>
                    <a:pt x="36" y="7"/>
                  </a:lnTo>
                  <a:close/>
                  <a:moveTo>
                    <a:pt x="21" y="7"/>
                  </a:moveTo>
                  <a:lnTo>
                    <a:pt x="14" y="7"/>
                  </a:lnTo>
                  <a:lnTo>
                    <a:pt x="14" y="0"/>
                  </a:lnTo>
                  <a:lnTo>
                    <a:pt x="21" y="0"/>
                  </a:lnTo>
                  <a:lnTo>
                    <a:pt x="21" y="7"/>
                  </a:lnTo>
                  <a:close/>
                  <a:moveTo>
                    <a:pt x="7" y="7"/>
                  </a:moveTo>
                  <a:lnTo>
                    <a:pt x="0" y="7"/>
                  </a:lnTo>
                  <a:lnTo>
                    <a:pt x="0" y="0"/>
                  </a:lnTo>
                  <a:lnTo>
                    <a:pt x="7" y="0"/>
                  </a:lnTo>
                  <a:lnTo>
                    <a:pt x="7" y="7"/>
                  </a:lnTo>
                  <a:close/>
                </a:path>
              </a:pathLst>
            </a:custGeom>
            <a:solidFill>
              <a:srgbClr val="FFC9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76" name="Rectangle 70"/>
            <p:cNvSpPr>
              <a:spLocks noChangeArrowheads="1"/>
            </p:cNvSpPr>
            <p:nvPr/>
          </p:nvSpPr>
          <p:spPr bwMode="auto">
            <a:xfrm>
              <a:off x="722312" y="850900"/>
              <a:ext cx="6350" cy="11113"/>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77" name="Rectangle 71"/>
            <p:cNvSpPr>
              <a:spLocks noChangeArrowheads="1"/>
            </p:cNvSpPr>
            <p:nvPr/>
          </p:nvSpPr>
          <p:spPr bwMode="auto">
            <a:xfrm>
              <a:off x="0" y="242887"/>
              <a:ext cx="958850" cy="53975"/>
            </a:xfrm>
            <a:prstGeom prst="rect">
              <a:avLst/>
            </a:prstGeom>
            <a:solidFill>
              <a:srgbClr val="69BC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78" name="Freeform 72"/>
            <p:cNvSpPr/>
            <p:nvPr/>
          </p:nvSpPr>
          <p:spPr bwMode="auto">
            <a:xfrm>
              <a:off x="153987" y="0"/>
              <a:ext cx="671513" cy="242888"/>
            </a:xfrm>
            <a:custGeom>
              <a:avLst/>
              <a:gdLst>
                <a:gd name="T0" fmla="*/ 631825 w 423"/>
                <a:gd name="T1" fmla="*/ 242888 h 153"/>
                <a:gd name="T2" fmla="*/ 671513 w 423"/>
                <a:gd name="T3" fmla="*/ 0 h 153"/>
                <a:gd name="T4" fmla="*/ 0 w 423"/>
                <a:gd name="T5" fmla="*/ 0 h 153"/>
                <a:gd name="T6" fmla="*/ 31750 w 423"/>
                <a:gd name="T7" fmla="*/ 242888 h 153"/>
                <a:gd name="T8" fmla="*/ 631825 w 423"/>
                <a:gd name="T9" fmla="*/ 242888 h 153"/>
                <a:gd name="T10" fmla="*/ 0 60000 65536"/>
                <a:gd name="T11" fmla="*/ 0 60000 65536"/>
                <a:gd name="T12" fmla="*/ 0 60000 65536"/>
                <a:gd name="T13" fmla="*/ 0 60000 65536"/>
                <a:gd name="T14" fmla="*/ 0 60000 65536"/>
                <a:gd name="T15" fmla="*/ 0 w 423"/>
                <a:gd name="T16" fmla="*/ 0 h 153"/>
                <a:gd name="T17" fmla="*/ 423 w 423"/>
                <a:gd name="T18" fmla="*/ 153 h 153"/>
              </a:gdLst>
              <a:ahLst/>
              <a:cxnLst>
                <a:cxn ang="T10">
                  <a:pos x="T0" y="T1"/>
                </a:cxn>
                <a:cxn ang="T11">
                  <a:pos x="T2" y="T3"/>
                </a:cxn>
                <a:cxn ang="T12">
                  <a:pos x="T4" y="T5"/>
                </a:cxn>
                <a:cxn ang="T13">
                  <a:pos x="T6" y="T7"/>
                </a:cxn>
                <a:cxn ang="T14">
                  <a:pos x="T8" y="T9"/>
                </a:cxn>
              </a:cxnLst>
              <a:rect l="T15" t="T16" r="T17" b="T18"/>
              <a:pathLst>
                <a:path w="423" h="153">
                  <a:moveTo>
                    <a:pt x="398" y="153"/>
                  </a:moveTo>
                  <a:lnTo>
                    <a:pt x="423" y="0"/>
                  </a:lnTo>
                  <a:lnTo>
                    <a:pt x="0" y="0"/>
                  </a:lnTo>
                  <a:lnTo>
                    <a:pt x="20" y="153"/>
                  </a:lnTo>
                  <a:lnTo>
                    <a:pt x="398" y="153"/>
                  </a:lnTo>
                  <a:close/>
                </a:path>
              </a:pathLst>
            </a:custGeom>
            <a:solidFill>
              <a:srgbClr val="9AC9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11413" name="组合 172"/>
          <p:cNvGrpSpPr/>
          <p:nvPr/>
        </p:nvGrpSpPr>
        <p:grpSpPr bwMode="auto">
          <a:xfrm>
            <a:off x="5094818" y="3718985"/>
            <a:ext cx="772583" cy="1138767"/>
            <a:chOff x="0" y="0"/>
            <a:chExt cx="847725" cy="1252538"/>
          </a:xfrm>
        </p:grpSpPr>
        <p:sp>
          <p:nvSpPr>
            <p:cNvPr id="8247" name="Rectangle 73"/>
            <p:cNvSpPr>
              <a:spLocks noChangeArrowheads="1"/>
            </p:cNvSpPr>
            <p:nvPr/>
          </p:nvSpPr>
          <p:spPr bwMode="auto">
            <a:xfrm>
              <a:off x="414338" y="727075"/>
              <a:ext cx="300038" cy="525463"/>
            </a:xfrm>
            <a:prstGeom prst="rect">
              <a:avLst/>
            </a:prstGeom>
            <a:solidFill>
              <a:srgbClr val="FFA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48" name="Rectangle 74"/>
            <p:cNvSpPr>
              <a:spLocks noChangeArrowheads="1"/>
            </p:cNvSpPr>
            <p:nvPr/>
          </p:nvSpPr>
          <p:spPr bwMode="auto">
            <a:xfrm>
              <a:off x="114300" y="727075"/>
              <a:ext cx="300038" cy="525463"/>
            </a:xfrm>
            <a:prstGeom prst="rect">
              <a:avLst/>
            </a:prstGeom>
            <a:solidFill>
              <a:srgbClr val="FFC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49" name="Freeform 75"/>
            <p:cNvSpPr/>
            <p:nvPr/>
          </p:nvSpPr>
          <p:spPr bwMode="auto">
            <a:xfrm>
              <a:off x="414338" y="727075"/>
              <a:ext cx="300038" cy="525463"/>
            </a:xfrm>
            <a:custGeom>
              <a:avLst/>
              <a:gdLst>
                <a:gd name="T0" fmla="*/ 300038 w 189"/>
                <a:gd name="T1" fmla="*/ 263525 h 331"/>
                <a:gd name="T2" fmla="*/ 204788 w 189"/>
                <a:gd name="T3" fmla="*/ 263525 h 331"/>
                <a:gd name="T4" fmla="*/ 207963 w 189"/>
                <a:gd name="T5" fmla="*/ 0 h 331"/>
                <a:gd name="T6" fmla="*/ 128588 w 189"/>
                <a:gd name="T7" fmla="*/ 0 h 331"/>
                <a:gd name="T8" fmla="*/ 128588 w 189"/>
                <a:gd name="T9" fmla="*/ 206375 h 331"/>
                <a:gd name="T10" fmla="*/ 0 w 189"/>
                <a:gd name="T11" fmla="*/ 206375 h 331"/>
                <a:gd name="T12" fmla="*/ 0 w 189"/>
                <a:gd name="T13" fmla="*/ 525463 h 331"/>
                <a:gd name="T14" fmla="*/ 300038 w 189"/>
                <a:gd name="T15" fmla="*/ 525463 h 331"/>
                <a:gd name="T16" fmla="*/ 300038 w 189"/>
                <a:gd name="T17" fmla="*/ 263525 h 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331"/>
                <a:gd name="T29" fmla="*/ 189 w 189"/>
                <a:gd name="T30" fmla="*/ 331 h 3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331">
                  <a:moveTo>
                    <a:pt x="189" y="166"/>
                  </a:moveTo>
                  <a:lnTo>
                    <a:pt x="129" y="166"/>
                  </a:lnTo>
                  <a:lnTo>
                    <a:pt x="131" y="0"/>
                  </a:lnTo>
                  <a:lnTo>
                    <a:pt x="81" y="0"/>
                  </a:lnTo>
                  <a:lnTo>
                    <a:pt x="81" y="130"/>
                  </a:lnTo>
                  <a:lnTo>
                    <a:pt x="0" y="130"/>
                  </a:lnTo>
                  <a:lnTo>
                    <a:pt x="0" y="331"/>
                  </a:lnTo>
                  <a:lnTo>
                    <a:pt x="189" y="331"/>
                  </a:lnTo>
                  <a:lnTo>
                    <a:pt x="189" y="166"/>
                  </a:lnTo>
                  <a:close/>
                </a:path>
              </a:pathLst>
            </a:custGeom>
            <a:solidFill>
              <a:srgbClr val="595C6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50" name="Freeform 76"/>
            <p:cNvSpPr/>
            <p:nvPr/>
          </p:nvSpPr>
          <p:spPr bwMode="auto">
            <a:xfrm>
              <a:off x="114300" y="727075"/>
              <a:ext cx="300038" cy="525463"/>
            </a:xfrm>
            <a:custGeom>
              <a:avLst/>
              <a:gdLst>
                <a:gd name="T0" fmla="*/ 166688 w 189"/>
                <a:gd name="T1" fmla="*/ 206375 h 331"/>
                <a:gd name="T2" fmla="*/ 166688 w 189"/>
                <a:gd name="T3" fmla="*/ 0 h 331"/>
                <a:gd name="T4" fmla="*/ 77788 w 189"/>
                <a:gd name="T5" fmla="*/ 0 h 331"/>
                <a:gd name="T6" fmla="*/ 74613 w 189"/>
                <a:gd name="T7" fmla="*/ 263525 h 331"/>
                <a:gd name="T8" fmla="*/ 0 w 189"/>
                <a:gd name="T9" fmla="*/ 263525 h 331"/>
                <a:gd name="T10" fmla="*/ 0 w 189"/>
                <a:gd name="T11" fmla="*/ 525463 h 331"/>
                <a:gd name="T12" fmla="*/ 300038 w 189"/>
                <a:gd name="T13" fmla="*/ 525463 h 331"/>
                <a:gd name="T14" fmla="*/ 300038 w 189"/>
                <a:gd name="T15" fmla="*/ 206375 h 331"/>
                <a:gd name="T16" fmla="*/ 166688 w 189"/>
                <a:gd name="T17" fmla="*/ 206375 h 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331"/>
                <a:gd name="T29" fmla="*/ 189 w 189"/>
                <a:gd name="T30" fmla="*/ 331 h 3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331">
                  <a:moveTo>
                    <a:pt x="105" y="130"/>
                  </a:moveTo>
                  <a:lnTo>
                    <a:pt x="105" y="0"/>
                  </a:lnTo>
                  <a:lnTo>
                    <a:pt x="49" y="0"/>
                  </a:lnTo>
                  <a:lnTo>
                    <a:pt x="47" y="166"/>
                  </a:lnTo>
                  <a:lnTo>
                    <a:pt x="0" y="166"/>
                  </a:lnTo>
                  <a:lnTo>
                    <a:pt x="0" y="331"/>
                  </a:lnTo>
                  <a:lnTo>
                    <a:pt x="189" y="331"/>
                  </a:lnTo>
                  <a:lnTo>
                    <a:pt x="189" y="130"/>
                  </a:lnTo>
                  <a:lnTo>
                    <a:pt x="105" y="130"/>
                  </a:lnTo>
                  <a:close/>
                </a:path>
              </a:pathLst>
            </a:custGeom>
            <a:solidFill>
              <a:srgbClr val="6A6E7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51" name="Freeform 77"/>
            <p:cNvSpPr/>
            <p:nvPr/>
          </p:nvSpPr>
          <p:spPr bwMode="auto">
            <a:xfrm>
              <a:off x="714375" y="533400"/>
              <a:ext cx="133350" cy="142875"/>
            </a:xfrm>
            <a:custGeom>
              <a:avLst/>
              <a:gdLst>
                <a:gd name="T0" fmla="*/ 36236 w 92"/>
                <a:gd name="T1" fmla="*/ 0 h 100"/>
                <a:gd name="T2" fmla="*/ 111608 w 92"/>
                <a:gd name="T3" fmla="*/ 111443 h 100"/>
                <a:gd name="T4" fmla="*/ 0 w 92"/>
                <a:gd name="T5" fmla="*/ 122873 h 100"/>
                <a:gd name="T6" fmla="*/ 0 w 92"/>
                <a:gd name="T7" fmla="*/ 5715 h 100"/>
                <a:gd name="T8" fmla="*/ 36236 w 92"/>
                <a:gd name="T9" fmla="*/ 0 h 100"/>
                <a:gd name="T10" fmla="*/ 0 60000 65536"/>
                <a:gd name="T11" fmla="*/ 0 60000 65536"/>
                <a:gd name="T12" fmla="*/ 0 60000 65536"/>
                <a:gd name="T13" fmla="*/ 0 60000 65536"/>
                <a:gd name="T14" fmla="*/ 0 60000 65536"/>
                <a:gd name="T15" fmla="*/ 0 w 92"/>
                <a:gd name="T16" fmla="*/ 0 h 100"/>
                <a:gd name="T17" fmla="*/ 92 w 92"/>
                <a:gd name="T18" fmla="*/ 100 h 100"/>
              </a:gdLst>
              <a:ahLst/>
              <a:cxnLst>
                <a:cxn ang="T10">
                  <a:pos x="T0" y="T1"/>
                </a:cxn>
                <a:cxn ang="T11">
                  <a:pos x="T2" y="T3"/>
                </a:cxn>
                <a:cxn ang="T12">
                  <a:pos x="T4" y="T5"/>
                </a:cxn>
                <a:cxn ang="T13">
                  <a:pos x="T6" y="T7"/>
                </a:cxn>
                <a:cxn ang="T14">
                  <a:pos x="T8" y="T9"/>
                </a:cxn>
              </a:cxnLst>
              <a:rect l="T15" t="T16" r="T17" b="T18"/>
              <a:pathLst>
                <a:path w="92" h="100">
                  <a:moveTo>
                    <a:pt x="25" y="0"/>
                  </a:moveTo>
                  <a:cubicBezTo>
                    <a:pt x="25" y="0"/>
                    <a:pt x="92" y="63"/>
                    <a:pt x="77" y="78"/>
                  </a:cubicBezTo>
                  <a:cubicBezTo>
                    <a:pt x="56" y="100"/>
                    <a:pt x="0" y="86"/>
                    <a:pt x="0" y="86"/>
                  </a:cubicBezTo>
                  <a:cubicBezTo>
                    <a:pt x="0" y="4"/>
                    <a:pt x="0" y="4"/>
                    <a:pt x="0" y="4"/>
                  </a:cubicBezTo>
                  <a:lnTo>
                    <a:pt x="25" y="0"/>
                  </a:lnTo>
                  <a:close/>
                </a:path>
              </a:pathLst>
            </a:custGeom>
            <a:solidFill>
              <a:srgbClr val="D6603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52" name="Freeform 78"/>
            <p:cNvSpPr/>
            <p:nvPr/>
          </p:nvSpPr>
          <p:spPr bwMode="auto">
            <a:xfrm>
              <a:off x="47625" y="203200"/>
              <a:ext cx="366713" cy="523875"/>
            </a:xfrm>
            <a:custGeom>
              <a:avLst/>
              <a:gdLst>
                <a:gd name="T0" fmla="*/ 66413 w 254"/>
                <a:gd name="T1" fmla="*/ 0 h 364"/>
                <a:gd name="T2" fmla="*/ 66413 w 254"/>
                <a:gd name="T3" fmla="*/ 279208 h 364"/>
                <a:gd name="T4" fmla="*/ 56306 w 254"/>
                <a:gd name="T5" fmla="*/ 279208 h 364"/>
                <a:gd name="T6" fmla="*/ 0 w 254"/>
                <a:gd name="T7" fmla="*/ 336777 h 364"/>
                <a:gd name="T8" fmla="*/ 56306 w 254"/>
                <a:gd name="T9" fmla="*/ 392906 h 364"/>
                <a:gd name="T10" fmla="*/ 66413 w 254"/>
                <a:gd name="T11" fmla="*/ 392906 h 364"/>
                <a:gd name="T12" fmla="*/ 66413 w 254"/>
                <a:gd name="T13" fmla="*/ 523875 h 364"/>
                <a:gd name="T14" fmla="*/ 366713 w 254"/>
                <a:gd name="T15" fmla="*/ 523875 h 364"/>
                <a:gd name="T16" fmla="*/ 366713 w 254"/>
                <a:gd name="T17" fmla="*/ 392906 h 364"/>
                <a:gd name="T18" fmla="*/ 366713 w 254"/>
                <a:gd name="T19" fmla="*/ 279208 h 364"/>
                <a:gd name="T20" fmla="*/ 366713 w 254"/>
                <a:gd name="T21" fmla="*/ 0 h 364"/>
                <a:gd name="T22" fmla="*/ 66413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53" name="Freeform 79"/>
            <p:cNvSpPr/>
            <p:nvPr/>
          </p:nvSpPr>
          <p:spPr bwMode="auto">
            <a:xfrm>
              <a:off x="414338" y="203200"/>
              <a:ext cx="366713" cy="523875"/>
            </a:xfrm>
            <a:custGeom>
              <a:avLst/>
              <a:gdLst>
                <a:gd name="T0" fmla="*/ 310407 w 254"/>
                <a:gd name="T1" fmla="*/ 279208 h 364"/>
                <a:gd name="T2" fmla="*/ 300300 w 254"/>
                <a:gd name="T3" fmla="*/ 279208 h 364"/>
                <a:gd name="T4" fmla="*/ 300300 w 254"/>
                <a:gd name="T5" fmla="*/ 0 h 364"/>
                <a:gd name="T6" fmla="*/ 0 w 254"/>
                <a:gd name="T7" fmla="*/ 0 h 364"/>
                <a:gd name="T8" fmla="*/ 0 w 254"/>
                <a:gd name="T9" fmla="*/ 279208 h 364"/>
                <a:gd name="T10" fmla="*/ 0 w 254"/>
                <a:gd name="T11" fmla="*/ 392906 h 364"/>
                <a:gd name="T12" fmla="*/ 0 w 254"/>
                <a:gd name="T13" fmla="*/ 523875 h 364"/>
                <a:gd name="T14" fmla="*/ 300300 w 254"/>
                <a:gd name="T15" fmla="*/ 523875 h 364"/>
                <a:gd name="T16" fmla="*/ 300300 w 254"/>
                <a:gd name="T17" fmla="*/ 392906 h 364"/>
                <a:gd name="T18" fmla="*/ 310407 w 254"/>
                <a:gd name="T19" fmla="*/ 392906 h 364"/>
                <a:gd name="T20" fmla="*/ 366713 w 254"/>
                <a:gd name="T21" fmla="*/ 336777 h 364"/>
                <a:gd name="T22" fmla="*/ 310407 w 254"/>
                <a:gd name="T23" fmla="*/ 279208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54" name="Freeform 80"/>
            <p:cNvSpPr/>
            <p:nvPr/>
          </p:nvSpPr>
          <p:spPr bwMode="auto">
            <a:xfrm>
              <a:off x="676275" y="404812"/>
              <a:ext cx="123825" cy="93663"/>
            </a:xfrm>
            <a:custGeom>
              <a:avLst/>
              <a:gdLst>
                <a:gd name="T0" fmla="*/ 18718 w 86"/>
                <a:gd name="T1" fmla="*/ 0 h 65"/>
                <a:gd name="T2" fmla="*/ 123825 w 86"/>
                <a:gd name="T3" fmla="*/ 60521 h 65"/>
                <a:gd name="T4" fmla="*/ 38875 w 86"/>
                <a:gd name="T5" fmla="*/ 77812 h 65"/>
                <a:gd name="T6" fmla="*/ 0 w 86"/>
                <a:gd name="T7" fmla="*/ 4323 h 65"/>
                <a:gd name="T8" fmla="*/ 18718 w 86"/>
                <a:gd name="T9" fmla="*/ 0 h 65"/>
                <a:gd name="T10" fmla="*/ 0 60000 65536"/>
                <a:gd name="T11" fmla="*/ 0 60000 65536"/>
                <a:gd name="T12" fmla="*/ 0 60000 65536"/>
                <a:gd name="T13" fmla="*/ 0 60000 65536"/>
                <a:gd name="T14" fmla="*/ 0 60000 65536"/>
                <a:gd name="T15" fmla="*/ 0 w 86"/>
                <a:gd name="T16" fmla="*/ 0 h 65"/>
                <a:gd name="T17" fmla="*/ 86 w 86"/>
                <a:gd name="T18" fmla="*/ 65 h 65"/>
              </a:gdLst>
              <a:ahLst/>
              <a:cxnLst>
                <a:cxn ang="T10">
                  <a:pos x="T0" y="T1"/>
                </a:cxn>
                <a:cxn ang="T11">
                  <a:pos x="T2" y="T3"/>
                </a:cxn>
                <a:cxn ang="T12">
                  <a:pos x="T4" y="T5"/>
                </a:cxn>
                <a:cxn ang="T13">
                  <a:pos x="T6" y="T7"/>
                </a:cxn>
                <a:cxn ang="T14">
                  <a:pos x="T8" y="T9"/>
                </a:cxn>
              </a:cxnLst>
              <a:rect l="T15" t="T16" r="T17" b="T18"/>
              <a:pathLst>
                <a:path w="86" h="65">
                  <a:moveTo>
                    <a:pt x="13" y="0"/>
                  </a:moveTo>
                  <a:cubicBezTo>
                    <a:pt x="31" y="30"/>
                    <a:pt x="63" y="51"/>
                    <a:pt x="86" y="42"/>
                  </a:cubicBezTo>
                  <a:cubicBezTo>
                    <a:pt x="67" y="65"/>
                    <a:pt x="41" y="62"/>
                    <a:pt x="27" y="54"/>
                  </a:cubicBezTo>
                  <a:cubicBezTo>
                    <a:pt x="0" y="3"/>
                    <a:pt x="0" y="3"/>
                    <a:pt x="0" y="3"/>
                  </a:cubicBezTo>
                  <a:lnTo>
                    <a:pt x="13" y="0"/>
                  </a:lnTo>
                  <a:close/>
                </a:path>
              </a:pathLst>
            </a:custGeom>
            <a:solidFill>
              <a:srgbClr val="F1AA2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55" name="Freeform 81"/>
            <p:cNvSpPr/>
            <p:nvPr/>
          </p:nvSpPr>
          <p:spPr bwMode="auto">
            <a:xfrm>
              <a:off x="0" y="395287"/>
              <a:ext cx="155575" cy="120650"/>
            </a:xfrm>
            <a:custGeom>
              <a:avLst/>
              <a:gdLst>
                <a:gd name="T0" fmla="*/ 155575 w 108"/>
                <a:gd name="T1" fmla="*/ 2907 h 83"/>
                <a:gd name="T2" fmla="*/ 115241 w 108"/>
                <a:gd name="T3" fmla="*/ 87217 h 83"/>
                <a:gd name="T4" fmla="*/ 0 w 108"/>
                <a:gd name="T5" fmla="*/ 69773 h 83"/>
                <a:gd name="T6" fmla="*/ 115241 w 108"/>
                <a:gd name="T7" fmla="*/ 0 h 83"/>
                <a:gd name="T8" fmla="*/ 155575 w 108"/>
                <a:gd name="T9" fmla="*/ 2907 h 83"/>
                <a:gd name="T10" fmla="*/ 0 60000 65536"/>
                <a:gd name="T11" fmla="*/ 0 60000 65536"/>
                <a:gd name="T12" fmla="*/ 0 60000 65536"/>
                <a:gd name="T13" fmla="*/ 0 60000 65536"/>
                <a:gd name="T14" fmla="*/ 0 60000 65536"/>
                <a:gd name="T15" fmla="*/ 0 w 108"/>
                <a:gd name="T16" fmla="*/ 0 h 83"/>
                <a:gd name="T17" fmla="*/ 108 w 108"/>
                <a:gd name="T18" fmla="*/ 83 h 83"/>
              </a:gdLst>
              <a:ahLst/>
              <a:cxnLst>
                <a:cxn ang="T10">
                  <a:pos x="T0" y="T1"/>
                </a:cxn>
                <a:cxn ang="T11">
                  <a:pos x="T2" y="T3"/>
                </a:cxn>
                <a:cxn ang="T12">
                  <a:pos x="T4" y="T5"/>
                </a:cxn>
                <a:cxn ang="T13">
                  <a:pos x="T6" y="T7"/>
                </a:cxn>
                <a:cxn ang="T14">
                  <a:pos x="T8" y="T9"/>
                </a:cxn>
              </a:cxnLst>
              <a:rect l="T15" t="T16" r="T17" b="T18"/>
              <a:pathLst>
                <a:path w="108" h="83">
                  <a:moveTo>
                    <a:pt x="108" y="2"/>
                  </a:moveTo>
                  <a:cubicBezTo>
                    <a:pt x="80" y="60"/>
                    <a:pt x="80" y="60"/>
                    <a:pt x="80" y="60"/>
                  </a:cubicBezTo>
                  <a:cubicBezTo>
                    <a:pt x="67" y="78"/>
                    <a:pt x="19" y="83"/>
                    <a:pt x="0" y="48"/>
                  </a:cubicBezTo>
                  <a:cubicBezTo>
                    <a:pt x="39" y="59"/>
                    <a:pt x="76" y="30"/>
                    <a:pt x="80" y="0"/>
                  </a:cubicBezTo>
                  <a:lnTo>
                    <a:pt x="108" y="2"/>
                  </a:lnTo>
                  <a:close/>
                </a:path>
              </a:pathLst>
            </a:custGeom>
            <a:solidFill>
              <a:srgbClr val="F1AA2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56" name="Freeform 82"/>
            <p:cNvSpPr/>
            <p:nvPr/>
          </p:nvSpPr>
          <p:spPr bwMode="auto">
            <a:xfrm>
              <a:off x="153988" y="184150"/>
              <a:ext cx="560388" cy="306388"/>
            </a:xfrm>
            <a:custGeom>
              <a:avLst/>
              <a:gdLst>
                <a:gd name="T0" fmla="*/ 1441 w 389"/>
                <a:gd name="T1" fmla="*/ 214328 h 213"/>
                <a:gd name="T2" fmla="*/ 77792 w 389"/>
                <a:gd name="T3" fmla="*/ 306388 h 213"/>
                <a:gd name="T4" fmla="*/ 129653 w 389"/>
                <a:gd name="T5" fmla="*/ 185559 h 213"/>
                <a:gd name="T6" fmla="*/ 203123 w 389"/>
                <a:gd name="T7" fmla="*/ 263235 h 213"/>
                <a:gd name="T8" fmla="*/ 252103 w 389"/>
                <a:gd name="T9" fmla="*/ 185559 h 213"/>
                <a:gd name="T10" fmla="*/ 299642 w 389"/>
                <a:gd name="T11" fmla="*/ 280496 h 213"/>
                <a:gd name="T12" fmla="*/ 371671 w 389"/>
                <a:gd name="T13" fmla="*/ 185559 h 213"/>
                <a:gd name="T14" fmla="*/ 387518 w 389"/>
                <a:gd name="T15" fmla="*/ 264673 h 213"/>
                <a:gd name="T16" fmla="*/ 443701 w 389"/>
                <a:gd name="T17" fmla="*/ 185559 h 213"/>
                <a:gd name="T18" fmla="*/ 486918 w 389"/>
                <a:gd name="T19" fmla="*/ 264673 h 213"/>
                <a:gd name="T20" fmla="*/ 560388 w 389"/>
                <a:gd name="T21" fmla="*/ 185559 h 213"/>
                <a:gd name="T22" fmla="*/ 280914 w 389"/>
                <a:gd name="T23" fmla="*/ 1438 h 213"/>
                <a:gd name="T24" fmla="*/ 1441 w 389"/>
                <a:gd name="T25" fmla="*/ 214328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9"/>
                <a:gd name="T40" fmla="*/ 0 h 213"/>
                <a:gd name="T41" fmla="*/ 389 w 389"/>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9" h="213">
                  <a:moveTo>
                    <a:pt x="1" y="149"/>
                  </a:moveTo>
                  <a:cubicBezTo>
                    <a:pt x="13" y="181"/>
                    <a:pt x="30" y="203"/>
                    <a:pt x="54" y="213"/>
                  </a:cubicBezTo>
                  <a:cubicBezTo>
                    <a:pt x="50" y="184"/>
                    <a:pt x="60" y="156"/>
                    <a:pt x="90" y="129"/>
                  </a:cubicBezTo>
                  <a:cubicBezTo>
                    <a:pt x="99" y="153"/>
                    <a:pt x="114" y="173"/>
                    <a:pt x="141" y="183"/>
                  </a:cubicBezTo>
                  <a:cubicBezTo>
                    <a:pt x="140" y="162"/>
                    <a:pt x="151" y="143"/>
                    <a:pt x="175" y="129"/>
                  </a:cubicBezTo>
                  <a:cubicBezTo>
                    <a:pt x="177" y="158"/>
                    <a:pt x="188" y="180"/>
                    <a:pt x="208" y="195"/>
                  </a:cubicBezTo>
                  <a:cubicBezTo>
                    <a:pt x="209" y="168"/>
                    <a:pt x="224" y="146"/>
                    <a:pt x="258" y="129"/>
                  </a:cubicBezTo>
                  <a:cubicBezTo>
                    <a:pt x="270" y="147"/>
                    <a:pt x="274" y="165"/>
                    <a:pt x="269" y="184"/>
                  </a:cubicBezTo>
                  <a:cubicBezTo>
                    <a:pt x="290" y="172"/>
                    <a:pt x="303" y="155"/>
                    <a:pt x="308" y="129"/>
                  </a:cubicBezTo>
                  <a:cubicBezTo>
                    <a:pt x="327" y="140"/>
                    <a:pt x="339" y="157"/>
                    <a:pt x="338" y="184"/>
                  </a:cubicBezTo>
                  <a:cubicBezTo>
                    <a:pt x="365" y="178"/>
                    <a:pt x="378" y="154"/>
                    <a:pt x="389" y="129"/>
                  </a:cubicBezTo>
                  <a:cubicBezTo>
                    <a:pt x="356" y="51"/>
                    <a:pt x="308" y="0"/>
                    <a:pt x="195" y="1"/>
                  </a:cubicBezTo>
                  <a:cubicBezTo>
                    <a:pt x="54" y="2"/>
                    <a:pt x="0" y="58"/>
                    <a:pt x="1" y="149"/>
                  </a:cubicBezTo>
                  <a:close/>
                </a:path>
              </a:pathLst>
            </a:custGeom>
            <a:solidFill>
              <a:srgbClr val="F1AA2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57" name="Freeform 83"/>
            <p:cNvSpPr>
              <a:spLocks noEditPoints="1"/>
            </p:cNvSpPr>
            <p:nvPr/>
          </p:nvSpPr>
          <p:spPr bwMode="auto">
            <a:xfrm>
              <a:off x="49213" y="0"/>
              <a:ext cx="709613" cy="430213"/>
            </a:xfrm>
            <a:custGeom>
              <a:avLst/>
              <a:gdLst>
                <a:gd name="T0" fmla="*/ 664902 w 492"/>
                <a:gd name="T1" fmla="*/ 116546 h 299"/>
                <a:gd name="T2" fmla="*/ 47596 w 492"/>
                <a:gd name="T3" fmla="*/ 116546 h 299"/>
                <a:gd name="T4" fmla="*/ 47596 w 492"/>
                <a:gd name="T5" fmla="*/ 430213 h 299"/>
                <a:gd name="T6" fmla="*/ 664902 w 492"/>
                <a:gd name="T7" fmla="*/ 430213 h 299"/>
                <a:gd name="T8" fmla="*/ 664902 w 492"/>
                <a:gd name="T9" fmla="*/ 116546 h 299"/>
                <a:gd name="T10" fmla="*/ 475960 w 492"/>
                <a:gd name="T11" fmla="*/ 338127 h 299"/>
                <a:gd name="T12" fmla="*/ 253845 w 492"/>
                <a:gd name="T13" fmla="*/ 338127 h 299"/>
                <a:gd name="T14" fmla="*/ 253845 w 492"/>
                <a:gd name="T15" fmla="*/ 251797 h 299"/>
                <a:gd name="T16" fmla="*/ 475960 w 492"/>
                <a:gd name="T17" fmla="*/ 251797 h 299"/>
                <a:gd name="T18" fmla="*/ 475960 w 492"/>
                <a:gd name="T19" fmla="*/ 338127 h 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2"/>
                <a:gd name="T31" fmla="*/ 0 h 299"/>
                <a:gd name="T32" fmla="*/ 492 w 492"/>
                <a:gd name="T33" fmla="*/ 299 h 2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2" h="299">
                  <a:moveTo>
                    <a:pt x="461" y="81"/>
                  </a:moveTo>
                  <a:cubicBezTo>
                    <a:pt x="397" y="2"/>
                    <a:pt x="87" y="0"/>
                    <a:pt x="33" y="81"/>
                  </a:cubicBezTo>
                  <a:cubicBezTo>
                    <a:pt x="0" y="130"/>
                    <a:pt x="13" y="229"/>
                    <a:pt x="33" y="299"/>
                  </a:cubicBezTo>
                  <a:cubicBezTo>
                    <a:pt x="186" y="262"/>
                    <a:pt x="331" y="253"/>
                    <a:pt x="461" y="299"/>
                  </a:cubicBezTo>
                  <a:cubicBezTo>
                    <a:pt x="485" y="226"/>
                    <a:pt x="492" y="119"/>
                    <a:pt x="461" y="81"/>
                  </a:cubicBezTo>
                  <a:close/>
                  <a:moveTo>
                    <a:pt x="330" y="235"/>
                  </a:moveTo>
                  <a:cubicBezTo>
                    <a:pt x="301" y="229"/>
                    <a:pt x="202" y="228"/>
                    <a:pt x="176" y="235"/>
                  </a:cubicBezTo>
                  <a:cubicBezTo>
                    <a:pt x="176" y="175"/>
                    <a:pt x="176" y="175"/>
                    <a:pt x="176" y="175"/>
                  </a:cubicBezTo>
                  <a:cubicBezTo>
                    <a:pt x="217" y="164"/>
                    <a:pt x="299" y="165"/>
                    <a:pt x="330" y="175"/>
                  </a:cubicBezTo>
                  <a:lnTo>
                    <a:pt x="330" y="235"/>
                  </a:lnTo>
                  <a:close/>
                </a:path>
              </a:pathLst>
            </a:custGeom>
            <a:solidFill>
              <a:srgbClr val="F473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11425" name="组合 171"/>
          <p:cNvGrpSpPr/>
          <p:nvPr/>
        </p:nvGrpSpPr>
        <p:grpSpPr bwMode="auto">
          <a:xfrm>
            <a:off x="6055785" y="3786718"/>
            <a:ext cx="757767" cy="1062567"/>
            <a:chOff x="0" y="0"/>
            <a:chExt cx="833437" cy="1168401"/>
          </a:xfrm>
        </p:grpSpPr>
        <p:sp>
          <p:nvSpPr>
            <p:cNvPr id="8238" name="Rectangle 84"/>
            <p:cNvSpPr>
              <a:spLocks noChangeArrowheads="1"/>
            </p:cNvSpPr>
            <p:nvPr/>
          </p:nvSpPr>
          <p:spPr bwMode="auto">
            <a:xfrm>
              <a:off x="468312" y="642938"/>
              <a:ext cx="298450" cy="525463"/>
            </a:xfrm>
            <a:prstGeom prst="rect">
              <a:avLst/>
            </a:prstGeom>
            <a:solidFill>
              <a:srgbClr val="47C2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39" name="Rectangle 85"/>
            <p:cNvSpPr>
              <a:spLocks noChangeArrowheads="1"/>
            </p:cNvSpPr>
            <p:nvPr/>
          </p:nvSpPr>
          <p:spPr bwMode="auto">
            <a:xfrm>
              <a:off x="168275" y="642938"/>
              <a:ext cx="300038" cy="525463"/>
            </a:xfrm>
            <a:prstGeom prst="rect">
              <a:avLst/>
            </a:prstGeom>
            <a:solidFill>
              <a:srgbClr val="60D3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40" name="Freeform 86"/>
            <p:cNvSpPr/>
            <p:nvPr/>
          </p:nvSpPr>
          <p:spPr bwMode="auto">
            <a:xfrm>
              <a:off x="471487" y="642938"/>
              <a:ext cx="146050" cy="150813"/>
            </a:xfrm>
            <a:custGeom>
              <a:avLst/>
              <a:gdLst>
                <a:gd name="T0" fmla="*/ 146050 w 92"/>
                <a:gd name="T1" fmla="*/ 0 h 95"/>
                <a:gd name="T2" fmla="*/ 146050 w 92"/>
                <a:gd name="T3" fmla="*/ 150813 h 95"/>
                <a:gd name="T4" fmla="*/ 0 w 92"/>
                <a:gd name="T5" fmla="*/ 0 h 95"/>
                <a:gd name="T6" fmla="*/ 146050 w 92"/>
                <a:gd name="T7" fmla="*/ 0 h 95"/>
                <a:gd name="T8" fmla="*/ 0 60000 65536"/>
                <a:gd name="T9" fmla="*/ 0 60000 65536"/>
                <a:gd name="T10" fmla="*/ 0 60000 65536"/>
                <a:gd name="T11" fmla="*/ 0 60000 65536"/>
                <a:gd name="T12" fmla="*/ 0 w 92"/>
                <a:gd name="T13" fmla="*/ 0 h 95"/>
                <a:gd name="T14" fmla="*/ 92 w 92"/>
                <a:gd name="T15" fmla="*/ 95 h 95"/>
              </a:gdLst>
              <a:ahLst/>
              <a:cxnLst>
                <a:cxn ang="T8">
                  <a:pos x="T0" y="T1"/>
                </a:cxn>
                <a:cxn ang="T9">
                  <a:pos x="T2" y="T3"/>
                </a:cxn>
                <a:cxn ang="T10">
                  <a:pos x="T4" y="T5"/>
                </a:cxn>
                <a:cxn ang="T11">
                  <a:pos x="T6" y="T7"/>
                </a:cxn>
              </a:cxnLst>
              <a:rect l="T12" t="T13" r="T14" b="T15"/>
              <a:pathLst>
                <a:path w="92" h="95">
                  <a:moveTo>
                    <a:pt x="92" y="0"/>
                  </a:moveTo>
                  <a:lnTo>
                    <a:pt x="92" y="95"/>
                  </a:lnTo>
                  <a:lnTo>
                    <a:pt x="0" y="0"/>
                  </a:lnTo>
                  <a:lnTo>
                    <a:pt x="92" y="0"/>
                  </a:lnTo>
                  <a:close/>
                </a:path>
              </a:pathLst>
            </a:custGeom>
            <a:solidFill>
              <a:srgbClr val="49AF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41" name="Freeform 87"/>
            <p:cNvSpPr/>
            <p:nvPr/>
          </p:nvSpPr>
          <p:spPr bwMode="auto">
            <a:xfrm>
              <a:off x="317500" y="642938"/>
              <a:ext cx="153988" cy="150813"/>
            </a:xfrm>
            <a:custGeom>
              <a:avLst/>
              <a:gdLst>
                <a:gd name="T0" fmla="*/ 153988 w 97"/>
                <a:gd name="T1" fmla="*/ 0 h 95"/>
                <a:gd name="T2" fmla="*/ 0 w 97"/>
                <a:gd name="T3" fmla="*/ 150813 h 95"/>
                <a:gd name="T4" fmla="*/ 0 w 97"/>
                <a:gd name="T5" fmla="*/ 0 h 95"/>
                <a:gd name="T6" fmla="*/ 153988 w 97"/>
                <a:gd name="T7" fmla="*/ 0 h 95"/>
                <a:gd name="T8" fmla="*/ 0 60000 65536"/>
                <a:gd name="T9" fmla="*/ 0 60000 65536"/>
                <a:gd name="T10" fmla="*/ 0 60000 65536"/>
                <a:gd name="T11" fmla="*/ 0 60000 65536"/>
                <a:gd name="T12" fmla="*/ 0 w 97"/>
                <a:gd name="T13" fmla="*/ 0 h 95"/>
                <a:gd name="T14" fmla="*/ 97 w 97"/>
                <a:gd name="T15" fmla="*/ 95 h 95"/>
              </a:gdLst>
              <a:ahLst/>
              <a:cxnLst>
                <a:cxn ang="T8">
                  <a:pos x="T0" y="T1"/>
                </a:cxn>
                <a:cxn ang="T9">
                  <a:pos x="T2" y="T3"/>
                </a:cxn>
                <a:cxn ang="T10">
                  <a:pos x="T4" y="T5"/>
                </a:cxn>
                <a:cxn ang="T11">
                  <a:pos x="T6" y="T7"/>
                </a:cxn>
              </a:cxnLst>
              <a:rect l="T12" t="T13" r="T14" b="T15"/>
              <a:pathLst>
                <a:path w="97" h="95">
                  <a:moveTo>
                    <a:pt x="97" y="0"/>
                  </a:moveTo>
                  <a:lnTo>
                    <a:pt x="0" y="95"/>
                  </a:lnTo>
                  <a:lnTo>
                    <a:pt x="0" y="0"/>
                  </a:lnTo>
                  <a:lnTo>
                    <a:pt x="97" y="0"/>
                  </a:lnTo>
                  <a:close/>
                </a:path>
              </a:pathLst>
            </a:custGeom>
            <a:solidFill>
              <a:srgbClr val="49AFC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42" name="Freeform 88"/>
            <p:cNvSpPr/>
            <p:nvPr/>
          </p:nvSpPr>
          <p:spPr bwMode="auto">
            <a:xfrm>
              <a:off x="101600" y="119063"/>
              <a:ext cx="366713" cy="523875"/>
            </a:xfrm>
            <a:custGeom>
              <a:avLst/>
              <a:gdLst>
                <a:gd name="T0" fmla="*/ 66413 w 254"/>
                <a:gd name="T1" fmla="*/ 0 h 364"/>
                <a:gd name="T2" fmla="*/ 66413 w 254"/>
                <a:gd name="T3" fmla="*/ 279208 h 364"/>
                <a:gd name="T4" fmla="*/ 56306 w 254"/>
                <a:gd name="T5" fmla="*/ 279208 h 364"/>
                <a:gd name="T6" fmla="*/ 0 w 254"/>
                <a:gd name="T7" fmla="*/ 336777 h 364"/>
                <a:gd name="T8" fmla="*/ 56306 w 254"/>
                <a:gd name="T9" fmla="*/ 392906 h 364"/>
                <a:gd name="T10" fmla="*/ 66413 w 254"/>
                <a:gd name="T11" fmla="*/ 392906 h 364"/>
                <a:gd name="T12" fmla="*/ 66413 w 254"/>
                <a:gd name="T13" fmla="*/ 523875 h 364"/>
                <a:gd name="T14" fmla="*/ 366713 w 254"/>
                <a:gd name="T15" fmla="*/ 523875 h 364"/>
                <a:gd name="T16" fmla="*/ 366713 w 254"/>
                <a:gd name="T17" fmla="*/ 392906 h 364"/>
                <a:gd name="T18" fmla="*/ 366713 w 254"/>
                <a:gd name="T19" fmla="*/ 279208 h 364"/>
                <a:gd name="T20" fmla="*/ 366713 w 254"/>
                <a:gd name="T21" fmla="*/ 0 h 364"/>
                <a:gd name="T22" fmla="*/ 66413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43" name="Freeform 89"/>
            <p:cNvSpPr/>
            <p:nvPr/>
          </p:nvSpPr>
          <p:spPr bwMode="auto">
            <a:xfrm>
              <a:off x="468312" y="119063"/>
              <a:ext cx="365125" cy="523875"/>
            </a:xfrm>
            <a:custGeom>
              <a:avLst/>
              <a:gdLst>
                <a:gd name="T0" fmla="*/ 309063 w 254"/>
                <a:gd name="T1" fmla="*/ 279208 h 364"/>
                <a:gd name="T2" fmla="*/ 299000 w 254"/>
                <a:gd name="T3" fmla="*/ 279208 h 364"/>
                <a:gd name="T4" fmla="*/ 299000 w 254"/>
                <a:gd name="T5" fmla="*/ 0 h 364"/>
                <a:gd name="T6" fmla="*/ 0 w 254"/>
                <a:gd name="T7" fmla="*/ 0 h 364"/>
                <a:gd name="T8" fmla="*/ 0 w 254"/>
                <a:gd name="T9" fmla="*/ 279208 h 364"/>
                <a:gd name="T10" fmla="*/ 0 w 254"/>
                <a:gd name="T11" fmla="*/ 392906 h 364"/>
                <a:gd name="T12" fmla="*/ 0 w 254"/>
                <a:gd name="T13" fmla="*/ 523875 h 364"/>
                <a:gd name="T14" fmla="*/ 299000 w 254"/>
                <a:gd name="T15" fmla="*/ 523875 h 364"/>
                <a:gd name="T16" fmla="*/ 299000 w 254"/>
                <a:gd name="T17" fmla="*/ 392906 h 364"/>
                <a:gd name="T18" fmla="*/ 309063 w 254"/>
                <a:gd name="T19" fmla="*/ 392906 h 364"/>
                <a:gd name="T20" fmla="*/ 365125 w 254"/>
                <a:gd name="T21" fmla="*/ 336777 h 364"/>
                <a:gd name="T22" fmla="*/ 309063 w 254"/>
                <a:gd name="T23" fmla="*/ 279208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44" name="Freeform 90"/>
            <p:cNvSpPr/>
            <p:nvPr/>
          </p:nvSpPr>
          <p:spPr bwMode="auto">
            <a:xfrm>
              <a:off x="328612" y="515938"/>
              <a:ext cx="263525" cy="127000"/>
            </a:xfrm>
            <a:custGeom>
              <a:avLst/>
              <a:gdLst>
                <a:gd name="T0" fmla="*/ 57918 w 182"/>
                <a:gd name="T1" fmla="*/ 102466 h 88"/>
                <a:gd name="T2" fmla="*/ 131763 w 182"/>
                <a:gd name="T3" fmla="*/ 57727 h 88"/>
                <a:gd name="T4" fmla="*/ 205607 w 182"/>
                <a:gd name="T5" fmla="*/ 102466 h 88"/>
                <a:gd name="T6" fmla="*/ 191128 w 182"/>
                <a:gd name="T7" fmla="*/ 127000 h 88"/>
                <a:gd name="T8" fmla="*/ 259181 w 182"/>
                <a:gd name="T9" fmla="*/ 127000 h 88"/>
                <a:gd name="T10" fmla="*/ 263525 w 182"/>
                <a:gd name="T11" fmla="*/ 102466 h 88"/>
                <a:gd name="T12" fmla="*/ 131763 w 182"/>
                <a:gd name="T13" fmla="*/ 0 h 88"/>
                <a:gd name="T14" fmla="*/ 0 w 182"/>
                <a:gd name="T15" fmla="*/ 102466 h 88"/>
                <a:gd name="T16" fmla="*/ 4344 w 182"/>
                <a:gd name="T17" fmla="*/ 127000 h 88"/>
                <a:gd name="T18" fmla="*/ 72397 w 182"/>
                <a:gd name="T19" fmla="*/ 127000 h 88"/>
                <a:gd name="T20" fmla="*/ 57918 w 182"/>
                <a:gd name="T21" fmla="*/ 102466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
                <a:gd name="T34" fmla="*/ 0 h 88"/>
                <a:gd name="T35" fmla="*/ 182 w 182"/>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 h="88">
                  <a:moveTo>
                    <a:pt x="40" y="71"/>
                  </a:moveTo>
                  <a:cubicBezTo>
                    <a:pt x="40" y="56"/>
                    <a:pt x="62" y="40"/>
                    <a:pt x="91" y="40"/>
                  </a:cubicBezTo>
                  <a:cubicBezTo>
                    <a:pt x="120" y="40"/>
                    <a:pt x="142" y="56"/>
                    <a:pt x="142" y="71"/>
                  </a:cubicBezTo>
                  <a:cubicBezTo>
                    <a:pt x="142" y="77"/>
                    <a:pt x="138" y="83"/>
                    <a:pt x="132" y="88"/>
                  </a:cubicBezTo>
                  <a:cubicBezTo>
                    <a:pt x="179" y="88"/>
                    <a:pt x="179" y="88"/>
                    <a:pt x="179" y="88"/>
                  </a:cubicBezTo>
                  <a:cubicBezTo>
                    <a:pt x="181" y="82"/>
                    <a:pt x="182" y="77"/>
                    <a:pt x="182" y="71"/>
                  </a:cubicBezTo>
                  <a:cubicBezTo>
                    <a:pt x="182" y="32"/>
                    <a:pt x="141" y="0"/>
                    <a:pt x="91" y="0"/>
                  </a:cubicBezTo>
                  <a:cubicBezTo>
                    <a:pt x="41" y="0"/>
                    <a:pt x="0" y="32"/>
                    <a:pt x="0" y="71"/>
                  </a:cubicBezTo>
                  <a:cubicBezTo>
                    <a:pt x="0" y="77"/>
                    <a:pt x="1" y="82"/>
                    <a:pt x="3" y="88"/>
                  </a:cubicBezTo>
                  <a:cubicBezTo>
                    <a:pt x="50" y="88"/>
                    <a:pt x="50" y="88"/>
                    <a:pt x="50" y="88"/>
                  </a:cubicBezTo>
                  <a:cubicBezTo>
                    <a:pt x="44" y="83"/>
                    <a:pt x="40" y="77"/>
                    <a:pt x="40" y="7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45" name="Freeform 91"/>
            <p:cNvSpPr/>
            <p:nvPr/>
          </p:nvSpPr>
          <p:spPr bwMode="auto">
            <a:xfrm>
              <a:off x="168275" y="0"/>
              <a:ext cx="598488" cy="257175"/>
            </a:xfrm>
            <a:custGeom>
              <a:avLst/>
              <a:gdLst>
                <a:gd name="T0" fmla="*/ 0 w 377"/>
                <a:gd name="T1" fmla="*/ 257175 h 162"/>
                <a:gd name="T2" fmla="*/ 598488 w 377"/>
                <a:gd name="T3" fmla="*/ 257175 h 162"/>
                <a:gd name="T4" fmla="*/ 598488 w 377"/>
                <a:gd name="T5" fmla="*/ 63500 h 162"/>
                <a:gd name="T6" fmla="*/ 287338 w 377"/>
                <a:gd name="T7" fmla="*/ 0 h 162"/>
                <a:gd name="T8" fmla="*/ 0 w 377"/>
                <a:gd name="T9" fmla="*/ 82550 h 162"/>
                <a:gd name="T10" fmla="*/ 0 w 377"/>
                <a:gd name="T11" fmla="*/ 257175 h 162"/>
                <a:gd name="T12" fmla="*/ 0 60000 65536"/>
                <a:gd name="T13" fmla="*/ 0 60000 65536"/>
                <a:gd name="T14" fmla="*/ 0 60000 65536"/>
                <a:gd name="T15" fmla="*/ 0 60000 65536"/>
                <a:gd name="T16" fmla="*/ 0 60000 65536"/>
                <a:gd name="T17" fmla="*/ 0 60000 65536"/>
                <a:gd name="T18" fmla="*/ 0 w 377"/>
                <a:gd name="T19" fmla="*/ 0 h 162"/>
                <a:gd name="T20" fmla="*/ 377 w 377"/>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377" h="162">
                  <a:moveTo>
                    <a:pt x="0" y="162"/>
                  </a:moveTo>
                  <a:lnTo>
                    <a:pt x="377" y="162"/>
                  </a:lnTo>
                  <a:lnTo>
                    <a:pt x="377" y="40"/>
                  </a:lnTo>
                  <a:lnTo>
                    <a:pt x="181" y="0"/>
                  </a:lnTo>
                  <a:lnTo>
                    <a:pt x="0" y="52"/>
                  </a:lnTo>
                  <a:lnTo>
                    <a:pt x="0" y="162"/>
                  </a:lnTo>
                  <a:close/>
                </a:path>
              </a:pathLst>
            </a:custGeom>
            <a:solidFill>
              <a:srgbClr val="F1AA2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46" name="Freeform 92"/>
            <p:cNvSpPr/>
            <p:nvPr/>
          </p:nvSpPr>
          <p:spPr bwMode="auto">
            <a:xfrm>
              <a:off x="0" y="257175"/>
              <a:ext cx="766763" cy="88900"/>
            </a:xfrm>
            <a:custGeom>
              <a:avLst/>
              <a:gdLst>
                <a:gd name="T0" fmla="*/ 168275 w 483"/>
                <a:gd name="T1" fmla="*/ 0 h 56"/>
                <a:gd name="T2" fmla="*/ 0 w 483"/>
                <a:gd name="T3" fmla="*/ 88900 h 56"/>
                <a:gd name="T4" fmla="*/ 669925 w 483"/>
                <a:gd name="T5" fmla="*/ 88900 h 56"/>
                <a:gd name="T6" fmla="*/ 766763 w 483"/>
                <a:gd name="T7" fmla="*/ 0 h 56"/>
                <a:gd name="T8" fmla="*/ 168275 w 483"/>
                <a:gd name="T9" fmla="*/ 0 h 56"/>
                <a:gd name="T10" fmla="*/ 0 60000 65536"/>
                <a:gd name="T11" fmla="*/ 0 60000 65536"/>
                <a:gd name="T12" fmla="*/ 0 60000 65536"/>
                <a:gd name="T13" fmla="*/ 0 60000 65536"/>
                <a:gd name="T14" fmla="*/ 0 60000 65536"/>
                <a:gd name="T15" fmla="*/ 0 w 483"/>
                <a:gd name="T16" fmla="*/ 0 h 56"/>
                <a:gd name="T17" fmla="*/ 483 w 483"/>
                <a:gd name="T18" fmla="*/ 56 h 56"/>
              </a:gdLst>
              <a:ahLst/>
              <a:cxnLst>
                <a:cxn ang="T10">
                  <a:pos x="T0" y="T1"/>
                </a:cxn>
                <a:cxn ang="T11">
                  <a:pos x="T2" y="T3"/>
                </a:cxn>
                <a:cxn ang="T12">
                  <a:pos x="T4" y="T5"/>
                </a:cxn>
                <a:cxn ang="T13">
                  <a:pos x="T6" y="T7"/>
                </a:cxn>
                <a:cxn ang="T14">
                  <a:pos x="T8" y="T9"/>
                </a:cxn>
              </a:cxnLst>
              <a:rect l="T15" t="T16" r="T17" b="T18"/>
              <a:pathLst>
                <a:path w="483" h="56">
                  <a:moveTo>
                    <a:pt x="106" y="0"/>
                  </a:moveTo>
                  <a:lnTo>
                    <a:pt x="0" y="56"/>
                  </a:lnTo>
                  <a:lnTo>
                    <a:pt x="422" y="56"/>
                  </a:lnTo>
                  <a:lnTo>
                    <a:pt x="483" y="0"/>
                  </a:lnTo>
                  <a:lnTo>
                    <a:pt x="106" y="0"/>
                  </a:ln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11435" name="组合 197"/>
          <p:cNvGrpSpPr/>
          <p:nvPr/>
        </p:nvGrpSpPr>
        <p:grpSpPr bwMode="auto">
          <a:xfrm>
            <a:off x="5600700" y="4080933"/>
            <a:ext cx="711200" cy="1001184"/>
            <a:chOff x="0" y="0"/>
            <a:chExt cx="533422" cy="751622"/>
          </a:xfrm>
        </p:grpSpPr>
        <p:sp>
          <p:nvSpPr>
            <p:cNvPr id="8225" name="Freeform 96"/>
            <p:cNvSpPr/>
            <p:nvPr/>
          </p:nvSpPr>
          <p:spPr bwMode="auto">
            <a:xfrm>
              <a:off x="23104" y="222529"/>
              <a:ext cx="244418" cy="349398"/>
            </a:xfrm>
            <a:custGeom>
              <a:avLst/>
              <a:gdLst>
                <a:gd name="T0" fmla="*/ 44265 w 254"/>
                <a:gd name="T1" fmla="*/ 0 h 364"/>
                <a:gd name="T2" fmla="*/ 44265 w 254"/>
                <a:gd name="T3" fmla="*/ 186218 h 364"/>
                <a:gd name="T4" fmla="*/ 37529 w 254"/>
                <a:gd name="T5" fmla="*/ 186218 h 364"/>
                <a:gd name="T6" fmla="*/ 0 w 254"/>
                <a:gd name="T7" fmla="*/ 224613 h 364"/>
                <a:gd name="T8" fmla="*/ 37529 w 254"/>
                <a:gd name="T9" fmla="*/ 262049 h 364"/>
                <a:gd name="T10" fmla="*/ 44265 w 254"/>
                <a:gd name="T11" fmla="*/ 262049 h 364"/>
                <a:gd name="T12" fmla="*/ 44265 w 254"/>
                <a:gd name="T13" fmla="*/ 349398 h 364"/>
                <a:gd name="T14" fmla="*/ 244418 w 254"/>
                <a:gd name="T15" fmla="*/ 349398 h 364"/>
                <a:gd name="T16" fmla="*/ 244418 w 254"/>
                <a:gd name="T17" fmla="*/ 262049 h 364"/>
                <a:gd name="T18" fmla="*/ 244418 w 254"/>
                <a:gd name="T19" fmla="*/ 186218 h 364"/>
                <a:gd name="T20" fmla="*/ 244418 w 254"/>
                <a:gd name="T21" fmla="*/ 0 h 364"/>
                <a:gd name="T22" fmla="*/ 44265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26" name="Freeform 97"/>
            <p:cNvSpPr/>
            <p:nvPr/>
          </p:nvSpPr>
          <p:spPr bwMode="auto">
            <a:xfrm>
              <a:off x="267522" y="222529"/>
              <a:ext cx="244418" cy="349398"/>
            </a:xfrm>
            <a:custGeom>
              <a:avLst/>
              <a:gdLst>
                <a:gd name="T0" fmla="*/ 206889 w 254"/>
                <a:gd name="T1" fmla="*/ 186218 h 364"/>
                <a:gd name="T2" fmla="*/ 200153 w 254"/>
                <a:gd name="T3" fmla="*/ 186218 h 364"/>
                <a:gd name="T4" fmla="*/ 200153 w 254"/>
                <a:gd name="T5" fmla="*/ 0 h 364"/>
                <a:gd name="T6" fmla="*/ 0 w 254"/>
                <a:gd name="T7" fmla="*/ 0 h 364"/>
                <a:gd name="T8" fmla="*/ 0 w 254"/>
                <a:gd name="T9" fmla="*/ 186218 h 364"/>
                <a:gd name="T10" fmla="*/ 0 w 254"/>
                <a:gd name="T11" fmla="*/ 262049 h 364"/>
                <a:gd name="T12" fmla="*/ 0 w 254"/>
                <a:gd name="T13" fmla="*/ 349398 h 364"/>
                <a:gd name="T14" fmla="*/ 200153 w 254"/>
                <a:gd name="T15" fmla="*/ 349398 h 364"/>
                <a:gd name="T16" fmla="*/ 200153 w 254"/>
                <a:gd name="T17" fmla="*/ 262049 h 364"/>
                <a:gd name="T18" fmla="*/ 206889 w 254"/>
                <a:gd name="T19" fmla="*/ 262049 h 364"/>
                <a:gd name="T20" fmla="*/ 244418 w 254"/>
                <a:gd name="T21" fmla="*/ 224613 h 364"/>
                <a:gd name="T22" fmla="*/ 206889 w 254"/>
                <a:gd name="T23" fmla="*/ 186218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27" name="Oval 98"/>
            <p:cNvSpPr>
              <a:spLocks noChangeArrowheads="1"/>
            </p:cNvSpPr>
            <p:nvPr/>
          </p:nvSpPr>
          <p:spPr bwMode="auto">
            <a:xfrm>
              <a:off x="479513" y="457623"/>
              <a:ext cx="18240" cy="18240"/>
            </a:xfrm>
            <a:prstGeom prst="ellipse">
              <a:avLst/>
            </a:prstGeom>
            <a:solidFill>
              <a:srgbClr val="494C5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8228" name="Freeform 99"/>
            <p:cNvSpPr/>
            <p:nvPr/>
          </p:nvSpPr>
          <p:spPr bwMode="auto">
            <a:xfrm>
              <a:off x="0" y="0"/>
              <a:ext cx="533422" cy="433708"/>
            </a:xfrm>
            <a:custGeom>
              <a:avLst/>
              <a:gdLst>
                <a:gd name="T0" fmla="*/ 23104 w 1316"/>
                <a:gd name="T1" fmla="*/ 433708 h 1070"/>
                <a:gd name="T2" fmla="*/ 0 w 1316"/>
                <a:gd name="T3" fmla="*/ 0 h 1070"/>
                <a:gd name="T4" fmla="*/ 86742 w 1316"/>
                <a:gd name="T5" fmla="*/ 84310 h 1070"/>
                <a:gd name="T6" fmla="*/ 117547 w 1316"/>
                <a:gd name="T7" fmla="*/ 28779 h 1070"/>
                <a:gd name="T8" fmla="*/ 177132 w 1316"/>
                <a:gd name="T9" fmla="*/ 128491 h 1070"/>
                <a:gd name="T10" fmla="*/ 221313 w 1316"/>
                <a:gd name="T11" fmla="*/ 45803 h 1070"/>
                <a:gd name="T12" fmla="*/ 267522 w 1316"/>
                <a:gd name="T13" fmla="*/ 149568 h 1070"/>
                <a:gd name="T14" fmla="*/ 319405 w 1316"/>
                <a:gd name="T15" fmla="*/ 76608 h 1070"/>
                <a:gd name="T16" fmla="*/ 367640 w 1316"/>
                <a:gd name="T17" fmla="*/ 176321 h 1070"/>
                <a:gd name="T18" fmla="*/ 425603 w 1316"/>
                <a:gd name="T19" fmla="*/ 107414 h 1070"/>
                <a:gd name="T20" fmla="*/ 459246 w 1316"/>
                <a:gd name="T21" fmla="*/ 197803 h 1070"/>
                <a:gd name="T22" fmla="*/ 533422 w 1316"/>
                <a:gd name="T23" fmla="*/ 153622 h 1070"/>
                <a:gd name="T24" fmla="*/ 511939 w 1316"/>
                <a:gd name="T25" fmla="*/ 433708 h 1070"/>
                <a:gd name="T26" fmla="*/ 467758 w 1316"/>
                <a:gd name="T27" fmla="*/ 408983 h 1070"/>
                <a:gd name="T28" fmla="*/ 460056 w 1316"/>
                <a:gd name="T29" fmla="*/ 280086 h 1070"/>
                <a:gd name="T30" fmla="*/ 267522 w 1316"/>
                <a:gd name="T31" fmla="*/ 345345 h 1070"/>
                <a:gd name="T32" fmla="*/ 67286 w 1316"/>
                <a:gd name="T33" fmla="*/ 274412 h 1070"/>
                <a:gd name="T34" fmla="*/ 67286 w 1316"/>
                <a:gd name="T35" fmla="*/ 408983 h 1070"/>
                <a:gd name="T36" fmla="*/ 23104 w 1316"/>
                <a:gd name="T37" fmla="*/ 433708 h 10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6"/>
                <a:gd name="T58" fmla="*/ 0 h 1070"/>
                <a:gd name="T59" fmla="*/ 1316 w 1316"/>
                <a:gd name="T60" fmla="*/ 1070 h 10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6" h="1070">
                  <a:moveTo>
                    <a:pt x="57" y="1070"/>
                  </a:moveTo>
                  <a:lnTo>
                    <a:pt x="0" y="0"/>
                  </a:lnTo>
                  <a:lnTo>
                    <a:pt x="214" y="208"/>
                  </a:lnTo>
                  <a:lnTo>
                    <a:pt x="290" y="71"/>
                  </a:lnTo>
                  <a:lnTo>
                    <a:pt x="437" y="317"/>
                  </a:lnTo>
                  <a:lnTo>
                    <a:pt x="546" y="113"/>
                  </a:lnTo>
                  <a:lnTo>
                    <a:pt x="660" y="369"/>
                  </a:lnTo>
                  <a:lnTo>
                    <a:pt x="788" y="189"/>
                  </a:lnTo>
                  <a:lnTo>
                    <a:pt x="907" y="435"/>
                  </a:lnTo>
                  <a:lnTo>
                    <a:pt x="1050" y="265"/>
                  </a:lnTo>
                  <a:lnTo>
                    <a:pt x="1133" y="488"/>
                  </a:lnTo>
                  <a:lnTo>
                    <a:pt x="1316" y="379"/>
                  </a:lnTo>
                  <a:lnTo>
                    <a:pt x="1263" y="1070"/>
                  </a:lnTo>
                  <a:lnTo>
                    <a:pt x="1154" y="1009"/>
                  </a:lnTo>
                  <a:lnTo>
                    <a:pt x="1135" y="691"/>
                  </a:lnTo>
                  <a:lnTo>
                    <a:pt x="660" y="852"/>
                  </a:lnTo>
                  <a:lnTo>
                    <a:pt x="166" y="677"/>
                  </a:lnTo>
                  <a:lnTo>
                    <a:pt x="166" y="1009"/>
                  </a:lnTo>
                  <a:lnTo>
                    <a:pt x="57" y="107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29" name="Freeform 100"/>
            <p:cNvSpPr/>
            <p:nvPr/>
          </p:nvSpPr>
          <p:spPr bwMode="auto">
            <a:xfrm>
              <a:off x="92416" y="369665"/>
              <a:ext cx="350210" cy="115926"/>
            </a:xfrm>
            <a:custGeom>
              <a:avLst/>
              <a:gdLst>
                <a:gd name="T0" fmla="*/ 266506 w 364"/>
                <a:gd name="T1" fmla="*/ 0 h 121"/>
                <a:gd name="T2" fmla="*/ 236680 w 364"/>
                <a:gd name="T3" fmla="*/ 958 h 121"/>
                <a:gd name="T4" fmla="*/ 113530 w 364"/>
                <a:gd name="T5" fmla="*/ 958 h 121"/>
                <a:gd name="T6" fmla="*/ 113530 w 364"/>
                <a:gd name="T7" fmla="*/ 958 h 121"/>
                <a:gd name="T8" fmla="*/ 83704 w 364"/>
                <a:gd name="T9" fmla="*/ 0 h 121"/>
                <a:gd name="T10" fmla="*/ 0 w 364"/>
                <a:gd name="T11" fmla="*/ 58442 h 121"/>
                <a:gd name="T12" fmla="*/ 83704 w 364"/>
                <a:gd name="T13" fmla="*/ 115926 h 121"/>
                <a:gd name="T14" fmla="*/ 167408 w 364"/>
                <a:gd name="T15" fmla="*/ 32574 h 121"/>
                <a:gd name="T16" fmla="*/ 162598 w 364"/>
                <a:gd name="T17" fmla="*/ 17245 h 121"/>
                <a:gd name="T18" fmla="*/ 187613 w 364"/>
                <a:gd name="T19" fmla="*/ 17245 h 121"/>
                <a:gd name="T20" fmla="*/ 182802 w 364"/>
                <a:gd name="T21" fmla="*/ 32574 h 121"/>
                <a:gd name="T22" fmla="*/ 266506 w 364"/>
                <a:gd name="T23" fmla="*/ 115926 h 121"/>
                <a:gd name="T24" fmla="*/ 350210 w 364"/>
                <a:gd name="T25" fmla="*/ 58442 h 121"/>
                <a:gd name="T26" fmla="*/ 266506 w 364"/>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121"/>
                <a:gd name="T44" fmla="*/ 364 w 364"/>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121">
                  <a:moveTo>
                    <a:pt x="277" y="0"/>
                  </a:moveTo>
                  <a:cubicBezTo>
                    <a:pt x="266" y="0"/>
                    <a:pt x="255" y="0"/>
                    <a:pt x="246" y="1"/>
                  </a:cubicBezTo>
                  <a:cubicBezTo>
                    <a:pt x="118" y="1"/>
                    <a:pt x="118" y="1"/>
                    <a:pt x="118" y="1"/>
                  </a:cubicBezTo>
                  <a:cubicBezTo>
                    <a:pt x="118" y="1"/>
                    <a:pt x="118" y="1"/>
                    <a:pt x="118" y="1"/>
                  </a:cubicBezTo>
                  <a:cubicBezTo>
                    <a:pt x="109" y="0"/>
                    <a:pt x="98" y="0"/>
                    <a:pt x="87" y="0"/>
                  </a:cubicBezTo>
                  <a:cubicBezTo>
                    <a:pt x="39" y="0"/>
                    <a:pt x="0" y="0"/>
                    <a:pt x="0" y="61"/>
                  </a:cubicBezTo>
                  <a:cubicBezTo>
                    <a:pt x="0" y="121"/>
                    <a:pt x="39" y="121"/>
                    <a:pt x="87" y="121"/>
                  </a:cubicBezTo>
                  <a:cubicBezTo>
                    <a:pt x="135" y="121"/>
                    <a:pt x="174" y="68"/>
                    <a:pt x="174" y="34"/>
                  </a:cubicBezTo>
                  <a:cubicBezTo>
                    <a:pt x="174" y="27"/>
                    <a:pt x="172" y="22"/>
                    <a:pt x="169" y="18"/>
                  </a:cubicBezTo>
                  <a:cubicBezTo>
                    <a:pt x="195" y="18"/>
                    <a:pt x="195" y="18"/>
                    <a:pt x="195" y="18"/>
                  </a:cubicBezTo>
                  <a:cubicBezTo>
                    <a:pt x="192" y="22"/>
                    <a:pt x="190" y="27"/>
                    <a:pt x="190" y="34"/>
                  </a:cubicBezTo>
                  <a:cubicBezTo>
                    <a:pt x="190" y="68"/>
                    <a:pt x="229" y="121"/>
                    <a:pt x="277" y="121"/>
                  </a:cubicBezTo>
                  <a:cubicBezTo>
                    <a:pt x="325" y="121"/>
                    <a:pt x="364" y="121"/>
                    <a:pt x="364" y="61"/>
                  </a:cubicBezTo>
                  <a:cubicBezTo>
                    <a:pt x="364" y="0"/>
                    <a:pt x="325" y="0"/>
                    <a:pt x="277"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30" name="任意多边形 196"/>
            <p:cNvSpPr/>
            <p:nvPr/>
          </p:nvSpPr>
          <p:spPr bwMode="auto">
            <a:xfrm>
              <a:off x="267522" y="571927"/>
              <a:ext cx="200236" cy="179695"/>
            </a:xfrm>
            <a:custGeom>
              <a:avLst/>
              <a:gdLst>
                <a:gd name="T0" fmla="*/ 138625 w 200236"/>
                <a:gd name="T1" fmla="*/ 0 h 179695"/>
                <a:gd name="T2" fmla="*/ 200236 w 200236"/>
                <a:gd name="T3" fmla="*/ 0 h 179695"/>
                <a:gd name="T4" fmla="*/ 200236 w 200236"/>
                <a:gd name="T5" fmla="*/ 162849 h 179695"/>
                <a:gd name="T6" fmla="*/ 129972 w 200236"/>
                <a:gd name="T7" fmla="*/ 173573 h 179695"/>
                <a:gd name="T8" fmla="*/ 8724 w 200236"/>
                <a:gd name="T9" fmla="*/ 179695 h 179695"/>
                <a:gd name="T10" fmla="*/ 0 w 200236"/>
                <a:gd name="T11" fmla="*/ 179255 h 179695"/>
                <a:gd name="T12" fmla="*/ 0 w 200236"/>
                <a:gd name="T13" fmla="*/ 154838 h 179695"/>
                <a:gd name="T14" fmla="*/ 138625 w 200236"/>
                <a:gd name="T15" fmla="*/ 0 h 179695"/>
                <a:gd name="T16" fmla="*/ 0 60000 65536"/>
                <a:gd name="T17" fmla="*/ 0 60000 65536"/>
                <a:gd name="T18" fmla="*/ 0 60000 65536"/>
                <a:gd name="T19" fmla="*/ 0 60000 65536"/>
                <a:gd name="T20" fmla="*/ 0 60000 65536"/>
                <a:gd name="T21" fmla="*/ 0 60000 65536"/>
                <a:gd name="T22" fmla="*/ 0 60000 65536"/>
                <a:gd name="T23" fmla="*/ 0 60000 65536"/>
                <a:gd name="T24" fmla="*/ 0 w 200236"/>
                <a:gd name="T25" fmla="*/ 0 h 179695"/>
                <a:gd name="T26" fmla="*/ 200236 w 200236"/>
                <a:gd name="T27" fmla="*/ 179695 h 179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236" h="179695">
                  <a:moveTo>
                    <a:pt x="138625" y="0"/>
                  </a:moveTo>
                  <a:lnTo>
                    <a:pt x="200236" y="0"/>
                  </a:lnTo>
                  <a:lnTo>
                    <a:pt x="200236" y="162849"/>
                  </a:lnTo>
                  <a:lnTo>
                    <a:pt x="129972" y="173573"/>
                  </a:lnTo>
                  <a:cubicBezTo>
                    <a:pt x="90107" y="177621"/>
                    <a:pt x="49658" y="179695"/>
                    <a:pt x="8724" y="179695"/>
                  </a:cubicBezTo>
                  <a:lnTo>
                    <a:pt x="0" y="179255"/>
                  </a:lnTo>
                  <a:lnTo>
                    <a:pt x="0" y="154838"/>
                  </a:lnTo>
                  <a:lnTo>
                    <a:pt x="138625" y="0"/>
                  </a:lnTo>
                  <a:close/>
                </a:path>
              </a:pathLst>
            </a:custGeom>
            <a:solidFill>
              <a:srgbClr val="FFC9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31" name="任意多边形 194"/>
            <p:cNvSpPr/>
            <p:nvPr/>
          </p:nvSpPr>
          <p:spPr bwMode="auto">
            <a:xfrm>
              <a:off x="67285" y="571927"/>
              <a:ext cx="200236" cy="179255"/>
            </a:xfrm>
            <a:custGeom>
              <a:avLst/>
              <a:gdLst>
                <a:gd name="T0" fmla="*/ 0 w 200236"/>
                <a:gd name="T1" fmla="*/ 0 h 179255"/>
                <a:gd name="T2" fmla="*/ 62422 w 200236"/>
                <a:gd name="T3" fmla="*/ 0 h 179255"/>
                <a:gd name="T4" fmla="*/ 200236 w 200236"/>
                <a:gd name="T5" fmla="*/ 154838 h 179255"/>
                <a:gd name="T6" fmla="*/ 200236 w 200236"/>
                <a:gd name="T7" fmla="*/ 179255 h 179255"/>
                <a:gd name="T8" fmla="*/ 87714 w 200236"/>
                <a:gd name="T9" fmla="*/ 173573 h 179255"/>
                <a:gd name="T10" fmla="*/ 0 w 200236"/>
                <a:gd name="T11" fmla="*/ 160186 h 179255"/>
                <a:gd name="T12" fmla="*/ 0 w 200236"/>
                <a:gd name="T13" fmla="*/ 0 h 179255"/>
                <a:gd name="T14" fmla="*/ 0 60000 65536"/>
                <a:gd name="T15" fmla="*/ 0 60000 65536"/>
                <a:gd name="T16" fmla="*/ 0 60000 65536"/>
                <a:gd name="T17" fmla="*/ 0 60000 65536"/>
                <a:gd name="T18" fmla="*/ 0 60000 65536"/>
                <a:gd name="T19" fmla="*/ 0 60000 65536"/>
                <a:gd name="T20" fmla="*/ 0 60000 65536"/>
                <a:gd name="T21" fmla="*/ 0 w 200236"/>
                <a:gd name="T22" fmla="*/ 0 h 179255"/>
                <a:gd name="T23" fmla="*/ 200236 w 200236"/>
                <a:gd name="T24" fmla="*/ 179255 h 179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236" h="179255">
                  <a:moveTo>
                    <a:pt x="0" y="0"/>
                  </a:moveTo>
                  <a:lnTo>
                    <a:pt x="62422" y="0"/>
                  </a:lnTo>
                  <a:lnTo>
                    <a:pt x="200236" y="154838"/>
                  </a:lnTo>
                  <a:lnTo>
                    <a:pt x="200236" y="179255"/>
                  </a:lnTo>
                  <a:lnTo>
                    <a:pt x="87714" y="173573"/>
                  </a:lnTo>
                  <a:lnTo>
                    <a:pt x="0" y="160186"/>
                  </a:lnTo>
                  <a:lnTo>
                    <a:pt x="0" y="0"/>
                  </a:lnTo>
                  <a:close/>
                </a:path>
              </a:pathLst>
            </a:custGeom>
            <a:solidFill>
              <a:srgbClr val="FFDA9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32" name="Freeform 103"/>
            <p:cNvSpPr/>
            <p:nvPr/>
          </p:nvSpPr>
          <p:spPr bwMode="auto">
            <a:xfrm>
              <a:off x="267522" y="571927"/>
              <a:ext cx="138625" cy="154838"/>
            </a:xfrm>
            <a:custGeom>
              <a:avLst/>
              <a:gdLst>
                <a:gd name="T0" fmla="*/ 0 w 144"/>
                <a:gd name="T1" fmla="*/ 60589 h 161"/>
                <a:gd name="T2" fmla="*/ 0 w 144"/>
                <a:gd name="T3" fmla="*/ 154838 h 161"/>
                <a:gd name="T4" fmla="*/ 138625 w 144"/>
                <a:gd name="T5" fmla="*/ 0 h 161"/>
                <a:gd name="T6" fmla="*/ 60648 w 144"/>
                <a:gd name="T7" fmla="*/ 0 h 161"/>
                <a:gd name="T8" fmla="*/ 60648 w 144"/>
                <a:gd name="T9" fmla="*/ 0 h 161"/>
                <a:gd name="T10" fmla="*/ 0 w 144"/>
                <a:gd name="T11" fmla="*/ 60589 h 161"/>
                <a:gd name="T12" fmla="*/ 0 60000 65536"/>
                <a:gd name="T13" fmla="*/ 0 60000 65536"/>
                <a:gd name="T14" fmla="*/ 0 60000 65536"/>
                <a:gd name="T15" fmla="*/ 0 60000 65536"/>
                <a:gd name="T16" fmla="*/ 0 60000 65536"/>
                <a:gd name="T17" fmla="*/ 0 60000 65536"/>
                <a:gd name="T18" fmla="*/ 0 w 144"/>
                <a:gd name="T19" fmla="*/ 0 h 161"/>
                <a:gd name="T20" fmla="*/ 144 w 144"/>
                <a:gd name="T21" fmla="*/ 161 h 161"/>
              </a:gdLst>
              <a:ahLst/>
              <a:cxnLst>
                <a:cxn ang="T12">
                  <a:pos x="T0" y="T1"/>
                </a:cxn>
                <a:cxn ang="T13">
                  <a:pos x="T2" y="T3"/>
                </a:cxn>
                <a:cxn ang="T14">
                  <a:pos x="T4" y="T5"/>
                </a:cxn>
                <a:cxn ang="T15">
                  <a:pos x="T6" y="T7"/>
                </a:cxn>
                <a:cxn ang="T16">
                  <a:pos x="T8" y="T9"/>
                </a:cxn>
                <a:cxn ang="T17">
                  <a:pos x="T10" y="T11"/>
                </a:cxn>
              </a:cxnLst>
              <a:rect l="T18" t="T19" r="T20" b="T21"/>
              <a:pathLst>
                <a:path w="144" h="161">
                  <a:moveTo>
                    <a:pt x="0" y="63"/>
                  </a:moveTo>
                  <a:cubicBezTo>
                    <a:pt x="0" y="161"/>
                    <a:pt x="0" y="161"/>
                    <a:pt x="0" y="161"/>
                  </a:cubicBezTo>
                  <a:cubicBezTo>
                    <a:pt x="144" y="0"/>
                    <a:pt x="144" y="0"/>
                    <a:pt x="144" y="0"/>
                  </a:cubicBezTo>
                  <a:cubicBezTo>
                    <a:pt x="63" y="0"/>
                    <a:pt x="63" y="0"/>
                    <a:pt x="63" y="0"/>
                  </a:cubicBezTo>
                  <a:cubicBezTo>
                    <a:pt x="63" y="0"/>
                    <a:pt x="63" y="0"/>
                    <a:pt x="63" y="0"/>
                  </a:cubicBezTo>
                  <a:cubicBezTo>
                    <a:pt x="63" y="35"/>
                    <a:pt x="35" y="63"/>
                    <a:pt x="0" y="63"/>
                  </a:cubicBezTo>
                  <a:close/>
                </a:path>
              </a:pathLst>
            </a:custGeom>
            <a:solidFill>
              <a:srgbClr val="494C5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33" name="Freeform 104"/>
            <p:cNvSpPr/>
            <p:nvPr/>
          </p:nvSpPr>
          <p:spPr bwMode="auto">
            <a:xfrm>
              <a:off x="129708" y="571927"/>
              <a:ext cx="137814" cy="154838"/>
            </a:xfrm>
            <a:custGeom>
              <a:avLst/>
              <a:gdLst>
                <a:gd name="T0" fmla="*/ 137814 w 143"/>
                <a:gd name="T1" fmla="*/ 60589 h 161"/>
                <a:gd name="T2" fmla="*/ 77099 w 143"/>
                <a:gd name="T3" fmla="*/ 0 h 161"/>
                <a:gd name="T4" fmla="*/ 77099 w 143"/>
                <a:gd name="T5" fmla="*/ 0 h 161"/>
                <a:gd name="T6" fmla="*/ 0 w 143"/>
                <a:gd name="T7" fmla="*/ 0 h 161"/>
                <a:gd name="T8" fmla="*/ 137814 w 143"/>
                <a:gd name="T9" fmla="*/ 154838 h 161"/>
                <a:gd name="T10" fmla="*/ 137814 w 143"/>
                <a:gd name="T11" fmla="*/ 60589 h 161"/>
                <a:gd name="T12" fmla="*/ 0 60000 65536"/>
                <a:gd name="T13" fmla="*/ 0 60000 65536"/>
                <a:gd name="T14" fmla="*/ 0 60000 65536"/>
                <a:gd name="T15" fmla="*/ 0 60000 65536"/>
                <a:gd name="T16" fmla="*/ 0 60000 65536"/>
                <a:gd name="T17" fmla="*/ 0 60000 65536"/>
                <a:gd name="T18" fmla="*/ 0 w 143"/>
                <a:gd name="T19" fmla="*/ 0 h 161"/>
                <a:gd name="T20" fmla="*/ 143 w 143"/>
                <a:gd name="T21" fmla="*/ 161 h 161"/>
              </a:gdLst>
              <a:ahLst/>
              <a:cxnLst>
                <a:cxn ang="T12">
                  <a:pos x="T0" y="T1"/>
                </a:cxn>
                <a:cxn ang="T13">
                  <a:pos x="T2" y="T3"/>
                </a:cxn>
                <a:cxn ang="T14">
                  <a:pos x="T4" y="T5"/>
                </a:cxn>
                <a:cxn ang="T15">
                  <a:pos x="T6" y="T7"/>
                </a:cxn>
                <a:cxn ang="T16">
                  <a:pos x="T8" y="T9"/>
                </a:cxn>
                <a:cxn ang="T17">
                  <a:pos x="T10" y="T11"/>
                </a:cxn>
              </a:cxnLst>
              <a:rect l="T18" t="T19" r="T20" b="T21"/>
              <a:pathLst>
                <a:path w="143" h="161">
                  <a:moveTo>
                    <a:pt x="143" y="63"/>
                  </a:moveTo>
                  <a:cubicBezTo>
                    <a:pt x="108" y="63"/>
                    <a:pt x="80" y="35"/>
                    <a:pt x="80" y="0"/>
                  </a:cubicBezTo>
                  <a:cubicBezTo>
                    <a:pt x="80" y="0"/>
                    <a:pt x="80" y="0"/>
                    <a:pt x="80" y="0"/>
                  </a:cubicBezTo>
                  <a:cubicBezTo>
                    <a:pt x="0" y="0"/>
                    <a:pt x="0" y="0"/>
                    <a:pt x="0" y="0"/>
                  </a:cubicBezTo>
                  <a:cubicBezTo>
                    <a:pt x="143" y="161"/>
                    <a:pt x="143" y="161"/>
                    <a:pt x="143" y="161"/>
                  </a:cubicBezTo>
                  <a:lnTo>
                    <a:pt x="143" y="63"/>
                  </a:lnTo>
                  <a:close/>
                </a:path>
              </a:pathLst>
            </a:custGeom>
            <a:solidFill>
              <a:srgbClr val="787D8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34" name="Freeform 105"/>
            <p:cNvSpPr/>
            <p:nvPr/>
          </p:nvSpPr>
          <p:spPr bwMode="auto">
            <a:xfrm>
              <a:off x="267522" y="571927"/>
              <a:ext cx="173484" cy="154838"/>
            </a:xfrm>
            <a:custGeom>
              <a:avLst/>
              <a:gdLst>
                <a:gd name="T0" fmla="*/ 173484 w 428"/>
                <a:gd name="T1" fmla="*/ 0 h 382"/>
                <a:gd name="T2" fmla="*/ 150380 w 428"/>
                <a:gd name="T3" fmla="*/ 130518 h 382"/>
                <a:gd name="T4" fmla="*/ 69313 w 428"/>
                <a:gd name="T5" fmla="*/ 101739 h 382"/>
                <a:gd name="T6" fmla="*/ 0 w 428"/>
                <a:gd name="T7" fmla="*/ 154838 h 382"/>
                <a:gd name="T8" fmla="*/ 138625 w 428"/>
                <a:gd name="T9" fmla="*/ 0 h 382"/>
                <a:gd name="T10" fmla="*/ 173484 w 428"/>
                <a:gd name="T11" fmla="*/ 0 h 382"/>
                <a:gd name="T12" fmla="*/ 0 60000 65536"/>
                <a:gd name="T13" fmla="*/ 0 60000 65536"/>
                <a:gd name="T14" fmla="*/ 0 60000 65536"/>
                <a:gd name="T15" fmla="*/ 0 60000 65536"/>
                <a:gd name="T16" fmla="*/ 0 60000 65536"/>
                <a:gd name="T17" fmla="*/ 0 60000 65536"/>
                <a:gd name="T18" fmla="*/ 0 w 428"/>
                <a:gd name="T19" fmla="*/ 0 h 382"/>
                <a:gd name="T20" fmla="*/ 428 w 428"/>
                <a:gd name="T21" fmla="*/ 382 h 382"/>
              </a:gdLst>
              <a:ahLst/>
              <a:cxnLst>
                <a:cxn ang="T12">
                  <a:pos x="T0" y="T1"/>
                </a:cxn>
                <a:cxn ang="T13">
                  <a:pos x="T2" y="T3"/>
                </a:cxn>
                <a:cxn ang="T14">
                  <a:pos x="T4" y="T5"/>
                </a:cxn>
                <a:cxn ang="T15">
                  <a:pos x="T6" y="T7"/>
                </a:cxn>
                <a:cxn ang="T16">
                  <a:pos x="T8" y="T9"/>
                </a:cxn>
                <a:cxn ang="T17">
                  <a:pos x="T10" y="T11"/>
                </a:cxn>
              </a:cxnLst>
              <a:rect l="T18" t="T19" r="T20" b="T21"/>
              <a:pathLst>
                <a:path w="428" h="382">
                  <a:moveTo>
                    <a:pt x="428" y="0"/>
                  </a:moveTo>
                  <a:lnTo>
                    <a:pt x="371" y="322"/>
                  </a:lnTo>
                  <a:lnTo>
                    <a:pt x="171" y="251"/>
                  </a:lnTo>
                  <a:lnTo>
                    <a:pt x="0" y="382"/>
                  </a:lnTo>
                  <a:lnTo>
                    <a:pt x="342" y="0"/>
                  </a:lnTo>
                  <a:lnTo>
                    <a:pt x="428" y="0"/>
                  </a:lnTo>
                  <a:close/>
                </a:path>
              </a:pathLst>
            </a:custGeom>
            <a:solidFill>
              <a:srgbClr val="F1AA2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35" name="Freeform 106"/>
            <p:cNvSpPr/>
            <p:nvPr/>
          </p:nvSpPr>
          <p:spPr bwMode="auto">
            <a:xfrm>
              <a:off x="88363" y="571927"/>
              <a:ext cx="179158" cy="154838"/>
            </a:xfrm>
            <a:custGeom>
              <a:avLst/>
              <a:gdLst>
                <a:gd name="T0" fmla="*/ 0 w 442"/>
                <a:gd name="T1" fmla="*/ 0 h 382"/>
                <a:gd name="T2" fmla="*/ 41344 w 442"/>
                <a:gd name="T3" fmla="*/ 130518 h 382"/>
                <a:gd name="T4" fmla="*/ 92416 w 442"/>
                <a:gd name="T5" fmla="*/ 86742 h 382"/>
                <a:gd name="T6" fmla="*/ 179158 w 442"/>
                <a:gd name="T7" fmla="*/ 154838 h 382"/>
                <a:gd name="T8" fmla="*/ 41344 w 442"/>
                <a:gd name="T9" fmla="*/ 0 h 382"/>
                <a:gd name="T10" fmla="*/ 0 w 442"/>
                <a:gd name="T11" fmla="*/ 0 h 382"/>
                <a:gd name="T12" fmla="*/ 0 60000 65536"/>
                <a:gd name="T13" fmla="*/ 0 60000 65536"/>
                <a:gd name="T14" fmla="*/ 0 60000 65536"/>
                <a:gd name="T15" fmla="*/ 0 60000 65536"/>
                <a:gd name="T16" fmla="*/ 0 60000 65536"/>
                <a:gd name="T17" fmla="*/ 0 60000 65536"/>
                <a:gd name="T18" fmla="*/ 0 w 442"/>
                <a:gd name="T19" fmla="*/ 0 h 382"/>
                <a:gd name="T20" fmla="*/ 442 w 442"/>
                <a:gd name="T21" fmla="*/ 382 h 382"/>
              </a:gdLst>
              <a:ahLst/>
              <a:cxnLst>
                <a:cxn ang="T12">
                  <a:pos x="T0" y="T1"/>
                </a:cxn>
                <a:cxn ang="T13">
                  <a:pos x="T2" y="T3"/>
                </a:cxn>
                <a:cxn ang="T14">
                  <a:pos x="T4" y="T5"/>
                </a:cxn>
                <a:cxn ang="T15">
                  <a:pos x="T6" y="T7"/>
                </a:cxn>
                <a:cxn ang="T16">
                  <a:pos x="T8" y="T9"/>
                </a:cxn>
                <a:cxn ang="T17">
                  <a:pos x="T10" y="T11"/>
                </a:cxn>
              </a:cxnLst>
              <a:rect l="T18" t="T19" r="T20" b="T21"/>
              <a:pathLst>
                <a:path w="442" h="382">
                  <a:moveTo>
                    <a:pt x="0" y="0"/>
                  </a:moveTo>
                  <a:lnTo>
                    <a:pt x="102" y="322"/>
                  </a:lnTo>
                  <a:lnTo>
                    <a:pt x="228" y="214"/>
                  </a:lnTo>
                  <a:lnTo>
                    <a:pt x="442" y="382"/>
                  </a:lnTo>
                  <a:lnTo>
                    <a:pt x="102" y="0"/>
                  </a:lnTo>
                  <a:lnTo>
                    <a:pt x="0" y="0"/>
                  </a:lnTo>
                  <a:close/>
                </a:path>
              </a:pathLst>
            </a:custGeom>
            <a:solidFill>
              <a:srgbClr val="FFC9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36" name="Freeform 107"/>
            <p:cNvSpPr/>
            <p:nvPr/>
          </p:nvSpPr>
          <p:spPr bwMode="auto">
            <a:xfrm>
              <a:off x="267522" y="571927"/>
              <a:ext cx="60800" cy="60800"/>
            </a:xfrm>
            <a:custGeom>
              <a:avLst/>
              <a:gdLst>
                <a:gd name="T0" fmla="*/ 0 w 63"/>
                <a:gd name="T1" fmla="*/ 60800 h 63"/>
                <a:gd name="T2" fmla="*/ 60800 w 63"/>
                <a:gd name="T3" fmla="*/ 0 h 63"/>
                <a:gd name="T4" fmla="*/ 60800 w 63"/>
                <a:gd name="T5" fmla="*/ 0 h 63"/>
                <a:gd name="T6" fmla="*/ 0 w 63"/>
                <a:gd name="T7" fmla="*/ 0 h 63"/>
                <a:gd name="T8" fmla="*/ 0 w 63"/>
                <a:gd name="T9" fmla="*/ 6080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0" y="63"/>
                  </a:moveTo>
                  <a:cubicBezTo>
                    <a:pt x="35" y="63"/>
                    <a:pt x="63" y="35"/>
                    <a:pt x="63" y="0"/>
                  </a:cubicBezTo>
                  <a:cubicBezTo>
                    <a:pt x="63" y="0"/>
                    <a:pt x="63" y="0"/>
                    <a:pt x="63" y="0"/>
                  </a:cubicBezTo>
                  <a:cubicBezTo>
                    <a:pt x="0" y="0"/>
                    <a:pt x="0" y="0"/>
                    <a:pt x="0" y="0"/>
                  </a:cubicBezTo>
                  <a:lnTo>
                    <a:pt x="0" y="63"/>
                  </a:ln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37" name="Freeform 108"/>
            <p:cNvSpPr/>
            <p:nvPr/>
          </p:nvSpPr>
          <p:spPr bwMode="auto">
            <a:xfrm>
              <a:off x="206722" y="571927"/>
              <a:ext cx="60800" cy="60800"/>
            </a:xfrm>
            <a:custGeom>
              <a:avLst/>
              <a:gdLst>
                <a:gd name="T0" fmla="*/ 60800 w 63"/>
                <a:gd name="T1" fmla="*/ 60800 h 63"/>
                <a:gd name="T2" fmla="*/ 60800 w 63"/>
                <a:gd name="T3" fmla="*/ 0 h 63"/>
                <a:gd name="T4" fmla="*/ 0 w 63"/>
                <a:gd name="T5" fmla="*/ 0 h 63"/>
                <a:gd name="T6" fmla="*/ 0 w 63"/>
                <a:gd name="T7" fmla="*/ 0 h 63"/>
                <a:gd name="T8" fmla="*/ 60800 w 63"/>
                <a:gd name="T9" fmla="*/ 6080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63" y="63"/>
                  </a:moveTo>
                  <a:cubicBezTo>
                    <a:pt x="63" y="0"/>
                    <a:pt x="63" y="0"/>
                    <a:pt x="63" y="0"/>
                  </a:cubicBezTo>
                  <a:cubicBezTo>
                    <a:pt x="0" y="0"/>
                    <a:pt x="0" y="0"/>
                    <a:pt x="0" y="0"/>
                  </a:cubicBezTo>
                  <a:cubicBezTo>
                    <a:pt x="0" y="0"/>
                    <a:pt x="0" y="0"/>
                    <a:pt x="0" y="0"/>
                  </a:cubicBezTo>
                  <a:cubicBezTo>
                    <a:pt x="0" y="35"/>
                    <a:pt x="28" y="63"/>
                    <a:pt x="63" y="63"/>
                  </a:cubicBez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nvGrpSpPr>
          <p:cNvPr id="11449" name="组合 268"/>
          <p:cNvGrpSpPr/>
          <p:nvPr/>
        </p:nvGrpSpPr>
        <p:grpSpPr bwMode="auto">
          <a:xfrm>
            <a:off x="2937934" y="4428068"/>
            <a:ext cx="1337733" cy="1335617"/>
            <a:chOff x="0" y="0"/>
            <a:chExt cx="1002008" cy="1002008"/>
          </a:xfrm>
        </p:grpSpPr>
        <p:sp>
          <p:nvSpPr>
            <p:cNvPr id="8223" name="椭圆 238"/>
            <p:cNvSpPr>
              <a:spLocks noChangeArrowheads="1"/>
            </p:cNvSpPr>
            <p:nvPr/>
          </p:nvSpPr>
          <p:spPr bwMode="auto">
            <a:xfrm>
              <a:off x="0" y="0"/>
              <a:ext cx="1002008" cy="1002008"/>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8224" name="Freeform 133"/>
            <p:cNvSpPr/>
            <p:nvPr/>
          </p:nvSpPr>
          <p:spPr bwMode="auto">
            <a:xfrm>
              <a:off x="266022" y="442295"/>
              <a:ext cx="165061" cy="167330"/>
            </a:xfrm>
            <a:custGeom>
              <a:avLst/>
              <a:gdLst>
                <a:gd name="T0" fmla="*/ 161035 w 123"/>
                <a:gd name="T1" fmla="*/ 0 h 124"/>
                <a:gd name="T2" fmla="*/ 5368 w 123"/>
                <a:gd name="T3" fmla="*/ 0 h 124"/>
                <a:gd name="T4" fmla="*/ 0 w 123"/>
                <a:gd name="T5" fmla="*/ 5398 h 124"/>
                <a:gd name="T6" fmla="*/ 0 w 123"/>
                <a:gd name="T7" fmla="*/ 164631 h 124"/>
                <a:gd name="T8" fmla="*/ 1342 w 123"/>
                <a:gd name="T9" fmla="*/ 167330 h 124"/>
                <a:gd name="T10" fmla="*/ 165061 w 123"/>
                <a:gd name="T11" fmla="*/ 1349 h 124"/>
                <a:gd name="T12" fmla="*/ 161035 w 123"/>
                <a:gd name="T13" fmla="*/ 0 h 124"/>
                <a:gd name="T14" fmla="*/ 0 60000 65536"/>
                <a:gd name="T15" fmla="*/ 0 60000 65536"/>
                <a:gd name="T16" fmla="*/ 0 60000 65536"/>
                <a:gd name="T17" fmla="*/ 0 60000 65536"/>
                <a:gd name="T18" fmla="*/ 0 60000 65536"/>
                <a:gd name="T19" fmla="*/ 0 60000 65536"/>
                <a:gd name="T20" fmla="*/ 0 60000 65536"/>
                <a:gd name="T21" fmla="*/ 0 w 123"/>
                <a:gd name="T22" fmla="*/ 0 h 124"/>
                <a:gd name="T23" fmla="*/ 123 w 123"/>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24">
                  <a:moveTo>
                    <a:pt x="120" y="0"/>
                  </a:moveTo>
                  <a:cubicBezTo>
                    <a:pt x="4" y="0"/>
                    <a:pt x="4" y="0"/>
                    <a:pt x="4" y="0"/>
                  </a:cubicBezTo>
                  <a:cubicBezTo>
                    <a:pt x="2" y="0"/>
                    <a:pt x="0" y="2"/>
                    <a:pt x="0" y="4"/>
                  </a:cubicBezTo>
                  <a:cubicBezTo>
                    <a:pt x="0" y="122"/>
                    <a:pt x="0" y="122"/>
                    <a:pt x="0" y="122"/>
                  </a:cubicBezTo>
                  <a:cubicBezTo>
                    <a:pt x="0" y="123"/>
                    <a:pt x="1" y="123"/>
                    <a:pt x="1" y="124"/>
                  </a:cubicBezTo>
                  <a:cubicBezTo>
                    <a:pt x="123" y="1"/>
                    <a:pt x="123" y="1"/>
                    <a:pt x="123" y="1"/>
                  </a:cubicBezTo>
                  <a:cubicBezTo>
                    <a:pt x="122" y="0"/>
                    <a:pt x="121" y="0"/>
                    <a:pt x="120" y="0"/>
                  </a:cubicBezTo>
                  <a:close/>
                </a:path>
              </a:pathLst>
            </a:custGeom>
            <a:solidFill>
              <a:srgbClr val="F3F4F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sp>
        <p:nvSpPr>
          <p:cNvPr id="8210" name="椭圆 296"/>
          <p:cNvSpPr>
            <a:spLocks noChangeArrowheads="1"/>
          </p:cNvSpPr>
          <p:nvPr/>
        </p:nvSpPr>
        <p:spPr bwMode="auto">
          <a:xfrm>
            <a:off x="7994651" y="3795184"/>
            <a:ext cx="1335616" cy="1335616"/>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11453" name="任意多边形 307"/>
          <p:cNvSpPr/>
          <p:nvPr/>
        </p:nvSpPr>
        <p:spPr bwMode="auto">
          <a:xfrm rot="2888110">
            <a:off x="7639051" y="3829051"/>
            <a:ext cx="387349" cy="311149"/>
          </a:xfrm>
          <a:custGeom>
            <a:avLst/>
            <a:gdLst>
              <a:gd name="T0" fmla="*/ 0 w 290286"/>
              <a:gd name="T1" fmla="*/ 233362 h 232229"/>
              <a:gd name="T2" fmla="*/ 290512 w 290286"/>
              <a:gd name="T3" fmla="*/ 0 h 232229"/>
              <a:gd name="T4" fmla="*/ 0 60000 65536"/>
              <a:gd name="T5" fmla="*/ 0 60000 65536"/>
              <a:gd name="T6" fmla="*/ 0 w 290286"/>
              <a:gd name="T7" fmla="*/ 0 h 232229"/>
              <a:gd name="T8" fmla="*/ 290286 w 290286"/>
              <a:gd name="T9" fmla="*/ 232229 h 232229"/>
            </a:gdLst>
            <a:ahLst/>
            <a:cxnLst>
              <a:cxn ang="T4">
                <a:pos x="T0" y="T1"/>
              </a:cxn>
              <a:cxn ang="T5">
                <a:pos x="T2" y="T3"/>
              </a:cxn>
            </a:cxnLst>
            <a:rect l="T6" t="T7" r="T8" b="T9"/>
            <a:pathLst>
              <a:path w="290286" h="232229">
                <a:moveTo>
                  <a:pt x="0" y="232229"/>
                </a:moveTo>
                <a:cubicBezTo>
                  <a:pt x="47171" y="110067"/>
                  <a:pt x="109690" y="33552"/>
                  <a:pt x="290286" y="0"/>
                </a:cubicBezTo>
              </a:path>
            </a:pathLst>
          </a:custGeom>
          <a:noFill/>
          <a:ln w="25400" cmpd="sng">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1454" name="任意多边形 308"/>
          <p:cNvSpPr/>
          <p:nvPr/>
        </p:nvSpPr>
        <p:spPr bwMode="auto">
          <a:xfrm rot="10595876">
            <a:off x="4301067" y="4546601"/>
            <a:ext cx="387351" cy="311151"/>
          </a:xfrm>
          <a:custGeom>
            <a:avLst/>
            <a:gdLst>
              <a:gd name="T0" fmla="*/ 0 w 290286"/>
              <a:gd name="T1" fmla="*/ 233363 h 232229"/>
              <a:gd name="T2" fmla="*/ 290513 w 290286"/>
              <a:gd name="T3" fmla="*/ 0 h 232229"/>
              <a:gd name="T4" fmla="*/ 0 60000 65536"/>
              <a:gd name="T5" fmla="*/ 0 60000 65536"/>
              <a:gd name="T6" fmla="*/ 0 w 290286"/>
              <a:gd name="T7" fmla="*/ 0 h 232229"/>
              <a:gd name="T8" fmla="*/ 290286 w 290286"/>
              <a:gd name="T9" fmla="*/ 232229 h 232229"/>
            </a:gdLst>
            <a:ahLst/>
            <a:cxnLst>
              <a:cxn ang="T4">
                <a:pos x="T0" y="T1"/>
              </a:cxn>
              <a:cxn ang="T5">
                <a:pos x="T2" y="T3"/>
              </a:cxn>
            </a:cxnLst>
            <a:rect l="T6" t="T7" r="T8" b="T9"/>
            <a:pathLst>
              <a:path w="290286" h="232229">
                <a:moveTo>
                  <a:pt x="0" y="232229"/>
                </a:moveTo>
                <a:cubicBezTo>
                  <a:pt x="47171" y="110067"/>
                  <a:pt x="109690" y="33552"/>
                  <a:pt x="290286" y="0"/>
                </a:cubicBezTo>
              </a:path>
            </a:pathLst>
          </a:custGeom>
          <a:noFill/>
          <a:ln w="25400" cmpd="sng">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8213" name="椭圆 254"/>
          <p:cNvSpPr>
            <a:spLocks noChangeArrowheads="1"/>
          </p:cNvSpPr>
          <p:nvPr/>
        </p:nvSpPr>
        <p:spPr bwMode="auto">
          <a:xfrm>
            <a:off x="2592917" y="1898651"/>
            <a:ext cx="1335616" cy="1337733"/>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8214" name="椭圆 296"/>
          <p:cNvSpPr>
            <a:spLocks noChangeArrowheads="1"/>
          </p:cNvSpPr>
          <p:nvPr/>
        </p:nvSpPr>
        <p:spPr bwMode="auto">
          <a:xfrm>
            <a:off x="7795684" y="1189568"/>
            <a:ext cx="1335616" cy="1335617"/>
          </a:xfrm>
          <a:prstGeom prst="ellipse">
            <a:avLst/>
          </a:pr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8215" name="TextBox 258"/>
          <p:cNvSpPr txBox="1">
            <a:spLocks noChangeArrowheads="1"/>
          </p:cNvSpPr>
          <p:nvPr/>
        </p:nvSpPr>
        <p:spPr bwMode="auto">
          <a:xfrm>
            <a:off x="2366433" y="1761067"/>
            <a:ext cx="1238251" cy="173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0665" b="1">
                <a:solidFill>
                  <a:srgbClr val="FFE173"/>
                </a:solidFill>
                <a:latin typeface="微软雅黑" panose="020B0503020204020204" pitchFamily="34" charset="-122"/>
                <a:ea typeface="微软雅黑" panose="020B0503020204020204" pitchFamily="34" charset="-122"/>
              </a:rPr>
              <a:t>S</a:t>
            </a:r>
            <a:endParaRPr lang="zh-CN" altLang="en-US" sz="10665" b="1">
              <a:solidFill>
                <a:srgbClr val="FFE173"/>
              </a:solidFill>
              <a:latin typeface="微软雅黑" panose="020B0503020204020204" pitchFamily="34" charset="-122"/>
              <a:ea typeface="微软雅黑" panose="020B0503020204020204" pitchFamily="34" charset="-122"/>
            </a:endParaRPr>
          </a:p>
        </p:txBody>
      </p:sp>
      <p:sp>
        <p:nvSpPr>
          <p:cNvPr id="8216" name="TextBox 259"/>
          <p:cNvSpPr txBox="1">
            <a:spLocks noChangeArrowheads="1"/>
          </p:cNvSpPr>
          <p:nvPr/>
        </p:nvSpPr>
        <p:spPr bwMode="auto">
          <a:xfrm>
            <a:off x="3033185" y="4618567"/>
            <a:ext cx="123824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8800" b="1">
                <a:solidFill>
                  <a:srgbClr val="FFE173"/>
                </a:solidFill>
                <a:latin typeface="微软雅黑" panose="020B0503020204020204" pitchFamily="34" charset="-122"/>
                <a:ea typeface="微软雅黑" panose="020B0503020204020204" pitchFamily="34" charset="-122"/>
              </a:rPr>
              <a:t>W</a:t>
            </a:r>
            <a:endParaRPr lang="zh-CN" altLang="en-US" sz="8800" b="1">
              <a:solidFill>
                <a:srgbClr val="FFE173"/>
              </a:solidFill>
              <a:latin typeface="微软雅黑" panose="020B0503020204020204" pitchFamily="34" charset="-122"/>
              <a:ea typeface="微软雅黑" panose="020B0503020204020204" pitchFamily="34" charset="-122"/>
            </a:endParaRPr>
          </a:p>
        </p:txBody>
      </p:sp>
      <p:sp>
        <p:nvSpPr>
          <p:cNvPr id="8217" name="TextBox 260"/>
          <p:cNvSpPr txBox="1">
            <a:spLocks noChangeArrowheads="1"/>
          </p:cNvSpPr>
          <p:nvPr/>
        </p:nvSpPr>
        <p:spPr bwMode="auto">
          <a:xfrm>
            <a:off x="7986185" y="903817"/>
            <a:ext cx="12382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9600" b="1">
                <a:solidFill>
                  <a:srgbClr val="FFE173"/>
                </a:solidFill>
                <a:latin typeface="微软雅黑" panose="020B0503020204020204" pitchFamily="34" charset="-122"/>
                <a:ea typeface="微软雅黑" panose="020B0503020204020204" pitchFamily="34" charset="-122"/>
              </a:rPr>
              <a:t>O</a:t>
            </a:r>
            <a:endParaRPr lang="zh-CN" altLang="en-US" sz="9600" b="1">
              <a:solidFill>
                <a:srgbClr val="FFE173"/>
              </a:solidFill>
              <a:latin typeface="微软雅黑" panose="020B0503020204020204" pitchFamily="34" charset="-122"/>
              <a:ea typeface="微软雅黑" panose="020B0503020204020204" pitchFamily="34" charset="-122"/>
            </a:endParaRPr>
          </a:p>
        </p:txBody>
      </p:sp>
      <p:sp>
        <p:nvSpPr>
          <p:cNvPr id="8218" name="TextBox 261"/>
          <p:cNvSpPr txBox="1">
            <a:spLocks noChangeArrowheads="1"/>
          </p:cNvSpPr>
          <p:nvPr/>
        </p:nvSpPr>
        <p:spPr bwMode="auto">
          <a:xfrm>
            <a:off x="8367185" y="3761318"/>
            <a:ext cx="1238249" cy="173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0665" b="1">
                <a:solidFill>
                  <a:srgbClr val="FFE173"/>
                </a:solidFill>
                <a:latin typeface="微软雅黑" panose="020B0503020204020204" pitchFamily="34" charset="-122"/>
                <a:ea typeface="微软雅黑" panose="020B0503020204020204" pitchFamily="34" charset="-122"/>
              </a:rPr>
              <a:t>T</a:t>
            </a:r>
            <a:endParaRPr lang="zh-CN" altLang="en-US" sz="10665" b="1">
              <a:solidFill>
                <a:srgbClr val="FFE173"/>
              </a:solidFill>
              <a:latin typeface="微软雅黑" panose="020B0503020204020204" pitchFamily="34" charset="-122"/>
              <a:ea typeface="微软雅黑" panose="020B0503020204020204" pitchFamily="34" charset="-122"/>
            </a:endParaRPr>
          </a:p>
        </p:txBody>
      </p:sp>
      <p:sp>
        <p:nvSpPr>
          <p:cNvPr id="8219" name="矩形 1"/>
          <p:cNvSpPr>
            <a:spLocks noChangeArrowheads="1"/>
          </p:cNvSpPr>
          <p:nvPr/>
        </p:nvSpPr>
        <p:spPr bwMode="auto">
          <a:xfrm>
            <a:off x="651934" y="2237318"/>
            <a:ext cx="1919817"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请在此添加您的文本</a:t>
            </a:r>
            <a:endParaRPr lang="en-US" altLang="zh-CN" sz="1335">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请在此添加您的文本</a:t>
            </a:r>
            <a:endParaRPr lang="en-US" altLang="zh-CN" sz="1335">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请在此添加您的文本</a:t>
            </a:r>
            <a:endParaRPr lang="en-US" altLang="zh-CN" sz="1335">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endParaRPr lang="zh-CN" altLang="en-US" sz="1335">
              <a:solidFill>
                <a:srgbClr val="B58A36"/>
              </a:solidFill>
              <a:latin typeface="微软雅黑" panose="020B0503020204020204" pitchFamily="34" charset="-122"/>
              <a:ea typeface="微软雅黑" panose="020B0503020204020204" pitchFamily="34" charset="-122"/>
            </a:endParaRPr>
          </a:p>
        </p:txBody>
      </p:sp>
      <p:sp>
        <p:nvSpPr>
          <p:cNvPr id="8220" name="矩形 1"/>
          <p:cNvSpPr>
            <a:spLocks noChangeArrowheads="1"/>
          </p:cNvSpPr>
          <p:nvPr/>
        </p:nvSpPr>
        <p:spPr bwMode="auto">
          <a:xfrm>
            <a:off x="937684" y="4809067"/>
            <a:ext cx="1919816"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请在此添加您的文本</a:t>
            </a:r>
            <a:endParaRPr lang="en-US" altLang="zh-CN" sz="1335">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请在此添加您的文本</a:t>
            </a:r>
            <a:endParaRPr lang="en-US" altLang="zh-CN" sz="1335">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请在此添加您的文本</a:t>
            </a:r>
            <a:endParaRPr lang="en-US" altLang="zh-CN" sz="1335">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endParaRPr lang="zh-CN" altLang="en-US" sz="1335">
              <a:solidFill>
                <a:srgbClr val="B58A36"/>
              </a:solidFill>
              <a:latin typeface="微软雅黑" panose="020B0503020204020204" pitchFamily="34" charset="-122"/>
              <a:ea typeface="微软雅黑" panose="020B0503020204020204" pitchFamily="34" charset="-122"/>
            </a:endParaRPr>
          </a:p>
        </p:txBody>
      </p:sp>
      <p:sp>
        <p:nvSpPr>
          <p:cNvPr id="8221" name="矩形 1"/>
          <p:cNvSpPr>
            <a:spLocks noChangeArrowheads="1"/>
          </p:cNvSpPr>
          <p:nvPr/>
        </p:nvSpPr>
        <p:spPr bwMode="auto">
          <a:xfrm>
            <a:off x="9224434" y="1443567"/>
            <a:ext cx="1919817"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请在此添加您的文本</a:t>
            </a:r>
            <a:endParaRPr lang="en-US" altLang="zh-CN" sz="1335">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请在此添加您的文本</a:t>
            </a:r>
            <a:endParaRPr lang="en-US" altLang="zh-CN" sz="1335">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请在此添加您的文本</a:t>
            </a:r>
            <a:endParaRPr lang="en-US" altLang="zh-CN" sz="1335">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endParaRPr lang="zh-CN" altLang="en-US" sz="1335">
              <a:solidFill>
                <a:srgbClr val="B58A36"/>
              </a:solidFill>
              <a:latin typeface="微软雅黑" panose="020B0503020204020204" pitchFamily="34" charset="-122"/>
              <a:ea typeface="微软雅黑" panose="020B0503020204020204" pitchFamily="34" charset="-122"/>
            </a:endParaRPr>
          </a:p>
        </p:txBody>
      </p:sp>
      <p:sp>
        <p:nvSpPr>
          <p:cNvPr id="8222" name="矩形 1"/>
          <p:cNvSpPr>
            <a:spLocks noChangeArrowheads="1"/>
          </p:cNvSpPr>
          <p:nvPr/>
        </p:nvSpPr>
        <p:spPr bwMode="auto">
          <a:xfrm>
            <a:off x="9414934" y="4205818"/>
            <a:ext cx="1919817"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请在此添加您的文本</a:t>
            </a:r>
            <a:endParaRPr lang="en-US" altLang="zh-CN" sz="1335">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请在此添加您的文本</a:t>
            </a:r>
            <a:endParaRPr lang="en-US" altLang="zh-CN" sz="1335">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35">
                <a:solidFill>
                  <a:srgbClr val="B58A36"/>
                </a:solidFill>
                <a:latin typeface="微软雅黑" panose="020B0503020204020204" pitchFamily="34" charset="-122"/>
                <a:ea typeface="微软雅黑" panose="020B0503020204020204" pitchFamily="34" charset="-122"/>
              </a:rPr>
              <a:t>请在此添加您的文本</a:t>
            </a:r>
            <a:endParaRPr lang="en-US" altLang="zh-CN" sz="1335">
              <a:solidFill>
                <a:srgbClr val="B58A36"/>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endParaRPr lang="zh-CN" altLang="en-US" sz="1335">
              <a:solidFill>
                <a:srgbClr val="B58A3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50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400" fill="hold"/>
                                        <p:tgtEl>
                                          <p:spTgt spid="11266"/>
                                        </p:tgtEl>
                                        <p:attrNameLst>
                                          <p:attrName>ppt_w</p:attrName>
                                        </p:attrNameLst>
                                      </p:cBhvr>
                                      <p:tavLst>
                                        <p:tav tm="0">
                                          <p:val>
                                            <p:fltVal val="0"/>
                                          </p:val>
                                        </p:tav>
                                        <p:tav tm="100000">
                                          <p:val>
                                            <p:strVal val="#ppt_w"/>
                                          </p:val>
                                        </p:tav>
                                      </p:tavLst>
                                    </p:anim>
                                    <p:anim calcmode="lin" valueType="num">
                                      <p:cBhvr>
                                        <p:cTn id="8" dur="400" fill="hold"/>
                                        <p:tgtEl>
                                          <p:spTgt spid="11266"/>
                                        </p:tgtEl>
                                        <p:attrNameLst>
                                          <p:attrName>ppt_h</p:attrName>
                                        </p:attrNameLst>
                                      </p:cBhvr>
                                      <p:tavLst>
                                        <p:tav tm="0">
                                          <p:val>
                                            <p:fltVal val="0"/>
                                          </p:val>
                                        </p:tav>
                                        <p:tav tm="100000">
                                          <p:val>
                                            <p:strVal val="#ppt_h"/>
                                          </p:val>
                                        </p:tav>
                                      </p:tavLst>
                                    </p:anim>
                                  </p:childTnLst>
                                </p:cTn>
                              </p:par>
                              <p:par>
                                <p:cTn id="9" presetID="6" presetClass="emph" presetSubtype="0" autoRev="1" fill="hold" grpId="1" nodeType="withEffect">
                                  <p:stCondLst>
                                    <p:cond delay="900"/>
                                  </p:stCondLst>
                                  <p:childTnLst>
                                    <p:animScale>
                                      <p:cBhvr>
                                        <p:cTn id="10" dur="200" fill="hold"/>
                                        <p:tgtEl>
                                          <p:spTgt spid="11266"/>
                                        </p:tgtEl>
                                      </p:cBhvr>
                                      <p:by x="110000" y="110000"/>
                                    </p:animScale>
                                  </p:childTnLst>
                                </p:cTn>
                              </p:par>
                              <p:par>
                                <p:cTn id="11" presetID="2" presetClass="entr" presetSubtype="4" fill="hold" nodeType="withEffect">
                                  <p:stCondLst>
                                    <p:cond delay="1300"/>
                                  </p:stCondLst>
                                  <p:childTnLst>
                                    <p:set>
                                      <p:cBhvr>
                                        <p:cTn id="12" dur="1" fill="hold">
                                          <p:stCondLst>
                                            <p:cond delay="0"/>
                                          </p:stCondLst>
                                        </p:cTn>
                                        <p:tgtEl>
                                          <p:spTgt spid="11413"/>
                                        </p:tgtEl>
                                        <p:attrNameLst>
                                          <p:attrName>style.visibility</p:attrName>
                                        </p:attrNameLst>
                                      </p:cBhvr>
                                      <p:to>
                                        <p:strVal val="visible"/>
                                      </p:to>
                                    </p:set>
                                    <p:anim calcmode="lin" valueType="num">
                                      <p:cBhvr>
                                        <p:cTn id="13" dur="650" fill="hold"/>
                                        <p:tgtEl>
                                          <p:spTgt spid="11413"/>
                                        </p:tgtEl>
                                        <p:attrNameLst>
                                          <p:attrName>ppt_x</p:attrName>
                                        </p:attrNameLst>
                                      </p:cBhvr>
                                      <p:tavLst>
                                        <p:tav tm="0">
                                          <p:val>
                                            <p:strVal val="#ppt_x"/>
                                          </p:val>
                                        </p:tav>
                                        <p:tav tm="100000">
                                          <p:val>
                                            <p:strVal val="#ppt_x"/>
                                          </p:val>
                                        </p:tav>
                                      </p:tavLst>
                                    </p:anim>
                                    <p:anim calcmode="lin" valueType="num">
                                      <p:cBhvr>
                                        <p:cTn id="14" dur="650" fill="hold"/>
                                        <p:tgtEl>
                                          <p:spTgt spid="114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1350"/>
                                  </p:stCondLst>
                                  <p:childTnLst>
                                    <p:set>
                                      <p:cBhvr>
                                        <p:cTn id="16" dur="1" fill="hold">
                                          <p:stCondLst>
                                            <p:cond delay="0"/>
                                          </p:stCondLst>
                                        </p:cTn>
                                        <p:tgtEl>
                                          <p:spTgt spid="11435"/>
                                        </p:tgtEl>
                                        <p:attrNameLst>
                                          <p:attrName>style.visibility</p:attrName>
                                        </p:attrNameLst>
                                      </p:cBhvr>
                                      <p:to>
                                        <p:strVal val="visible"/>
                                      </p:to>
                                    </p:set>
                                    <p:anim calcmode="lin" valueType="num">
                                      <p:cBhvr>
                                        <p:cTn id="17" dur="650" fill="hold"/>
                                        <p:tgtEl>
                                          <p:spTgt spid="11435"/>
                                        </p:tgtEl>
                                        <p:attrNameLst>
                                          <p:attrName>ppt_x</p:attrName>
                                        </p:attrNameLst>
                                      </p:cBhvr>
                                      <p:tavLst>
                                        <p:tav tm="0">
                                          <p:val>
                                            <p:strVal val="#ppt_x"/>
                                          </p:val>
                                        </p:tav>
                                        <p:tav tm="100000">
                                          <p:val>
                                            <p:strVal val="#ppt_x"/>
                                          </p:val>
                                        </p:tav>
                                      </p:tavLst>
                                    </p:anim>
                                    <p:anim calcmode="lin" valueType="num">
                                      <p:cBhvr>
                                        <p:cTn id="18" dur="650" fill="hold"/>
                                        <p:tgtEl>
                                          <p:spTgt spid="1143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1400"/>
                                  </p:stCondLst>
                                  <p:childTnLst>
                                    <p:set>
                                      <p:cBhvr>
                                        <p:cTn id="20" dur="1" fill="hold">
                                          <p:stCondLst>
                                            <p:cond delay="0"/>
                                          </p:stCondLst>
                                        </p:cTn>
                                        <p:tgtEl>
                                          <p:spTgt spid="11425"/>
                                        </p:tgtEl>
                                        <p:attrNameLst>
                                          <p:attrName>style.visibility</p:attrName>
                                        </p:attrNameLst>
                                      </p:cBhvr>
                                      <p:to>
                                        <p:strVal val="visible"/>
                                      </p:to>
                                    </p:set>
                                    <p:anim calcmode="lin" valueType="num">
                                      <p:cBhvr>
                                        <p:cTn id="21" dur="650" fill="hold"/>
                                        <p:tgtEl>
                                          <p:spTgt spid="11425"/>
                                        </p:tgtEl>
                                        <p:attrNameLst>
                                          <p:attrName>ppt_x</p:attrName>
                                        </p:attrNameLst>
                                      </p:cBhvr>
                                      <p:tavLst>
                                        <p:tav tm="0">
                                          <p:val>
                                            <p:strVal val="#ppt_x"/>
                                          </p:val>
                                        </p:tav>
                                        <p:tav tm="100000">
                                          <p:val>
                                            <p:strVal val="#ppt_x"/>
                                          </p:val>
                                        </p:tav>
                                      </p:tavLst>
                                    </p:anim>
                                    <p:anim calcmode="lin" valueType="num">
                                      <p:cBhvr>
                                        <p:cTn id="22" dur="650" fill="hold"/>
                                        <p:tgtEl>
                                          <p:spTgt spid="114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450"/>
                                  </p:stCondLst>
                                  <p:childTnLst>
                                    <p:set>
                                      <p:cBhvr>
                                        <p:cTn id="24" dur="1" fill="hold">
                                          <p:stCondLst>
                                            <p:cond delay="0"/>
                                          </p:stCondLst>
                                        </p:cTn>
                                        <p:tgtEl>
                                          <p:spTgt spid="11366"/>
                                        </p:tgtEl>
                                        <p:attrNameLst>
                                          <p:attrName>style.visibility</p:attrName>
                                        </p:attrNameLst>
                                      </p:cBhvr>
                                      <p:to>
                                        <p:strVal val="visible"/>
                                      </p:to>
                                    </p:set>
                                    <p:anim calcmode="lin" valueType="num">
                                      <p:cBhvr>
                                        <p:cTn id="25" dur="650" fill="hold"/>
                                        <p:tgtEl>
                                          <p:spTgt spid="11366"/>
                                        </p:tgtEl>
                                        <p:attrNameLst>
                                          <p:attrName>ppt_x</p:attrName>
                                        </p:attrNameLst>
                                      </p:cBhvr>
                                      <p:tavLst>
                                        <p:tav tm="0">
                                          <p:val>
                                            <p:strVal val="#ppt_x"/>
                                          </p:val>
                                        </p:tav>
                                        <p:tav tm="100000">
                                          <p:val>
                                            <p:strVal val="#ppt_x"/>
                                          </p:val>
                                        </p:tav>
                                      </p:tavLst>
                                    </p:anim>
                                    <p:anim calcmode="lin" valueType="num">
                                      <p:cBhvr>
                                        <p:cTn id="26" dur="650" fill="hold"/>
                                        <p:tgtEl>
                                          <p:spTgt spid="1136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1500"/>
                                  </p:stCondLst>
                                  <p:childTnLst>
                                    <p:set>
                                      <p:cBhvr>
                                        <p:cTn id="28" dur="1" fill="hold">
                                          <p:stCondLst>
                                            <p:cond delay="0"/>
                                          </p:stCondLst>
                                        </p:cTn>
                                        <p:tgtEl>
                                          <p:spTgt spid="11391"/>
                                        </p:tgtEl>
                                        <p:attrNameLst>
                                          <p:attrName>style.visibility</p:attrName>
                                        </p:attrNameLst>
                                      </p:cBhvr>
                                      <p:to>
                                        <p:strVal val="visible"/>
                                      </p:to>
                                    </p:set>
                                    <p:anim calcmode="lin" valueType="num">
                                      <p:cBhvr>
                                        <p:cTn id="29" dur="650" fill="hold"/>
                                        <p:tgtEl>
                                          <p:spTgt spid="11391"/>
                                        </p:tgtEl>
                                        <p:attrNameLst>
                                          <p:attrName>ppt_x</p:attrName>
                                        </p:attrNameLst>
                                      </p:cBhvr>
                                      <p:tavLst>
                                        <p:tav tm="0">
                                          <p:val>
                                            <p:strVal val="#ppt_x"/>
                                          </p:val>
                                        </p:tav>
                                        <p:tav tm="100000">
                                          <p:val>
                                            <p:strVal val="#ppt_x"/>
                                          </p:val>
                                        </p:tav>
                                      </p:tavLst>
                                    </p:anim>
                                    <p:anim calcmode="lin" valueType="num">
                                      <p:cBhvr>
                                        <p:cTn id="30" dur="650" fill="hold"/>
                                        <p:tgtEl>
                                          <p:spTgt spid="1139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1550"/>
                                  </p:stCondLst>
                                  <p:childTnLst>
                                    <p:set>
                                      <p:cBhvr>
                                        <p:cTn id="32" dur="1" fill="hold">
                                          <p:stCondLst>
                                            <p:cond delay="0"/>
                                          </p:stCondLst>
                                        </p:cTn>
                                        <p:tgtEl>
                                          <p:spTgt spid="11377"/>
                                        </p:tgtEl>
                                        <p:attrNameLst>
                                          <p:attrName>style.visibility</p:attrName>
                                        </p:attrNameLst>
                                      </p:cBhvr>
                                      <p:to>
                                        <p:strVal val="visible"/>
                                      </p:to>
                                    </p:set>
                                    <p:anim calcmode="lin" valueType="num">
                                      <p:cBhvr>
                                        <p:cTn id="33" dur="650" fill="hold"/>
                                        <p:tgtEl>
                                          <p:spTgt spid="11377"/>
                                        </p:tgtEl>
                                        <p:attrNameLst>
                                          <p:attrName>ppt_x</p:attrName>
                                        </p:attrNameLst>
                                      </p:cBhvr>
                                      <p:tavLst>
                                        <p:tav tm="0">
                                          <p:val>
                                            <p:strVal val="#ppt_x"/>
                                          </p:val>
                                        </p:tav>
                                        <p:tav tm="100000">
                                          <p:val>
                                            <p:strVal val="#ppt_x"/>
                                          </p:val>
                                        </p:tav>
                                      </p:tavLst>
                                    </p:anim>
                                    <p:anim calcmode="lin" valueType="num">
                                      <p:cBhvr>
                                        <p:cTn id="34" dur="650" fill="hold"/>
                                        <p:tgtEl>
                                          <p:spTgt spid="1137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1600"/>
                                  </p:stCondLst>
                                  <p:childTnLst>
                                    <p:set>
                                      <p:cBhvr>
                                        <p:cTn id="36" dur="1" fill="hold">
                                          <p:stCondLst>
                                            <p:cond delay="0"/>
                                          </p:stCondLst>
                                        </p:cTn>
                                        <p:tgtEl>
                                          <p:spTgt spid="11279"/>
                                        </p:tgtEl>
                                        <p:attrNameLst>
                                          <p:attrName>style.visibility</p:attrName>
                                        </p:attrNameLst>
                                      </p:cBhvr>
                                      <p:to>
                                        <p:strVal val="visible"/>
                                      </p:to>
                                    </p:set>
                                    <p:anim calcmode="lin" valueType="num">
                                      <p:cBhvr>
                                        <p:cTn id="37" dur="650" fill="hold"/>
                                        <p:tgtEl>
                                          <p:spTgt spid="11279"/>
                                        </p:tgtEl>
                                        <p:attrNameLst>
                                          <p:attrName>ppt_x</p:attrName>
                                        </p:attrNameLst>
                                      </p:cBhvr>
                                      <p:tavLst>
                                        <p:tav tm="0">
                                          <p:val>
                                            <p:strVal val="#ppt_x"/>
                                          </p:val>
                                        </p:tav>
                                        <p:tav tm="100000">
                                          <p:val>
                                            <p:strVal val="#ppt_x"/>
                                          </p:val>
                                        </p:tav>
                                      </p:tavLst>
                                    </p:anim>
                                    <p:anim calcmode="lin" valueType="num">
                                      <p:cBhvr>
                                        <p:cTn id="38" dur="650" fill="hold"/>
                                        <p:tgtEl>
                                          <p:spTgt spid="1127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1650"/>
                                  </p:stCondLst>
                                  <p:childTnLst>
                                    <p:set>
                                      <p:cBhvr>
                                        <p:cTn id="40" dur="1" fill="hold">
                                          <p:stCondLst>
                                            <p:cond delay="0"/>
                                          </p:stCondLst>
                                        </p:cTn>
                                        <p:tgtEl>
                                          <p:spTgt spid="11267"/>
                                        </p:tgtEl>
                                        <p:attrNameLst>
                                          <p:attrName>style.visibility</p:attrName>
                                        </p:attrNameLst>
                                      </p:cBhvr>
                                      <p:to>
                                        <p:strVal val="visible"/>
                                      </p:to>
                                    </p:set>
                                    <p:anim calcmode="lin" valueType="num">
                                      <p:cBhvr>
                                        <p:cTn id="41" dur="650" fill="hold"/>
                                        <p:tgtEl>
                                          <p:spTgt spid="11267"/>
                                        </p:tgtEl>
                                        <p:attrNameLst>
                                          <p:attrName>ppt_x</p:attrName>
                                        </p:attrNameLst>
                                      </p:cBhvr>
                                      <p:tavLst>
                                        <p:tav tm="0">
                                          <p:val>
                                            <p:strVal val="#ppt_x"/>
                                          </p:val>
                                        </p:tav>
                                        <p:tav tm="100000">
                                          <p:val>
                                            <p:strVal val="#ppt_x"/>
                                          </p:val>
                                        </p:tav>
                                      </p:tavLst>
                                    </p:anim>
                                    <p:anim calcmode="lin" valueType="num">
                                      <p:cBhvr>
                                        <p:cTn id="42" dur="650" fill="hold"/>
                                        <p:tgtEl>
                                          <p:spTgt spid="11267"/>
                                        </p:tgtEl>
                                        <p:attrNameLst>
                                          <p:attrName>ppt_y</p:attrName>
                                        </p:attrNameLst>
                                      </p:cBhvr>
                                      <p:tavLst>
                                        <p:tav tm="0">
                                          <p:val>
                                            <p:strVal val="1+#ppt_h/2"/>
                                          </p:val>
                                        </p:tav>
                                        <p:tav tm="100000">
                                          <p:val>
                                            <p:strVal val="#ppt_y"/>
                                          </p:val>
                                        </p:tav>
                                      </p:tavLst>
                                    </p:anim>
                                  </p:childTnLst>
                                </p:cTn>
                              </p:par>
                              <p:par>
                                <p:cTn id="43" presetID="22" presetClass="entr" presetSubtype="2" fill="hold" grpId="0" nodeType="withEffect">
                                  <p:stCondLst>
                                    <p:cond delay="2700"/>
                                  </p:stCondLst>
                                  <p:childTnLst>
                                    <p:set>
                                      <p:cBhvr>
                                        <p:cTn id="44" dur="1" fill="hold">
                                          <p:stCondLst>
                                            <p:cond delay="0"/>
                                          </p:stCondLst>
                                        </p:cTn>
                                        <p:tgtEl>
                                          <p:spTgt spid="11294"/>
                                        </p:tgtEl>
                                        <p:attrNameLst>
                                          <p:attrName>style.visibility</p:attrName>
                                        </p:attrNameLst>
                                      </p:cBhvr>
                                      <p:to>
                                        <p:strVal val="visible"/>
                                      </p:to>
                                    </p:set>
                                    <p:animEffect>
                                      <p:cBhvr>
                                        <p:cTn id="45" dur="300"/>
                                        <p:tgtEl>
                                          <p:spTgt spid="11294"/>
                                        </p:tgtEl>
                                      </p:cBhvr>
                                    </p:animEffect>
                                  </p:childTnLst>
                                </p:cTn>
                              </p:par>
                              <p:par>
                                <p:cTn id="46" presetID="22" presetClass="entr" presetSubtype="8" fill="hold" grpId="0" nodeType="withEffect">
                                  <p:stCondLst>
                                    <p:cond delay="2800"/>
                                  </p:stCondLst>
                                  <p:childTnLst>
                                    <p:set>
                                      <p:cBhvr>
                                        <p:cTn id="47" dur="1" fill="hold">
                                          <p:stCondLst>
                                            <p:cond delay="0"/>
                                          </p:stCondLst>
                                        </p:cTn>
                                        <p:tgtEl>
                                          <p:spTgt spid="11293"/>
                                        </p:tgtEl>
                                        <p:attrNameLst>
                                          <p:attrName>style.visibility</p:attrName>
                                        </p:attrNameLst>
                                      </p:cBhvr>
                                      <p:to>
                                        <p:strVal val="visible"/>
                                      </p:to>
                                    </p:set>
                                    <p:animEffect>
                                      <p:cBhvr>
                                        <p:cTn id="48" dur="300"/>
                                        <p:tgtEl>
                                          <p:spTgt spid="11293"/>
                                        </p:tgtEl>
                                      </p:cBhvr>
                                    </p:animEffect>
                                  </p:childTnLst>
                                </p:cTn>
                              </p:par>
                              <p:par>
                                <p:cTn id="49" presetID="22" presetClass="entr" presetSubtype="8" fill="hold" grpId="0" nodeType="withEffect">
                                  <p:stCondLst>
                                    <p:cond delay="2900"/>
                                  </p:stCondLst>
                                  <p:childTnLst>
                                    <p:set>
                                      <p:cBhvr>
                                        <p:cTn id="50" dur="1" fill="hold">
                                          <p:stCondLst>
                                            <p:cond delay="0"/>
                                          </p:stCondLst>
                                        </p:cTn>
                                        <p:tgtEl>
                                          <p:spTgt spid="11453"/>
                                        </p:tgtEl>
                                        <p:attrNameLst>
                                          <p:attrName>style.visibility</p:attrName>
                                        </p:attrNameLst>
                                      </p:cBhvr>
                                      <p:to>
                                        <p:strVal val="visible"/>
                                      </p:to>
                                    </p:set>
                                    <p:animEffect>
                                      <p:cBhvr>
                                        <p:cTn id="51" dur="300"/>
                                        <p:tgtEl>
                                          <p:spTgt spid="11453"/>
                                        </p:tgtEl>
                                      </p:cBhvr>
                                    </p:animEffect>
                                  </p:childTnLst>
                                </p:cTn>
                              </p:par>
                              <p:par>
                                <p:cTn id="52" presetID="22" presetClass="entr" presetSubtype="2" fill="hold" grpId="0" nodeType="withEffect">
                                  <p:stCondLst>
                                    <p:cond delay="3000"/>
                                  </p:stCondLst>
                                  <p:childTnLst>
                                    <p:set>
                                      <p:cBhvr>
                                        <p:cTn id="53" dur="1" fill="hold">
                                          <p:stCondLst>
                                            <p:cond delay="0"/>
                                          </p:stCondLst>
                                        </p:cTn>
                                        <p:tgtEl>
                                          <p:spTgt spid="11454"/>
                                        </p:tgtEl>
                                        <p:attrNameLst>
                                          <p:attrName>style.visibility</p:attrName>
                                        </p:attrNameLst>
                                      </p:cBhvr>
                                      <p:to>
                                        <p:strVal val="visible"/>
                                      </p:to>
                                    </p:set>
                                    <p:animEffect>
                                      <p:cBhvr>
                                        <p:cTn id="54" dur="300"/>
                                        <p:tgtEl>
                                          <p:spTgt spid="11454"/>
                                        </p:tgtEl>
                                      </p:cBhvr>
                                    </p:animEffect>
                                  </p:childTnLst>
                                </p:cTn>
                              </p:par>
                              <p:par>
                                <p:cTn id="55" presetID="23" presetClass="entr" presetSubtype="16" fill="hold" nodeType="withEffect">
                                  <p:stCondLst>
                                    <p:cond delay="3300"/>
                                  </p:stCondLst>
                                  <p:childTnLst>
                                    <p:set>
                                      <p:cBhvr>
                                        <p:cTn id="56" dur="1" fill="hold">
                                          <p:stCondLst>
                                            <p:cond delay="0"/>
                                          </p:stCondLst>
                                        </p:cTn>
                                        <p:tgtEl>
                                          <p:spTgt spid="11449"/>
                                        </p:tgtEl>
                                        <p:attrNameLst>
                                          <p:attrName>style.visibility</p:attrName>
                                        </p:attrNameLst>
                                      </p:cBhvr>
                                      <p:to>
                                        <p:strVal val="visible"/>
                                      </p:to>
                                    </p:set>
                                    <p:anim calcmode="lin" valueType="num">
                                      <p:cBhvr>
                                        <p:cTn id="57" dur="300" fill="hold"/>
                                        <p:tgtEl>
                                          <p:spTgt spid="11449"/>
                                        </p:tgtEl>
                                        <p:attrNameLst>
                                          <p:attrName>ppt_w</p:attrName>
                                        </p:attrNameLst>
                                      </p:cBhvr>
                                      <p:tavLst>
                                        <p:tav tm="0">
                                          <p:val>
                                            <p:fltVal val="0"/>
                                          </p:val>
                                        </p:tav>
                                        <p:tav tm="100000">
                                          <p:val>
                                            <p:strVal val="#ppt_w"/>
                                          </p:val>
                                        </p:tav>
                                      </p:tavLst>
                                    </p:anim>
                                    <p:anim calcmode="lin" valueType="num">
                                      <p:cBhvr>
                                        <p:cTn id="58" dur="300" fill="hold"/>
                                        <p:tgtEl>
                                          <p:spTgt spid="11449"/>
                                        </p:tgtEl>
                                        <p:attrNameLst>
                                          <p:attrName>ppt_h</p:attrName>
                                        </p:attrNameLst>
                                      </p:cBhvr>
                                      <p:tavLst>
                                        <p:tav tm="0">
                                          <p:val>
                                            <p:fltVal val="0"/>
                                          </p:val>
                                        </p:tav>
                                        <p:tav tm="100000">
                                          <p:val>
                                            <p:strVal val="#ppt_h"/>
                                          </p:val>
                                        </p:tav>
                                      </p:tavLst>
                                    </p:anim>
                                  </p:childTnLst>
                                </p:cTn>
                              </p:par>
                              <p:par>
                                <p:cTn id="59" presetID="6" presetClass="emph" presetSubtype="0" autoRev="1" fill="hold" nodeType="withEffect">
                                  <p:stCondLst>
                                    <p:cond delay="3600"/>
                                  </p:stCondLst>
                                  <p:childTnLst>
                                    <p:animScale>
                                      <p:cBhvr>
                                        <p:cTn id="60" dur="150" fill="hold"/>
                                        <p:tgtEl>
                                          <p:spTgt spid="1144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autoUpdateAnimBg="0"/>
      <p:bldP spid="11266" grpId="1" bldLvl="0" animBg="1" autoUpdateAnimBg="0"/>
      <p:bldP spid="11293" grpId="0" animBg="1"/>
      <p:bldP spid="11294" grpId="0" animBg="1"/>
      <p:bldP spid="11453" grpId="0" animBg="1"/>
      <p:bldP spid="114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p:cNvSpPr>
            <a:spLocks noChangeArrowheads="1"/>
          </p:cNvSpPr>
          <p:nvPr/>
        </p:nvSpPr>
        <p:spPr bwMode="auto">
          <a:xfrm>
            <a:off x="0" y="3905251"/>
            <a:ext cx="12192000" cy="2952749"/>
          </a:xfrm>
          <a:prstGeom prst="rect">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CB1B38"/>
              </a:solidFill>
            </a:endParaRPr>
          </a:p>
        </p:txBody>
      </p:sp>
      <p:grpSp>
        <p:nvGrpSpPr>
          <p:cNvPr id="12291" name="组合 95"/>
          <p:cNvGrpSpPr/>
          <p:nvPr/>
        </p:nvGrpSpPr>
        <p:grpSpPr bwMode="auto">
          <a:xfrm>
            <a:off x="6407151" y="2010833"/>
            <a:ext cx="1394883" cy="1989667"/>
            <a:chOff x="0" y="0"/>
            <a:chExt cx="1113207" cy="1587895"/>
          </a:xfrm>
        </p:grpSpPr>
        <p:sp>
          <p:nvSpPr>
            <p:cNvPr id="9284" name="任意多边形 96"/>
            <p:cNvSpPr/>
            <p:nvPr/>
          </p:nvSpPr>
          <p:spPr bwMode="auto">
            <a:xfrm>
              <a:off x="33111" y="33324"/>
              <a:ext cx="1080096" cy="1554571"/>
            </a:xfrm>
            <a:custGeom>
              <a:avLst/>
              <a:gdLst>
                <a:gd name="T0" fmla="*/ 119390 w 1080096"/>
                <a:gd name="T1" fmla="*/ 476417 h 1554571"/>
                <a:gd name="T2" fmla="*/ 119358 w 1080096"/>
                <a:gd name="T3" fmla="*/ 477350 h 1554571"/>
                <a:gd name="T4" fmla="*/ 119390 w 1080096"/>
                <a:gd name="T5" fmla="*/ 477350 h 1554571"/>
                <a:gd name="T6" fmla="*/ 119390 w 1080096"/>
                <a:gd name="T7" fmla="*/ 476417 h 1554571"/>
                <a:gd name="T8" fmla="*/ 959267 w 1080096"/>
                <a:gd name="T9" fmla="*/ 162088 h 1554571"/>
                <a:gd name="T10" fmla="*/ 959232 w 1080096"/>
                <a:gd name="T11" fmla="*/ 162103 h 1554571"/>
                <a:gd name="T12" fmla="*/ 959232 w 1080096"/>
                <a:gd name="T13" fmla="*/ 181140 h 1554571"/>
                <a:gd name="T14" fmla="*/ 959232 w 1080096"/>
                <a:gd name="T15" fmla="*/ 477350 h 1554571"/>
                <a:gd name="T16" fmla="*/ 959267 w 1080096"/>
                <a:gd name="T17" fmla="*/ 477350 h 1554571"/>
                <a:gd name="T18" fmla="*/ 959267 w 1080096"/>
                <a:gd name="T19" fmla="*/ 162088 h 1554571"/>
                <a:gd name="T20" fmla="*/ 0 w 1080096"/>
                <a:gd name="T21" fmla="*/ 0 h 1554571"/>
                <a:gd name="T22" fmla="*/ 540785 w 1080096"/>
                <a:gd name="T23" fmla="*/ 0 h 1554571"/>
                <a:gd name="T24" fmla="*/ 1080096 w 1080096"/>
                <a:gd name="T25" fmla="*/ 0 h 1554571"/>
                <a:gd name="T26" fmla="*/ 1031470 w 1080096"/>
                <a:gd name="T27" fmla="*/ 503946 h 1554571"/>
                <a:gd name="T28" fmla="*/ 1030234 w 1080096"/>
                <a:gd name="T29" fmla="*/ 503492 h 1554571"/>
                <a:gd name="T30" fmla="*/ 1045759 w 1080096"/>
                <a:gd name="T31" fmla="*/ 526778 h 1554571"/>
                <a:gd name="T32" fmla="*/ 1052099 w 1080096"/>
                <a:gd name="T33" fmla="*/ 558151 h 1554571"/>
                <a:gd name="T34" fmla="*/ 973364 w 1080096"/>
                <a:gd name="T35" fmla="*/ 636932 h 1554571"/>
                <a:gd name="T36" fmla="*/ 959232 w 1080096"/>
                <a:gd name="T37" fmla="*/ 636932 h 1554571"/>
                <a:gd name="T38" fmla="*/ 959232 w 1080096"/>
                <a:gd name="T39" fmla="*/ 820755 h 1554571"/>
                <a:gd name="T40" fmla="*/ 959267 w 1080096"/>
                <a:gd name="T41" fmla="*/ 820755 h 1554571"/>
                <a:gd name="T42" fmla="*/ 959267 w 1080096"/>
                <a:gd name="T43" fmla="*/ 1554571 h 1554571"/>
                <a:gd name="T44" fmla="*/ 539312 w 1080096"/>
                <a:gd name="T45" fmla="*/ 1554571 h 1554571"/>
                <a:gd name="T46" fmla="*/ 539311 w 1080096"/>
                <a:gd name="T47" fmla="*/ 1554571 h 1554571"/>
                <a:gd name="T48" fmla="*/ 119356 w 1080096"/>
                <a:gd name="T49" fmla="*/ 1554571 h 1554571"/>
                <a:gd name="T50" fmla="*/ 119356 w 1080096"/>
                <a:gd name="T51" fmla="*/ 820755 h 1554571"/>
                <a:gd name="T52" fmla="*/ 119390 w 1080096"/>
                <a:gd name="T53" fmla="*/ 820755 h 1554571"/>
                <a:gd name="T54" fmla="*/ 119390 w 1080096"/>
                <a:gd name="T55" fmla="*/ 636932 h 1554571"/>
                <a:gd name="T56" fmla="*/ 105258 w 1080096"/>
                <a:gd name="T57" fmla="*/ 636932 h 1554571"/>
                <a:gd name="T58" fmla="*/ 26523 w 1080096"/>
                <a:gd name="T59" fmla="*/ 558151 h 1554571"/>
                <a:gd name="T60" fmla="*/ 49992 w 1080096"/>
                <a:gd name="T61" fmla="*/ 501086 h 1554571"/>
                <a:gd name="T62" fmla="*/ 51502 w 1080096"/>
                <a:gd name="T63" fmla="*/ 500040 h 1554571"/>
                <a:gd name="T64" fmla="*/ 48626 w 1080096"/>
                <a:gd name="T65" fmla="*/ 500999 h 1554571"/>
                <a:gd name="T66" fmla="*/ 0 w 1080096"/>
                <a:gd name="T67" fmla="*/ 0 h 1554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0096"/>
                <a:gd name="T103" fmla="*/ 0 h 1554571"/>
                <a:gd name="T104" fmla="*/ 1080096 w 1080096"/>
                <a:gd name="T105" fmla="*/ 1554571 h 1554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0096" h="1554571">
                  <a:moveTo>
                    <a:pt x="119390" y="476417"/>
                  </a:moveTo>
                  <a:lnTo>
                    <a:pt x="119358" y="477350"/>
                  </a:lnTo>
                  <a:lnTo>
                    <a:pt x="119390" y="477350"/>
                  </a:lnTo>
                  <a:lnTo>
                    <a:pt x="119390" y="476417"/>
                  </a:lnTo>
                  <a:close/>
                  <a:moveTo>
                    <a:pt x="959267" y="162088"/>
                  </a:moveTo>
                  <a:lnTo>
                    <a:pt x="959232" y="162103"/>
                  </a:lnTo>
                  <a:lnTo>
                    <a:pt x="959232" y="181140"/>
                  </a:lnTo>
                  <a:cubicBezTo>
                    <a:pt x="959232" y="238545"/>
                    <a:pt x="959232" y="330393"/>
                    <a:pt x="959232" y="477350"/>
                  </a:cubicBezTo>
                  <a:lnTo>
                    <a:pt x="959267" y="477350"/>
                  </a:lnTo>
                  <a:lnTo>
                    <a:pt x="959267" y="162088"/>
                  </a:lnTo>
                  <a:close/>
                  <a:moveTo>
                    <a:pt x="0" y="0"/>
                  </a:moveTo>
                  <a:lnTo>
                    <a:pt x="540785" y="0"/>
                  </a:lnTo>
                  <a:lnTo>
                    <a:pt x="1080096" y="0"/>
                  </a:lnTo>
                  <a:lnTo>
                    <a:pt x="1031470" y="503946"/>
                  </a:lnTo>
                  <a:lnTo>
                    <a:pt x="1030234" y="503492"/>
                  </a:lnTo>
                  <a:lnTo>
                    <a:pt x="1045759" y="526778"/>
                  </a:lnTo>
                  <a:cubicBezTo>
                    <a:pt x="1049828" y="536436"/>
                    <a:pt x="1052099" y="547041"/>
                    <a:pt x="1052099" y="558151"/>
                  </a:cubicBezTo>
                  <a:cubicBezTo>
                    <a:pt x="1052099" y="602592"/>
                    <a:pt x="1015760" y="636932"/>
                    <a:pt x="973364" y="636932"/>
                  </a:cubicBezTo>
                  <a:cubicBezTo>
                    <a:pt x="973364" y="636932"/>
                    <a:pt x="973364" y="636932"/>
                    <a:pt x="959232" y="636932"/>
                  </a:cubicBezTo>
                  <a:cubicBezTo>
                    <a:pt x="959232" y="636932"/>
                    <a:pt x="959232" y="636932"/>
                    <a:pt x="959232" y="820755"/>
                  </a:cubicBezTo>
                  <a:lnTo>
                    <a:pt x="959267" y="820755"/>
                  </a:lnTo>
                  <a:lnTo>
                    <a:pt x="959267" y="1554571"/>
                  </a:lnTo>
                  <a:lnTo>
                    <a:pt x="539312" y="1554571"/>
                  </a:lnTo>
                  <a:lnTo>
                    <a:pt x="539311" y="1554571"/>
                  </a:lnTo>
                  <a:lnTo>
                    <a:pt x="119356" y="1554571"/>
                  </a:lnTo>
                  <a:lnTo>
                    <a:pt x="119356" y="820755"/>
                  </a:lnTo>
                  <a:lnTo>
                    <a:pt x="119390" y="820755"/>
                  </a:lnTo>
                  <a:cubicBezTo>
                    <a:pt x="119390" y="820755"/>
                    <a:pt x="119390" y="820755"/>
                    <a:pt x="119390" y="636932"/>
                  </a:cubicBezTo>
                  <a:cubicBezTo>
                    <a:pt x="119390" y="636932"/>
                    <a:pt x="119390" y="636932"/>
                    <a:pt x="105258" y="636932"/>
                  </a:cubicBezTo>
                  <a:cubicBezTo>
                    <a:pt x="62862" y="636932"/>
                    <a:pt x="26523" y="602592"/>
                    <a:pt x="26523" y="558151"/>
                  </a:cubicBezTo>
                  <a:cubicBezTo>
                    <a:pt x="26523" y="535931"/>
                    <a:pt x="35608" y="515731"/>
                    <a:pt x="49992" y="501086"/>
                  </a:cubicBezTo>
                  <a:lnTo>
                    <a:pt x="51502" y="500040"/>
                  </a:lnTo>
                  <a:lnTo>
                    <a:pt x="48626" y="500999"/>
                  </a:lnTo>
                  <a:lnTo>
                    <a:pt x="0"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9285" name="组合 97"/>
            <p:cNvGrpSpPr/>
            <p:nvPr/>
          </p:nvGrpSpPr>
          <p:grpSpPr bwMode="auto">
            <a:xfrm>
              <a:off x="0" y="0"/>
              <a:ext cx="1080096" cy="1554571"/>
              <a:chOff x="0" y="0"/>
              <a:chExt cx="1080096" cy="1554571"/>
            </a:xfrm>
          </p:grpSpPr>
          <p:sp>
            <p:nvSpPr>
              <p:cNvPr id="9286" name="Rectangle 5"/>
              <p:cNvSpPr>
                <a:spLocks noChangeArrowheads="1"/>
              </p:cNvSpPr>
              <p:nvPr/>
            </p:nvSpPr>
            <p:spPr bwMode="auto">
              <a:xfrm>
                <a:off x="539311" y="820755"/>
                <a:ext cx="419956" cy="733816"/>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87" name="Rectangle 6"/>
              <p:cNvSpPr>
                <a:spLocks noChangeArrowheads="1"/>
              </p:cNvSpPr>
              <p:nvPr/>
            </p:nvSpPr>
            <p:spPr bwMode="auto">
              <a:xfrm>
                <a:off x="119356" y="820755"/>
                <a:ext cx="419956" cy="733816"/>
              </a:xfrm>
              <a:prstGeom prst="rect">
                <a:avLst/>
              </a:prstGeom>
              <a:solidFill>
                <a:srgbClr val="FA86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88" name="Freeform 7"/>
              <p:cNvSpPr/>
              <p:nvPr/>
            </p:nvSpPr>
            <p:spPr bwMode="auto">
              <a:xfrm>
                <a:off x="358068" y="820755"/>
                <a:ext cx="359541" cy="187138"/>
              </a:xfrm>
              <a:custGeom>
                <a:avLst/>
                <a:gdLst>
                  <a:gd name="T0" fmla="*/ 359541 w 244"/>
                  <a:gd name="T1" fmla="*/ 0 h 127"/>
                  <a:gd name="T2" fmla="*/ 181244 w 244"/>
                  <a:gd name="T3" fmla="*/ 187138 h 127"/>
                  <a:gd name="T4" fmla="*/ 0 w 244"/>
                  <a:gd name="T5" fmla="*/ 0 h 127"/>
                  <a:gd name="T6" fmla="*/ 359541 w 244"/>
                  <a:gd name="T7" fmla="*/ 0 h 127"/>
                  <a:gd name="T8" fmla="*/ 0 60000 65536"/>
                  <a:gd name="T9" fmla="*/ 0 60000 65536"/>
                  <a:gd name="T10" fmla="*/ 0 60000 65536"/>
                  <a:gd name="T11" fmla="*/ 0 60000 65536"/>
                  <a:gd name="T12" fmla="*/ 0 w 244"/>
                  <a:gd name="T13" fmla="*/ 0 h 127"/>
                  <a:gd name="T14" fmla="*/ 244 w 244"/>
                  <a:gd name="T15" fmla="*/ 127 h 127"/>
                </a:gdLst>
                <a:ahLst/>
                <a:cxnLst>
                  <a:cxn ang="T8">
                    <a:pos x="T0" y="T1"/>
                  </a:cxn>
                  <a:cxn ang="T9">
                    <a:pos x="T2" y="T3"/>
                  </a:cxn>
                  <a:cxn ang="T10">
                    <a:pos x="T4" y="T5"/>
                  </a:cxn>
                  <a:cxn ang="T11">
                    <a:pos x="T6" y="T7"/>
                  </a:cxn>
                </a:cxnLst>
                <a:rect l="T12" t="T13" r="T14" b="T15"/>
                <a:pathLst>
                  <a:path w="244" h="127">
                    <a:moveTo>
                      <a:pt x="244" y="0"/>
                    </a:moveTo>
                    <a:lnTo>
                      <a:pt x="123" y="127"/>
                    </a:lnTo>
                    <a:lnTo>
                      <a:pt x="0" y="0"/>
                    </a:lnTo>
                    <a:lnTo>
                      <a:pt x="244" y="0"/>
                    </a:lnTo>
                    <a:close/>
                  </a:path>
                </a:pathLst>
              </a:custGeom>
              <a:solidFill>
                <a:srgbClr val="ABE6F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89" name="Freeform 8"/>
              <p:cNvSpPr/>
              <p:nvPr/>
            </p:nvSpPr>
            <p:spPr bwMode="auto">
              <a:xfrm>
                <a:off x="328597" y="820755"/>
                <a:ext cx="421429" cy="216609"/>
              </a:xfrm>
              <a:custGeom>
                <a:avLst/>
                <a:gdLst>
                  <a:gd name="T0" fmla="*/ 421429 w 286"/>
                  <a:gd name="T1" fmla="*/ 0 h 147"/>
                  <a:gd name="T2" fmla="*/ 209241 w 286"/>
                  <a:gd name="T3" fmla="*/ 216609 h 147"/>
                  <a:gd name="T4" fmla="*/ 0 w 286"/>
                  <a:gd name="T5" fmla="*/ 0 h 147"/>
                  <a:gd name="T6" fmla="*/ 32418 w 286"/>
                  <a:gd name="T7" fmla="*/ 0 h 147"/>
                  <a:gd name="T8" fmla="*/ 210715 w 286"/>
                  <a:gd name="T9" fmla="*/ 187138 h 147"/>
                  <a:gd name="T10" fmla="*/ 389011 w 286"/>
                  <a:gd name="T11" fmla="*/ 0 h 147"/>
                  <a:gd name="T12" fmla="*/ 421429 w 286"/>
                  <a:gd name="T13" fmla="*/ 0 h 147"/>
                  <a:gd name="T14" fmla="*/ 0 60000 65536"/>
                  <a:gd name="T15" fmla="*/ 0 60000 65536"/>
                  <a:gd name="T16" fmla="*/ 0 60000 65536"/>
                  <a:gd name="T17" fmla="*/ 0 60000 65536"/>
                  <a:gd name="T18" fmla="*/ 0 60000 65536"/>
                  <a:gd name="T19" fmla="*/ 0 60000 65536"/>
                  <a:gd name="T20" fmla="*/ 0 60000 65536"/>
                  <a:gd name="T21" fmla="*/ 0 w 286"/>
                  <a:gd name="T22" fmla="*/ 0 h 147"/>
                  <a:gd name="T23" fmla="*/ 286 w 286"/>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7">
                    <a:moveTo>
                      <a:pt x="286" y="0"/>
                    </a:moveTo>
                    <a:lnTo>
                      <a:pt x="142" y="147"/>
                    </a:lnTo>
                    <a:lnTo>
                      <a:pt x="0" y="0"/>
                    </a:lnTo>
                    <a:lnTo>
                      <a:pt x="22" y="0"/>
                    </a:lnTo>
                    <a:lnTo>
                      <a:pt x="143" y="127"/>
                    </a:lnTo>
                    <a:lnTo>
                      <a:pt x="264" y="0"/>
                    </a:lnTo>
                    <a:lnTo>
                      <a:pt x="286" y="0"/>
                    </a:lnTo>
                    <a:close/>
                  </a:path>
                </a:pathLst>
              </a:cu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90" name="Freeform 9"/>
              <p:cNvSpPr/>
              <p:nvPr/>
            </p:nvSpPr>
            <p:spPr bwMode="auto">
              <a:xfrm>
                <a:off x="26523" y="85465"/>
                <a:ext cx="512788" cy="735290"/>
              </a:xfrm>
              <a:custGeom>
                <a:avLst/>
                <a:gdLst>
                  <a:gd name="T0" fmla="*/ 92867 w 254"/>
                  <a:gd name="T1" fmla="*/ 0 h 364"/>
                  <a:gd name="T2" fmla="*/ 92867 w 254"/>
                  <a:gd name="T3" fmla="*/ 391885 h 364"/>
                  <a:gd name="T4" fmla="*/ 78735 w 254"/>
                  <a:gd name="T5" fmla="*/ 391885 h 364"/>
                  <a:gd name="T6" fmla="*/ 0 w 254"/>
                  <a:gd name="T7" fmla="*/ 472686 h 364"/>
                  <a:gd name="T8" fmla="*/ 78735 w 254"/>
                  <a:gd name="T9" fmla="*/ 551468 h 364"/>
                  <a:gd name="T10" fmla="*/ 92867 w 254"/>
                  <a:gd name="T11" fmla="*/ 551468 h 364"/>
                  <a:gd name="T12" fmla="*/ 92867 w 254"/>
                  <a:gd name="T13" fmla="*/ 735290 h 364"/>
                  <a:gd name="T14" fmla="*/ 512788 w 254"/>
                  <a:gd name="T15" fmla="*/ 735290 h 364"/>
                  <a:gd name="T16" fmla="*/ 512788 w 254"/>
                  <a:gd name="T17" fmla="*/ 551468 h 364"/>
                  <a:gd name="T18" fmla="*/ 512788 w 254"/>
                  <a:gd name="T19" fmla="*/ 391885 h 364"/>
                  <a:gd name="T20" fmla="*/ 512788 w 254"/>
                  <a:gd name="T21" fmla="*/ 0 h 364"/>
                  <a:gd name="T22" fmla="*/ 92867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91" name="Freeform 10"/>
              <p:cNvSpPr/>
              <p:nvPr/>
            </p:nvSpPr>
            <p:spPr bwMode="auto">
              <a:xfrm>
                <a:off x="539311" y="85465"/>
                <a:ext cx="512788" cy="735290"/>
              </a:xfrm>
              <a:custGeom>
                <a:avLst/>
                <a:gdLst>
                  <a:gd name="T0" fmla="*/ 434053 w 254"/>
                  <a:gd name="T1" fmla="*/ 391885 h 364"/>
                  <a:gd name="T2" fmla="*/ 419921 w 254"/>
                  <a:gd name="T3" fmla="*/ 391885 h 364"/>
                  <a:gd name="T4" fmla="*/ 419921 w 254"/>
                  <a:gd name="T5" fmla="*/ 0 h 364"/>
                  <a:gd name="T6" fmla="*/ 0 w 254"/>
                  <a:gd name="T7" fmla="*/ 0 h 364"/>
                  <a:gd name="T8" fmla="*/ 0 w 254"/>
                  <a:gd name="T9" fmla="*/ 391885 h 364"/>
                  <a:gd name="T10" fmla="*/ 0 w 254"/>
                  <a:gd name="T11" fmla="*/ 551468 h 364"/>
                  <a:gd name="T12" fmla="*/ 0 w 254"/>
                  <a:gd name="T13" fmla="*/ 735290 h 364"/>
                  <a:gd name="T14" fmla="*/ 419921 w 254"/>
                  <a:gd name="T15" fmla="*/ 735290 h 364"/>
                  <a:gd name="T16" fmla="*/ 419921 w 254"/>
                  <a:gd name="T17" fmla="*/ 551468 h 364"/>
                  <a:gd name="T18" fmla="*/ 434053 w 254"/>
                  <a:gd name="T19" fmla="*/ 551468 h 364"/>
                  <a:gd name="T20" fmla="*/ 512788 w 254"/>
                  <a:gd name="T21" fmla="*/ 472686 h 364"/>
                  <a:gd name="T22" fmla="*/ 434053 w 254"/>
                  <a:gd name="T23" fmla="*/ 391885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92" name="Oval 11"/>
              <p:cNvSpPr>
                <a:spLocks noChangeArrowheads="1"/>
              </p:cNvSpPr>
              <p:nvPr/>
            </p:nvSpPr>
            <p:spPr bwMode="auto">
              <a:xfrm>
                <a:off x="450899" y="1118407"/>
                <a:ext cx="67782" cy="69256"/>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93" name="Oval 12"/>
              <p:cNvSpPr>
                <a:spLocks noChangeArrowheads="1"/>
              </p:cNvSpPr>
              <p:nvPr/>
            </p:nvSpPr>
            <p:spPr bwMode="auto">
              <a:xfrm>
                <a:off x="450899" y="1259866"/>
                <a:ext cx="67782" cy="67782"/>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94" name="Oval 13"/>
              <p:cNvSpPr>
                <a:spLocks noChangeArrowheads="1"/>
              </p:cNvSpPr>
              <p:nvPr/>
            </p:nvSpPr>
            <p:spPr bwMode="auto">
              <a:xfrm>
                <a:off x="450899" y="1402798"/>
                <a:ext cx="67782" cy="69256"/>
              </a:xfrm>
              <a:prstGeom prst="ellipse">
                <a:avLst/>
              </a:prstGeom>
              <a:solidFill>
                <a:srgbClr val="E5613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95" name="Freeform 17"/>
              <p:cNvSpPr/>
              <p:nvPr/>
            </p:nvSpPr>
            <p:spPr bwMode="auto">
              <a:xfrm>
                <a:off x="0" y="0"/>
                <a:ext cx="540785" cy="500999"/>
              </a:xfrm>
              <a:custGeom>
                <a:avLst/>
                <a:gdLst>
                  <a:gd name="T0" fmla="*/ 0 w 367"/>
                  <a:gd name="T1" fmla="*/ 0 h 340"/>
                  <a:gd name="T2" fmla="*/ 48626 w 367"/>
                  <a:gd name="T3" fmla="*/ 500999 h 340"/>
                  <a:gd name="T4" fmla="*/ 119356 w 367"/>
                  <a:gd name="T5" fmla="*/ 477423 h 340"/>
                  <a:gd name="T6" fmla="*/ 129671 w 367"/>
                  <a:gd name="T7" fmla="*/ 172403 h 340"/>
                  <a:gd name="T8" fmla="*/ 184191 w 367"/>
                  <a:gd name="T9" fmla="*/ 209241 h 340"/>
                  <a:gd name="T10" fmla="*/ 249026 w 367"/>
                  <a:gd name="T11" fmla="*/ 132617 h 340"/>
                  <a:gd name="T12" fmla="*/ 328597 w 367"/>
                  <a:gd name="T13" fmla="*/ 221029 h 340"/>
                  <a:gd name="T14" fmla="*/ 393432 w 367"/>
                  <a:gd name="T15" fmla="*/ 132617 h 340"/>
                  <a:gd name="T16" fmla="*/ 539311 w 367"/>
                  <a:gd name="T17" fmla="*/ 193032 h 340"/>
                  <a:gd name="T18" fmla="*/ 540785 w 367"/>
                  <a:gd name="T19" fmla="*/ 193032 h 340"/>
                  <a:gd name="T20" fmla="*/ 540785 w 367"/>
                  <a:gd name="T21" fmla="*/ 0 h 340"/>
                  <a:gd name="T22" fmla="*/ 0 w 367"/>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7"/>
                  <a:gd name="T37" fmla="*/ 0 h 340"/>
                  <a:gd name="T38" fmla="*/ 367 w 367"/>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7" h="340">
                    <a:moveTo>
                      <a:pt x="0" y="0"/>
                    </a:moveTo>
                    <a:lnTo>
                      <a:pt x="33" y="340"/>
                    </a:lnTo>
                    <a:lnTo>
                      <a:pt x="81" y="324"/>
                    </a:lnTo>
                    <a:lnTo>
                      <a:pt x="88" y="117"/>
                    </a:lnTo>
                    <a:lnTo>
                      <a:pt x="125" y="142"/>
                    </a:lnTo>
                    <a:lnTo>
                      <a:pt x="169" y="90"/>
                    </a:lnTo>
                    <a:lnTo>
                      <a:pt x="223" y="150"/>
                    </a:lnTo>
                    <a:lnTo>
                      <a:pt x="267" y="90"/>
                    </a:lnTo>
                    <a:lnTo>
                      <a:pt x="366" y="131"/>
                    </a:lnTo>
                    <a:lnTo>
                      <a:pt x="367" y="131"/>
                    </a:lnTo>
                    <a:lnTo>
                      <a:pt x="36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96" name="Freeform 18"/>
              <p:cNvSpPr/>
              <p:nvPr/>
            </p:nvSpPr>
            <p:spPr bwMode="auto">
              <a:xfrm>
                <a:off x="540785" y="0"/>
                <a:ext cx="539311" cy="503946"/>
              </a:xfrm>
              <a:custGeom>
                <a:avLst/>
                <a:gdLst>
                  <a:gd name="T0" fmla="*/ 0 w 366"/>
                  <a:gd name="T1" fmla="*/ 0 h 342"/>
                  <a:gd name="T2" fmla="*/ 0 w 366"/>
                  <a:gd name="T3" fmla="*/ 193032 h 342"/>
                  <a:gd name="T4" fmla="*/ 106094 w 366"/>
                  <a:gd name="T5" fmla="*/ 132617 h 342"/>
                  <a:gd name="T6" fmla="*/ 209241 w 366"/>
                  <a:gd name="T7" fmla="*/ 193032 h 342"/>
                  <a:gd name="T8" fmla="*/ 299126 w 366"/>
                  <a:gd name="T9" fmla="*/ 132617 h 342"/>
                  <a:gd name="T10" fmla="*/ 347752 w 366"/>
                  <a:gd name="T11" fmla="*/ 193032 h 342"/>
                  <a:gd name="T12" fmla="*/ 418482 w 366"/>
                  <a:gd name="T13" fmla="*/ 162088 h 342"/>
                  <a:gd name="T14" fmla="*/ 418482 w 366"/>
                  <a:gd name="T15" fmla="*/ 477423 h 342"/>
                  <a:gd name="T16" fmla="*/ 490685 w 366"/>
                  <a:gd name="T17" fmla="*/ 503946 h 342"/>
                  <a:gd name="T18" fmla="*/ 539311 w 366"/>
                  <a:gd name="T19" fmla="*/ 0 h 342"/>
                  <a:gd name="T20" fmla="*/ 0 w 366"/>
                  <a:gd name="T21" fmla="*/ 0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6"/>
                  <a:gd name="T34" fmla="*/ 0 h 342"/>
                  <a:gd name="T35" fmla="*/ 366 w 366"/>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6" h="342">
                    <a:moveTo>
                      <a:pt x="0" y="0"/>
                    </a:moveTo>
                    <a:lnTo>
                      <a:pt x="0" y="131"/>
                    </a:lnTo>
                    <a:lnTo>
                      <a:pt x="72" y="90"/>
                    </a:lnTo>
                    <a:lnTo>
                      <a:pt x="142" y="131"/>
                    </a:lnTo>
                    <a:lnTo>
                      <a:pt x="203" y="90"/>
                    </a:lnTo>
                    <a:lnTo>
                      <a:pt x="236" y="131"/>
                    </a:lnTo>
                    <a:lnTo>
                      <a:pt x="284" y="110"/>
                    </a:lnTo>
                    <a:lnTo>
                      <a:pt x="284" y="324"/>
                    </a:lnTo>
                    <a:lnTo>
                      <a:pt x="333" y="342"/>
                    </a:lnTo>
                    <a:lnTo>
                      <a:pt x="366"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12305" name="组合 109"/>
          <p:cNvGrpSpPr/>
          <p:nvPr/>
        </p:nvGrpSpPr>
        <p:grpSpPr bwMode="auto">
          <a:xfrm>
            <a:off x="1898651" y="1907118"/>
            <a:ext cx="1551516" cy="2089149"/>
            <a:chOff x="0" y="0"/>
            <a:chExt cx="1237854" cy="1667480"/>
          </a:xfrm>
        </p:grpSpPr>
        <p:sp>
          <p:nvSpPr>
            <p:cNvPr id="9272" name="任意多边形 110"/>
            <p:cNvSpPr/>
            <p:nvPr/>
          </p:nvSpPr>
          <p:spPr bwMode="auto">
            <a:xfrm>
              <a:off x="35455" y="102137"/>
              <a:ext cx="1202399" cy="1565343"/>
            </a:xfrm>
            <a:custGeom>
              <a:avLst/>
              <a:gdLst>
                <a:gd name="T0" fmla="*/ 175350 w 1202399"/>
                <a:gd name="T1" fmla="*/ 840368 h 1565343"/>
                <a:gd name="T2" fmla="*/ 403747 w 1202399"/>
                <a:gd name="T3" fmla="*/ 840368 h 1565343"/>
                <a:gd name="T4" fmla="*/ 589412 w 1202399"/>
                <a:gd name="T5" fmla="*/ 840368 h 1565343"/>
                <a:gd name="T6" fmla="*/ 773603 w 1202399"/>
                <a:gd name="T7" fmla="*/ 840368 h 1565343"/>
                <a:gd name="T8" fmla="*/ 1003474 w 1202399"/>
                <a:gd name="T9" fmla="*/ 840368 h 1565343"/>
                <a:gd name="T10" fmla="*/ 1003474 w 1202399"/>
                <a:gd name="T11" fmla="*/ 1565343 h 1565343"/>
                <a:gd name="T12" fmla="*/ 589412 w 1202399"/>
                <a:gd name="T13" fmla="*/ 1565343 h 1565343"/>
                <a:gd name="T14" fmla="*/ 175350 w 1202399"/>
                <a:gd name="T15" fmla="*/ 1565343 h 1565343"/>
                <a:gd name="T16" fmla="*/ 175350 w 1202399"/>
                <a:gd name="T17" fmla="*/ 840368 h 1565343"/>
                <a:gd name="T18" fmla="*/ 790704 w 1202399"/>
                <a:gd name="T19" fmla="*/ 1584 h 1565343"/>
                <a:gd name="T20" fmla="*/ 1202399 w 1202399"/>
                <a:gd name="T21" fmla="*/ 333542 h 1565343"/>
                <a:gd name="T22" fmla="*/ 1045327 w 1202399"/>
                <a:gd name="T23" fmla="*/ 403119 h 1565343"/>
                <a:gd name="T24" fmla="*/ 1003299 w 1202399"/>
                <a:gd name="T25" fmla="*/ 411571 h 1565343"/>
                <a:gd name="T26" fmla="*/ 1003299 w 1202399"/>
                <a:gd name="T27" fmla="*/ 502467 h 1565343"/>
                <a:gd name="T28" fmla="*/ 1017228 w 1202399"/>
                <a:gd name="T29" fmla="*/ 502467 h 1565343"/>
                <a:gd name="T30" fmla="*/ 1094832 w 1202399"/>
                <a:gd name="T31" fmla="*/ 581973 h 1565343"/>
                <a:gd name="T32" fmla="*/ 1017228 w 1202399"/>
                <a:gd name="T33" fmla="*/ 659491 h 1565343"/>
                <a:gd name="T34" fmla="*/ 1003299 w 1202399"/>
                <a:gd name="T35" fmla="*/ 659491 h 1565343"/>
                <a:gd name="T36" fmla="*/ 1003299 w 1202399"/>
                <a:gd name="T37" fmla="*/ 840366 h 1565343"/>
                <a:gd name="T38" fmla="*/ 589412 w 1202399"/>
                <a:gd name="T39" fmla="*/ 840366 h 1565343"/>
                <a:gd name="T40" fmla="*/ 589412 w 1202399"/>
                <a:gd name="T41" fmla="*/ 659491 h 1565343"/>
                <a:gd name="T42" fmla="*/ 589412 w 1202399"/>
                <a:gd name="T43" fmla="*/ 502467 h 1565343"/>
                <a:gd name="T44" fmla="*/ 589412 w 1202399"/>
                <a:gd name="T45" fmla="*/ 339791 h 1565343"/>
                <a:gd name="T46" fmla="*/ 589412 w 1202399"/>
                <a:gd name="T47" fmla="*/ 279892 h 1565343"/>
                <a:gd name="T48" fmla="*/ 589412 w 1202399"/>
                <a:gd name="T49" fmla="*/ 276011 h 1565343"/>
                <a:gd name="T50" fmla="*/ 589412 w 1202399"/>
                <a:gd name="T51" fmla="*/ 266794 h 1565343"/>
                <a:gd name="T52" fmla="*/ 589412 w 1202399"/>
                <a:gd name="T53" fmla="*/ 248845 h 1565343"/>
                <a:gd name="T54" fmla="*/ 589412 w 1202399"/>
                <a:gd name="T55" fmla="*/ 244144 h 1565343"/>
                <a:gd name="T56" fmla="*/ 589412 w 1202399"/>
                <a:gd name="T57" fmla="*/ 219253 h 1565343"/>
                <a:gd name="T58" fmla="*/ 589412 w 1202399"/>
                <a:gd name="T59" fmla="*/ 175107 h 1565343"/>
                <a:gd name="T60" fmla="*/ 589412 w 1202399"/>
                <a:gd name="T61" fmla="*/ 116865 h 1565343"/>
                <a:gd name="T62" fmla="*/ 589412 w 1202399"/>
                <a:gd name="T63" fmla="*/ 113498 h 1565343"/>
                <a:gd name="T64" fmla="*/ 589412 w 1202399"/>
                <a:gd name="T65" fmla="*/ 31513 h 1565343"/>
                <a:gd name="T66" fmla="*/ 790704 w 1202399"/>
                <a:gd name="T67" fmla="*/ 1584 h 1565343"/>
                <a:gd name="T68" fmla="*/ 400989 w 1202399"/>
                <a:gd name="T69" fmla="*/ 557 h 1565343"/>
                <a:gd name="T70" fmla="*/ 589411 w 1202399"/>
                <a:gd name="T71" fmla="*/ 31647 h 1565343"/>
                <a:gd name="T72" fmla="*/ 589411 w 1202399"/>
                <a:gd name="T73" fmla="*/ 92370 h 1565343"/>
                <a:gd name="T74" fmla="*/ 589411 w 1202399"/>
                <a:gd name="T75" fmla="*/ 116865 h 1565343"/>
                <a:gd name="T76" fmla="*/ 589411 w 1202399"/>
                <a:gd name="T77" fmla="*/ 122890 h 1565343"/>
                <a:gd name="T78" fmla="*/ 589411 w 1202399"/>
                <a:gd name="T79" fmla="*/ 136576 h 1565343"/>
                <a:gd name="T80" fmla="*/ 589411 w 1202399"/>
                <a:gd name="T81" fmla="*/ 137199 h 1565343"/>
                <a:gd name="T82" fmla="*/ 589411 w 1202399"/>
                <a:gd name="T83" fmla="*/ 165065 h 1565343"/>
                <a:gd name="T84" fmla="*/ 589411 w 1202399"/>
                <a:gd name="T85" fmla="*/ 198270 h 1565343"/>
                <a:gd name="T86" fmla="*/ 589411 w 1202399"/>
                <a:gd name="T87" fmla="*/ 211006 h 1565343"/>
                <a:gd name="T88" fmla="*/ 589411 w 1202399"/>
                <a:gd name="T89" fmla="*/ 279541 h 1565343"/>
                <a:gd name="T90" fmla="*/ 589411 w 1202399"/>
                <a:gd name="T91" fmla="*/ 280367 h 1565343"/>
                <a:gd name="T92" fmla="*/ 589411 w 1202399"/>
                <a:gd name="T93" fmla="*/ 375188 h 1565343"/>
                <a:gd name="T94" fmla="*/ 589411 w 1202399"/>
                <a:gd name="T95" fmla="*/ 502467 h 1565343"/>
                <a:gd name="T96" fmla="*/ 589411 w 1202399"/>
                <a:gd name="T97" fmla="*/ 659491 h 1565343"/>
                <a:gd name="T98" fmla="*/ 589411 w 1202399"/>
                <a:gd name="T99" fmla="*/ 840366 h 1565343"/>
                <a:gd name="T100" fmla="*/ 174317 w 1202399"/>
                <a:gd name="T101" fmla="*/ 840366 h 1565343"/>
                <a:gd name="T102" fmla="*/ 174317 w 1202399"/>
                <a:gd name="T103" fmla="*/ 659491 h 1565343"/>
                <a:gd name="T104" fmla="*/ 160348 w 1202399"/>
                <a:gd name="T105" fmla="*/ 659491 h 1565343"/>
                <a:gd name="T106" fmla="*/ 82518 w 1202399"/>
                <a:gd name="T107" fmla="*/ 581973 h 1565343"/>
                <a:gd name="T108" fmla="*/ 160348 w 1202399"/>
                <a:gd name="T109" fmla="*/ 502467 h 1565343"/>
                <a:gd name="T110" fmla="*/ 174317 w 1202399"/>
                <a:gd name="T111" fmla="*/ 502467 h 1565343"/>
                <a:gd name="T112" fmla="*/ 174317 w 1202399"/>
                <a:gd name="T113" fmla="*/ 454267 h 1565343"/>
                <a:gd name="T114" fmla="*/ 174317 w 1202399"/>
                <a:gd name="T115" fmla="*/ 408937 h 1565343"/>
                <a:gd name="T116" fmla="*/ 139419 w 1202399"/>
                <a:gd name="T117" fmla="*/ 397888 h 1565343"/>
                <a:gd name="T118" fmla="*/ 0 w 1202399"/>
                <a:gd name="T119" fmla="*/ 334091 h 1565343"/>
                <a:gd name="T120" fmla="*/ 400989 w 1202399"/>
                <a:gd name="T121" fmla="*/ 557 h 15653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2399"/>
                <a:gd name="T184" fmla="*/ 0 h 1565343"/>
                <a:gd name="T185" fmla="*/ 1202399 w 1202399"/>
                <a:gd name="T186" fmla="*/ 1565343 h 15653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2399" h="1565343">
                  <a:moveTo>
                    <a:pt x="175350" y="840368"/>
                  </a:moveTo>
                  <a:lnTo>
                    <a:pt x="403747" y="840368"/>
                  </a:lnTo>
                  <a:lnTo>
                    <a:pt x="589412" y="840368"/>
                  </a:lnTo>
                  <a:lnTo>
                    <a:pt x="773603" y="840368"/>
                  </a:lnTo>
                  <a:lnTo>
                    <a:pt x="1003474" y="840368"/>
                  </a:lnTo>
                  <a:lnTo>
                    <a:pt x="1003474" y="1565343"/>
                  </a:lnTo>
                  <a:lnTo>
                    <a:pt x="589412" y="1565343"/>
                  </a:lnTo>
                  <a:lnTo>
                    <a:pt x="175350" y="1565343"/>
                  </a:lnTo>
                  <a:lnTo>
                    <a:pt x="175350" y="840368"/>
                  </a:lnTo>
                  <a:close/>
                  <a:moveTo>
                    <a:pt x="790704" y="1584"/>
                  </a:moveTo>
                  <a:cubicBezTo>
                    <a:pt x="973275" y="12761"/>
                    <a:pt x="1102391" y="141297"/>
                    <a:pt x="1202399" y="333542"/>
                  </a:cubicBezTo>
                  <a:cubicBezTo>
                    <a:pt x="1149658" y="364838"/>
                    <a:pt x="1097291" y="388310"/>
                    <a:pt x="1045327" y="403119"/>
                  </a:cubicBezTo>
                  <a:lnTo>
                    <a:pt x="1003299" y="411571"/>
                  </a:lnTo>
                  <a:lnTo>
                    <a:pt x="1003299" y="502467"/>
                  </a:lnTo>
                  <a:cubicBezTo>
                    <a:pt x="1003299" y="502467"/>
                    <a:pt x="1003299" y="502467"/>
                    <a:pt x="1017228" y="502467"/>
                  </a:cubicBezTo>
                  <a:cubicBezTo>
                    <a:pt x="1059015" y="502467"/>
                    <a:pt x="1094832" y="538245"/>
                    <a:pt x="1094832" y="581973"/>
                  </a:cubicBezTo>
                  <a:cubicBezTo>
                    <a:pt x="1094832" y="625701"/>
                    <a:pt x="1059015" y="659491"/>
                    <a:pt x="1017228" y="659491"/>
                  </a:cubicBezTo>
                  <a:cubicBezTo>
                    <a:pt x="1017228" y="659491"/>
                    <a:pt x="1017228" y="659491"/>
                    <a:pt x="1003299" y="659491"/>
                  </a:cubicBezTo>
                  <a:cubicBezTo>
                    <a:pt x="1003299" y="659491"/>
                    <a:pt x="1003299" y="659491"/>
                    <a:pt x="1003299" y="840366"/>
                  </a:cubicBezTo>
                  <a:cubicBezTo>
                    <a:pt x="1003299" y="840366"/>
                    <a:pt x="1003299" y="840366"/>
                    <a:pt x="589412" y="840366"/>
                  </a:cubicBezTo>
                  <a:cubicBezTo>
                    <a:pt x="589412" y="840366"/>
                    <a:pt x="589412" y="840366"/>
                    <a:pt x="589412" y="659491"/>
                  </a:cubicBezTo>
                  <a:cubicBezTo>
                    <a:pt x="589412" y="659491"/>
                    <a:pt x="589412" y="659491"/>
                    <a:pt x="589412" y="502467"/>
                  </a:cubicBezTo>
                  <a:cubicBezTo>
                    <a:pt x="589412" y="502467"/>
                    <a:pt x="589412" y="502467"/>
                    <a:pt x="589412" y="339791"/>
                  </a:cubicBezTo>
                  <a:lnTo>
                    <a:pt x="589412" y="279892"/>
                  </a:lnTo>
                  <a:lnTo>
                    <a:pt x="589412" y="276011"/>
                  </a:lnTo>
                  <a:lnTo>
                    <a:pt x="589412" y="266794"/>
                  </a:lnTo>
                  <a:lnTo>
                    <a:pt x="589412" y="248845"/>
                  </a:lnTo>
                  <a:lnTo>
                    <a:pt x="589412" y="244144"/>
                  </a:lnTo>
                  <a:lnTo>
                    <a:pt x="589412" y="219253"/>
                  </a:lnTo>
                  <a:lnTo>
                    <a:pt x="589412" y="175107"/>
                  </a:lnTo>
                  <a:lnTo>
                    <a:pt x="589412" y="116865"/>
                  </a:lnTo>
                  <a:lnTo>
                    <a:pt x="589412" y="113498"/>
                  </a:lnTo>
                  <a:cubicBezTo>
                    <a:pt x="589412" y="89727"/>
                    <a:pt x="589412" y="62561"/>
                    <a:pt x="589412" y="31513"/>
                  </a:cubicBezTo>
                  <a:cubicBezTo>
                    <a:pt x="663050" y="7172"/>
                    <a:pt x="729847" y="-2142"/>
                    <a:pt x="790704" y="1584"/>
                  </a:cubicBezTo>
                  <a:close/>
                  <a:moveTo>
                    <a:pt x="400989" y="557"/>
                  </a:moveTo>
                  <a:cubicBezTo>
                    <a:pt x="458610" y="-2552"/>
                    <a:pt x="521211" y="7273"/>
                    <a:pt x="589411" y="31647"/>
                  </a:cubicBezTo>
                  <a:cubicBezTo>
                    <a:pt x="589411" y="31647"/>
                    <a:pt x="589411" y="31647"/>
                    <a:pt x="589411" y="92370"/>
                  </a:cubicBezTo>
                  <a:lnTo>
                    <a:pt x="589411" y="116865"/>
                  </a:lnTo>
                  <a:cubicBezTo>
                    <a:pt x="589411" y="116865"/>
                    <a:pt x="589411" y="116865"/>
                    <a:pt x="589411" y="122890"/>
                  </a:cubicBezTo>
                  <a:lnTo>
                    <a:pt x="589411" y="136576"/>
                  </a:lnTo>
                  <a:lnTo>
                    <a:pt x="589411" y="137199"/>
                  </a:lnTo>
                  <a:cubicBezTo>
                    <a:pt x="589411" y="143978"/>
                    <a:pt x="589411" y="153015"/>
                    <a:pt x="589411" y="165065"/>
                  </a:cubicBezTo>
                  <a:lnTo>
                    <a:pt x="589411" y="198270"/>
                  </a:lnTo>
                  <a:lnTo>
                    <a:pt x="589411" y="211006"/>
                  </a:lnTo>
                  <a:cubicBezTo>
                    <a:pt x="589411" y="229834"/>
                    <a:pt x="589411" y="252428"/>
                    <a:pt x="589411" y="279541"/>
                  </a:cubicBezTo>
                  <a:lnTo>
                    <a:pt x="589411" y="280367"/>
                  </a:lnTo>
                  <a:lnTo>
                    <a:pt x="589411" y="375188"/>
                  </a:lnTo>
                  <a:cubicBezTo>
                    <a:pt x="589411" y="412092"/>
                    <a:pt x="589411" y="454267"/>
                    <a:pt x="589411" y="502467"/>
                  </a:cubicBezTo>
                  <a:cubicBezTo>
                    <a:pt x="589411" y="502467"/>
                    <a:pt x="589411" y="502467"/>
                    <a:pt x="589411" y="659491"/>
                  </a:cubicBezTo>
                  <a:cubicBezTo>
                    <a:pt x="589411" y="659491"/>
                    <a:pt x="589411" y="659491"/>
                    <a:pt x="589411" y="840366"/>
                  </a:cubicBezTo>
                  <a:cubicBezTo>
                    <a:pt x="589411" y="840366"/>
                    <a:pt x="589411" y="840366"/>
                    <a:pt x="174317" y="840366"/>
                  </a:cubicBezTo>
                  <a:cubicBezTo>
                    <a:pt x="174317" y="840366"/>
                    <a:pt x="174317" y="840366"/>
                    <a:pt x="174317" y="659491"/>
                  </a:cubicBezTo>
                  <a:cubicBezTo>
                    <a:pt x="174317" y="659491"/>
                    <a:pt x="174317" y="659491"/>
                    <a:pt x="160348" y="659491"/>
                  </a:cubicBezTo>
                  <a:cubicBezTo>
                    <a:pt x="118439" y="659491"/>
                    <a:pt x="82518" y="625701"/>
                    <a:pt x="82518" y="581973"/>
                  </a:cubicBezTo>
                  <a:cubicBezTo>
                    <a:pt x="82518" y="538245"/>
                    <a:pt x="118439" y="502467"/>
                    <a:pt x="160348" y="502467"/>
                  </a:cubicBezTo>
                  <a:cubicBezTo>
                    <a:pt x="160348" y="502467"/>
                    <a:pt x="160348" y="502467"/>
                    <a:pt x="174317" y="502467"/>
                  </a:cubicBezTo>
                  <a:cubicBezTo>
                    <a:pt x="174317" y="502467"/>
                    <a:pt x="174317" y="502467"/>
                    <a:pt x="174317" y="454267"/>
                  </a:cubicBezTo>
                  <a:lnTo>
                    <a:pt x="174317" y="408937"/>
                  </a:lnTo>
                  <a:lnTo>
                    <a:pt x="139419" y="397888"/>
                  </a:lnTo>
                  <a:cubicBezTo>
                    <a:pt x="92593" y="379980"/>
                    <a:pt x="46297" y="356973"/>
                    <a:pt x="0" y="334091"/>
                  </a:cubicBezTo>
                  <a:cubicBezTo>
                    <a:pt x="100060" y="135612"/>
                    <a:pt x="228123" y="9884"/>
                    <a:pt x="400989" y="557"/>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9273" name="组合 111"/>
            <p:cNvGrpSpPr/>
            <p:nvPr/>
          </p:nvGrpSpPr>
          <p:grpSpPr bwMode="auto">
            <a:xfrm>
              <a:off x="0" y="0"/>
              <a:ext cx="1202399" cy="1631194"/>
              <a:chOff x="0" y="0"/>
              <a:chExt cx="1202399" cy="1631194"/>
            </a:xfrm>
          </p:grpSpPr>
          <p:sp>
            <p:nvSpPr>
              <p:cNvPr id="9274" name="Rectangle 36"/>
              <p:cNvSpPr>
                <a:spLocks noChangeArrowheads="1"/>
              </p:cNvSpPr>
              <p:nvPr/>
            </p:nvSpPr>
            <p:spPr bwMode="auto">
              <a:xfrm>
                <a:off x="589412" y="906219"/>
                <a:ext cx="414062" cy="7249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75" name="Rectangle 37"/>
              <p:cNvSpPr>
                <a:spLocks noChangeArrowheads="1"/>
              </p:cNvSpPr>
              <p:nvPr/>
            </p:nvSpPr>
            <p:spPr bwMode="auto">
              <a:xfrm>
                <a:off x="175350" y="906219"/>
                <a:ext cx="414062" cy="72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76" name="Freeform 38"/>
              <p:cNvSpPr/>
              <p:nvPr/>
            </p:nvSpPr>
            <p:spPr bwMode="auto">
              <a:xfrm>
                <a:off x="82518" y="182716"/>
                <a:ext cx="506893" cy="723501"/>
              </a:xfrm>
              <a:custGeom>
                <a:avLst/>
                <a:gdLst>
                  <a:gd name="T0" fmla="*/ 91800 w 254"/>
                  <a:gd name="T1" fmla="*/ 0 h 364"/>
                  <a:gd name="T2" fmla="*/ 91800 w 254"/>
                  <a:gd name="T3" fmla="*/ 385602 h 364"/>
                  <a:gd name="T4" fmla="*/ 77830 w 254"/>
                  <a:gd name="T5" fmla="*/ 385602 h 364"/>
                  <a:gd name="T6" fmla="*/ 0 w 254"/>
                  <a:gd name="T7" fmla="*/ 465108 h 364"/>
                  <a:gd name="T8" fmla="*/ 77830 w 254"/>
                  <a:gd name="T9" fmla="*/ 542626 h 364"/>
                  <a:gd name="T10" fmla="*/ 91800 w 254"/>
                  <a:gd name="T11" fmla="*/ 542626 h 364"/>
                  <a:gd name="T12" fmla="*/ 91800 w 254"/>
                  <a:gd name="T13" fmla="*/ 723501 h 364"/>
                  <a:gd name="T14" fmla="*/ 506893 w 254"/>
                  <a:gd name="T15" fmla="*/ 723501 h 364"/>
                  <a:gd name="T16" fmla="*/ 506893 w 254"/>
                  <a:gd name="T17" fmla="*/ 542626 h 364"/>
                  <a:gd name="T18" fmla="*/ 506893 w 254"/>
                  <a:gd name="T19" fmla="*/ 385602 h 364"/>
                  <a:gd name="T20" fmla="*/ 506893 w 254"/>
                  <a:gd name="T21" fmla="*/ 0 h 364"/>
                  <a:gd name="T22" fmla="*/ 9180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77" name="Freeform 39"/>
              <p:cNvSpPr/>
              <p:nvPr/>
            </p:nvSpPr>
            <p:spPr bwMode="auto">
              <a:xfrm>
                <a:off x="589412" y="182716"/>
                <a:ext cx="505420" cy="723501"/>
              </a:xfrm>
              <a:custGeom>
                <a:avLst/>
                <a:gdLst>
                  <a:gd name="T0" fmla="*/ 427816 w 254"/>
                  <a:gd name="T1" fmla="*/ 385602 h 364"/>
                  <a:gd name="T2" fmla="*/ 413887 w 254"/>
                  <a:gd name="T3" fmla="*/ 385602 h 364"/>
                  <a:gd name="T4" fmla="*/ 413887 w 254"/>
                  <a:gd name="T5" fmla="*/ 0 h 364"/>
                  <a:gd name="T6" fmla="*/ 0 w 254"/>
                  <a:gd name="T7" fmla="*/ 0 h 364"/>
                  <a:gd name="T8" fmla="*/ 0 w 254"/>
                  <a:gd name="T9" fmla="*/ 385602 h 364"/>
                  <a:gd name="T10" fmla="*/ 0 w 254"/>
                  <a:gd name="T11" fmla="*/ 542626 h 364"/>
                  <a:gd name="T12" fmla="*/ 0 w 254"/>
                  <a:gd name="T13" fmla="*/ 723501 h 364"/>
                  <a:gd name="T14" fmla="*/ 413887 w 254"/>
                  <a:gd name="T15" fmla="*/ 723501 h 364"/>
                  <a:gd name="T16" fmla="*/ 413887 w 254"/>
                  <a:gd name="T17" fmla="*/ 542626 h 364"/>
                  <a:gd name="T18" fmla="*/ 427816 w 254"/>
                  <a:gd name="T19" fmla="*/ 542626 h 364"/>
                  <a:gd name="T20" fmla="*/ 505420 w 254"/>
                  <a:gd name="T21" fmla="*/ 465108 h 364"/>
                  <a:gd name="T22" fmla="*/ 427816 w 254"/>
                  <a:gd name="T23" fmla="*/ 38560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78" name="Freeform 42"/>
              <p:cNvSpPr/>
              <p:nvPr/>
            </p:nvSpPr>
            <p:spPr bwMode="auto">
              <a:xfrm>
                <a:off x="0" y="0"/>
                <a:ext cx="589411" cy="584990"/>
              </a:xfrm>
              <a:custGeom>
                <a:avLst/>
                <a:gdLst>
                  <a:gd name="T0" fmla="*/ 0 w 296"/>
                  <a:gd name="T1" fmla="*/ 399942 h 294"/>
                  <a:gd name="T2" fmla="*/ 589411 w 296"/>
                  <a:gd name="T3" fmla="*/ 346219 h 294"/>
                  <a:gd name="T4" fmla="*/ 589411 w 296"/>
                  <a:gd name="T5" fmla="*/ 97498 h 294"/>
                  <a:gd name="T6" fmla="*/ 0 w 296"/>
                  <a:gd name="T7" fmla="*/ 399942 h 294"/>
                  <a:gd name="T8" fmla="*/ 0 60000 65536"/>
                  <a:gd name="T9" fmla="*/ 0 60000 65536"/>
                  <a:gd name="T10" fmla="*/ 0 60000 65536"/>
                  <a:gd name="T11" fmla="*/ 0 60000 65536"/>
                  <a:gd name="T12" fmla="*/ 0 w 296"/>
                  <a:gd name="T13" fmla="*/ 0 h 294"/>
                  <a:gd name="T14" fmla="*/ 296 w 296"/>
                  <a:gd name="T15" fmla="*/ 294 h 294"/>
                </a:gdLst>
                <a:ahLst/>
                <a:cxnLst>
                  <a:cxn ang="T8">
                    <a:pos x="T0" y="T1"/>
                  </a:cxn>
                  <a:cxn ang="T9">
                    <a:pos x="T2" y="T3"/>
                  </a:cxn>
                  <a:cxn ang="T10">
                    <a:pos x="T4" y="T5"/>
                  </a:cxn>
                  <a:cxn ang="T11">
                    <a:pos x="T6" y="T7"/>
                  </a:cxn>
                </a:cxnLst>
                <a:rect l="T12" t="T13" r="T14" b="T15"/>
                <a:pathLst>
                  <a:path w="296" h="294">
                    <a:moveTo>
                      <a:pt x="0" y="201"/>
                    </a:moveTo>
                    <a:cubicBezTo>
                      <a:pt x="93" y="247"/>
                      <a:pt x="186" y="294"/>
                      <a:pt x="296" y="174"/>
                    </a:cubicBezTo>
                    <a:cubicBezTo>
                      <a:pt x="296" y="49"/>
                      <a:pt x="296" y="49"/>
                      <a:pt x="296" y="49"/>
                    </a:cubicBezTo>
                    <a:cubicBezTo>
                      <a:pt x="159" y="0"/>
                      <a:pt x="67" y="68"/>
                      <a:pt x="0" y="201"/>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79" name="Freeform 43"/>
              <p:cNvSpPr/>
              <p:nvPr/>
            </p:nvSpPr>
            <p:spPr bwMode="auto">
              <a:xfrm>
                <a:off x="589412" y="0"/>
                <a:ext cx="612987" cy="524576"/>
              </a:xfrm>
              <a:custGeom>
                <a:avLst/>
                <a:gdLst>
                  <a:gd name="T0" fmla="*/ 0 w 308"/>
                  <a:gd name="T1" fmla="*/ 97364 h 264"/>
                  <a:gd name="T2" fmla="*/ 0 w 308"/>
                  <a:gd name="T3" fmla="*/ 345743 h 264"/>
                  <a:gd name="T4" fmla="*/ 612987 w 308"/>
                  <a:gd name="T5" fmla="*/ 399393 h 264"/>
                  <a:gd name="T6" fmla="*/ 0 w 308"/>
                  <a:gd name="T7" fmla="*/ 97364 h 264"/>
                  <a:gd name="T8" fmla="*/ 0 60000 65536"/>
                  <a:gd name="T9" fmla="*/ 0 60000 65536"/>
                  <a:gd name="T10" fmla="*/ 0 60000 65536"/>
                  <a:gd name="T11" fmla="*/ 0 60000 65536"/>
                  <a:gd name="T12" fmla="*/ 0 w 308"/>
                  <a:gd name="T13" fmla="*/ 0 h 264"/>
                  <a:gd name="T14" fmla="*/ 308 w 308"/>
                  <a:gd name="T15" fmla="*/ 264 h 264"/>
                </a:gdLst>
                <a:ahLst/>
                <a:cxnLst>
                  <a:cxn ang="T8">
                    <a:pos x="T0" y="T1"/>
                  </a:cxn>
                  <a:cxn ang="T9">
                    <a:pos x="T2" y="T3"/>
                  </a:cxn>
                  <a:cxn ang="T10">
                    <a:pos x="T4" y="T5"/>
                  </a:cxn>
                  <a:cxn ang="T11">
                    <a:pos x="T6" y="T7"/>
                  </a:cxn>
                </a:cxnLst>
                <a:rect l="T12" t="T13" r="T14" b="T15"/>
                <a:pathLst>
                  <a:path w="308" h="264">
                    <a:moveTo>
                      <a:pt x="0" y="49"/>
                    </a:moveTo>
                    <a:cubicBezTo>
                      <a:pt x="0" y="174"/>
                      <a:pt x="0" y="174"/>
                      <a:pt x="0" y="174"/>
                    </a:cubicBezTo>
                    <a:cubicBezTo>
                      <a:pt x="99" y="264"/>
                      <a:pt x="202" y="264"/>
                      <a:pt x="308" y="201"/>
                    </a:cubicBezTo>
                    <a:cubicBezTo>
                      <a:pt x="241" y="72"/>
                      <a:pt x="148" y="0"/>
                      <a:pt x="0"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80" name="Freeform 44"/>
              <p:cNvSpPr/>
              <p:nvPr/>
            </p:nvSpPr>
            <p:spPr bwMode="auto">
              <a:xfrm>
                <a:off x="175350" y="906219"/>
                <a:ext cx="414062" cy="724975"/>
              </a:xfrm>
              <a:custGeom>
                <a:avLst/>
                <a:gdLst>
                  <a:gd name="T0" fmla="*/ 228397 w 281"/>
                  <a:gd name="T1" fmla="*/ 0 h 492"/>
                  <a:gd name="T2" fmla="*/ 0 w 281"/>
                  <a:gd name="T3" fmla="*/ 0 h 492"/>
                  <a:gd name="T4" fmla="*/ 0 w 281"/>
                  <a:gd name="T5" fmla="*/ 724975 h 492"/>
                  <a:gd name="T6" fmla="*/ 414062 w 281"/>
                  <a:gd name="T7" fmla="*/ 724975 h 492"/>
                  <a:gd name="T8" fmla="*/ 414062 w 281"/>
                  <a:gd name="T9" fmla="*/ 375749 h 492"/>
                  <a:gd name="T10" fmla="*/ 228397 w 281"/>
                  <a:gd name="T11" fmla="*/ 0 h 492"/>
                  <a:gd name="T12" fmla="*/ 0 60000 65536"/>
                  <a:gd name="T13" fmla="*/ 0 60000 65536"/>
                  <a:gd name="T14" fmla="*/ 0 60000 65536"/>
                  <a:gd name="T15" fmla="*/ 0 60000 65536"/>
                  <a:gd name="T16" fmla="*/ 0 60000 65536"/>
                  <a:gd name="T17" fmla="*/ 0 60000 65536"/>
                  <a:gd name="T18" fmla="*/ 0 w 281"/>
                  <a:gd name="T19" fmla="*/ 0 h 492"/>
                  <a:gd name="T20" fmla="*/ 281 w 281"/>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81" h="492">
                    <a:moveTo>
                      <a:pt x="155" y="0"/>
                    </a:moveTo>
                    <a:lnTo>
                      <a:pt x="0" y="0"/>
                    </a:lnTo>
                    <a:lnTo>
                      <a:pt x="0" y="492"/>
                    </a:lnTo>
                    <a:lnTo>
                      <a:pt x="281" y="492"/>
                    </a:lnTo>
                    <a:lnTo>
                      <a:pt x="281" y="255"/>
                    </a:lnTo>
                    <a:lnTo>
                      <a:pt x="155" y="0"/>
                    </a:lnTo>
                    <a:close/>
                  </a:path>
                </a:pathLst>
              </a:custGeom>
              <a:solidFill>
                <a:srgbClr val="575A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81" name="Freeform 45"/>
              <p:cNvSpPr/>
              <p:nvPr/>
            </p:nvSpPr>
            <p:spPr bwMode="auto">
              <a:xfrm>
                <a:off x="589412" y="906219"/>
                <a:ext cx="414062" cy="724975"/>
              </a:xfrm>
              <a:custGeom>
                <a:avLst/>
                <a:gdLst>
                  <a:gd name="T0" fmla="*/ 414062 w 281"/>
                  <a:gd name="T1" fmla="*/ 0 h 492"/>
                  <a:gd name="T2" fmla="*/ 184191 w 281"/>
                  <a:gd name="T3" fmla="*/ 0 h 492"/>
                  <a:gd name="T4" fmla="*/ 0 w 281"/>
                  <a:gd name="T5" fmla="*/ 375749 h 492"/>
                  <a:gd name="T6" fmla="*/ 0 w 281"/>
                  <a:gd name="T7" fmla="*/ 724975 h 492"/>
                  <a:gd name="T8" fmla="*/ 414062 w 281"/>
                  <a:gd name="T9" fmla="*/ 724975 h 492"/>
                  <a:gd name="T10" fmla="*/ 414062 w 281"/>
                  <a:gd name="T11" fmla="*/ 0 h 492"/>
                  <a:gd name="T12" fmla="*/ 0 60000 65536"/>
                  <a:gd name="T13" fmla="*/ 0 60000 65536"/>
                  <a:gd name="T14" fmla="*/ 0 60000 65536"/>
                  <a:gd name="T15" fmla="*/ 0 60000 65536"/>
                  <a:gd name="T16" fmla="*/ 0 60000 65536"/>
                  <a:gd name="T17" fmla="*/ 0 60000 65536"/>
                  <a:gd name="T18" fmla="*/ 0 w 281"/>
                  <a:gd name="T19" fmla="*/ 0 h 492"/>
                  <a:gd name="T20" fmla="*/ 281 w 281"/>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81" h="492">
                    <a:moveTo>
                      <a:pt x="281" y="0"/>
                    </a:moveTo>
                    <a:lnTo>
                      <a:pt x="125" y="0"/>
                    </a:lnTo>
                    <a:lnTo>
                      <a:pt x="0" y="255"/>
                    </a:lnTo>
                    <a:lnTo>
                      <a:pt x="0" y="492"/>
                    </a:lnTo>
                    <a:lnTo>
                      <a:pt x="281" y="492"/>
                    </a:lnTo>
                    <a:lnTo>
                      <a:pt x="281" y="0"/>
                    </a:lnTo>
                    <a:close/>
                  </a:path>
                </a:pathLst>
              </a:custGeom>
              <a:solidFill>
                <a:srgbClr val="494C5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82" name="Freeform 46"/>
              <p:cNvSpPr/>
              <p:nvPr/>
            </p:nvSpPr>
            <p:spPr bwMode="auto">
              <a:xfrm>
                <a:off x="589412" y="940109"/>
                <a:ext cx="85465" cy="88412"/>
              </a:xfrm>
              <a:custGeom>
                <a:avLst/>
                <a:gdLst>
                  <a:gd name="T0" fmla="*/ 0 w 58"/>
                  <a:gd name="T1" fmla="*/ 39785 h 60"/>
                  <a:gd name="T2" fmla="*/ 85465 w 58"/>
                  <a:gd name="T3" fmla="*/ 0 h 60"/>
                  <a:gd name="T4" fmla="*/ 85465 w 58"/>
                  <a:gd name="T5" fmla="*/ 88412 h 60"/>
                  <a:gd name="T6" fmla="*/ 0 w 58"/>
                  <a:gd name="T7" fmla="*/ 39785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0" y="27"/>
                    </a:moveTo>
                    <a:lnTo>
                      <a:pt x="58" y="0"/>
                    </a:lnTo>
                    <a:lnTo>
                      <a:pt x="58" y="60"/>
                    </a:lnTo>
                    <a:lnTo>
                      <a:pt x="0" y="27"/>
                    </a:lnTo>
                    <a:close/>
                  </a:path>
                </a:pathLst>
              </a:custGeom>
              <a:solidFill>
                <a:srgbClr val="6E505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83" name="Freeform 47"/>
              <p:cNvSpPr/>
              <p:nvPr/>
            </p:nvSpPr>
            <p:spPr bwMode="auto">
              <a:xfrm>
                <a:off x="503947" y="940109"/>
                <a:ext cx="85465" cy="88412"/>
              </a:xfrm>
              <a:custGeom>
                <a:avLst/>
                <a:gdLst>
                  <a:gd name="T0" fmla="*/ 85465 w 58"/>
                  <a:gd name="T1" fmla="*/ 39785 h 60"/>
                  <a:gd name="T2" fmla="*/ 0 w 58"/>
                  <a:gd name="T3" fmla="*/ 0 h 60"/>
                  <a:gd name="T4" fmla="*/ 0 w 58"/>
                  <a:gd name="T5" fmla="*/ 88412 h 60"/>
                  <a:gd name="T6" fmla="*/ 85465 w 58"/>
                  <a:gd name="T7" fmla="*/ 39785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58" y="27"/>
                    </a:moveTo>
                    <a:lnTo>
                      <a:pt x="0" y="0"/>
                    </a:lnTo>
                    <a:lnTo>
                      <a:pt x="0" y="60"/>
                    </a:lnTo>
                    <a:lnTo>
                      <a:pt x="58" y="27"/>
                    </a:lnTo>
                    <a:close/>
                  </a:path>
                </a:pathLst>
              </a:custGeom>
              <a:solidFill>
                <a:srgbClr val="825F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grpSp>
        <p:nvGrpSpPr>
          <p:cNvPr id="12318" name="组合 122"/>
          <p:cNvGrpSpPr/>
          <p:nvPr/>
        </p:nvGrpSpPr>
        <p:grpSpPr bwMode="auto">
          <a:xfrm>
            <a:off x="8682567" y="1943101"/>
            <a:ext cx="1509184" cy="2055284"/>
            <a:chOff x="0" y="0"/>
            <a:chExt cx="1204793" cy="1639931"/>
          </a:xfrm>
        </p:grpSpPr>
        <p:sp>
          <p:nvSpPr>
            <p:cNvPr id="9246" name="任意多边形 123"/>
            <p:cNvSpPr/>
            <p:nvPr/>
          </p:nvSpPr>
          <p:spPr bwMode="auto">
            <a:xfrm>
              <a:off x="36286" y="36732"/>
              <a:ext cx="1168507" cy="1603199"/>
            </a:xfrm>
            <a:custGeom>
              <a:avLst/>
              <a:gdLst>
                <a:gd name="T0" fmla="*/ 1105145 w 1168507"/>
                <a:gd name="T1" fmla="*/ 0 h 1603199"/>
                <a:gd name="T2" fmla="*/ 1113887 w 1168507"/>
                <a:gd name="T3" fmla="*/ 584260 h 1603199"/>
                <a:gd name="T4" fmla="*/ 1122471 w 1168507"/>
                <a:gd name="T5" fmla="*/ 586076 h 1603199"/>
                <a:gd name="T6" fmla="*/ 1168507 w 1168507"/>
                <a:gd name="T7" fmla="*/ 656773 h 1603199"/>
                <a:gd name="T8" fmla="*/ 1093844 w 1168507"/>
                <a:gd name="T9" fmla="*/ 731607 h 1603199"/>
                <a:gd name="T10" fmla="*/ 1080443 w 1168507"/>
                <a:gd name="T11" fmla="*/ 731607 h 1603199"/>
                <a:gd name="T12" fmla="*/ 1080443 w 1168507"/>
                <a:gd name="T13" fmla="*/ 906220 h 1603199"/>
                <a:gd name="T14" fmla="*/ 1080095 w 1168507"/>
                <a:gd name="T15" fmla="*/ 906220 h 1603199"/>
                <a:gd name="T16" fmla="*/ 1080095 w 1168507"/>
                <a:gd name="T17" fmla="*/ 985790 h 1603199"/>
                <a:gd name="T18" fmla="*/ 1080095 w 1168507"/>
                <a:gd name="T19" fmla="*/ 985791 h 1603199"/>
                <a:gd name="T20" fmla="*/ 1080095 w 1168507"/>
                <a:gd name="T21" fmla="*/ 1066835 h 1603199"/>
                <a:gd name="T22" fmla="*/ 1080095 w 1168507"/>
                <a:gd name="T23" fmla="*/ 1603199 h 1603199"/>
                <a:gd name="T24" fmla="*/ 682243 w 1168507"/>
                <a:gd name="T25" fmla="*/ 1603199 h 1603199"/>
                <a:gd name="T26" fmla="*/ 682243 w 1168507"/>
                <a:gd name="T27" fmla="*/ 1140511 h 1603199"/>
                <a:gd name="T28" fmla="*/ 682243 w 1168507"/>
                <a:gd name="T29" fmla="*/ 1066835 h 1603199"/>
                <a:gd name="T30" fmla="*/ 682243 w 1168507"/>
                <a:gd name="T31" fmla="*/ 985791 h 1603199"/>
                <a:gd name="T32" fmla="*/ 682243 w 1168507"/>
                <a:gd name="T33" fmla="*/ 985790 h 1603199"/>
                <a:gd name="T34" fmla="*/ 682243 w 1168507"/>
                <a:gd name="T35" fmla="*/ 906220 h 1603199"/>
                <a:gd name="T36" fmla="*/ 682242 w 1168507"/>
                <a:gd name="T37" fmla="*/ 906220 h 1603199"/>
                <a:gd name="T38" fmla="*/ 682242 w 1168507"/>
                <a:gd name="T39" fmla="*/ 985790 h 1603199"/>
                <a:gd name="T40" fmla="*/ 682242 w 1168507"/>
                <a:gd name="T41" fmla="*/ 985791 h 1603199"/>
                <a:gd name="T42" fmla="*/ 682242 w 1168507"/>
                <a:gd name="T43" fmla="*/ 1066835 h 1603199"/>
                <a:gd name="T44" fmla="*/ 682242 w 1168507"/>
                <a:gd name="T45" fmla="*/ 1140511 h 1603199"/>
                <a:gd name="T46" fmla="*/ 682242 w 1168507"/>
                <a:gd name="T47" fmla="*/ 1603199 h 1603199"/>
                <a:gd name="T48" fmla="*/ 282917 w 1168507"/>
                <a:gd name="T49" fmla="*/ 1603199 h 1603199"/>
                <a:gd name="T50" fmla="*/ 282917 w 1168507"/>
                <a:gd name="T51" fmla="*/ 1066835 h 1603199"/>
                <a:gd name="T52" fmla="*/ 282917 w 1168507"/>
                <a:gd name="T53" fmla="*/ 985791 h 1603199"/>
                <a:gd name="T54" fmla="*/ 282917 w 1168507"/>
                <a:gd name="T55" fmla="*/ 985790 h 1603199"/>
                <a:gd name="T56" fmla="*/ 282917 w 1168507"/>
                <a:gd name="T57" fmla="*/ 906220 h 1603199"/>
                <a:gd name="T58" fmla="*/ 282837 w 1168507"/>
                <a:gd name="T59" fmla="*/ 906220 h 1603199"/>
                <a:gd name="T60" fmla="*/ 282837 w 1168507"/>
                <a:gd name="T61" fmla="*/ 731607 h 1603199"/>
                <a:gd name="T62" fmla="*/ 269395 w 1168507"/>
                <a:gd name="T63" fmla="*/ 731607 h 1603199"/>
                <a:gd name="T64" fmla="*/ 194506 w 1168507"/>
                <a:gd name="T65" fmla="*/ 656773 h 1603199"/>
                <a:gd name="T66" fmla="*/ 269395 w 1168507"/>
                <a:gd name="T67" fmla="*/ 580020 h 1603199"/>
                <a:gd name="T68" fmla="*/ 282837 w 1168507"/>
                <a:gd name="T69" fmla="*/ 580020 h 1603199"/>
                <a:gd name="T70" fmla="*/ 282837 w 1168507"/>
                <a:gd name="T71" fmla="*/ 560389 h 1603199"/>
                <a:gd name="T72" fmla="*/ 282837 w 1168507"/>
                <a:gd name="T73" fmla="*/ 542403 h 1603199"/>
                <a:gd name="T74" fmla="*/ 67782 w 1168507"/>
                <a:gd name="T75" fmla="*/ 615935 h 1603199"/>
                <a:gd name="T76" fmla="*/ 215135 w 1168507"/>
                <a:gd name="T77" fmla="*/ 443532 h 1603199"/>
                <a:gd name="T78" fmla="*/ 38311 w 1168507"/>
                <a:gd name="T79" fmla="*/ 424376 h 1603199"/>
                <a:gd name="T80" fmla="*/ 194505 w 1168507"/>
                <a:gd name="T81" fmla="*/ 321229 h 1603199"/>
                <a:gd name="T82" fmla="*/ 0 w 1168507"/>
                <a:gd name="T83" fmla="*/ 251973 h 1603199"/>
                <a:gd name="T84" fmla="*/ 1105145 w 1168507"/>
                <a:gd name="T85" fmla="*/ 0 h 1603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8507"/>
                <a:gd name="T130" fmla="*/ 0 h 1603199"/>
                <a:gd name="T131" fmla="*/ 1168507 w 1168507"/>
                <a:gd name="T132" fmla="*/ 1603199 h 1603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8507" h="1603199">
                  <a:moveTo>
                    <a:pt x="1105145" y="0"/>
                  </a:moveTo>
                  <a:lnTo>
                    <a:pt x="1113887" y="584260"/>
                  </a:lnTo>
                  <a:lnTo>
                    <a:pt x="1122471" y="586076"/>
                  </a:lnTo>
                  <a:cubicBezTo>
                    <a:pt x="1149123" y="597769"/>
                    <a:pt x="1168507" y="625112"/>
                    <a:pt x="1168507" y="656773"/>
                  </a:cubicBezTo>
                  <a:cubicBezTo>
                    <a:pt x="1168507" y="698987"/>
                    <a:pt x="1134047" y="731607"/>
                    <a:pt x="1093844" y="731607"/>
                  </a:cubicBezTo>
                  <a:cubicBezTo>
                    <a:pt x="1093844" y="731607"/>
                    <a:pt x="1093844" y="731607"/>
                    <a:pt x="1080443" y="731607"/>
                  </a:cubicBezTo>
                  <a:cubicBezTo>
                    <a:pt x="1080443" y="731607"/>
                    <a:pt x="1080443" y="731607"/>
                    <a:pt x="1080443" y="906220"/>
                  </a:cubicBezTo>
                  <a:lnTo>
                    <a:pt x="1080095" y="906220"/>
                  </a:lnTo>
                  <a:lnTo>
                    <a:pt x="1080095" y="985790"/>
                  </a:lnTo>
                  <a:lnTo>
                    <a:pt x="1080095" y="985791"/>
                  </a:lnTo>
                  <a:lnTo>
                    <a:pt x="1080095" y="1066835"/>
                  </a:lnTo>
                  <a:lnTo>
                    <a:pt x="1080095" y="1603199"/>
                  </a:lnTo>
                  <a:lnTo>
                    <a:pt x="682243" y="1603199"/>
                  </a:lnTo>
                  <a:lnTo>
                    <a:pt x="682243" y="1140511"/>
                  </a:lnTo>
                  <a:lnTo>
                    <a:pt x="682243" y="1066835"/>
                  </a:lnTo>
                  <a:lnTo>
                    <a:pt x="682243" y="985791"/>
                  </a:lnTo>
                  <a:lnTo>
                    <a:pt x="682243" y="985790"/>
                  </a:lnTo>
                  <a:lnTo>
                    <a:pt x="682243" y="906220"/>
                  </a:lnTo>
                  <a:lnTo>
                    <a:pt x="682242" y="906220"/>
                  </a:lnTo>
                  <a:lnTo>
                    <a:pt x="682242" y="985790"/>
                  </a:lnTo>
                  <a:lnTo>
                    <a:pt x="682242" y="985791"/>
                  </a:lnTo>
                  <a:lnTo>
                    <a:pt x="682242" y="1066835"/>
                  </a:lnTo>
                  <a:lnTo>
                    <a:pt x="682242" y="1140511"/>
                  </a:lnTo>
                  <a:lnTo>
                    <a:pt x="682242" y="1603199"/>
                  </a:lnTo>
                  <a:lnTo>
                    <a:pt x="282917" y="1603199"/>
                  </a:lnTo>
                  <a:lnTo>
                    <a:pt x="282917" y="1066835"/>
                  </a:lnTo>
                  <a:lnTo>
                    <a:pt x="282917" y="985791"/>
                  </a:lnTo>
                  <a:lnTo>
                    <a:pt x="282917" y="985790"/>
                  </a:lnTo>
                  <a:lnTo>
                    <a:pt x="282917" y="906220"/>
                  </a:lnTo>
                  <a:lnTo>
                    <a:pt x="282837" y="906220"/>
                  </a:lnTo>
                  <a:cubicBezTo>
                    <a:pt x="282837" y="906220"/>
                    <a:pt x="282837" y="906220"/>
                    <a:pt x="282837" y="731607"/>
                  </a:cubicBezTo>
                  <a:cubicBezTo>
                    <a:pt x="282837" y="731607"/>
                    <a:pt x="282837" y="731607"/>
                    <a:pt x="269395" y="731607"/>
                  </a:cubicBezTo>
                  <a:cubicBezTo>
                    <a:pt x="229070" y="731607"/>
                    <a:pt x="194506" y="698987"/>
                    <a:pt x="194506" y="656773"/>
                  </a:cubicBezTo>
                  <a:cubicBezTo>
                    <a:pt x="194506" y="614558"/>
                    <a:pt x="229070" y="580020"/>
                    <a:pt x="269395" y="580020"/>
                  </a:cubicBezTo>
                  <a:cubicBezTo>
                    <a:pt x="269395" y="580020"/>
                    <a:pt x="269395" y="580020"/>
                    <a:pt x="282837" y="580020"/>
                  </a:cubicBezTo>
                  <a:cubicBezTo>
                    <a:pt x="282837" y="580020"/>
                    <a:pt x="282837" y="580020"/>
                    <a:pt x="282837" y="560389"/>
                  </a:cubicBezTo>
                  <a:lnTo>
                    <a:pt x="282837" y="542403"/>
                  </a:lnTo>
                  <a:lnTo>
                    <a:pt x="67782" y="615935"/>
                  </a:lnTo>
                  <a:lnTo>
                    <a:pt x="215135" y="443532"/>
                  </a:lnTo>
                  <a:lnTo>
                    <a:pt x="38311" y="424376"/>
                  </a:lnTo>
                  <a:lnTo>
                    <a:pt x="194505" y="321229"/>
                  </a:lnTo>
                  <a:lnTo>
                    <a:pt x="0" y="251973"/>
                  </a:lnTo>
                  <a:lnTo>
                    <a:pt x="1105145" y="0"/>
                  </a:ln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9247" name="组合 124"/>
            <p:cNvGrpSpPr/>
            <p:nvPr/>
          </p:nvGrpSpPr>
          <p:grpSpPr bwMode="auto">
            <a:xfrm>
              <a:off x="0" y="0"/>
              <a:ext cx="1168507" cy="1603199"/>
              <a:chOff x="0" y="0"/>
              <a:chExt cx="1168507" cy="1603199"/>
            </a:xfrm>
          </p:grpSpPr>
          <p:sp>
            <p:nvSpPr>
              <p:cNvPr id="9248" name="Freeform 57"/>
              <p:cNvSpPr/>
              <p:nvPr/>
            </p:nvSpPr>
            <p:spPr bwMode="auto">
              <a:xfrm>
                <a:off x="194506" y="207767"/>
                <a:ext cx="487737" cy="698453"/>
              </a:xfrm>
              <a:custGeom>
                <a:avLst/>
                <a:gdLst>
                  <a:gd name="T0" fmla="*/ 88330 w 254"/>
                  <a:gd name="T1" fmla="*/ 0 h 364"/>
                  <a:gd name="T2" fmla="*/ 88330 w 254"/>
                  <a:gd name="T3" fmla="*/ 372252 h 364"/>
                  <a:gd name="T4" fmla="*/ 74889 w 254"/>
                  <a:gd name="T5" fmla="*/ 372252 h 364"/>
                  <a:gd name="T6" fmla="*/ 0 w 254"/>
                  <a:gd name="T7" fmla="*/ 449006 h 364"/>
                  <a:gd name="T8" fmla="*/ 74889 w 254"/>
                  <a:gd name="T9" fmla="*/ 523840 h 364"/>
                  <a:gd name="T10" fmla="*/ 88330 w 254"/>
                  <a:gd name="T11" fmla="*/ 523840 h 364"/>
                  <a:gd name="T12" fmla="*/ 88330 w 254"/>
                  <a:gd name="T13" fmla="*/ 698453 h 364"/>
                  <a:gd name="T14" fmla="*/ 487737 w 254"/>
                  <a:gd name="T15" fmla="*/ 698453 h 364"/>
                  <a:gd name="T16" fmla="*/ 487737 w 254"/>
                  <a:gd name="T17" fmla="*/ 523840 h 364"/>
                  <a:gd name="T18" fmla="*/ 487737 w 254"/>
                  <a:gd name="T19" fmla="*/ 372252 h 364"/>
                  <a:gd name="T20" fmla="*/ 487737 w 254"/>
                  <a:gd name="T21" fmla="*/ 0 h 364"/>
                  <a:gd name="T22" fmla="*/ 88330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49" name="Freeform 58"/>
              <p:cNvSpPr/>
              <p:nvPr/>
            </p:nvSpPr>
            <p:spPr bwMode="auto">
              <a:xfrm>
                <a:off x="682243" y="207767"/>
                <a:ext cx="486264" cy="698453"/>
              </a:xfrm>
              <a:custGeom>
                <a:avLst/>
                <a:gdLst>
                  <a:gd name="T0" fmla="*/ 411601 w 254"/>
                  <a:gd name="T1" fmla="*/ 372252 h 364"/>
                  <a:gd name="T2" fmla="*/ 398200 w 254"/>
                  <a:gd name="T3" fmla="*/ 372252 h 364"/>
                  <a:gd name="T4" fmla="*/ 398200 w 254"/>
                  <a:gd name="T5" fmla="*/ 0 h 364"/>
                  <a:gd name="T6" fmla="*/ 0 w 254"/>
                  <a:gd name="T7" fmla="*/ 0 h 364"/>
                  <a:gd name="T8" fmla="*/ 0 w 254"/>
                  <a:gd name="T9" fmla="*/ 372252 h 364"/>
                  <a:gd name="T10" fmla="*/ 0 w 254"/>
                  <a:gd name="T11" fmla="*/ 523840 h 364"/>
                  <a:gd name="T12" fmla="*/ 0 w 254"/>
                  <a:gd name="T13" fmla="*/ 698453 h 364"/>
                  <a:gd name="T14" fmla="*/ 398200 w 254"/>
                  <a:gd name="T15" fmla="*/ 698453 h 364"/>
                  <a:gd name="T16" fmla="*/ 398200 w 254"/>
                  <a:gd name="T17" fmla="*/ 523840 h 364"/>
                  <a:gd name="T18" fmla="*/ 411601 w 254"/>
                  <a:gd name="T19" fmla="*/ 523840 h 364"/>
                  <a:gd name="T20" fmla="*/ 486264 w 254"/>
                  <a:gd name="T21" fmla="*/ 449006 h 364"/>
                  <a:gd name="T22" fmla="*/ 411601 w 254"/>
                  <a:gd name="T23" fmla="*/ 372252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50" name="Freeform 59"/>
              <p:cNvSpPr/>
              <p:nvPr/>
            </p:nvSpPr>
            <p:spPr bwMode="auto">
              <a:xfrm>
                <a:off x="0" y="0"/>
                <a:ext cx="1113986" cy="615935"/>
              </a:xfrm>
              <a:custGeom>
                <a:avLst/>
                <a:gdLst>
                  <a:gd name="T0" fmla="*/ 925375 w 756"/>
                  <a:gd name="T1" fmla="*/ 322703 h 418"/>
                  <a:gd name="T2" fmla="*/ 67782 w 756"/>
                  <a:gd name="T3" fmla="*/ 615935 h 418"/>
                  <a:gd name="T4" fmla="*/ 215135 w 756"/>
                  <a:gd name="T5" fmla="*/ 443532 h 418"/>
                  <a:gd name="T6" fmla="*/ 38312 w 756"/>
                  <a:gd name="T7" fmla="*/ 424376 h 418"/>
                  <a:gd name="T8" fmla="*/ 194505 w 756"/>
                  <a:gd name="T9" fmla="*/ 321229 h 418"/>
                  <a:gd name="T10" fmla="*/ 0 w 756"/>
                  <a:gd name="T11" fmla="*/ 251973 h 418"/>
                  <a:gd name="T12" fmla="*/ 1105145 w 756"/>
                  <a:gd name="T13" fmla="*/ 0 h 418"/>
                  <a:gd name="T14" fmla="*/ 1113986 w 756"/>
                  <a:gd name="T15" fmla="*/ 590885 h 418"/>
                  <a:gd name="T16" fmla="*/ 1080095 w 756"/>
                  <a:gd name="T17" fmla="*/ 580570 h 418"/>
                  <a:gd name="T18" fmla="*/ 925375 w 756"/>
                  <a:gd name="T19" fmla="*/ 322703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6"/>
                  <a:gd name="T31" fmla="*/ 0 h 418"/>
                  <a:gd name="T32" fmla="*/ 756 w 756"/>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6" h="418">
                    <a:moveTo>
                      <a:pt x="628" y="219"/>
                    </a:moveTo>
                    <a:lnTo>
                      <a:pt x="46" y="418"/>
                    </a:lnTo>
                    <a:lnTo>
                      <a:pt x="146" y="301"/>
                    </a:lnTo>
                    <a:lnTo>
                      <a:pt x="26" y="288"/>
                    </a:lnTo>
                    <a:lnTo>
                      <a:pt x="132" y="218"/>
                    </a:lnTo>
                    <a:lnTo>
                      <a:pt x="0" y="171"/>
                    </a:lnTo>
                    <a:lnTo>
                      <a:pt x="750" y="0"/>
                    </a:lnTo>
                    <a:lnTo>
                      <a:pt x="756" y="401"/>
                    </a:lnTo>
                    <a:lnTo>
                      <a:pt x="733" y="394"/>
                    </a:lnTo>
                    <a:lnTo>
                      <a:pt x="628" y="219"/>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51" name="Rectangle 60"/>
              <p:cNvSpPr>
                <a:spLocks noChangeArrowheads="1"/>
              </p:cNvSpPr>
              <p:nvPr/>
            </p:nvSpPr>
            <p:spPr bwMode="auto">
              <a:xfrm>
                <a:off x="682243" y="906220"/>
                <a:ext cx="397852" cy="79571"/>
              </a:xfrm>
              <a:prstGeom prst="rect">
                <a:avLst/>
              </a:prstGeom>
              <a:solidFill>
                <a:srgbClr val="E35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52" name="Rectangle 61"/>
              <p:cNvSpPr>
                <a:spLocks noChangeArrowheads="1"/>
              </p:cNvSpPr>
              <p:nvPr/>
            </p:nvSpPr>
            <p:spPr bwMode="auto">
              <a:xfrm>
                <a:off x="682243" y="1066835"/>
                <a:ext cx="397852" cy="536364"/>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53" name="Rectangle 62"/>
              <p:cNvSpPr>
                <a:spLocks noChangeArrowheads="1"/>
              </p:cNvSpPr>
              <p:nvPr/>
            </p:nvSpPr>
            <p:spPr bwMode="auto">
              <a:xfrm>
                <a:off x="682243" y="985790"/>
                <a:ext cx="397852" cy="81045"/>
              </a:xfrm>
              <a:prstGeom prst="rect">
                <a:avLst/>
              </a:prstGeom>
              <a:solidFill>
                <a:srgbClr val="F1AA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54" name="Rectangle 63"/>
              <p:cNvSpPr>
                <a:spLocks noChangeArrowheads="1"/>
              </p:cNvSpPr>
              <p:nvPr/>
            </p:nvSpPr>
            <p:spPr bwMode="auto">
              <a:xfrm>
                <a:off x="282917" y="985790"/>
                <a:ext cx="399325" cy="81045"/>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55" name="Rectangle 64"/>
              <p:cNvSpPr>
                <a:spLocks noChangeArrowheads="1"/>
              </p:cNvSpPr>
              <p:nvPr/>
            </p:nvSpPr>
            <p:spPr bwMode="auto">
              <a:xfrm>
                <a:off x="282917" y="906220"/>
                <a:ext cx="399325" cy="79571"/>
              </a:xfrm>
              <a:prstGeom prst="rect">
                <a:avLst/>
              </a:prstGeom>
              <a:solidFill>
                <a:srgbClr val="F47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56" name="Rectangle 65"/>
              <p:cNvSpPr>
                <a:spLocks noChangeArrowheads="1"/>
              </p:cNvSpPr>
              <p:nvPr/>
            </p:nvSpPr>
            <p:spPr bwMode="auto">
              <a:xfrm>
                <a:off x="282917" y="1066835"/>
                <a:ext cx="399325" cy="536364"/>
              </a:xfrm>
              <a:prstGeom prst="rect">
                <a:avLst/>
              </a:prstGeom>
              <a:solidFill>
                <a:srgbClr val="FFC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57" name="Freeform 66"/>
              <p:cNvSpPr/>
              <p:nvPr/>
            </p:nvSpPr>
            <p:spPr bwMode="auto">
              <a:xfrm>
                <a:off x="282917" y="906220"/>
                <a:ext cx="399325" cy="696979"/>
              </a:xfrm>
              <a:custGeom>
                <a:avLst/>
                <a:gdLst>
                  <a:gd name="T0" fmla="*/ 0 w 271"/>
                  <a:gd name="T1" fmla="*/ 0 h 473"/>
                  <a:gd name="T2" fmla="*/ 0 w 271"/>
                  <a:gd name="T3" fmla="*/ 696979 h 473"/>
                  <a:gd name="T4" fmla="*/ 399325 w 271"/>
                  <a:gd name="T5" fmla="*/ 696979 h 473"/>
                  <a:gd name="T6" fmla="*/ 399325 w 271"/>
                  <a:gd name="T7" fmla="*/ 234291 h 473"/>
                  <a:gd name="T8" fmla="*/ 0 w 271"/>
                  <a:gd name="T9" fmla="*/ 0 h 473"/>
                  <a:gd name="T10" fmla="*/ 0 60000 65536"/>
                  <a:gd name="T11" fmla="*/ 0 60000 65536"/>
                  <a:gd name="T12" fmla="*/ 0 60000 65536"/>
                  <a:gd name="T13" fmla="*/ 0 60000 65536"/>
                  <a:gd name="T14" fmla="*/ 0 60000 65536"/>
                  <a:gd name="T15" fmla="*/ 0 w 271"/>
                  <a:gd name="T16" fmla="*/ 0 h 473"/>
                  <a:gd name="T17" fmla="*/ 271 w 271"/>
                  <a:gd name="T18" fmla="*/ 473 h 473"/>
                </a:gdLst>
                <a:ahLst/>
                <a:cxnLst>
                  <a:cxn ang="T10">
                    <a:pos x="T0" y="T1"/>
                  </a:cxn>
                  <a:cxn ang="T11">
                    <a:pos x="T2" y="T3"/>
                  </a:cxn>
                  <a:cxn ang="T12">
                    <a:pos x="T4" y="T5"/>
                  </a:cxn>
                  <a:cxn ang="T13">
                    <a:pos x="T6" y="T7"/>
                  </a:cxn>
                  <a:cxn ang="T14">
                    <a:pos x="T8" y="T9"/>
                  </a:cxn>
                </a:cxnLst>
                <a:rect l="T15" t="T16" r="T17" b="T18"/>
                <a:pathLst>
                  <a:path w="271" h="473">
                    <a:moveTo>
                      <a:pt x="0" y="0"/>
                    </a:moveTo>
                    <a:lnTo>
                      <a:pt x="0" y="473"/>
                    </a:lnTo>
                    <a:lnTo>
                      <a:pt x="271" y="473"/>
                    </a:lnTo>
                    <a:lnTo>
                      <a:pt x="271" y="159"/>
                    </a:lnTo>
                    <a:lnTo>
                      <a:pt x="0" y="0"/>
                    </a:lnTo>
                    <a:close/>
                  </a:path>
                </a:pathLst>
              </a:custGeom>
              <a:solidFill>
                <a:srgbClr val="9AC96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58" name="Freeform 67"/>
              <p:cNvSpPr/>
              <p:nvPr/>
            </p:nvSpPr>
            <p:spPr bwMode="auto">
              <a:xfrm>
                <a:off x="682243" y="906220"/>
                <a:ext cx="397852" cy="696979"/>
              </a:xfrm>
              <a:custGeom>
                <a:avLst/>
                <a:gdLst>
                  <a:gd name="T0" fmla="*/ 397852 w 270"/>
                  <a:gd name="T1" fmla="*/ 0 h 473"/>
                  <a:gd name="T2" fmla="*/ 0 w 270"/>
                  <a:gd name="T3" fmla="*/ 234291 h 473"/>
                  <a:gd name="T4" fmla="*/ 0 w 270"/>
                  <a:gd name="T5" fmla="*/ 696979 h 473"/>
                  <a:gd name="T6" fmla="*/ 397852 w 270"/>
                  <a:gd name="T7" fmla="*/ 696979 h 473"/>
                  <a:gd name="T8" fmla="*/ 397852 w 270"/>
                  <a:gd name="T9" fmla="*/ 0 h 473"/>
                  <a:gd name="T10" fmla="*/ 0 60000 65536"/>
                  <a:gd name="T11" fmla="*/ 0 60000 65536"/>
                  <a:gd name="T12" fmla="*/ 0 60000 65536"/>
                  <a:gd name="T13" fmla="*/ 0 60000 65536"/>
                  <a:gd name="T14" fmla="*/ 0 60000 65536"/>
                  <a:gd name="T15" fmla="*/ 0 w 270"/>
                  <a:gd name="T16" fmla="*/ 0 h 473"/>
                  <a:gd name="T17" fmla="*/ 270 w 270"/>
                  <a:gd name="T18" fmla="*/ 473 h 473"/>
                </a:gdLst>
                <a:ahLst/>
                <a:cxnLst>
                  <a:cxn ang="T10">
                    <a:pos x="T0" y="T1"/>
                  </a:cxn>
                  <a:cxn ang="T11">
                    <a:pos x="T2" y="T3"/>
                  </a:cxn>
                  <a:cxn ang="T12">
                    <a:pos x="T4" y="T5"/>
                  </a:cxn>
                  <a:cxn ang="T13">
                    <a:pos x="T6" y="T7"/>
                  </a:cxn>
                  <a:cxn ang="T14">
                    <a:pos x="T8" y="T9"/>
                  </a:cxn>
                </a:cxnLst>
                <a:rect l="T15" t="T16" r="T17" b="T18"/>
                <a:pathLst>
                  <a:path w="270" h="473">
                    <a:moveTo>
                      <a:pt x="270" y="0"/>
                    </a:moveTo>
                    <a:lnTo>
                      <a:pt x="0" y="159"/>
                    </a:lnTo>
                    <a:lnTo>
                      <a:pt x="0" y="473"/>
                    </a:lnTo>
                    <a:lnTo>
                      <a:pt x="270" y="473"/>
                    </a:lnTo>
                    <a:lnTo>
                      <a:pt x="270" y="0"/>
                    </a:lnTo>
                    <a:close/>
                  </a:path>
                </a:pathLst>
              </a:custGeom>
              <a:solidFill>
                <a:srgbClr val="82B24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59" name="Freeform 68"/>
              <p:cNvSpPr/>
              <p:nvPr/>
            </p:nvSpPr>
            <p:spPr bwMode="auto">
              <a:xfrm>
                <a:off x="792757" y="1196505"/>
                <a:ext cx="203347" cy="256394"/>
              </a:xfrm>
              <a:custGeom>
                <a:avLst/>
                <a:gdLst>
                  <a:gd name="T0" fmla="*/ 203347 w 138"/>
                  <a:gd name="T1" fmla="*/ 203347 h 174"/>
                  <a:gd name="T2" fmla="*/ 101674 w 138"/>
                  <a:gd name="T3" fmla="*/ 256394 h 174"/>
                  <a:gd name="T4" fmla="*/ 0 w 138"/>
                  <a:gd name="T5" fmla="*/ 203347 h 174"/>
                  <a:gd name="T6" fmla="*/ 0 w 138"/>
                  <a:gd name="T7" fmla="*/ 0 h 174"/>
                  <a:gd name="T8" fmla="*/ 203347 w 138"/>
                  <a:gd name="T9" fmla="*/ 0 h 174"/>
                  <a:gd name="T10" fmla="*/ 203347 w 138"/>
                  <a:gd name="T11" fmla="*/ 203347 h 174"/>
                  <a:gd name="T12" fmla="*/ 0 60000 65536"/>
                  <a:gd name="T13" fmla="*/ 0 60000 65536"/>
                  <a:gd name="T14" fmla="*/ 0 60000 65536"/>
                  <a:gd name="T15" fmla="*/ 0 60000 65536"/>
                  <a:gd name="T16" fmla="*/ 0 60000 65536"/>
                  <a:gd name="T17" fmla="*/ 0 60000 65536"/>
                  <a:gd name="T18" fmla="*/ 0 w 138"/>
                  <a:gd name="T19" fmla="*/ 0 h 174"/>
                  <a:gd name="T20" fmla="*/ 138 w 138"/>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38" h="174">
                    <a:moveTo>
                      <a:pt x="138" y="138"/>
                    </a:moveTo>
                    <a:lnTo>
                      <a:pt x="69" y="174"/>
                    </a:lnTo>
                    <a:lnTo>
                      <a:pt x="0" y="138"/>
                    </a:lnTo>
                    <a:lnTo>
                      <a:pt x="0" y="0"/>
                    </a:lnTo>
                    <a:lnTo>
                      <a:pt x="138" y="0"/>
                    </a:lnTo>
                    <a:lnTo>
                      <a:pt x="138" y="138"/>
                    </a:lnTo>
                    <a:close/>
                  </a:path>
                </a:pathLst>
              </a:custGeom>
              <a:solidFill>
                <a:srgbClr val="FFC457"/>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60" name="Freeform 69"/>
              <p:cNvSpPr/>
              <p:nvPr/>
            </p:nvSpPr>
            <p:spPr bwMode="auto">
              <a:xfrm>
                <a:off x="807493" y="1360066"/>
                <a:ext cx="33891" cy="41259"/>
              </a:xfrm>
              <a:custGeom>
                <a:avLst/>
                <a:gdLst>
                  <a:gd name="T0" fmla="*/ 25917 w 17"/>
                  <a:gd name="T1" fmla="*/ 41259 h 22"/>
                  <a:gd name="T2" fmla="*/ 21929 w 17"/>
                  <a:gd name="T3" fmla="*/ 41259 h 22"/>
                  <a:gd name="T4" fmla="*/ 0 w 17"/>
                  <a:gd name="T5" fmla="*/ 30007 h 22"/>
                  <a:gd name="T6" fmla="*/ 0 w 17"/>
                  <a:gd name="T7" fmla="*/ 7502 h 22"/>
                  <a:gd name="T8" fmla="*/ 7974 w 17"/>
                  <a:gd name="T9" fmla="*/ 0 h 22"/>
                  <a:gd name="T10" fmla="*/ 15949 w 17"/>
                  <a:gd name="T11" fmla="*/ 7502 h 22"/>
                  <a:gd name="T12" fmla="*/ 15949 w 17"/>
                  <a:gd name="T13" fmla="*/ 20630 h 22"/>
                  <a:gd name="T14" fmla="*/ 29904 w 17"/>
                  <a:gd name="T15" fmla="*/ 28131 h 22"/>
                  <a:gd name="T16" fmla="*/ 31897 w 17"/>
                  <a:gd name="T17" fmla="*/ 37508 h 22"/>
                  <a:gd name="T18" fmla="*/ 25917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3" y="22"/>
                    </a:moveTo>
                    <a:cubicBezTo>
                      <a:pt x="12" y="22"/>
                      <a:pt x="12" y="22"/>
                      <a:pt x="11" y="22"/>
                    </a:cubicBezTo>
                    <a:cubicBezTo>
                      <a:pt x="0" y="16"/>
                      <a:pt x="0" y="16"/>
                      <a:pt x="0" y="16"/>
                    </a:cubicBezTo>
                    <a:cubicBezTo>
                      <a:pt x="0" y="4"/>
                      <a:pt x="0" y="4"/>
                      <a:pt x="0" y="4"/>
                    </a:cubicBezTo>
                    <a:cubicBezTo>
                      <a:pt x="0" y="2"/>
                      <a:pt x="2" y="0"/>
                      <a:pt x="4" y="0"/>
                    </a:cubicBezTo>
                    <a:cubicBezTo>
                      <a:pt x="6" y="0"/>
                      <a:pt x="8" y="2"/>
                      <a:pt x="8" y="4"/>
                    </a:cubicBezTo>
                    <a:cubicBezTo>
                      <a:pt x="8" y="11"/>
                      <a:pt x="8" y="11"/>
                      <a:pt x="8" y="11"/>
                    </a:cubicBezTo>
                    <a:cubicBezTo>
                      <a:pt x="15" y="15"/>
                      <a:pt x="15" y="15"/>
                      <a:pt x="15" y="15"/>
                    </a:cubicBezTo>
                    <a:cubicBezTo>
                      <a:pt x="17" y="16"/>
                      <a:pt x="17" y="18"/>
                      <a:pt x="16" y="20"/>
                    </a:cubicBezTo>
                    <a:cubicBezTo>
                      <a:pt x="16" y="22"/>
                      <a:pt x="14" y="22"/>
                      <a:pt x="13"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61" name="Freeform 70"/>
              <p:cNvSpPr/>
              <p:nvPr/>
            </p:nvSpPr>
            <p:spPr bwMode="auto">
              <a:xfrm>
                <a:off x="807493"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62" name="Freeform 71"/>
              <p:cNvSpPr/>
              <p:nvPr/>
            </p:nvSpPr>
            <p:spPr bwMode="auto">
              <a:xfrm>
                <a:off x="807493" y="1212713"/>
                <a:ext cx="35365" cy="33892"/>
              </a:xfrm>
              <a:custGeom>
                <a:avLst/>
                <a:gdLst>
                  <a:gd name="T0" fmla="*/ 7859 w 18"/>
                  <a:gd name="T1" fmla="*/ 33892 h 18"/>
                  <a:gd name="T2" fmla="*/ 0 w 18"/>
                  <a:gd name="T3" fmla="*/ 26360 h 18"/>
                  <a:gd name="T4" fmla="*/ 0 w 18"/>
                  <a:gd name="T5" fmla="*/ 0 h 18"/>
                  <a:gd name="T6" fmla="*/ 27506 w 18"/>
                  <a:gd name="T7" fmla="*/ 0 h 18"/>
                  <a:gd name="T8" fmla="*/ 35365 w 18"/>
                  <a:gd name="T9" fmla="*/ 7532 h 18"/>
                  <a:gd name="T10" fmla="*/ 27506 w 18"/>
                  <a:gd name="T11" fmla="*/ 15063 h 18"/>
                  <a:gd name="T12" fmla="*/ 15718 w 18"/>
                  <a:gd name="T13" fmla="*/ 15063 h 18"/>
                  <a:gd name="T14" fmla="*/ 15718 w 18"/>
                  <a:gd name="T15" fmla="*/ 26360 h 18"/>
                  <a:gd name="T16" fmla="*/ 7859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4" y="18"/>
                    </a:moveTo>
                    <a:cubicBezTo>
                      <a:pt x="2" y="18"/>
                      <a:pt x="0" y="16"/>
                      <a:pt x="0" y="14"/>
                    </a:cubicBezTo>
                    <a:cubicBezTo>
                      <a:pt x="0" y="0"/>
                      <a:pt x="0" y="0"/>
                      <a:pt x="0" y="0"/>
                    </a:cubicBezTo>
                    <a:cubicBezTo>
                      <a:pt x="14" y="0"/>
                      <a:pt x="14" y="0"/>
                      <a:pt x="14" y="0"/>
                    </a:cubicBezTo>
                    <a:cubicBezTo>
                      <a:pt x="16" y="0"/>
                      <a:pt x="18" y="2"/>
                      <a:pt x="18" y="4"/>
                    </a:cubicBezTo>
                    <a:cubicBezTo>
                      <a:pt x="18" y="6"/>
                      <a:pt x="16" y="8"/>
                      <a:pt x="14" y="8"/>
                    </a:cubicBezTo>
                    <a:cubicBezTo>
                      <a:pt x="8" y="8"/>
                      <a:pt x="8" y="8"/>
                      <a:pt x="8" y="8"/>
                    </a:cubicBezTo>
                    <a:cubicBezTo>
                      <a:pt x="8" y="14"/>
                      <a:pt x="8" y="14"/>
                      <a:pt x="8" y="14"/>
                    </a:cubicBezTo>
                    <a:cubicBezTo>
                      <a:pt x="8" y="16"/>
                      <a:pt x="6" y="18"/>
                      <a:pt x="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63" name="Freeform 72"/>
              <p:cNvSpPr/>
              <p:nvPr/>
            </p:nvSpPr>
            <p:spPr bwMode="auto">
              <a:xfrm>
                <a:off x="867908" y="1212713"/>
                <a:ext cx="53047" cy="14735"/>
              </a:xfrm>
              <a:custGeom>
                <a:avLst/>
                <a:gdLst>
                  <a:gd name="T0" fmla="*/ 45469 w 28"/>
                  <a:gd name="T1" fmla="*/ 14735 h 8"/>
                  <a:gd name="T2" fmla="*/ 7578 w 28"/>
                  <a:gd name="T3" fmla="*/ 14735 h 8"/>
                  <a:gd name="T4" fmla="*/ 0 w 28"/>
                  <a:gd name="T5" fmla="*/ 7368 h 8"/>
                  <a:gd name="T6" fmla="*/ 7578 w 28"/>
                  <a:gd name="T7" fmla="*/ 0 h 8"/>
                  <a:gd name="T8" fmla="*/ 45469 w 28"/>
                  <a:gd name="T9" fmla="*/ 0 h 8"/>
                  <a:gd name="T10" fmla="*/ 53047 w 28"/>
                  <a:gd name="T11" fmla="*/ 7368 h 8"/>
                  <a:gd name="T12" fmla="*/ 45469 w 28"/>
                  <a:gd name="T13" fmla="*/ 14735 h 8"/>
                  <a:gd name="T14" fmla="*/ 0 60000 65536"/>
                  <a:gd name="T15" fmla="*/ 0 60000 65536"/>
                  <a:gd name="T16" fmla="*/ 0 60000 65536"/>
                  <a:gd name="T17" fmla="*/ 0 60000 65536"/>
                  <a:gd name="T18" fmla="*/ 0 60000 65536"/>
                  <a:gd name="T19" fmla="*/ 0 60000 65536"/>
                  <a:gd name="T20" fmla="*/ 0 60000 65536"/>
                  <a:gd name="T21" fmla="*/ 0 w 28"/>
                  <a:gd name="T22" fmla="*/ 0 h 8"/>
                  <a:gd name="T23" fmla="*/ 28 w 2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8">
                    <a:moveTo>
                      <a:pt x="24" y="8"/>
                    </a:moveTo>
                    <a:cubicBezTo>
                      <a:pt x="4" y="8"/>
                      <a:pt x="4" y="8"/>
                      <a:pt x="4" y="8"/>
                    </a:cubicBezTo>
                    <a:cubicBezTo>
                      <a:pt x="1" y="8"/>
                      <a:pt x="0" y="6"/>
                      <a:pt x="0" y="4"/>
                    </a:cubicBezTo>
                    <a:cubicBezTo>
                      <a:pt x="0" y="2"/>
                      <a:pt x="1" y="0"/>
                      <a:pt x="4" y="0"/>
                    </a:cubicBezTo>
                    <a:cubicBezTo>
                      <a:pt x="24" y="0"/>
                      <a:pt x="24" y="0"/>
                      <a:pt x="24" y="0"/>
                    </a:cubicBezTo>
                    <a:cubicBezTo>
                      <a:pt x="27" y="0"/>
                      <a:pt x="28" y="2"/>
                      <a:pt x="28" y="4"/>
                    </a:cubicBezTo>
                    <a:cubicBezTo>
                      <a:pt x="28" y="6"/>
                      <a:pt x="27" y="8"/>
                      <a:pt x="24" y="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64" name="Freeform 73"/>
              <p:cNvSpPr/>
              <p:nvPr/>
            </p:nvSpPr>
            <p:spPr bwMode="auto">
              <a:xfrm>
                <a:off x="946004" y="1212713"/>
                <a:ext cx="35365" cy="33892"/>
              </a:xfrm>
              <a:custGeom>
                <a:avLst/>
                <a:gdLst>
                  <a:gd name="T0" fmla="*/ 27506 w 18"/>
                  <a:gd name="T1" fmla="*/ 33892 h 18"/>
                  <a:gd name="T2" fmla="*/ 19647 w 18"/>
                  <a:gd name="T3" fmla="*/ 26360 h 18"/>
                  <a:gd name="T4" fmla="*/ 19647 w 18"/>
                  <a:gd name="T5" fmla="*/ 15063 h 18"/>
                  <a:gd name="T6" fmla="*/ 7859 w 18"/>
                  <a:gd name="T7" fmla="*/ 15063 h 18"/>
                  <a:gd name="T8" fmla="*/ 0 w 18"/>
                  <a:gd name="T9" fmla="*/ 7532 h 18"/>
                  <a:gd name="T10" fmla="*/ 7859 w 18"/>
                  <a:gd name="T11" fmla="*/ 0 h 18"/>
                  <a:gd name="T12" fmla="*/ 35365 w 18"/>
                  <a:gd name="T13" fmla="*/ 0 h 18"/>
                  <a:gd name="T14" fmla="*/ 35365 w 18"/>
                  <a:gd name="T15" fmla="*/ 26360 h 18"/>
                  <a:gd name="T16" fmla="*/ 27506 w 18"/>
                  <a:gd name="T17" fmla="*/ 3389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14" y="18"/>
                    </a:moveTo>
                    <a:cubicBezTo>
                      <a:pt x="12" y="18"/>
                      <a:pt x="10" y="16"/>
                      <a:pt x="10" y="14"/>
                    </a:cubicBezTo>
                    <a:cubicBezTo>
                      <a:pt x="10" y="8"/>
                      <a:pt x="10" y="8"/>
                      <a:pt x="10" y="8"/>
                    </a:cubicBezTo>
                    <a:cubicBezTo>
                      <a:pt x="4" y="8"/>
                      <a:pt x="4" y="8"/>
                      <a:pt x="4" y="8"/>
                    </a:cubicBezTo>
                    <a:cubicBezTo>
                      <a:pt x="2" y="8"/>
                      <a:pt x="0" y="6"/>
                      <a:pt x="0" y="4"/>
                    </a:cubicBezTo>
                    <a:cubicBezTo>
                      <a:pt x="0" y="2"/>
                      <a:pt x="2" y="0"/>
                      <a:pt x="4" y="0"/>
                    </a:cubicBezTo>
                    <a:cubicBezTo>
                      <a:pt x="18" y="0"/>
                      <a:pt x="18" y="0"/>
                      <a:pt x="18" y="0"/>
                    </a:cubicBezTo>
                    <a:cubicBezTo>
                      <a:pt x="18" y="14"/>
                      <a:pt x="18" y="14"/>
                      <a:pt x="18" y="14"/>
                    </a:cubicBezTo>
                    <a:cubicBezTo>
                      <a:pt x="18" y="16"/>
                      <a:pt x="16" y="18"/>
                      <a:pt x="14" y="18"/>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65" name="Freeform 74"/>
              <p:cNvSpPr/>
              <p:nvPr/>
            </p:nvSpPr>
            <p:spPr bwMode="auto">
              <a:xfrm>
                <a:off x="965160" y="1273129"/>
                <a:ext cx="16208" cy="58941"/>
              </a:xfrm>
              <a:custGeom>
                <a:avLst/>
                <a:gdLst>
                  <a:gd name="T0" fmla="*/ 8104 w 8"/>
                  <a:gd name="T1" fmla="*/ 58941 h 31"/>
                  <a:gd name="T2" fmla="*/ 0 w 8"/>
                  <a:gd name="T3" fmla="*/ 51336 h 31"/>
                  <a:gd name="T4" fmla="*/ 0 w 8"/>
                  <a:gd name="T5" fmla="*/ 7605 h 31"/>
                  <a:gd name="T6" fmla="*/ 8104 w 8"/>
                  <a:gd name="T7" fmla="*/ 0 h 31"/>
                  <a:gd name="T8" fmla="*/ 16208 w 8"/>
                  <a:gd name="T9" fmla="*/ 7605 h 31"/>
                  <a:gd name="T10" fmla="*/ 16208 w 8"/>
                  <a:gd name="T11" fmla="*/ 51336 h 31"/>
                  <a:gd name="T12" fmla="*/ 8104 w 8"/>
                  <a:gd name="T13" fmla="*/ 58941 h 31"/>
                  <a:gd name="T14" fmla="*/ 0 60000 65536"/>
                  <a:gd name="T15" fmla="*/ 0 60000 65536"/>
                  <a:gd name="T16" fmla="*/ 0 60000 65536"/>
                  <a:gd name="T17" fmla="*/ 0 60000 65536"/>
                  <a:gd name="T18" fmla="*/ 0 60000 65536"/>
                  <a:gd name="T19" fmla="*/ 0 60000 65536"/>
                  <a:gd name="T20" fmla="*/ 0 60000 65536"/>
                  <a:gd name="T21" fmla="*/ 0 w 8"/>
                  <a:gd name="T22" fmla="*/ 0 h 31"/>
                  <a:gd name="T23" fmla="*/ 8 w 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
                    <a:moveTo>
                      <a:pt x="4" y="31"/>
                    </a:moveTo>
                    <a:cubicBezTo>
                      <a:pt x="2" y="31"/>
                      <a:pt x="0" y="29"/>
                      <a:pt x="0" y="27"/>
                    </a:cubicBezTo>
                    <a:cubicBezTo>
                      <a:pt x="0" y="4"/>
                      <a:pt x="0" y="4"/>
                      <a:pt x="0" y="4"/>
                    </a:cubicBezTo>
                    <a:cubicBezTo>
                      <a:pt x="0" y="2"/>
                      <a:pt x="2" y="0"/>
                      <a:pt x="4" y="0"/>
                    </a:cubicBezTo>
                    <a:cubicBezTo>
                      <a:pt x="6" y="0"/>
                      <a:pt x="8" y="2"/>
                      <a:pt x="8" y="4"/>
                    </a:cubicBezTo>
                    <a:cubicBezTo>
                      <a:pt x="8" y="27"/>
                      <a:pt x="8" y="27"/>
                      <a:pt x="8" y="27"/>
                    </a:cubicBezTo>
                    <a:cubicBezTo>
                      <a:pt x="8" y="29"/>
                      <a:pt x="6" y="31"/>
                      <a:pt x="4" y="31"/>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66" name="Freeform 75"/>
              <p:cNvSpPr/>
              <p:nvPr/>
            </p:nvSpPr>
            <p:spPr bwMode="auto">
              <a:xfrm>
                <a:off x="948951" y="1360066"/>
                <a:ext cx="32418" cy="41259"/>
              </a:xfrm>
              <a:custGeom>
                <a:avLst/>
                <a:gdLst>
                  <a:gd name="T0" fmla="*/ 7628 w 17"/>
                  <a:gd name="T1" fmla="*/ 41259 h 22"/>
                  <a:gd name="T2" fmla="*/ 1907 w 17"/>
                  <a:gd name="T3" fmla="*/ 37508 h 22"/>
                  <a:gd name="T4" fmla="*/ 3814 w 17"/>
                  <a:gd name="T5" fmla="*/ 28131 h 22"/>
                  <a:gd name="T6" fmla="*/ 17162 w 17"/>
                  <a:gd name="T7" fmla="*/ 20630 h 22"/>
                  <a:gd name="T8" fmla="*/ 17162 w 17"/>
                  <a:gd name="T9" fmla="*/ 7502 h 22"/>
                  <a:gd name="T10" fmla="*/ 24790 w 17"/>
                  <a:gd name="T11" fmla="*/ 0 h 22"/>
                  <a:gd name="T12" fmla="*/ 32418 w 17"/>
                  <a:gd name="T13" fmla="*/ 7502 h 22"/>
                  <a:gd name="T14" fmla="*/ 32418 w 17"/>
                  <a:gd name="T15" fmla="*/ 30007 h 22"/>
                  <a:gd name="T16" fmla="*/ 11442 w 17"/>
                  <a:gd name="T17" fmla="*/ 41259 h 22"/>
                  <a:gd name="T18" fmla="*/ 7628 w 17"/>
                  <a:gd name="T19" fmla="*/ 4125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4" y="22"/>
                    </a:moveTo>
                    <a:cubicBezTo>
                      <a:pt x="3" y="22"/>
                      <a:pt x="1" y="22"/>
                      <a:pt x="1" y="20"/>
                    </a:cubicBezTo>
                    <a:cubicBezTo>
                      <a:pt x="0" y="18"/>
                      <a:pt x="0" y="16"/>
                      <a:pt x="2" y="15"/>
                    </a:cubicBezTo>
                    <a:cubicBezTo>
                      <a:pt x="9" y="11"/>
                      <a:pt x="9" y="11"/>
                      <a:pt x="9" y="11"/>
                    </a:cubicBezTo>
                    <a:cubicBezTo>
                      <a:pt x="9" y="4"/>
                      <a:pt x="9" y="4"/>
                      <a:pt x="9" y="4"/>
                    </a:cubicBezTo>
                    <a:cubicBezTo>
                      <a:pt x="9" y="2"/>
                      <a:pt x="11" y="0"/>
                      <a:pt x="13" y="0"/>
                    </a:cubicBezTo>
                    <a:cubicBezTo>
                      <a:pt x="15" y="0"/>
                      <a:pt x="17" y="2"/>
                      <a:pt x="17" y="4"/>
                    </a:cubicBezTo>
                    <a:cubicBezTo>
                      <a:pt x="17" y="16"/>
                      <a:pt x="17" y="16"/>
                      <a:pt x="17" y="16"/>
                    </a:cubicBezTo>
                    <a:cubicBezTo>
                      <a:pt x="6" y="22"/>
                      <a:pt x="6" y="22"/>
                      <a:pt x="6" y="22"/>
                    </a:cubicBezTo>
                    <a:cubicBezTo>
                      <a:pt x="5" y="22"/>
                      <a:pt x="5" y="22"/>
                      <a:pt x="4" y="22"/>
                    </a:cubicBez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67" name="Freeform 76"/>
              <p:cNvSpPr/>
              <p:nvPr/>
            </p:nvSpPr>
            <p:spPr bwMode="auto">
              <a:xfrm>
                <a:off x="869381" y="1408693"/>
                <a:ext cx="50100" cy="27998"/>
              </a:xfrm>
              <a:custGeom>
                <a:avLst/>
                <a:gdLst>
                  <a:gd name="T0" fmla="*/ 25050 w 26"/>
                  <a:gd name="T1" fmla="*/ 27998 h 14"/>
                  <a:gd name="T2" fmla="*/ 3854 w 26"/>
                  <a:gd name="T3" fmla="*/ 15999 h 14"/>
                  <a:gd name="T4" fmla="*/ 1927 w 26"/>
                  <a:gd name="T5" fmla="*/ 6000 h 14"/>
                  <a:gd name="T6" fmla="*/ 11562 w 26"/>
                  <a:gd name="T7" fmla="*/ 2000 h 14"/>
                  <a:gd name="T8" fmla="*/ 25050 w 26"/>
                  <a:gd name="T9" fmla="*/ 9999 h 14"/>
                  <a:gd name="T10" fmla="*/ 38538 w 26"/>
                  <a:gd name="T11" fmla="*/ 2000 h 14"/>
                  <a:gd name="T12" fmla="*/ 48173 w 26"/>
                  <a:gd name="T13" fmla="*/ 6000 h 14"/>
                  <a:gd name="T14" fmla="*/ 46246 w 26"/>
                  <a:gd name="T15" fmla="*/ 15999 h 14"/>
                  <a:gd name="T16" fmla="*/ 25050 w 26"/>
                  <a:gd name="T17" fmla="*/ 2799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4"/>
                  <a:gd name="T29" fmla="*/ 26 w 2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4">
                    <a:moveTo>
                      <a:pt x="13" y="14"/>
                    </a:moveTo>
                    <a:cubicBezTo>
                      <a:pt x="2" y="8"/>
                      <a:pt x="2" y="8"/>
                      <a:pt x="2" y="8"/>
                    </a:cubicBezTo>
                    <a:cubicBezTo>
                      <a:pt x="0" y="7"/>
                      <a:pt x="0" y="5"/>
                      <a:pt x="1" y="3"/>
                    </a:cubicBezTo>
                    <a:cubicBezTo>
                      <a:pt x="2" y="1"/>
                      <a:pt x="4" y="0"/>
                      <a:pt x="6" y="1"/>
                    </a:cubicBezTo>
                    <a:cubicBezTo>
                      <a:pt x="13" y="5"/>
                      <a:pt x="13" y="5"/>
                      <a:pt x="13" y="5"/>
                    </a:cubicBezTo>
                    <a:cubicBezTo>
                      <a:pt x="20" y="1"/>
                      <a:pt x="20" y="1"/>
                      <a:pt x="20" y="1"/>
                    </a:cubicBezTo>
                    <a:cubicBezTo>
                      <a:pt x="22" y="0"/>
                      <a:pt x="24" y="1"/>
                      <a:pt x="25" y="3"/>
                    </a:cubicBezTo>
                    <a:cubicBezTo>
                      <a:pt x="26" y="5"/>
                      <a:pt x="26" y="7"/>
                      <a:pt x="24" y="8"/>
                    </a:cubicBezTo>
                    <a:lnTo>
                      <a:pt x="13" y="14"/>
                    </a:lnTo>
                    <a:close/>
                  </a:path>
                </a:pathLst>
              </a:custGeom>
              <a:solidFill>
                <a:srgbClr val="F7963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9268" name="组合 146"/>
              <p:cNvGrpSpPr/>
              <p:nvPr/>
            </p:nvGrpSpPr>
            <p:grpSpPr bwMode="auto">
              <a:xfrm>
                <a:off x="428907" y="503946"/>
                <a:ext cx="488988" cy="151480"/>
                <a:chOff x="0" y="0"/>
                <a:chExt cx="584200" cy="180975"/>
              </a:xfrm>
            </p:grpSpPr>
            <p:sp>
              <p:nvSpPr>
                <p:cNvPr id="9269"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70"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71" name="Rectangle 53"/>
                <p:cNvSpPr>
                  <a:spLocks noChangeArrowheads="1"/>
                </p:cNvSpPr>
                <p:nvPr/>
              </p:nvSpPr>
              <p:spPr bwMode="auto">
                <a:xfrm>
                  <a:off x="215900" y="76200"/>
                  <a:ext cx="152400" cy="28575"/>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grpSp>
      </p:grpSp>
      <p:grpSp>
        <p:nvGrpSpPr>
          <p:cNvPr id="12345" name="组合 150"/>
          <p:cNvGrpSpPr/>
          <p:nvPr/>
        </p:nvGrpSpPr>
        <p:grpSpPr bwMode="auto">
          <a:xfrm>
            <a:off x="4000500" y="1900767"/>
            <a:ext cx="1500717" cy="2095500"/>
            <a:chOff x="0" y="0"/>
            <a:chExt cx="1197808" cy="1673603"/>
          </a:xfrm>
        </p:grpSpPr>
        <p:sp>
          <p:nvSpPr>
            <p:cNvPr id="9230" name="任意多边形 151"/>
            <p:cNvSpPr/>
            <p:nvPr/>
          </p:nvSpPr>
          <p:spPr bwMode="auto">
            <a:xfrm>
              <a:off x="33615" y="36513"/>
              <a:ext cx="1164193" cy="1637090"/>
            </a:xfrm>
            <a:custGeom>
              <a:avLst/>
              <a:gdLst>
                <a:gd name="T0" fmla="*/ 1077463 w 1164193"/>
                <a:gd name="T1" fmla="*/ 630003 h 1637090"/>
                <a:gd name="T2" fmla="*/ 1077463 w 1164193"/>
                <a:gd name="T3" fmla="*/ 631893 h 1637090"/>
                <a:gd name="T4" fmla="*/ 1079113 w 1164193"/>
                <a:gd name="T5" fmla="*/ 631893 h 1637090"/>
                <a:gd name="T6" fmla="*/ 1081320 w 1164193"/>
                <a:gd name="T7" fmla="*/ 631893 h 1637090"/>
                <a:gd name="T8" fmla="*/ 1077463 w 1164193"/>
                <a:gd name="T9" fmla="*/ 630003 h 1637090"/>
                <a:gd name="T10" fmla="*/ 754131 w 1164193"/>
                <a:gd name="T11" fmla="*/ 0 h 1637090"/>
                <a:gd name="T12" fmla="*/ 1157626 w 1164193"/>
                <a:gd name="T13" fmla="*/ 419439 h 1637090"/>
                <a:gd name="T14" fmla="*/ 1119221 w 1164193"/>
                <a:gd name="T15" fmla="*/ 631481 h 1637090"/>
                <a:gd name="T16" fmla="*/ 1115631 w 1164193"/>
                <a:gd name="T17" fmla="*/ 637155 h 1637090"/>
                <a:gd name="T18" fmla="*/ 1118854 w 1164193"/>
                <a:gd name="T19" fmla="*/ 637835 h 1637090"/>
                <a:gd name="T20" fmla="*/ 1164192 w 1164193"/>
                <a:gd name="T21" fmla="*/ 707189 h 1637090"/>
                <a:gd name="T22" fmla="*/ 1142274 w 1164193"/>
                <a:gd name="T23" fmla="*/ 759425 h 1637090"/>
                <a:gd name="T24" fmla="*/ 1126318 w 1164193"/>
                <a:gd name="T25" fmla="*/ 770005 h 1637090"/>
                <a:gd name="T26" fmla="*/ 1130174 w 1164193"/>
                <a:gd name="T27" fmla="*/ 769182 h 1637090"/>
                <a:gd name="T28" fmla="*/ 1164193 w 1164193"/>
                <a:gd name="T29" fmla="*/ 951899 h 1637090"/>
                <a:gd name="T30" fmla="*/ 1078613 w 1164193"/>
                <a:gd name="T31" fmla="*/ 951899 h 1637090"/>
                <a:gd name="T32" fmla="*/ 1077463 w 1164193"/>
                <a:gd name="T33" fmla="*/ 951899 h 1637090"/>
                <a:gd name="T34" fmla="*/ 1077463 w 1164193"/>
                <a:gd name="T35" fmla="*/ 951900 h 1637090"/>
                <a:gd name="T36" fmla="*/ 1077253 w 1164193"/>
                <a:gd name="T37" fmla="*/ 951900 h 1637090"/>
                <a:gd name="T38" fmla="*/ 1077253 w 1164193"/>
                <a:gd name="T39" fmla="*/ 1305546 h 1637090"/>
                <a:gd name="T40" fmla="*/ 1077253 w 1164193"/>
                <a:gd name="T41" fmla="*/ 1637090 h 1637090"/>
                <a:gd name="T42" fmla="*/ 990315 w 1164193"/>
                <a:gd name="T43" fmla="*/ 1637090 h 1637090"/>
                <a:gd name="T44" fmla="*/ 685296 w 1164193"/>
                <a:gd name="T45" fmla="*/ 1637090 h 1637090"/>
                <a:gd name="T46" fmla="*/ 685295 w 1164193"/>
                <a:gd name="T47" fmla="*/ 1637090 h 1637090"/>
                <a:gd name="T48" fmla="*/ 378802 w 1164193"/>
                <a:gd name="T49" fmla="*/ 1637090 h 1637090"/>
                <a:gd name="T50" fmla="*/ 291864 w 1164193"/>
                <a:gd name="T51" fmla="*/ 1637090 h 1637090"/>
                <a:gd name="T52" fmla="*/ 291864 w 1164193"/>
                <a:gd name="T53" fmla="*/ 1305546 h 1637090"/>
                <a:gd name="T54" fmla="*/ 291864 w 1164193"/>
                <a:gd name="T55" fmla="*/ 951899 h 1637090"/>
                <a:gd name="T56" fmla="*/ 291922 w 1164193"/>
                <a:gd name="T57" fmla="*/ 951899 h 1637090"/>
                <a:gd name="T58" fmla="*/ 291922 w 1164193"/>
                <a:gd name="T59" fmla="*/ 949224 h 1637090"/>
                <a:gd name="T60" fmla="*/ 291922 w 1164193"/>
                <a:gd name="T61" fmla="*/ 780602 h 1637090"/>
                <a:gd name="T62" fmla="*/ 278683 w 1164193"/>
                <a:gd name="T63" fmla="*/ 780602 h 1637090"/>
                <a:gd name="T64" fmla="*/ 204926 w 1164193"/>
                <a:gd name="T65" fmla="*/ 707189 h 1637090"/>
                <a:gd name="T66" fmla="*/ 278683 w 1164193"/>
                <a:gd name="T67" fmla="*/ 631893 h 1637090"/>
                <a:gd name="T68" fmla="*/ 291922 w 1164193"/>
                <a:gd name="T69" fmla="*/ 631893 h 1637090"/>
                <a:gd name="T70" fmla="*/ 291922 w 1164193"/>
                <a:gd name="T71" fmla="*/ 586245 h 1637090"/>
                <a:gd name="T72" fmla="*/ 291922 w 1164193"/>
                <a:gd name="T73" fmla="*/ 561328 h 1637090"/>
                <a:gd name="T74" fmla="*/ 291574 w 1164193"/>
                <a:gd name="T75" fmla="*/ 561378 h 1637090"/>
                <a:gd name="T76" fmla="*/ 0 w 1164193"/>
                <a:gd name="T77" fmla="*/ 458374 h 1637090"/>
                <a:gd name="T78" fmla="*/ 754131 w 1164193"/>
                <a:gd name="T79" fmla="*/ 0 h 16370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4193"/>
                <a:gd name="T121" fmla="*/ 0 h 1637090"/>
                <a:gd name="T122" fmla="*/ 1164193 w 1164193"/>
                <a:gd name="T123" fmla="*/ 1637090 h 16370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4193" h="1637090">
                  <a:moveTo>
                    <a:pt x="1077463" y="630003"/>
                  </a:moveTo>
                  <a:lnTo>
                    <a:pt x="1077463" y="631893"/>
                  </a:lnTo>
                  <a:cubicBezTo>
                    <a:pt x="1077463" y="631893"/>
                    <a:pt x="1077463" y="631893"/>
                    <a:pt x="1079113" y="631893"/>
                  </a:cubicBezTo>
                  <a:lnTo>
                    <a:pt x="1081320" y="631893"/>
                  </a:lnTo>
                  <a:lnTo>
                    <a:pt x="1077463" y="630003"/>
                  </a:lnTo>
                  <a:close/>
                  <a:moveTo>
                    <a:pt x="754131" y="0"/>
                  </a:moveTo>
                  <a:cubicBezTo>
                    <a:pt x="1058955" y="0"/>
                    <a:pt x="1145292" y="267237"/>
                    <a:pt x="1157626" y="419439"/>
                  </a:cubicBezTo>
                  <a:cubicBezTo>
                    <a:pt x="1166877" y="530935"/>
                    <a:pt x="1135491" y="602611"/>
                    <a:pt x="1119221" y="631481"/>
                  </a:cubicBezTo>
                  <a:lnTo>
                    <a:pt x="1115631" y="637155"/>
                  </a:lnTo>
                  <a:lnTo>
                    <a:pt x="1118854" y="637835"/>
                  </a:lnTo>
                  <a:cubicBezTo>
                    <a:pt x="1145102" y="649305"/>
                    <a:pt x="1164192" y="676129"/>
                    <a:pt x="1164192" y="707189"/>
                  </a:cubicBezTo>
                  <a:cubicBezTo>
                    <a:pt x="1164192" y="727895"/>
                    <a:pt x="1155708" y="746249"/>
                    <a:pt x="1142274" y="759425"/>
                  </a:cubicBezTo>
                  <a:lnTo>
                    <a:pt x="1126318" y="770005"/>
                  </a:lnTo>
                  <a:lnTo>
                    <a:pt x="1130174" y="769182"/>
                  </a:lnTo>
                  <a:cubicBezTo>
                    <a:pt x="1096154" y="855831"/>
                    <a:pt x="1094264" y="925528"/>
                    <a:pt x="1164193" y="951899"/>
                  </a:cubicBezTo>
                  <a:cubicBezTo>
                    <a:pt x="1098989" y="951899"/>
                    <a:pt x="1082688" y="951899"/>
                    <a:pt x="1078613" y="951899"/>
                  </a:cubicBezTo>
                  <a:lnTo>
                    <a:pt x="1077463" y="951899"/>
                  </a:lnTo>
                  <a:lnTo>
                    <a:pt x="1077463" y="951900"/>
                  </a:lnTo>
                  <a:lnTo>
                    <a:pt x="1077253" y="951900"/>
                  </a:lnTo>
                  <a:lnTo>
                    <a:pt x="1077253" y="1305546"/>
                  </a:lnTo>
                  <a:lnTo>
                    <a:pt x="1077253" y="1637090"/>
                  </a:lnTo>
                  <a:lnTo>
                    <a:pt x="990315" y="1637090"/>
                  </a:lnTo>
                  <a:lnTo>
                    <a:pt x="685296" y="1637090"/>
                  </a:lnTo>
                  <a:lnTo>
                    <a:pt x="685295" y="1637090"/>
                  </a:lnTo>
                  <a:lnTo>
                    <a:pt x="378802" y="1637090"/>
                  </a:lnTo>
                  <a:lnTo>
                    <a:pt x="291864" y="1637090"/>
                  </a:lnTo>
                  <a:lnTo>
                    <a:pt x="291864" y="1305546"/>
                  </a:lnTo>
                  <a:lnTo>
                    <a:pt x="291864" y="951899"/>
                  </a:lnTo>
                  <a:lnTo>
                    <a:pt x="291922" y="951899"/>
                  </a:lnTo>
                  <a:lnTo>
                    <a:pt x="291922" y="949224"/>
                  </a:lnTo>
                  <a:cubicBezTo>
                    <a:pt x="291922" y="941194"/>
                    <a:pt x="291922" y="909076"/>
                    <a:pt x="291922" y="780602"/>
                  </a:cubicBezTo>
                  <a:cubicBezTo>
                    <a:pt x="291922" y="780602"/>
                    <a:pt x="291922" y="780602"/>
                    <a:pt x="278683" y="780602"/>
                  </a:cubicBezTo>
                  <a:cubicBezTo>
                    <a:pt x="238968" y="780602"/>
                    <a:pt x="204926" y="748601"/>
                    <a:pt x="204926" y="707189"/>
                  </a:cubicBezTo>
                  <a:cubicBezTo>
                    <a:pt x="204926" y="665776"/>
                    <a:pt x="238968" y="631893"/>
                    <a:pt x="278683" y="631893"/>
                  </a:cubicBezTo>
                  <a:cubicBezTo>
                    <a:pt x="278683" y="631893"/>
                    <a:pt x="278683" y="631893"/>
                    <a:pt x="291922" y="631893"/>
                  </a:cubicBezTo>
                  <a:cubicBezTo>
                    <a:pt x="291922" y="631893"/>
                    <a:pt x="291922" y="631893"/>
                    <a:pt x="291922" y="586245"/>
                  </a:cubicBezTo>
                  <a:lnTo>
                    <a:pt x="291922" y="561328"/>
                  </a:lnTo>
                  <a:lnTo>
                    <a:pt x="291574" y="561378"/>
                  </a:lnTo>
                  <a:cubicBezTo>
                    <a:pt x="193268" y="564810"/>
                    <a:pt x="93165" y="535360"/>
                    <a:pt x="0" y="458374"/>
                  </a:cubicBezTo>
                  <a:cubicBezTo>
                    <a:pt x="304824" y="422978"/>
                    <a:pt x="329492" y="0"/>
                    <a:pt x="754131" y="0"/>
                  </a:cubicBezTo>
                  <a:close/>
                </a:path>
              </a:pathLst>
            </a:custGeom>
            <a:solidFill>
              <a:srgbClr val="0000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9231" name="组合 152"/>
            <p:cNvGrpSpPr/>
            <p:nvPr/>
          </p:nvGrpSpPr>
          <p:grpSpPr bwMode="auto">
            <a:xfrm>
              <a:off x="0" y="0"/>
              <a:ext cx="1169960" cy="1637090"/>
              <a:chOff x="0" y="0"/>
              <a:chExt cx="1169960" cy="1637090"/>
            </a:xfrm>
          </p:grpSpPr>
          <p:sp>
            <p:nvSpPr>
              <p:cNvPr id="9232" name="Freeform 23"/>
              <p:cNvSpPr/>
              <p:nvPr/>
            </p:nvSpPr>
            <p:spPr bwMode="auto">
              <a:xfrm>
                <a:off x="1077254" y="769182"/>
                <a:ext cx="86939" cy="182717"/>
              </a:xfrm>
              <a:custGeom>
                <a:avLst/>
                <a:gdLst>
                  <a:gd name="T0" fmla="*/ 52919 w 46"/>
                  <a:gd name="T1" fmla="*/ 0 h 97"/>
                  <a:gd name="T2" fmla="*/ 86939 w 46"/>
                  <a:gd name="T3" fmla="*/ 182717 h 97"/>
                  <a:gd name="T4" fmla="*/ 0 w 46"/>
                  <a:gd name="T5" fmla="*/ 182717 h 97"/>
                  <a:gd name="T6" fmla="*/ 0 w 46"/>
                  <a:gd name="T7" fmla="*/ 11302 h 97"/>
                  <a:gd name="T8" fmla="*/ 52919 w 46"/>
                  <a:gd name="T9" fmla="*/ 0 h 97"/>
                  <a:gd name="T10" fmla="*/ 0 60000 65536"/>
                  <a:gd name="T11" fmla="*/ 0 60000 65536"/>
                  <a:gd name="T12" fmla="*/ 0 60000 65536"/>
                  <a:gd name="T13" fmla="*/ 0 60000 65536"/>
                  <a:gd name="T14" fmla="*/ 0 60000 65536"/>
                  <a:gd name="T15" fmla="*/ 0 w 46"/>
                  <a:gd name="T16" fmla="*/ 0 h 97"/>
                  <a:gd name="T17" fmla="*/ 46 w 46"/>
                  <a:gd name="T18" fmla="*/ 97 h 97"/>
                </a:gdLst>
                <a:ahLst/>
                <a:cxnLst>
                  <a:cxn ang="T10">
                    <a:pos x="T0" y="T1"/>
                  </a:cxn>
                  <a:cxn ang="T11">
                    <a:pos x="T2" y="T3"/>
                  </a:cxn>
                  <a:cxn ang="T12">
                    <a:pos x="T4" y="T5"/>
                  </a:cxn>
                  <a:cxn ang="T13">
                    <a:pos x="T6" y="T7"/>
                  </a:cxn>
                  <a:cxn ang="T14">
                    <a:pos x="T8" y="T9"/>
                  </a:cxn>
                </a:cxnLst>
                <a:rect l="T15" t="T16" r="T17" b="T18"/>
                <a:pathLst>
                  <a:path w="46" h="97">
                    <a:moveTo>
                      <a:pt x="28" y="0"/>
                    </a:moveTo>
                    <a:cubicBezTo>
                      <a:pt x="10" y="46"/>
                      <a:pt x="9" y="83"/>
                      <a:pt x="46" y="97"/>
                    </a:cubicBezTo>
                    <a:cubicBezTo>
                      <a:pt x="0" y="97"/>
                      <a:pt x="0" y="97"/>
                      <a:pt x="0" y="97"/>
                    </a:cubicBezTo>
                    <a:cubicBezTo>
                      <a:pt x="0" y="6"/>
                      <a:pt x="0" y="6"/>
                      <a:pt x="0" y="6"/>
                    </a:cubicBezTo>
                    <a:lnTo>
                      <a:pt x="28" y="0"/>
                    </a:ln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33" name="Rectangle 24"/>
              <p:cNvSpPr>
                <a:spLocks noChangeArrowheads="1"/>
              </p:cNvSpPr>
              <p:nvPr/>
            </p:nvSpPr>
            <p:spPr bwMode="auto">
              <a:xfrm>
                <a:off x="685295" y="951899"/>
                <a:ext cx="391958" cy="68519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34" name="Rectangle 25"/>
              <p:cNvSpPr>
                <a:spLocks noChangeArrowheads="1"/>
              </p:cNvSpPr>
              <p:nvPr/>
            </p:nvSpPr>
            <p:spPr bwMode="auto">
              <a:xfrm>
                <a:off x="291864" y="951899"/>
                <a:ext cx="393432" cy="685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sp>
            <p:nvSpPr>
              <p:cNvPr id="9235" name="Freeform 26"/>
              <p:cNvSpPr/>
              <p:nvPr/>
            </p:nvSpPr>
            <p:spPr bwMode="auto">
              <a:xfrm>
                <a:off x="204926" y="266709"/>
                <a:ext cx="480370" cy="685191"/>
              </a:xfrm>
              <a:custGeom>
                <a:avLst/>
                <a:gdLst>
                  <a:gd name="T0" fmla="*/ 86996 w 254"/>
                  <a:gd name="T1" fmla="*/ 0 h 364"/>
                  <a:gd name="T2" fmla="*/ 86996 w 254"/>
                  <a:gd name="T3" fmla="*/ 365184 h 364"/>
                  <a:gd name="T4" fmla="*/ 73758 w 254"/>
                  <a:gd name="T5" fmla="*/ 365184 h 364"/>
                  <a:gd name="T6" fmla="*/ 0 w 254"/>
                  <a:gd name="T7" fmla="*/ 440480 h 364"/>
                  <a:gd name="T8" fmla="*/ 73758 w 254"/>
                  <a:gd name="T9" fmla="*/ 513893 h 364"/>
                  <a:gd name="T10" fmla="*/ 86996 w 254"/>
                  <a:gd name="T11" fmla="*/ 513893 h 364"/>
                  <a:gd name="T12" fmla="*/ 86996 w 254"/>
                  <a:gd name="T13" fmla="*/ 685191 h 364"/>
                  <a:gd name="T14" fmla="*/ 480370 w 254"/>
                  <a:gd name="T15" fmla="*/ 685191 h 364"/>
                  <a:gd name="T16" fmla="*/ 480370 w 254"/>
                  <a:gd name="T17" fmla="*/ 513893 h 364"/>
                  <a:gd name="T18" fmla="*/ 480370 w 254"/>
                  <a:gd name="T19" fmla="*/ 365184 h 364"/>
                  <a:gd name="T20" fmla="*/ 480370 w 254"/>
                  <a:gd name="T21" fmla="*/ 0 h 364"/>
                  <a:gd name="T22" fmla="*/ 86996 w 254"/>
                  <a:gd name="T23" fmla="*/ 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46" y="0"/>
                    </a:moveTo>
                    <a:cubicBezTo>
                      <a:pt x="46" y="194"/>
                      <a:pt x="46" y="194"/>
                      <a:pt x="46" y="194"/>
                    </a:cubicBezTo>
                    <a:cubicBezTo>
                      <a:pt x="39" y="194"/>
                      <a:pt x="39" y="194"/>
                      <a:pt x="39" y="194"/>
                    </a:cubicBezTo>
                    <a:cubicBezTo>
                      <a:pt x="18" y="194"/>
                      <a:pt x="0" y="212"/>
                      <a:pt x="0" y="234"/>
                    </a:cubicBezTo>
                    <a:cubicBezTo>
                      <a:pt x="0" y="256"/>
                      <a:pt x="18" y="273"/>
                      <a:pt x="39" y="273"/>
                    </a:cubicBezTo>
                    <a:cubicBezTo>
                      <a:pt x="46" y="273"/>
                      <a:pt x="46" y="273"/>
                      <a:pt x="46" y="273"/>
                    </a:cubicBezTo>
                    <a:cubicBezTo>
                      <a:pt x="46" y="364"/>
                      <a:pt x="46" y="364"/>
                      <a:pt x="46" y="364"/>
                    </a:cubicBezTo>
                    <a:cubicBezTo>
                      <a:pt x="254" y="364"/>
                      <a:pt x="254" y="364"/>
                      <a:pt x="254" y="364"/>
                    </a:cubicBezTo>
                    <a:cubicBezTo>
                      <a:pt x="254" y="273"/>
                      <a:pt x="254" y="273"/>
                      <a:pt x="254" y="273"/>
                    </a:cubicBezTo>
                    <a:cubicBezTo>
                      <a:pt x="254" y="194"/>
                      <a:pt x="254" y="194"/>
                      <a:pt x="254" y="194"/>
                    </a:cubicBezTo>
                    <a:cubicBezTo>
                      <a:pt x="254" y="0"/>
                      <a:pt x="254" y="0"/>
                      <a:pt x="254" y="0"/>
                    </a:cubicBezTo>
                    <a:lnTo>
                      <a:pt x="46" y="0"/>
                    </a:lnTo>
                    <a:close/>
                  </a:path>
                </a:pathLst>
              </a:custGeom>
              <a:solidFill>
                <a:srgbClr val="FFDAB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36" name="Freeform 27"/>
              <p:cNvSpPr/>
              <p:nvPr/>
            </p:nvSpPr>
            <p:spPr bwMode="auto">
              <a:xfrm>
                <a:off x="685295" y="266709"/>
                <a:ext cx="478897" cy="685191"/>
              </a:xfrm>
              <a:custGeom>
                <a:avLst/>
                <a:gdLst>
                  <a:gd name="T0" fmla="*/ 405366 w 254"/>
                  <a:gd name="T1" fmla="*/ 365184 h 364"/>
                  <a:gd name="T2" fmla="*/ 392168 w 254"/>
                  <a:gd name="T3" fmla="*/ 365184 h 364"/>
                  <a:gd name="T4" fmla="*/ 392168 w 254"/>
                  <a:gd name="T5" fmla="*/ 0 h 364"/>
                  <a:gd name="T6" fmla="*/ 0 w 254"/>
                  <a:gd name="T7" fmla="*/ 0 h 364"/>
                  <a:gd name="T8" fmla="*/ 0 w 254"/>
                  <a:gd name="T9" fmla="*/ 365184 h 364"/>
                  <a:gd name="T10" fmla="*/ 0 w 254"/>
                  <a:gd name="T11" fmla="*/ 513893 h 364"/>
                  <a:gd name="T12" fmla="*/ 0 w 254"/>
                  <a:gd name="T13" fmla="*/ 685191 h 364"/>
                  <a:gd name="T14" fmla="*/ 392168 w 254"/>
                  <a:gd name="T15" fmla="*/ 685191 h 364"/>
                  <a:gd name="T16" fmla="*/ 392168 w 254"/>
                  <a:gd name="T17" fmla="*/ 513893 h 364"/>
                  <a:gd name="T18" fmla="*/ 405366 w 254"/>
                  <a:gd name="T19" fmla="*/ 513893 h 364"/>
                  <a:gd name="T20" fmla="*/ 478897 w 254"/>
                  <a:gd name="T21" fmla="*/ 440480 h 364"/>
                  <a:gd name="T22" fmla="*/ 405366 w 254"/>
                  <a:gd name="T23" fmla="*/ 365184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364"/>
                  <a:gd name="T38" fmla="*/ 254 w 254"/>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364">
                    <a:moveTo>
                      <a:pt x="215" y="194"/>
                    </a:moveTo>
                    <a:cubicBezTo>
                      <a:pt x="208" y="194"/>
                      <a:pt x="208" y="194"/>
                      <a:pt x="208" y="194"/>
                    </a:cubicBezTo>
                    <a:cubicBezTo>
                      <a:pt x="208" y="0"/>
                      <a:pt x="208" y="0"/>
                      <a:pt x="208" y="0"/>
                    </a:cubicBezTo>
                    <a:cubicBezTo>
                      <a:pt x="0" y="0"/>
                      <a:pt x="0" y="0"/>
                      <a:pt x="0" y="0"/>
                    </a:cubicBezTo>
                    <a:cubicBezTo>
                      <a:pt x="0" y="194"/>
                      <a:pt x="0" y="194"/>
                      <a:pt x="0" y="194"/>
                    </a:cubicBezTo>
                    <a:cubicBezTo>
                      <a:pt x="0" y="273"/>
                      <a:pt x="0" y="273"/>
                      <a:pt x="0" y="273"/>
                    </a:cubicBezTo>
                    <a:cubicBezTo>
                      <a:pt x="0" y="364"/>
                      <a:pt x="0" y="364"/>
                      <a:pt x="0" y="364"/>
                    </a:cubicBezTo>
                    <a:cubicBezTo>
                      <a:pt x="208" y="364"/>
                      <a:pt x="208" y="364"/>
                      <a:pt x="208" y="364"/>
                    </a:cubicBezTo>
                    <a:cubicBezTo>
                      <a:pt x="208" y="273"/>
                      <a:pt x="208" y="273"/>
                      <a:pt x="208" y="273"/>
                    </a:cubicBezTo>
                    <a:cubicBezTo>
                      <a:pt x="215" y="273"/>
                      <a:pt x="215" y="273"/>
                      <a:pt x="215" y="273"/>
                    </a:cubicBezTo>
                    <a:cubicBezTo>
                      <a:pt x="236" y="273"/>
                      <a:pt x="254" y="256"/>
                      <a:pt x="254" y="234"/>
                    </a:cubicBezTo>
                    <a:cubicBezTo>
                      <a:pt x="254" y="212"/>
                      <a:pt x="236" y="194"/>
                      <a:pt x="215" y="194"/>
                    </a:cubicBezTo>
                    <a:close/>
                  </a:path>
                </a:pathLst>
              </a:custGeom>
              <a:solidFill>
                <a:srgbClr val="F2C9A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37" name="Freeform 29"/>
              <p:cNvSpPr/>
              <p:nvPr/>
            </p:nvSpPr>
            <p:spPr bwMode="auto">
              <a:xfrm>
                <a:off x="685295" y="951899"/>
                <a:ext cx="391958" cy="685191"/>
              </a:xfrm>
              <a:custGeom>
                <a:avLst/>
                <a:gdLst>
                  <a:gd name="T0" fmla="*/ 305020 w 266"/>
                  <a:gd name="T1" fmla="*/ 0 h 465"/>
                  <a:gd name="T2" fmla="*/ 305020 w 266"/>
                  <a:gd name="T3" fmla="*/ 353647 h 465"/>
                  <a:gd name="T4" fmla="*/ 0 w 266"/>
                  <a:gd name="T5" fmla="*/ 353647 h 465"/>
                  <a:gd name="T6" fmla="*/ 0 w 266"/>
                  <a:gd name="T7" fmla="*/ 685191 h 465"/>
                  <a:gd name="T8" fmla="*/ 305020 w 266"/>
                  <a:gd name="T9" fmla="*/ 685191 h 465"/>
                  <a:gd name="T10" fmla="*/ 391958 w 266"/>
                  <a:gd name="T11" fmla="*/ 685191 h 465"/>
                  <a:gd name="T12" fmla="*/ 391958 w 266"/>
                  <a:gd name="T13" fmla="*/ 353647 h 465"/>
                  <a:gd name="T14" fmla="*/ 391958 w 266"/>
                  <a:gd name="T15" fmla="*/ 0 h 465"/>
                  <a:gd name="T16" fmla="*/ 305020 w 266"/>
                  <a:gd name="T17" fmla="*/ 0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465"/>
                  <a:gd name="T29" fmla="*/ 266 w 266"/>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465">
                    <a:moveTo>
                      <a:pt x="207" y="0"/>
                    </a:moveTo>
                    <a:lnTo>
                      <a:pt x="207" y="240"/>
                    </a:lnTo>
                    <a:lnTo>
                      <a:pt x="0" y="240"/>
                    </a:lnTo>
                    <a:lnTo>
                      <a:pt x="0" y="465"/>
                    </a:lnTo>
                    <a:lnTo>
                      <a:pt x="207" y="465"/>
                    </a:lnTo>
                    <a:lnTo>
                      <a:pt x="266" y="465"/>
                    </a:lnTo>
                    <a:lnTo>
                      <a:pt x="266" y="240"/>
                    </a:lnTo>
                    <a:lnTo>
                      <a:pt x="266" y="0"/>
                    </a:lnTo>
                    <a:lnTo>
                      <a:pt x="207" y="0"/>
                    </a:lnTo>
                    <a:close/>
                  </a:path>
                </a:pathLst>
              </a:custGeom>
              <a:solidFill>
                <a:srgbClr val="FFA045"/>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38" name="Freeform 30"/>
              <p:cNvSpPr/>
              <p:nvPr/>
            </p:nvSpPr>
            <p:spPr bwMode="auto">
              <a:xfrm>
                <a:off x="291864" y="951899"/>
                <a:ext cx="393432" cy="685191"/>
              </a:xfrm>
              <a:custGeom>
                <a:avLst/>
                <a:gdLst>
                  <a:gd name="T0" fmla="*/ 86938 w 267"/>
                  <a:gd name="T1" fmla="*/ 353647 h 465"/>
                  <a:gd name="T2" fmla="*/ 86938 w 267"/>
                  <a:gd name="T3" fmla="*/ 0 h 465"/>
                  <a:gd name="T4" fmla="*/ 0 w 267"/>
                  <a:gd name="T5" fmla="*/ 0 h 465"/>
                  <a:gd name="T6" fmla="*/ 0 w 267"/>
                  <a:gd name="T7" fmla="*/ 353647 h 465"/>
                  <a:gd name="T8" fmla="*/ 0 w 267"/>
                  <a:gd name="T9" fmla="*/ 685191 h 465"/>
                  <a:gd name="T10" fmla="*/ 86938 w 267"/>
                  <a:gd name="T11" fmla="*/ 685191 h 465"/>
                  <a:gd name="T12" fmla="*/ 393432 w 267"/>
                  <a:gd name="T13" fmla="*/ 685191 h 465"/>
                  <a:gd name="T14" fmla="*/ 393432 w 267"/>
                  <a:gd name="T15" fmla="*/ 353647 h 465"/>
                  <a:gd name="T16" fmla="*/ 86938 w 267"/>
                  <a:gd name="T17" fmla="*/ 353647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465"/>
                  <a:gd name="T29" fmla="*/ 267 w 267"/>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465">
                    <a:moveTo>
                      <a:pt x="59" y="240"/>
                    </a:moveTo>
                    <a:lnTo>
                      <a:pt x="59" y="0"/>
                    </a:lnTo>
                    <a:lnTo>
                      <a:pt x="0" y="0"/>
                    </a:lnTo>
                    <a:lnTo>
                      <a:pt x="0" y="240"/>
                    </a:lnTo>
                    <a:lnTo>
                      <a:pt x="0" y="465"/>
                    </a:lnTo>
                    <a:lnTo>
                      <a:pt x="59" y="465"/>
                    </a:lnTo>
                    <a:lnTo>
                      <a:pt x="267" y="465"/>
                    </a:lnTo>
                    <a:lnTo>
                      <a:pt x="267" y="240"/>
                    </a:lnTo>
                    <a:lnTo>
                      <a:pt x="59" y="240"/>
                    </a:lnTo>
                    <a:close/>
                  </a:path>
                </a:pathLst>
              </a:custGeom>
              <a:solidFill>
                <a:srgbClr val="FFC96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39" name="Freeform 31"/>
              <p:cNvSpPr/>
              <p:nvPr/>
            </p:nvSpPr>
            <p:spPr bwMode="auto">
              <a:xfrm>
                <a:off x="685295" y="951899"/>
                <a:ext cx="82518" cy="113462"/>
              </a:xfrm>
              <a:custGeom>
                <a:avLst/>
                <a:gdLst>
                  <a:gd name="T0" fmla="*/ 0 w 56"/>
                  <a:gd name="T1" fmla="*/ 60415 h 77"/>
                  <a:gd name="T2" fmla="*/ 82518 w 56"/>
                  <a:gd name="T3" fmla="*/ 0 h 77"/>
                  <a:gd name="T4" fmla="*/ 82518 w 56"/>
                  <a:gd name="T5" fmla="*/ 113462 h 77"/>
                  <a:gd name="T6" fmla="*/ 0 w 56"/>
                  <a:gd name="T7" fmla="*/ 60415 h 77"/>
                  <a:gd name="T8" fmla="*/ 0 60000 65536"/>
                  <a:gd name="T9" fmla="*/ 0 60000 65536"/>
                  <a:gd name="T10" fmla="*/ 0 60000 65536"/>
                  <a:gd name="T11" fmla="*/ 0 60000 65536"/>
                  <a:gd name="T12" fmla="*/ 0 w 56"/>
                  <a:gd name="T13" fmla="*/ 0 h 77"/>
                  <a:gd name="T14" fmla="*/ 56 w 56"/>
                  <a:gd name="T15" fmla="*/ 77 h 77"/>
                </a:gdLst>
                <a:ahLst/>
                <a:cxnLst>
                  <a:cxn ang="T8">
                    <a:pos x="T0" y="T1"/>
                  </a:cxn>
                  <a:cxn ang="T9">
                    <a:pos x="T2" y="T3"/>
                  </a:cxn>
                  <a:cxn ang="T10">
                    <a:pos x="T4" y="T5"/>
                  </a:cxn>
                  <a:cxn ang="T11">
                    <a:pos x="T6" y="T7"/>
                  </a:cxn>
                </a:cxnLst>
                <a:rect l="T12" t="T13" r="T14" b="T15"/>
                <a:pathLst>
                  <a:path w="56" h="77">
                    <a:moveTo>
                      <a:pt x="0" y="41"/>
                    </a:moveTo>
                    <a:lnTo>
                      <a:pt x="56" y="0"/>
                    </a:lnTo>
                    <a:lnTo>
                      <a:pt x="56" y="77"/>
                    </a:lnTo>
                    <a:lnTo>
                      <a:pt x="0"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40" name="Freeform 32"/>
              <p:cNvSpPr/>
              <p:nvPr/>
            </p:nvSpPr>
            <p:spPr bwMode="auto">
              <a:xfrm>
                <a:off x="593937" y="951899"/>
                <a:ext cx="91359" cy="113462"/>
              </a:xfrm>
              <a:custGeom>
                <a:avLst/>
                <a:gdLst>
                  <a:gd name="T0" fmla="*/ 91359 w 62"/>
                  <a:gd name="T1" fmla="*/ 60415 h 77"/>
                  <a:gd name="T2" fmla="*/ 0 w 62"/>
                  <a:gd name="T3" fmla="*/ 0 h 77"/>
                  <a:gd name="T4" fmla="*/ 0 w 62"/>
                  <a:gd name="T5" fmla="*/ 113462 h 77"/>
                  <a:gd name="T6" fmla="*/ 91359 w 62"/>
                  <a:gd name="T7" fmla="*/ 60415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62" y="41"/>
                    </a:moveTo>
                    <a:lnTo>
                      <a:pt x="0" y="0"/>
                    </a:lnTo>
                    <a:lnTo>
                      <a:pt x="0" y="77"/>
                    </a:lnTo>
                    <a:lnTo>
                      <a:pt x="62" y="41"/>
                    </a:lnTo>
                    <a:close/>
                  </a:path>
                </a:pathLst>
              </a:custGeom>
              <a:solidFill>
                <a:srgbClr val="C23054"/>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nvGrpSpPr>
              <p:cNvPr id="9241" name="组合 162"/>
              <p:cNvGrpSpPr/>
              <p:nvPr/>
            </p:nvGrpSpPr>
            <p:grpSpPr bwMode="auto">
              <a:xfrm>
                <a:off x="439327" y="536364"/>
                <a:ext cx="488988" cy="151480"/>
                <a:chOff x="0" y="0"/>
                <a:chExt cx="584200" cy="180975"/>
              </a:xfrm>
            </p:grpSpPr>
            <p:sp>
              <p:nvSpPr>
                <p:cNvPr id="9243" name="Freeform 51"/>
                <p:cNvSpPr>
                  <a:spLocks noEditPoints="1"/>
                </p:cNvSpPr>
                <p:nvPr/>
              </p:nvSpPr>
              <p:spPr bwMode="auto">
                <a:xfrm>
                  <a:off x="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44" name="Freeform 52"/>
                <p:cNvSpPr>
                  <a:spLocks noEditPoints="1"/>
                </p:cNvSpPr>
                <p:nvPr/>
              </p:nvSpPr>
              <p:spPr bwMode="auto">
                <a:xfrm>
                  <a:off x="355600" y="0"/>
                  <a:ext cx="228600" cy="180975"/>
                </a:xfrm>
                <a:custGeom>
                  <a:avLst/>
                  <a:gdLst>
                    <a:gd name="T0" fmla="*/ 194481 w 134"/>
                    <a:gd name="T1" fmla="*/ 180975 h 104"/>
                    <a:gd name="T2" fmla="*/ 34119 w 134"/>
                    <a:gd name="T3" fmla="*/ 180975 h 104"/>
                    <a:gd name="T4" fmla="*/ 0 w 134"/>
                    <a:gd name="T5" fmla="*/ 146172 h 104"/>
                    <a:gd name="T6" fmla="*/ 0 w 134"/>
                    <a:gd name="T7" fmla="*/ 34803 h 104"/>
                    <a:gd name="T8" fmla="*/ 34119 w 134"/>
                    <a:gd name="T9" fmla="*/ 0 h 104"/>
                    <a:gd name="T10" fmla="*/ 194481 w 134"/>
                    <a:gd name="T11" fmla="*/ 0 h 104"/>
                    <a:gd name="T12" fmla="*/ 228600 w 134"/>
                    <a:gd name="T13" fmla="*/ 34803 h 104"/>
                    <a:gd name="T14" fmla="*/ 228600 w 134"/>
                    <a:gd name="T15" fmla="*/ 146172 h 104"/>
                    <a:gd name="T16" fmla="*/ 194481 w 134"/>
                    <a:gd name="T17" fmla="*/ 180975 h 104"/>
                    <a:gd name="T18" fmla="*/ 34119 w 134"/>
                    <a:gd name="T19" fmla="*/ 27842 h 104"/>
                    <a:gd name="T20" fmla="*/ 27296 w 134"/>
                    <a:gd name="T21" fmla="*/ 34803 h 104"/>
                    <a:gd name="T22" fmla="*/ 27296 w 134"/>
                    <a:gd name="T23" fmla="*/ 146172 h 104"/>
                    <a:gd name="T24" fmla="*/ 34119 w 134"/>
                    <a:gd name="T25" fmla="*/ 153133 h 104"/>
                    <a:gd name="T26" fmla="*/ 194481 w 134"/>
                    <a:gd name="T27" fmla="*/ 153133 h 104"/>
                    <a:gd name="T28" fmla="*/ 201304 w 134"/>
                    <a:gd name="T29" fmla="*/ 146172 h 104"/>
                    <a:gd name="T30" fmla="*/ 201304 w 134"/>
                    <a:gd name="T31" fmla="*/ 34803 h 104"/>
                    <a:gd name="T32" fmla="*/ 194481 w 134"/>
                    <a:gd name="T33" fmla="*/ 27842 h 104"/>
                    <a:gd name="T34" fmla="*/ 34119 w 134"/>
                    <a:gd name="T35" fmla="*/ 2784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4"/>
                    <a:gd name="T56" fmla="*/ 134 w 13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4">
                      <a:moveTo>
                        <a:pt x="114" y="104"/>
                      </a:moveTo>
                      <a:cubicBezTo>
                        <a:pt x="20" y="104"/>
                        <a:pt x="20" y="104"/>
                        <a:pt x="20" y="104"/>
                      </a:cubicBezTo>
                      <a:cubicBezTo>
                        <a:pt x="9" y="104"/>
                        <a:pt x="0" y="95"/>
                        <a:pt x="0" y="84"/>
                      </a:cubicBezTo>
                      <a:cubicBezTo>
                        <a:pt x="0" y="20"/>
                        <a:pt x="0" y="20"/>
                        <a:pt x="0" y="20"/>
                      </a:cubicBezTo>
                      <a:cubicBezTo>
                        <a:pt x="0" y="9"/>
                        <a:pt x="9" y="0"/>
                        <a:pt x="20" y="0"/>
                      </a:cubicBezTo>
                      <a:cubicBezTo>
                        <a:pt x="114" y="0"/>
                        <a:pt x="114" y="0"/>
                        <a:pt x="114" y="0"/>
                      </a:cubicBezTo>
                      <a:cubicBezTo>
                        <a:pt x="125" y="0"/>
                        <a:pt x="134" y="9"/>
                        <a:pt x="134" y="20"/>
                      </a:cubicBezTo>
                      <a:cubicBezTo>
                        <a:pt x="134" y="84"/>
                        <a:pt x="134" y="84"/>
                        <a:pt x="134" y="84"/>
                      </a:cubicBezTo>
                      <a:cubicBezTo>
                        <a:pt x="134" y="95"/>
                        <a:pt x="125" y="104"/>
                        <a:pt x="114" y="104"/>
                      </a:cubicBezTo>
                      <a:close/>
                      <a:moveTo>
                        <a:pt x="20" y="16"/>
                      </a:moveTo>
                      <a:cubicBezTo>
                        <a:pt x="18" y="16"/>
                        <a:pt x="16" y="18"/>
                        <a:pt x="16" y="20"/>
                      </a:cubicBezTo>
                      <a:cubicBezTo>
                        <a:pt x="16" y="84"/>
                        <a:pt x="16" y="84"/>
                        <a:pt x="16" y="84"/>
                      </a:cubicBezTo>
                      <a:cubicBezTo>
                        <a:pt x="16" y="86"/>
                        <a:pt x="18" y="88"/>
                        <a:pt x="20" y="88"/>
                      </a:cubicBezTo>
                      <a:cubicBezTo>
                        <a:pt x="114" y="88"/>
                        <a:pt x="114" y="88"/>
                        <a:pt x="114" y="88"/>
                      </a:cubicBezTo>
                      <a:cubicBezTo>
                        <a:pt x="116" y="88"/>
                        <a:pt x="118" y="86"/>
                        <a:pt x="118" y="84"/>
                      </a:cubicBezTo>
                      <a:cubicBezTo>
                        <a:pt x="118" y="20"/>
                        <a:pt x="118" y="20"/>
                        <a:pt x="118" y="20"/>
                      </a:cubicBezTo>
                      <a:cubicBezTo>
                        <a:pt x="118" y="18"/>
                        <a:pt x="116" y="16"/>
                        <a:pt x="114" y="16"/>
                      </a:cubicBezTo>
                      <a:lnTo>
                        <a:pt x="20" y="16"/>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45" name="Rectangle 53"/>
                <p:cNvSpPr>
                  <a:spLocks noChangeArrowheads="1"/>
                </p:cNvSpPr>
                <p:nvPr/>
              </p:nvSpPr>
              <p:spPr bwMode="auto">
                <a:xfrm>
                  <a:off x="215900" y="76200"/>
                  <a:ext cx="152400" cy="28575"/>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400">
                    <a:solidFill>
                      <a:srgbClr val="000000"/>
                    </a:solidFill>
                    <a:sym typeface="宋体" panose="02010600030101010101" pitchFamily="2" charset="-122"/>
                  </a:endParaRPr>
                </a:p>
              </p:txBody>
            </p:sp>
          </p:grpSp>
          <p:sp>
            <p:nvSpPr>
              <p:cNvPr id="9242" name="Freeform 80"/>
              <p:cNvSpPr/>
              <p:nvPr/>
            </p:nvSpPr>
            <p:spPr bwMode="auto">
              <a:xfrm>
                <a:off x="0" y="0"/>
                <a:ext cx="1169960" cy="663669"/>
              </a:xfrm>
              <a:custGeom>
                <a:avLst/>
                <a:gdLst>
                  <a:gd name="T0" fmla="*/ 727701 w 664"/>
                  <a:gd name="T1" fmla="*/ 338029 h 375"/>
                  <a:gd name="T2" fmla="*/ 0 w 664"/>
                  <a:gd name="T3" fmla="*/ 458374 h 375"/>
                  <a:gd name="T4" fmla="*/ 754131 w 664"/>
                  <a:gd name="T5" fmla="*/ 0 h 375"/>
                  <a:gd name="T6" fmla="*/ 1157626 w 664"/>
                  <a:gd name="T7" fmla="*/ 419439 h 375"/>
                  <a:gd name="T8" fmla="*/ 1110052 w 664"/>
                  <a:gd name="T9" fmla="*/ 645971 h 375"/>
                  <a:gd name="T10" fmla="*/ 1037811 w 664"/>
                  <a:gd name="T11" fmla="*/ 610575 h 375"/>
                  <a:gd name="T12" fmla="*/ 1037811 w 664"/>
                  <a:gd name="T13" fmla="*/ 428288 h 375"/>
                  <a:gd name="T14" fmla="*/ 727701 w 664"/>
                  <a:gd name="T15" fmla="*/ 338029 h 375"/>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375"/>
                  <a:gd name="T26" fmla="*/ 664 w 664"/>
                  <a:gd name="T27" fmla="*/ 375 h 3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375">
                    <a:moveTo>
                      <a:pt x="413" y="191"/>
                    </a:moveTo>
                    <a:cubicBezTo>
                      <a:pt x="310" y="300"/>
                      <a:pt x="141" y="375"/>
                      <a:pt x="0" y="259"/>
                    </a:cubicBezTo>
                    <a:cubicBezTo>
                      <a:pt x="173" y="239"/>
                      <a:pt x="187" y="0"/>
                      <a:pt x="428" y="0"/>
                    </a:cubicBezTo>
                    <a:cubicBezTo>
                      <a:pt x="601" y="0"/>
                      <a:pt x="650" y="151"/>
                      <a:pt x="657" y="237"/>
                    </a:cubicBezTo>
                    <a:cubicBezTo>
                      <a:pt x="664" y="321"/>
                      <a:pt x="630" y="365"/>
                      <a:pt x="630" y="365"/>
                    </a:cubicBezTo>
                    <a:cubicBezTo>
                      <a:pt x="589" y="345"/>
                      <a:pt x="589" y="345"/>
                      <a:pt x="589" y="345"/>
                    </a:cubicBezTo>
                    <a:cubicBezTo>
                      <a:pt x="589" y="242"/>
                      <a:pt x="589" y="242"/>
                      <a:pt x="589" y="242"/>
                    </a:cubicBezTo>
                    <a:cubicBezTo>
                      <a:pt x="560" y="249"/>
                      <a:pt x="442" y="216"/>
                      <a:pt x="413" y="191"/>
                    </a:cubicBezTo>
                    <a:close/>
                  </a:path>
                </a:pathLst>
              </a:custGeom>
              <a:solidFill>
                <a:srgbClr val="6A4B48"/>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grpSp>
      </p:grpSp>
      <p:sp>
        <p:nvSpPr>
          <p:cNvPr id="9223" name="椭圆 63"/>
          <p:cNvSpPr>
            <a:spLocks noChangeArrowheads="1"/>
          </p:cNvSpPr>
          <p:nvPr/>
        </p:nvSpPr>
        <p:spPr bwMode="auto">
          <a:xfrm>
            <a:off x="2381251" y="5238751"/>
            <a:ext cx="165100" cy="1651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9224" name="直接连接符 167"/>
          <p:cNvSpPr>
            <a:spLocks noChangeShapeType="1"/>
          </p:cNvSpPr>
          <p:nvPr/>
        </p:nvSpPr>
        <p:spPr bwMode="auto">
          <a:xfrm>
            <a:off x="1" y="5331885"/>
            <a:ext cx="2495551" cy="2116"/>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25" name="直接连接符 167"/>
          <p:cNvSpPr>
            <a:spLocks noChangeShapeType="1"/>
          </p:cNvSpPr>
          <p:nvPr/>
        </p:nvSpPr>
        <p:spPr bwMode="auto">
          <a:xfrm>
            <a:off x="9525001" y="5334000"/>
            <a:ext cx="2688167" cy="2117"/>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9226" name="椭圆 63"/>
          <p:cNvSpPr>
            <a:spLocks noChangeArrowheads="1"/>
          </p:cNvSpPr>
          <p:nvPr/>
        </p:nvSpPr>
        <p:spPr bwMode="auto">
          <a:xfrm>
            <a:off x="9429751" y="5238751"/>
            <a:ext cx="165100" cy="165100"/>
          </a:xfrm>
          <a:prstGeom prst="ellipse">
            <a:avLst/>
          </a:prstGeom>
          <a:solidFill>
            <a:schemeClr val="bg1"/>
          </a:solidFill>
          <a:ln w="12700">
            <a:solidFill>
              <a:schemeClr val="bg1"/>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latin typeface="宋体" panose="02010600030101010101" pitchFamily="2" charset="-122"/>
              <a:sym typeface="宋体" panose="02010600030101010101" pitchFamily="2" charset="-122"/>
            </a:endParaRPr>
          </a:p>
        </p:txBody>
      </p:sp>
      <p:sp>
        <p:nvSpPr>
          <p:cNvPr id="9227" name="矩形 77"/>
          <p:cNvSpPr>
            <a:spLocks noChangeArrowheads="1"/>
          </p:cNvSpPr>
          <p:nvPr/>
        </p:nvSpPr>
        <p:spPr bwMode="auto">
          <a:xfrm>
            <a:off x="4000501" y="4953001"/>
            <a:ext cx="55245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265">
                <a:solidFill>
                  <a:srgbClr val="FFFFFF"/>
                </a:solidFill>
                <a:latin typeface="微软雅黑" panose="020B0503020204020204" pitchFamily="34" charset="-122"/>
                <a:ea typeface="微软雅黑" panose="020B0503020204020204" pitchFamily="34" charset="-122"/>
              </a:rPr>
              <a:t>请在此添加您的标题</a:t>
            </a:r>
            <a:endParaRPr lang="zh-CN" altLang="en-US" sz="4265">
              <a:solidFill>
                <a:srgbClr val="FFFFFF"/>
              </a:solidFill>
              <a:latin typeface="微软雅黑" panose="020B0503020204020204" pitchFamily="34" charset="-122"/>
              <a:ea typeface="微软雅黑" panose="020B0503020204020204" pitchFamily="34" charset="-122"/>
            </a:endParaRPr>
          </a:p>
        </p:txBody>
      </p:sp>
      <p:sp>
        <p:nvSpPr>
          <p:cNvPr id="9228" name="椭圆 80"/>
          <p:cNvSpPr>
            <a:spLocks noChangeArrowheads="1"/>
          </p:cNvSpPr>
          <p:nvPr/>
        </p:nvSpPr>
        <p:spPr bwMode="auto">
          <a:xfrm>
            <a:off x="2857501" y="4857751"/>
            <a:ext cx="952500" cy="9525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srgbClr val="FFFFFF"/>
              </a:solidFill>
            </a:endParaRPr>
          </a:p>
        </p:txBody>
      </p:sp>
      <p:sp>
        <p:nvSpPr>
          <p:cNvPr id="9229" name="矩形 81"/>
          <p:cNvSpPr>
            <a:spLocks noChangeArrowheads="1"/>
          </p:cNvSpPr>
          <p:nvPr/>
        </p:nvSpPr>
        <p:spPr bwMode="auto">
          <a:xfrm>
            <a:off x="2952752" y="4358217"/>
            <a:ext cx="947695" cy="189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1735" b="1">
                <a:solidFill>
                  <a:srgbClr val="699B9A"/>
                </a:solidFill>
              </a:rPr>
              <a:t>2</a:t>
            </a:r>
            <a:endParaRPr lang="zh-CN" altLang="en-US" sz="11735" b="1">
              <a:solidFill>
                <a:srgbClr val="699B9A"/>
              </a:solidFill>
            </a:endParaRPr>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fill="hold" nodeType="withEffect">
                                  <p:stCondLst>
                                    <p:cond delay="1100"/>
                                  </p:stCondLst>
                                  <p:childTnLst>
                                    <p:set>
                                      <p:cBhvr>
                                        <p:cTn id="6" dur="1" fill="hold">
                                          <p:stCondLst>
                                            <p:cond delay="0"/>
                                          </p:stCondLst>
                                        </p:cTn>
                                        <p:tgtEl>
                                          <p:spTgt spid="12305"/>
                                        </p:tgtEl>
                                        <p:attrNameLst>
                                          <p:attrName>style.visibility</p:attrName>
                                        </p:attrNameLst>
                                      </p:cBhvr>
                                      <p:to>
                                        <p:strVal val="visible"/>
                                      </p:to>
                                    </p:set>
                                    <p:anim calcmode="lin" valueType="num">
                                      <p:cBhvr>
                                        <p:cTn id="7" dur="750" fill="hold"/>
                                        <p:tgtEl>
                                          <p:spTgt spid="12305"/>
                                        </p:tgtEl>
                                        <p:attrNameLst>
                                          <p:attrName>ppt_x</p:attrName>
                                        </p:attrNameLst>
                                      </p:cBhvr>
                                      <p:tavLst>
                                        <p:tav tm="0">
                                          <p:val>
                                            <p:strVal val="#ppt_x"/>
                                          </p:val>
                                        </p:tav>
                                        <p:tav tm="100000">
                                          <p:val>
                                            <p:strVal val="#ppt_x"/>
                                          </p:val>
                                        </p:tav>
                                      </p:tavLst>
                                    </p:anim>
                                    <p:anim calcmode="lin" valueType="num">
                                      <p:cBhvr>
                                        <p:cTn id="8" dur="750" fill="hold"/>
                                        <p:tgtEl>
                                          <p:spTgt spid="12305"/>
                                        </p:tgtEl>
                                        <p:attrNameLst>
                                          <p:attrName>ppt_y</p:attrName>
                                        </p:attrNameLst>
                                      </p:cBhvr>
                                      <p:tavLst>
                                        <p:tav tm="0">
                                          <p:val>
                                            <p:strVal val="1+#ppt_h/2"/>
                                          </p:val>
                                        </p:tav>
                                        <p:tav tm="100000">
                                          <p:val>
                                            <p:strVal val="#ppt_y"/>
                                          </p:val>
                                        </p:tav>
                                      </p:tavLst>
                                    </p:anim>
                                  </p:childTnLst>
                                </p:cTn>
                              </p:par>
                              <p:par>
                                <p:cTn id="9" presetID="2" presetClass="entr" presetSubtype="4" accel="44000" fill="hold" nodeType="withEffect">
                                  <p:stCondLst>
                                    <p:cond delay="1200"/>
                                  </p:stCondLst>
                                  <p:childTnLst>
                                    <p:set>
                                      <p:cBhvr>
                                        <p:cTn id="10" dur="1" fill="hold">
                                          <p:stCondLst>
                                            <p:cond delay="0"/>
                                          </p:stCondLst>
                                        </p:cTn>
                                        <p:tgtEl>
                                          <p:spTgt spid="12345"/>
                                        </p:tgtEl>
                                        <p:attrNameLst>
                                          <p:attrName>style.visibility</p:attrName>
                                        </p:attrNameLst>
                                      </p:cBhvr>
                                      <p:to>
                                        <p:strVal val="visible"/>
                                      </p:to>
                                    </p:set>
                                    <p:anim calcmode="lin" valueType="num">
                                      <p:cBhvr>
                                        <p:cTn id="11" dur="750" fill="hold"/>
                                        <p:tgtEl>
                                          <p:spTgt spid="12345"/>
                                        </p:tgtEl>
                                        <p:attrNameLst>
                                          <p:attrName>ppt_x</p:attrName>
                                        </p:attrNameLst>
                                      </p:cBhvr>
                                      <p:tavLst>
                                        <p:tav tm="0">
                                          <p:val>
                                            <p:strVal val="#ppt_x"/>
                                          </p:val>
                                        </p:tav>
                                        <p:tav tm="100000">
                                          <p:val>
                                            <p:strVal val="#ppt_x"/>
                                          </p:val>
                                        </p:tav>
                                      </p:tavLst>
                                    </p:anim>
                                    <p:anim calcmode="lin" valueType="num">
                                      <p:cBhvr>
                                        <p:cTn id="12" dur="750" fill="hold"/>
                                        <p:tgtEl>
                                          <p:spTgt spid="12345"/>
                                        </p:tgtEl>
                                        <p:attrNameLst>
                                          <p:attrName>ppt_y</p:attrName>
                                        </p:attrNameLst>
                                      </p:cBhvr>
                                      <p:tavLst>
                                        <p:tav tm="0">
                                          <p:val>
                                            <p:strVal val="1+#ppt_h/2"/>
                                          </p:val>
                                        </p:tav>
                                        <p:tav tm="100000">
                                          <p:val>
                                            <p:strVal val="#ppt_y"/>
                                          </p:val>
                                        </p:tav>
                                      </p:tavLst>
                                    </p:anim>
                                  </p:childTnLst>
                                </p:cTn>
                              </p:par>
                              <p:par>
                                <p:cTn id="13" presetID="2" presetClass="entr" presetSubtype="4" accel="44000" fill="hold" nodeType="withEffect">
                                  <p:stCondLst>
                                    <p:cond delay="1300"/>
                                  </p:stCondLst>
                                  <p:childTnLst>
                                    <p:set>
                                      <p:cBhvr>
                                        <p:cTn id="14" dur="1" fill="hold">
                                          <p:stCondLst>
                                            <p:cond delay="0"/>
                                          </p:stCondLst>
                                        </p:cTn>
                                        <p:tgtEl>
                                          <p:spTgt spid="12291"/>
                                        </p:tgtEl>
                                        <p:attrNameLst>
                                          <p:attrName>style.visibility</p:attrName>
                                        </p:attrNameLst>
                                      </p:cBhvr>
                                      <p:to>
                                        <p:strVal val="visible"/>
                                      </p:to>
                                    </p:set>
                                    <p:anim calcmode="lin" valueType="num">
                                      <p:cBhvr>
                                        <p:cTn id="15" dur="750" fill="hold"/>
                                        <p:tgtEl>
                                          <p:spTgt spid="12291"/>
                                        </p:tgtEl>
                                        <p:attrNameLst>
                                          <p:attrName>ppt_x</p:attrName>
                                        </p:attrNameLst>
                                      </p:cBhvr>
                                      <p:tavLst>
                                        <p:tav tm="0">
                                          <p:val>
                                            <p:strVal val="#ppt_x"/>
                                          </p:val>
                                        </p:tav>
                                        <p:tav tm="100000">
                                          <p:val>
                                            <p:strVal val="#ppt_x"/>
                                          </p:val>
                                        </p:tav>
                                      </p:tavLst>
                                    </p:anim>
                                    <p:anim calcmode="lin" valueType="num">
                                      <p:cBhvr>
                                        <p:cTn id="16" dur="750" fill="hold"/>
                                        <p:tgtEl>
                                          <p:spTgt spid="12291"/>
                                        </p:tgtEl>
                                        <p:attrNameLst>
                                          <p:attrName>ppt_y</p:attrName>
                                        </p:attrNameLst>
                                      </p:cBhvr>
                                      <p:tavLst>
                                        <p:tav tm="0">
                                          <p:val>
                                            <p:strVal val="1+#ppt_h/2"/>
                                          </p:val>
                                        </p:tav>
                                        <p:tav tm="100000">
                                          <p:val>
                                            <p:strVal val="#ppt_y"/>
                                          </p:val>
                                        </p:tav>
                                      </p:tavLst>
                                    </p:anim>
                                  </p:childTnLst>
                                </p:cTn>
                              </p:par>
                              <p:par>
                                <p:cTn id="17" presetID="2" presetClass="entr" presetSubtype="4" accel="44000" fill="hold" nodeType="withEffect">
                                  <p:stCondLst>
                                    <p:cond delay="1400"/>
                                  </p:stCondLst>
                                  <p:childTnLst>
                                    <p:set>
                                      <p:cBhvr>
                                        <p:cTn id="18" dur="1" fill="hold">
                                          <p:stCondLst>
                                            <p:cond delay="0"/>
                                          </p:stCondLst>
                                        </p:cTn>
                                        <p:tgtEl>
                                          <p:spTgt spid="12318"/>
                                        </p:tgtEl>
                                        <p:attrNameLst>
                                          <p:attrName>style.visibility</p:attrName>
                                        </p:attrNameLst>
                                      </p:cBhvr>
                                      <p:to>
                                        <p:strVal val="visible"/>
                                      </p:to>
                                    </p:set>
                                    <p:anim calcmode="lin" valueType="num">
                                      <p:cBhvr>
                                        <p:cTn id="19" dur="750" fill="hold"/>
                                        <p:tgtEl>
                                          <p:spTgt spid="12318"/>
                                        </p:tgtEl>
                                        <p:attrNameLst>
                                          <p:attrName>ppt_x</p:attrName>
                                        </p:attrNameLst>
                                      </p:cBhvr>
                                      <p:tavLst>
                                        <p:tav tm="0">
                                          <p:val>
                                            <p:strVal val="#ppt_x"/>
                                          </p:val>
                                        </p:tav>
                                        <p:tav tm="100000">
                                          <p:val>
                                            <p:strVal val="#ppt_x"/>
                                          </p:val>
                                        </p:tav>
                                      </p:tavLst>
                                    </p:anim>
                                    <p:anim calcmode="lin" valueType="num">
                                      <p:cBhvr>
                                        <p:cTn id="20" dur="750" fill="hold"/>
                                        <p:tgtEl>
                                          <p:spTgt spid="12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0"/>
          <p:cNvSpPr/>
          <p:nvPr/>
        </p:nvSpPr>
        <p:spPr bwMode="auto">
          <a:xfrm>
            <a:off x="8043333" y="1361017"/>
            <a:ext cx="59267" cy="33867"/>
          </a:xfrm>
          <a:custGeom>
            <a:avLst/>
            <a:gdLst>
              <a:gd name="T0" fmla="*/ 23707 w 15"/>
              <a:gd name="T1" fmla="*/ 0 h 8"/>
              <a:gd name="T2" fmla="*/ 26670 w 15"/>
              <a:gd name="T3" fmla="*/ 3175 h 8"/>
              <a:gd name="T4" fmla="*/ 35560 w 15"/>
              <a:gd name="T5" fmla="*/ 22225 h 8"/>
              <a:gd name="T6" fmla="*/ 14817 w 15"/>
              <a:gd name="T7" fmla="*/ 12700 h 8"/>
              <a:gd name="T8" fmla="*/ 23707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43" name="Freeform 11"/>
          <p:cNvSpPr/>
          <p:nvPr/>
        </p:nvSpPr>
        <p:spPr bwMode="auto">
          <a:xfrm>
            <a:off x="8932334" y="1361018"/>
            <a:ext cx="122767" cy="61383"/>
          </a:xfrm>
          <a:custGeom>
            <a:avLst/>
            <a:gdLst>
              <a:gd name="T0" fmla="*/ 88900 w 29"/>
              <a:gd name="T1" fmla="*/ 33760 h 15"/>
              <a:gd name="T2" fmla="*/ 53975 w 29"/>
              <a:gd name="T3" fmla="*/ 42968 h 15"/>
              <a:gd name="T4" fmla="*/ 9525 w 29"/>
              <a:gd name="T5" fmla="*/ 42968 h 15"/>
              <a:gd name="T6" fmla="*/ 0 w 29"/>
              <a:gd name="T7" fmla="*/ 33760 h 15"/>
              <a:gd name="T8" fmla="*/ 69850 w 29"/>
              <a:gd name="T9" fmla="*/ 0 h 15"/>
              <a:gd name="T10" fmla="*/ 85725 w 29"/>
              <a:gd name="T11" fmla="*/ 9207 h 15"/>
              <a:gd name="T12" fmla="*/ 76200 w 29"/>
              <a:gd name="T13" fmla="*/ 12277 h 15"/>
              <a:gd name="T14" fmla="*/ 88900 w 29"/>
              <a:gd name="T15" fmla="*/ 33760 h 15"/>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5"/>
              <a:gd name="T26" fmla="*/ 29 w 2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44" name="Freeform 12"/>
          <p:cNvSpPr/>
          <p:nvPr/>
        </p:nvSpPr>
        <p:spPr bwMode="auto">
          <a:xfrm>
            <a:off x="8231718" y="1363133"/>
            <a:ext cx="63500" cy="35984"/>
          </a:xfrm>
          <a:custGeom>
            <a:avLst/>
            <a:gdLst>
              <a:gd name="T0" fmla="*/ 47625 w 15"/>
              <a:gd name="T1" fmla="*/ 5997 h 9"/>
              <a:gd name="T2" fmla="*/ 44450 w 15"/>
              <a:gd name="T3" fmla="*/ 20991 h 9"/>
              <a:gd name="T4" fmla="*/ 25400 w 15"/>
              <a:gd name="T5" fmla="*/ 26988 h 9"/>
              <a:gd name="T6" fmla="*/ 3175 w 15"/>
              <a:gd name="T7" fmla="*/ 11995 h 9"/>
              <a:gd name="T8" fmla="*/ 28575 w 15"/>
              <a:gd name="T9" fmla="*/ 11995 h 9"/>
              <a:gd name="T10" fmla="*/ 47625 w 15"/>
              <a:gd name="T11" fmla="*/ 5997 h 9"/>
              <a:gd name="T12" fmla="*/ 0 60000 65536"/>
              <a:gd name="T13" fmla="*/ 0 60000 65536"/>
              <a:gd name="T14" fmla="*/ 0 60000 65536"/>
              <a:gd name="T15" fmla="*/ 0 60000 65536"/>
              <a:gd name="T16" fmla="*/ 0 60000 65536"/>
              <a:gd name="T17" fmla="*/ 0 60000 65536"/>
              <a:gd name="T18" fmla="*/ 0 w 15"/>
              <a:gd name="T19" fmla="*/ 0 h 9"/>
              <a:gd name="T20" fmla="*/ 15 w 15"/>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45" name="Freeform 13"/>
          <p:cNvSpPr/>
          <p:nvPr/>
        </p:nvSpPr>
        <p:spPr bwMode="auto">
          <a:xfrm>
            <a:off x="7859185" y="1382184"/>
            <a:ext cx="78316" cy="40216"/>
          </a:xfrm>
          <a:custGeom>
            <a:avLst/>
            <a:gdLst>
              <a:gd name="T0" fmla="*/ 55646 w 19"/>
              <a:gd name="T1" fmla="*/ 0 h 10"/>
              <a:gd name="T2" fmla="*/ 46371 w 19"/>
              <a:gd name="T3" fmla="*/ 15081 h 10"/>
              <a:gd name="T4" fmla="*/ 34006 w 19"/>
              <a:gd name="T5" fmla="*/ 27146 h 10"/>
              <a:gd name="T6" fmla="*/ 24731 w 19"/>
              <a:gd name="T7" fmla="*/ 18097 h 10"/>
              <a:gd name="T8" fmla="*/ 12366 w 19"/>
              <a:gd name="T9" fmla="*/ 21113 h 10"/>
              <a:gd name="T10" fmla="*/ 3091 w 19"/>
              <a:gd name="T11" fmla="*/ 15081 h 10"/>
              <a:gd name="T12" fmla="*/ 24731 w 19"/>
              <a:gd name="T13" fmla="*/ 9049 h 10"/>
              <a:gd name="T14" fmla="*/ 24731 w 19"/>
              <a:gd name="T15" fmla="*/ 6032 h 10"/>
              <a:gd name="T16" fmla="*/ 55646 w 1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0"/>
              <a:gd name="T29" fmla="*/ 19 w 1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46" name="Freeform 14"/>
          <p:cNvSpPr/>
          <p:nvPr/>
        </p:nvSpPr>
        <p:spPr bwMode="auto">
          <a:xfrm>
            <a:off x="8161867" y="1382185"/>
            <a:ext cx="63500" cy="19049"/>
          </a:xfrm>
          <a:custGeom>
            <a:avLst/>
            <a:gdLst>
              <a:gd name="T0" fmla="*/ 44450 w 15"/>
              <a:gd name="T1" fmla="*/ 14287 h 5"/>
              <a:gd name="T2" fmla="*/ 9525 w 15"/>
              <a:gd name="T3" fmla="*/ 14287 h 5"/>
              <a:gd name="T4" fmla="*/ 22225 w 15"/>
              <a:gd name="T5" fmla="*/ 0 h 5"/>
              <a:gd name="T6" fmla="*/ 44450 w 15"/>
              <a:gd name="T7" fmla="*/ 14287 h 5"/>
              <a:gd name="T8" fmla="*/ 0 60000 65536"/>
              <a:gd name="T9" fmla="*/ 0 60000 65536"/>
              <a:gd name="T10" fmla="*/ 0 60000 65536"/>
              <a:gd name="T11" fmla="*/ 0 60000 65536"/>
              <a:gd name="T12" fmla="*/ 0 w 15"/>
              <a:gd name="T13" fmla="*/ 0 h 5"/>
              <a:gd name="T14" fmla="*/ 15 w 15"/>
              <a:gd name="T15" fmla="*/ 5 h 5"/>
            </a:gdLst>
            <a:ahLst/>
            <a:cxnLst>
              <a:cxn ang="T8">
                <a:pos x="T0" y="T1"/>
              </a:cxn>
              <a:cxn ang="T9">
                <a:pos x="T2" y="T3"/>
              </a:cxn>
              <a:cxn ang="T10">
                <a:pos x="T4" y="T5"/>
              </a:cxn>
              <a:cxn ang="T11">
                <a:pos x="T6" y="T7"/>
              </a:cxn>
            </a:cxnLst>
            <a:rect l="T12" t="T13" r="T14" b="T15"/>
            <a:pathLst>
              <a:path w="15" h="5">
                <a:moveTo>
                  <a:pt x="14" y="5"/>
                </a:moveTo>
                <a:cubicBezTo>
                  <a:pt x="3" y="5"/>
                  <a:pt x="3" y="5"/>
                  <a:pt x="3" y="5"/>
                </a:cubicBezTo>
                <a:cubicBezTo>
                  <a:pt x="0" y="0"/>
                  <a:pt x="7" y="4"/>
                  <a:pt x="7" y="0"/>
                </a:cubicBezTo>
                <a:cubicBezTo>
                  <a:pt x="8" y="3"/>
                  <a:pt x="15" y="0"/>
                  <a:pt x="14" y="5"/>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47" name="Freeform 15"/>
          <p:cNvSpPr/>
          <p:nvPr/>
        </p:nvSpPr>
        <p:spPr bwMode="auto">
          <a:xfrm>
            <a:off x="8075084" y="1407585"/>
            <a:ext cx="74083" cy="27516"/>
          </a:xfrm>
          <a:custGeom>
            <a:avLst/>
            <a:gdLst>
              <a:gd name="T0" fmla="*/ 37041 w 18"/>
              <a:gd name="T1" fmla="*/ 0 h 7"/>
              <a:gd name="T2" fmla="*/ 37041 w 18"/>
              <a:gd name="T3" fmla="*/ 17689 h 7"/>
              <a:gd name="T4" fmla="*/ 0 w 18"/>
              <a:gd name="T5" fmla="*/ 11793 h 7"/>
              <a:gd name="T6" fmla="*/ 37041 w 18"/>
              <a:gd name="T7" fmla="*/ 0 h 7"/>
              <a:gd name="T8" fmla="*/ 0 60000 65536"/>
              <a:gd name="T9" fmla="*/ 0 60000 65536"/>
              <a:gd name="T10" fmla="*/ 0 60000 65536"/>
              <a:gd name="T11" fmla="*/ 0 60000 65536"/>
              <a:gd name="T12" fmla="*/ 0 w 18"/>
              <a:gd name="T13" fmla="*/ 0 h 7"/>
              <a:gd name="T14" fmla="*/ 18 w 18"/>
              <a:gd name="T15" fmla="*/ 7 h 7"/>
            </a:gdLst>
            <a:ahLst/>
            <a:cxnLst>
              <a:cxn ang="T8">
                <a:pos x="T0" y="T1"/>
              </a:cxn>
              <a:cxn ang="T9">
                <a:pos x="T2" y="T3"/>
              </a:cxn>
              <a:cxn ang="T10">
                <a:pos x="T4" y="T5"/>
              </a:cxn>
              <a:cxn ang="T11">
                <a:pos x="T6" y="T7"/>
              </a:cxn>
            </a:cxnLst>
            <a:rect l="T12" t="T13" r="T14" b="T15"/>
            <a:pathLst>
              <a:path w="18" h="7">
                <a:moveTo>
                  <a:pt x="12" y="0"/>
                </a:moveTo>
                <a:cubicBezTo>
                  <a:pt x="18" y="2"/>
                  <a:pt x="12" y="2"/>
                  <a:pt x="12" y="6"/>
                </a:cubicBezTo>
                <a:cubicBezTo>
                  <a:pt x="8" y="5"/>
                  <a:pt x="2" y="7"/>
                  <a:pt x="0" y="4"/>
                </a:cubicBezTo>
                <a:cubicBezTo>
                  <a:pt x="2" y="1"/>
                  <a:pt x="10" y="3"/>
                  <a:pt x="12"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48" name="Freeform 16"/>
          <p:cNvSpPr/>
          <p:nvPr/>
        </p:nvSpPr>
        <p:spPr bwMode="auto">
          <a:xfrm>
            <a:off x="4349751" y="1430867"/>
            <a:ext cx="33867" cy="21167"/>
          </a:xfrm>
          <a:custGeom>
            <a:avLst/>
            <a:gdLst>
              <a:gd name="T0" fmla="*/ 0 w 8"/>
              <a:gd name="T1" fmla="*/ 0 h 5"/>
              <a:gd name="T2" fmla="*/ 25400 w 8"/>
              <a:gd name="T3" fmla="*/ 15875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cubicBezTo>
                  <a:pt x="5" y="0"/>
                  <a:pt x="8" y="0"/>
                  <a:pt x="8" y="5"/>
                </a:cubicBezTo>
                <a:cubicBezTo>
                  <a:pt x="5" y="3"/>
                  <a:pt x="0" y="4"/>
                  <a:pt x="0"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49" name="Freeform 17"/>
          <p:cNvSpPr/>
          <p:nvPr/>
        </p:nvSpPr>
        <p:spPr bwMode="auto">
          <a:xfrm>
            <a:off x="8976785" y="1426634"/>
            <a:ext cx="137583" cy="67733"/>
          </a:xfrm>
          <a:custGeom>
            <a:avLst/>
            <a:gdLst>
              <a:gd name="T0" fmla="*/ 90679 w 33"/>
              <a:gd name="T1" fmla="*/ 9525 h 16"/>
              <a:gd name="T2" fmla="*/ 100060 w 33"/>
              <a:gd name="T3" fmla="*/ 31750 h 16"/>
              <a:gd name="T4" fmla="*/ 56284 w 33"/>
              <a:gd name="T5" fmla="*/ 47625 h 16"/>
              <a:gd name="T6" fmla="*/ 46903 w 33"/>
              <a:gd name="T7" fmla="*/ 41275 h 16"/>
              <a:gd name="T8" fmla="*/ 31269 w 33"/>
              <a:gd name="T9" fmla="*/ 41275 h 16"/>
              <a:gd name="T10" fmla="*/ 31269 w 33"/>
              <a:gd name="T11" fmla="*/ 31750 h 16"/>
              <a:gd name="T12" fmla="*/ 15634 w 33"/>
              <a:gd name="T13" fmla="*/ 38100 h 16"/>
              <a:gd name="T14" fmla="*/ 21888 w 33"/>
              <a:gd name="T15" fmla="*/ 28575 h 16"/>
              <a:gd name="T16" fmla="*/ 3127 w 33"/>
              <a:gd name="T17" fmla="*/ 25400 h 16"/>
              <a:gd name="T18" fmla="*/ 12508 w 33"/>
              <a:gd name="T19" fmla="*/ 15875 h 16"/>
              <a:gd name="T20" fmla="*/ 25015 w 33"/>
              <a:gd name="T21" fmla="*/ 6350 h 16"/>
              <a:gd name="T22" fmla="*/ 65664 w 33"/>
              <a:gd name="T23" fmla="*/ 3175 h 16"/>
              <a:gd name="T24" fmla="*/ 65664 w 33"/>
              <a:gd name="T25" fmla="*/ 9525 h 16"/>
              <a:gd name="T26" fmla="*/ 90679 w 33"/>
              <a:gd name="T27" fmla="*/ 9525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6"/>
              <a:gd name="T44" fmla="*/ 33 w 33"/>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50" name="Freeform 18"/>
          <p:cNvSpPr/>
          <p:nvPr/>
        </p:nvSpPr>
        <p:spPr bwMode="auto">
          <a:xfrm>
            <a:off x="8919634" y="1426634"/>
            <a:ext cx="57151" cy="38100"/>
          </a:xfrm>
          <a:custGeom>
            <a:avLst/>
            <a:gdLst>
              <a:gd name="T0" fmla="*/ 42863 w 13"/>
              <a:gd name="T1" fmla="*/ 15875 h 9"/>
              <a:gd name="T2" fmla="*/ 29674 w 13"/>
              <a:gd name="T3" fmla="*/ 15875 h 9"/>
              <a:gd name="T4" fmla="*/ 23080 w 13"/>
              <a:gd name="T5" fmla="*/ 25400 h 9"/>
              <a:gd name="T6" fmla="*/ 0 w 13"/>
              <a:gd name="T7" fmla="*/ 15875 h 9"/>
              <a:gd name="T8" fmla="*/ 42863 w 13"/>
              <a:gd name="T9" fmla="*/ 15875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51" name="Freeform 19"/>
          <p:cNvSpPr/>
          <p:nvPr/>
        </p:nvSpPr>
        <p:spPr bwMode="auto">
          <a:xfrm>
            <a:off x="4226985" y="1468967"/>
            <a:ext cx="139700" cy="76200"/>
          </a:xfrm>
          <a:custGeom>
            <a:avLst/>
            <a:gdLst>
              <a:gd name="T0" fmla="*/ 76200 w 33"/>
              <a:gd name="T1" fmla="*/ 15875 h 18"/>
              <a:gd name="T2" fmla="*/ 88900 w 33"/>
              <a:gd name="T3" fmla="*/ 31750 h 18"/>
              <a:gd name="T4" fmla="*/ 101600 w 33"/>
              <a:gd name="T5" fmla="*/ 53975 h 18"/>
              <a:gd name="T6" fmla="*/ 88900 w 33"/>
              <a:gd name="T7" fmla="*/ 53975 h 18"/>
              <a:gd name="T8" fmla="*/ 88900 w 33"/>
              <a:gd name="T9" fmla="*/ 47625 h 18"/>
              <a:gd name="T10" fmla="*/ 79375 w 33"/>
              <a:gd name="T11" fmla="*/ 41275 h 18"/>
              <a:gd name="T12" fmla="*/ 22225 w 33"/>
              <a:gd name="T13" fmla="*/ 38100 h 18"/>
              <a:gd name="T14" fmla="*/ 34925 w 33"/>
              <a:gd name="T15" fmla="*/ 28575 h 18"/>
              <a:gd name="T16" fmla="*/ 25400 w 33"/>
              <a:gd name="T17" fmla="*/ 19050 h 18"/>
              <a:gd name="T18" fmla="*/ 0 w 33"/>
              <a:gd name="T19" fmla="*/ 6350 h 18"/>
              <a:gd name="T20" fmla="*/ 34925 w 33"/>
              <a:gd name="T21" fmla="*/ 6350 h 18"/>
              <a:gd name="T22" fmla="*/ 44450 w 33"/>
              <a:gd name="T23" fmla="*/ 15875 h 18"/>
              <a:gd name="T24" fmla="*/ 63500 w 33"/>
              <a:gd name="T25" fmla="*/ 15875 h 18"/>
              <a:gd name="T26" fmla="*/ 76200 w 33"/>
              <a:gd name="T27" fmla="*/ 15875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8"/>
              <a:gd name="T44" fmla="*/ 33 w 33"/>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52" name="Freeform 20"/>
          <p:cNvSpPr/>
          <p:nvPr/>
        </p:nvSpPr>
        <p:spPr bwMode="auto">
          <a:xfrm>
            <a:off x="9116485" y="1468967"/>
            <a:ext cx="139700" cy="71967"/>
          </a:xfrm>
          <a:custGeom>
            <a:avLst/>
            <a:gdLst>
              <a:gd name="T0" fmla="*/ 41275 w 33"/>
              <a:gd name="T1" fmla="*/ 0 h 17"/>
              <a:gd name="T2" fmla="*/ 60325 w 33"/>
              <a:gd name="T3" fmla="*/ 15875 h 17"/>
              <a:gd name="T4" fmla="*/ 63500 w 33"/>
              <a:gd name="T5" fmla="*/ 6350 h 17"/>
              <a:gd name="T6" fmla="*/ 73025 w 33"/>
              <a:gd name="T7" fmla="*/ 15875 h 17"/>
              <a:gd name="T8" fmla="*/ 82550 w 33"/>
              <a:gd name="T9" fmla="*/ 15875 h 17"/>
              <a:gd name="T10" fmla="*/ 82550 w 33"/>
              <a:gd name="T11" fmla="*/ 19050 h 17"/>
              <a:gd name="T12" fmla="*/ 101600 w 33"/>
              <a:gd name="T13" fmla="*/ 22225 h 17"/>
              <a:gd name="T14" fmla="*/ 69850 w 33"/>
              <a:gd name="T15" fmla="*/ 31750 h 17"/>
              <a:gd name="T16" fmla="*/ 63500 w 33"/>
              <a:gd name="T17" fmla="*/ 41275 h 17"/>
              <a:gd name="T18" fmla="*/ 25400 w 33"/>
              <a:gd name="T19" fmla="*/ 41275 h 17"/>
              <a:gd name="T20" fmla="*/ 19050 w 33"/>
              <a:gd name="T21" fmla="*/ 50800 h 17"/>
              <a:gd name="T22" fmla="*/ 3175 w 33"/>
              <a:gd name="T23" fmla="*/ 47625 h 17"/>
              <a:gd name="T24" fmla="*/ 3175 w 33"/>
              <a:gd name="T25" fmla="*/ 31750 h 17"/>
              <a:gd name="T26" fmla="*/ 12700 w 33"/>
              <a:gd name="T27" fmla="*/ 31750 h 17"/>
              <a:gd name="T28" fmla="*/ 15875 w 33"/>
              <a:gd name="T29" fmla="*/ 19050 h 17"/>
              <a:gd name="T30" fmla="*/ 25400 w 33"/>
              <a:gd name="T31" fmla="*/ 19050 h 17"/>
              <a:gd name="T32" fmla="*/ 41275 w 33"/>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7"/>
              <a:gd name="T53" fmla="*/ 33 w 33"/>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53" name="Freeform 21"/>
          <p:cNvSpPr/>
          <p:nvPr/>
        </p:nvSpPr>
        <p:spPr bwMode="auto">
          <a:xfrm>
            <a:off x="3985685" y="1521885"/>
            <a:ext cx="27516" cy="38100"/>
          </a:xfrm>
          <a:custGeom>
            <a:avLst/>
            <a:gdLst>
              <a:gd name="T0" fmla="*/ 20637 w 6"/>
              <a:gd name="T1" fmla="*/ 14288 h 10"/>
              <a:gd name="T2" fmla="*/ 20637 w 6"/>
              <a:gd name="T3" fmla="*/ 14288 h 10"/>
              <a:gd name="T4" fmla="*/ 0 60000 65536"/>
              <a:gd name="T5" fmla="*/ 0 60000 65536"/>
              <a:gd name="T6" fmla="*/ 0 w 6"/>
              <a:gd name="T7" fmla="*/ 0 h 10"/>
              <a:gd name="T8" fmla="*/ 6 w 6"/>
              <a:gd name="T9" fmla="*/ 10 h 10"/>
            </a:gdLst>
            <a:ahLst/>
            <a:cxnLst>
              <a:cxn ang="T4">
                <a:pos x="T0" y="T1"/>
              </a:cxn>
              <a:cxn ang="T5">
                <a:pos x="T2" y="T3"/>
              </a:cxn>
            </a:cxnLst>
            <a:rect l="T6" t="T7" r="T8" b="T9"/>
            <a:pathLst>
              <a:path w="6" h="10">
                <a:moveTo>
                  <a:pt x="6" y="5"/>
                </a:moveTo>
                <a:cubicBezTo>
                  <a:pt x="3" y="10"/>
                  <a:pt x="0" y="0"/>
                  <a:pt x="6" y="5"/>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54" name="Freeform 22"/>
          <p:cNvSpPr/>
          <p:nvPr/>
        </p:nvSpPr>
        <p:spPr bwMode="auto">
          <a:xfrm>
            <a:off x="4040717" y="1526118"/>
            <a:ext cx="76200" cy="46567"/>
          </a:xfrm>
          <a:custGeom>
            <a:avLst/>
            <a:gdLst>
              <a:gd name="T0" fmla="*/ 53975 w 18"/>
              <a:gd name="T1" fmla="*/ 9525 h 11"/>
              <a:gd name="T2" fmla="*/ 12700 w 18"/>
              <a:gd name="T3" fmla="*/ 31750 h 11"/>
              <a:gd name="T4" fmla="*/ 0 w 18"/>
              <a:gd name="T5" fmla="*/ 19050 h 11"/>
              <a:gd name="T6" fmla="*/ 28575 w 18"/>
              <a:gd name="T7" fmla="*/ 9525 h 11"/>
              <a:gd name="T8" fmla="*/ 53975 w 18"/>
              <a:gd name="T9" fmla="*/ 9525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55" name="Freeform 23"/>
          <p:cNvSpPr/>
          <p:nvPr/>
        </p:nvSpPr>
        <p:spPr bwMode="auto">
          <a:xfrm>
            <a:off x="4457700" y="1536700"/>
            <a:ext cx="67733" cy="33867"/>
          </a:xfrm>
          <a:custGeom>
            <a:avLst/>
            <a:gdLst>
              <a:gd name="T0" fmla="*/ 44450 w 16"/>
              <a:gd name="T1" fmla="*/ 9525 h 8"/>
              <a:gd name="T2" fmla="*/ 44450 w 16"/>
              <a:gd name="T3" fmla="*/ 15875 h 8"/>
              <a:gd name="T4" fmla="*/ 31750 w 16"/>
              <a:gd name="T5" fmla="*/ 22225 h 8"/>
              <a:gd name="T6" fmla="*/ 25400 w 16"/>
              <a:gd name="T7" fmla="*/ 25400 h 8"/>
              <a:gd name="T8" fmla="*/ 12700 w 16"/>
              <a:gd name="T9" fmla="*/ 22225 h 8"/>
              <a:gd name="T10" fmla="*/ 9525 w 16"/>
              <a:gd name="T11" fmla="*/ 25400 h 8"/>
              <a:gd name="T12" fmla="*/ 3175 w 16"/>
              <a:gd name="T13" fmla="*/ 22225 h 8"/>
              <a:gd name="T14" fmla="*/ 44450 w 16"/>
              <a:gd name="T15" fmla="*/ 9525 h 8"/>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8"/>
              <a:gd name="T26" fmla="*/ 16 w 1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56" name="Freeform 24"/>
          <p:cNvSpPr/>
          <p:nvPr/>
        </p:nvSpPr>
        <p:spPr bwMode="auto">
          <a:xfrm>
            <a:off x="4212167" y="1551518"/>
            <a:ext cx="38100" cy="21167"/>
          </a:xfrm>
          <a:custGeom>
            <a:avLst/>
            <a:gdLst>
              <a:gd name="T0" fmla="*/ 0 w 9"/>
              <a:gd name="T1" fmla="*/ 9525 h 5"/>
              <a:gd name="T2" fmla="*/ 22225 w 9"/>
              <a:gd name="T3" fmla="*/ 12700 h 5"/>
              <a:gd name="T4" fmla="*/ 0 w 9"/>
              <a:gd name="T5" fmla="*/ 9525 h 5"/>
              <a:gd name="T6" fmla="*/ 0 60000 65536"/>
              <a:gd name="T7" fmla="*/ 0 60000 65536"/>
              <a:gd name="T8" fmla="*/ 0 60000 65536"/>
              <a:gd name="T9" fmla="*/ 0 w 9"/>
              <a:gd name="T10" fmla="*/ 0 h 5"/>
              <a:gd name="T11" fmla="*/ 9 w 9"/>
              <a:gd name="T12" fmla="*/ 5 h 5"/>
            </a:gdLst>
            <a:ahLst/>
            <a:cxnLst>
              <a:cxn ang="T6">
                <a:pos x="T0" y="T1"/>
              </a:cxn>
              <a:cxn ang="T7">
                <a:pos x="T2" y="T3"/>
              </a:cxn>
              <a:cxn ang="T8">
                <a:pos x="T4" y="T5"/>
              </a:cxn>
            </a:cxnLst>
            <a:rect l="T9" t="T10" r="T11" b="T12"/>
            <a:pathLst>
              <a:path w="9" h="5">
                <a:moveTo>
                  <a:pt x="0" y="3"/>
                </a:moveTo>
                <a:cubicBezTo>
                  <a:pt x="0" y="1"/>
                  <a:pt x="9" y="0"/>
                  <a:pt x="7" y="4"/>
                </a:cubicBezTo>
                <a:cubicBezTo>
                  <a:pt x="4" y="3"/>
                  <a:pt x="4" y="5"/>
                  <a:pt x="0" y="3"/>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57" name="Freeform 25"/>
          <p:cNvSpPr/>
          <p:nvPr/>
        </p:nvSpPr>
        <p:spPr bwMode="auto">
          <a:xfrm>
            <a:off x="4580467" y="1557867"/>
            <a:ext cx="21167" cy="21167"/>
          </a:xfrm>
          <a:custGeom>
            <a:avLst/>
            <a:gdLst>
              <a:gd name="T0" fmla="*/ 0 w 5"/>
              <a:gd name="T1" fmla="*/ 0 h 5"/>
              <a:gd name="T2" fmla="*/ 12700 w 5"/>
              <a:gd name="T3" fmla="*/ 15875 h 5"/>
              <a:gd name="T4" fmla="*/ 0 w 5"/>
              <a:gd name="T5" fmla="*/ 15875 h 5"/>
              <a:gd name="T6" fmla="*/ 0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0"/>
                </a:moveTo>
                <a:cubicBezTo>
                  <a:pt x="3" y="0"/>
                  <a:pt x="5" y="2"/>
                  <a:pt x="4" y="5"/>
                </a:cubicBezTo>
                <a:cubicBezTo>
                  <a:pt x="0" y="5"/>
                  <a:pt x="0" y="5"/>
                  <a:pt x="0" y="5"/>
                </a:cubicBezTo>
                <a:lnTo>
                  <a:pt x="0" y="0"/>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58" name="Freeform 26"/>
          <p:cNvSpPr/>
          <p:nvPr/>
        </p:nvSpPr>
        <p:spPr bwMode="auto">
          <a:xfrm>
            <a:off x="4421717" y="1589617"/>
            <a:ext cx="414867" cy="127000"/>
          </a:xfrm>
          <a:custGeom>
            <a:avLst/>
            <a:gdLst>
              <a:gd name="T0" fmla="*/ 311150 w 100"/>
              <a:gd name="T1" fmla="*/ 50800 h 30"/>
              <a:gd name="T2" fmla="*/ 311150 w 100"/>
              <a:gd name="T3" fmla="*/ 73025 h 30"/>
              <a:gd name="T4" fmla="*/ 298704 w 100"/>
              <a:gd name="T5" fmla="*/ 82550 h 30"/>
              <a:gd name="T6" fmla="*/ 245809 w 100"/>
              <a:gd name="T7" fmla="*/ 82550 h 30"/>
              <a:gd name="T8" fmla="*/ 227140 w 100"/>
              <a:gd name="T9" fmla="*/ 92075 h 30"/>
              <a:gd name="T10" fmla="*/ 214694 w 100"/>
              <a:gd name="T11" fmla="*/ 88900 h 30"/>
              <a:gd name="T12" fmla="*/ 211582 w 100"/>
              <a:gd name="T13" fmla="*/ 92075 h 30"/>
              <a:gd name="T14" fmla="*/ 192913 w 100"/>
              <a:gd name="T15" fmla="*/ 92075 h 30"/>
              <a:gd name="T16" fmla="*/ 192913 w 100"/>
              <a:gd name="T17" fmla="*/ 88900 h 30"/>
              <a:gd name="T18" fmla="*/ 183579 w 100"/>
              <a:gd name="T19" fmla="*/ 92075 h 30"/>
              <a:gd name="T20" fmla="*/ 168021 w 100"/>
              <a:gd name="T21" fmla="*/ 82550 h 30"/>
              <a:gd name="T22" fmla="*/ 102680 w 100"/>
              <a:gd name="T23" fmla="*/ 82550 h 30"/>
              <a:gd name="T24" fmla="*/ 105791 w 100"/>
              <a:gd name="T25" fmla="*/ 73025 h 30"/>
              <a:gd name="T26" fmla="*/ 96457 w 100"/>
              <a:gd name="T27" fmla="*/ 69850 h 30"/>
              <a:gd name="T28" fmla="*/ 87122 w 100"/>
              <a:gd name="T29" fmla="*/ 50800 h 30"/>
              <a:gd name="T30" fmla="*/ 96457 w 100"/>
              <a:gd name="T31" fmla="*/ 44450 h 30"/>
              <a:gd name="T32" fmla="*/ 87122 w 100"/>
              <a:gd name="T33" fmla="*/ 25400 h 30"/>
              <a:gd name="T34" fmla="*/ 49784 w 100"/>
              <a:gd name="T35" fmla="*/ 28575 h 30"/>
              <a:gd name="T36" fmla="*/ 40450 w 100"/>
              <a:gd name="T37" fmla="*/ 22225 h 30"/>
              <a:gd name="T38" fmla="*/ 31115 w 100"/>
              <a:gd name="T39" fmla="*/ 15875 h 30"/>
              <a:gd name="T40" fmla="*/ 15558 w 100"/>
              <a:gd name="T41" fmla="*/ 22225 h 30"/>
              <a:gd name="T42" fmla="*/ 6223 w 100"/>
              <a:gd name="T43" fmla="*/ 3175 h 30"/>
              <a:gd name="T44" fmla="*/ 52896 w 100"/>
              <a:gd name="T45" fmla="*/ 0 h 30"/>
              <a:gd name="T46" fmla="*/ 62230 w 100"/>
              <a:gd name="T47" fmla="*/ 3175 h 30"/>
              <a:gd name="T48" fmla="*/ 62230 w 100"/>
              <a:gd name="T49" fmla="*/ 12700 h 30"/>
              <a:gd name="T50" fmla="*/ 74676 w 100"/>
              <a:gd name="T51" fmla="*/ 22225 h 30"/>
              <a:gd name="T52" fmla="*/ 115126 w 100"/>
              <a:gd name="T53" fmla="*/ 22225 h 30"/>
              <a:gd name="T54" fmla="*/ 115126 w 100"/>
              <a:gd name="T55" fmla="*/ 44450 h 30"/>
              <a:gd name="T56" fmla="*/ 146241 w 100"/>
              <a:gd name="T57" fmla="*/ 47625 h 30"/>
              <a:gd name="T58" fmla="*/ 146241 w 100"/>
              <a:gd name="T59" fmla="*/ 57150 h 30"/>
              <a:gd name="T60" fmla="*/ 152464 w 100"/>
              <a:gd name="T61" fmla="*/ 50800 h 30"/>
              <a:gd name="T62" fmla="*/ 205359 w 100"/>
              <a:gd name="T63" fmla="*/ 50800 h 30"/>
              <a:gd name="T64" fmla="*/ 214694 w 100"/>
              <a:gd name="T65" fmla="*/ 57150 h 30"/>
              <a:gd name="T66" fmla="*/ 227140 w 100"/>
              <a:gd name="T67" fmla="*/ 47625 h 30"/>
              <a:gd name="T68" fmla="*/ 239586 w 100"/>
              <a:gd name="T69" fmla="*/ 47625 h 30"/>
              <a:gd name="T70" fmla="*/ 311150 w 100"/>
              <a:gd name="T71" fmla="*/ 5080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
              <a:gd name="T109" fmla="*/ 0 h 30"/>
              <a:gd name="T110" fmla="*/ 100 w 10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59" name="Freeform 27"/>
          <p:cNvSpPr/>
          <p:nvPr/>
        </p:nvSpPr>
        <p:spPr bwMode="auto">
          <a:xfrm>
            <a:off x="7969251" y="1585384"/>
            <a:ext cx="419100" cy="304800"/>
          </a:xfrm>
          <a:custGeom>
            <a:avLst/>
            <a:gdLst>
              <a:gd name="T0" fmla="*/ 257747 w 100"/>
              <a:gd name="T1" fmla="*/ 6350 h 72"/>
              <a:gd name="T2" fmla="*/ 311182 w 100"/>
              <a:gd name="T3" fmla="*/ 3175 h 72"/>
              <a:gd name="T4" fmla="*/ 308039 w 100"/>
              <a:gd name="T5" fmla="*/ 25400 h 72"/>
              <a:gd name="T6" fmla="*/ 248317 w 100"/>
              <a:gd name="T7" fmla="*/ 31750 h 72"/>
              <a:gd name="T8" fmla="*/ 242030 w 100"/>
              <a:gd name="T9" fmla="*/ 41275 h 72"/>
              <a:gd name="T10" fmla="*/ 232601 w 100"/>
              <a:gd name="T11" fmla="*/ 41275 h 72"/>
              <a:gd name="T12" fmla="*/ 223171 w 100"/>
              <a:gd name="T13" fmla="*/ 50800 h 72"/>
              <a:gd name="T14" fmla="*/ 213741 w 100"/>
              <a:gd name="T15" fmla="*/ 47625 h 72"/>
              <a:gd name="T16" fmla="*/ 198025 w 100"/>
              <a:gd name="T17" fmla="*/ 50800 h 72"/>
              <a:gd name="T18" fmla="*/ 179165 w 100"/>
              <a:gd name="T19" fmla="*/ 53975 h 72"/>
              <a:gd name="T20" fmla="*/ 176022 w 100"/>
              <a:gd name="T21" fmla="*/ 63500 h 72"/>
              <a:gd name="T22" fmla="*/ 154019 w 100"/>
              <a:gd name="T23" fmla="*/ 76200 h 72"/>
              <a:gd name="T24" fmla="*/ 138303 w 100"/>
              <a:gd name="T25" fmla="*/ 85725 h 72"/>
              <a:gd name="T26" fmla="*/ 132017 w 100"/>
              <a:gd name="T27" fmla="*/ 95250 h 72"/>
              <a:gd name="T28" fmla="*/ 125730 w 100"/>
              <a:gd name="T29" fmla="*/ 104775 h 72"/>
              <a:gd name="T30" fmla="*/ 103727 w 100"/>
              <a:gd name="T31" fmla="*/ 114300 h 72"/>
              <a:gd name="T32" fmla="*/ 100584 w 100"/>
              <a:gd name="T33" fmla="*/ 117475 h 72"/>
              <a:gd name="T34" fmla="*/ 81725 w 100"/>
              <a:gd name="T35" fmla="*/ 127000 h 72"/>
              <a:gd name="T36" fmla="*/ 72295 w 100"/>
              <a:gd name="T37" fmla="*/ 142875 h 72"/>
              <a:gd name="T38" fmla="*/ 78581 w 100"/>
              <a:gd name="T39" fmla="*/ 171450 h 72"/>
              <a:gd name="T40" fmla="*/ 62865 w 100"/>
              <a:gd name="T41" fmla="*/ 180975 h 72"/>
              <a:gd name="T42" fmla="*/ 72295 w 100"/>
              <a:gd name="T43" fmla="*/ 196850 h 72"/>
              <a:gd name="T44" fmla="*/ 69152 w 100"/>
              <a:gd name="T45" fmla="*/ 203200 h 72"/>
              <a:gd name="T46" fmla="*/ 72295 w 100"/>
              <a:gd name="T47" fmla="*/ 206375 h 72"/>
              <a:gd name="T48" fmla="*/ 78581 w 100"/>
              <a:gd name="T49" fmla="*/ 203200 h 72"/>
              <a:gd name="T50" fmla="*/ 91154 w 100"/>
              <a:gd name="T51" fmla="*/ 209550 h 72"/>
              <a:gd name="T52" fmla="*/ 84868 w 100"/>
              <a:gd name="T53" fmla="*/ 228600 h 72"/>
              <a:gd name="T54" fmla="*/ 47149 w 100"/>
              <a:gd name="T55" fmla="*/ 228600 h 72"/>
              <a:gd name="T56" fmla="*/ 50292 w 100"/>
              <a:gd name="T57" fmla="*/ 219075 h 72"/>
              <a:gd name="T58" fmla="*/ 37719 w 100"/>
              <a:gd name="T59" fmla="*/ 215900 h 72"/>
              <a:gd name="T60" fmla="*/ 28289 w 100"/>
              <a:gd name="T61" fmla="*/ 206375 h 72"/>
              <a:gd name="T62" fmla="*/ 18860 w 100"/>
              <a:gd name="T63" fmla="*/ 206375 h 72"/>
              <a:gd name="T64" fmla="*/ 6287 w 100"/>
              <a:gd name="T65" fmla="*/ 206375 h 72"/>
              <a:gd name="T66" fmla="*/ 3143 w 100"/>
              <a:gd name="T67" fmla="*/ 174625 h 72"/>
              <a:gd name="T68" fmla="*/ 25146 w 100"/>
              <a:gd name="T69" fmla="*/ 165100 h 72"/>
              <a:gd name="T70" fmla="*/ 18860 w 100"/>
              <a:gd name="T71" fmla="*/ 161925 h 72"/>
              <a:gd name="T72" fmla="*/ 25146 w 100"/>
              <a:gd name="T73" fmla="*/ 152400 h 72"/>
              <a:gd name="T74" fmla="*/ 47149 w 100"/>
              <a:gd name="T75" fmla="*/ 142875 h 72"/>
              <a:gd name="T76" fmla="*/ 47149 w 100"/>
              <a:gd name="T77" fmla="*/ 127000 h 72"/>
              <a:gd name="T78" fmla="*/ 59722 w 100"/>
              <a:gd name="T79" fmla="*/ 120650 h 72"/>
              <a:gd name="T80" fmla="*/ 69152 w 100"/>
              <a:gd name="T81" fmla="*/ 107950 h 72"/>
              <a:gd name="T82" fmla="*/ 69152 w 100"/>
              <a:gd name="T83" fmla="*/ 85725 h 72"/>
              <a:gd name="T84" fmla="*/ 103727 w 100"/>
              <a:gd name="T85" fmla="*/ 73025 h 72"/>
              <a:gd name="T86" fmla="*/ 110014 w 100"/>
              <a:gd name="T87" fmla="*/ 63500 h 72"/>
              <a:gd name="T88" fmla="*/ 113157 w 100"/>
              <a:gd name="T89" fmla="*/ 69850 h 72"/>
              <a:gd name="T90" fmla="*/ 122587 w 100"/>
              <a:gd name="T91" fmla="*/ 60325 h 72"/>
              <a:gd name="T92" fmla="*/ 125730 w 100"/>
              <a:gd name="T93" fmla="*/ 50800 h 72"/>
              <a:gd name="T94" fmla="*/ 147733 w 100"/>
              <a:gd name="T95" fmla="*/ 47625 h 72"/>
              <a:gd name="T96" fmla="*/ 176022 w 100"/>
              <a:gd name="T97" fmla="*/ 41275 h 72"/>
              <a:gd name="T98" fmla="*/ 179165 w 100"/>
              <a:gd name="T99" fmla="*/ 38100 h 72"/>
              <a:gd name="T100" fmla="*/ 188595 w 100"/>
              <a:gd name="T101" fmla="*/ 41275 h 72"/>
              <a:gd name="T102" fmla="*/ 191738 w 100"/>
              <a:gd name="T103" fmla="*/ 31750 h 72"/>
              <a:gd name="T104" fmla="*/ 198025 w 100"/>
              <a:gd name="T105" fmla="*/ 31750 h 72"/>
              <a:gd name="T106" fmla="*/ 226314 w 100"/>
              <a:gd name="T107" fmla="*/ 28575 h 72"/>
              <a:gd name="T108" fmla="*/ 235744 w 100"/>
              <a:gd name="T109" fmla="*/ 25400 h 72"/>
              <a:gd name="T110" fmla="*/ 242030 w 100"/>
              <a:gd name="T111" fmla="*/ 19050 h 72"/>
              <a:gd name="T112" fmla="*/ 257747 w 100"/>
              <a:gd name="T113" fmla="*/ 6350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
              <a:gd name="T172" fmla="*/ 0 h 72"/>
              <a:gd name="T173" fmla="*/ 100 w 10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60" name="Freeform 28"/>
          <p:cNvSpPr/>
          <p:nvPr/>
        </p:nvSpPr>
        <p:spPr bwMode="auto">
          <a:xfrm>
            <a:off x="4313767" y="1604434"/>
            <a:ext cx="46567" cy="21167"/>
          </a:xfrm>
          <a:custGeom>
            <a:avLst/>
            <a:gdLst>
              <a:gd name="T0" fmla="*/ 25400 w 11"/>
              <a:gd name="T1" fmla="*/ 3175 h 5"/>
              <a:gd name="T2" fmla="*/ 34925 w 11"/>
              <a:gd name="T3" fmla="*/ 3175 h 5"/>
              <a:gd name="T4" fmla="*/ 25400 w 11"/>
              <a:gd name="T5" fmla="*/ 3175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8" y="1"/>
                </a:moveTo>
                <a:cubicBezTo>
                  <a:pt x="11" y="1"/>
                  <a:pt x="11" y="1"/>
                  <a:pt x="11" y="1"/>
                </a:cubicBezTo>
                <a:cubicBezTo>
                  <a:pt x="11" y="5"/>
                  <a:pt x="0" y="0"/>
                  <a:pt x="8" y="1"/>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61" name="Freeform 29"/>
          <p:cNvSpPr/>
          <p:nvPr/>
        </p:nvSpPr>
        <p:spPr bwMode="auto">
          <a:xfrm>
            <a:off x="10009718" y="1627717"/>
            <a:ext cx="129116" cy="101600"/>
          </a:xfrm>
          <a:custGeom>
            <a:avLst/>
            <a:gdLst>
              <a:gd name="T0" fmla="*/ 24990 w 31"/>
              <a:gd name="T1" fmla="*/ 0 h 24"/>
              <a:gd name="T2" fmla="*/ 31238 w 31"/>
              <a:gd name="T3" fmla="*/ 6350 h 24"/>
              <a:gd name="T4" fmla="*/ 56228 w 31"/>
              <a:gd name="T5" fmla="*/ 19050 h 24"/>
              <a:gd name="T6" fmla="*/ 68723 w 31"/>
              <a:gd name="T7" fmla="*/ 9525 h 24"/>
              <a:gd name="T8" fmla="*/ 96837 w 31"/>
              <a:gd name="T9" fmla="*/ 15875 h 24"/>
              <a:gd name="T10" fmla="*/ 87466 w 31"/>
              <a:gd name="T11" fmla="*/ 38100 h 24"/>
              <a:gd name="T12" fmla="*/ 53104 w 31"/>
              <a:gd name="T13" fmla="*/ 44450 h 24"/>
              <a:gd name="T14" fmla="*/ 53104 w 31"/>
              <a:gd name="T15" fmla="*/ 50800 h 24"/>
              <a:gd name="T16" fmla="*/ 43733 w 31"/>
              <a:gd name="T17" fmla="*/ 60325 h 24"/>
              <a:gd name="T18" fmla="*/ 31238 w 31"/>
              <a:gd name="T19" fmla="*/ 63500 h 24"/>
              <a:gd name="T20" fmla="*/ 12495 w 31"/>
              <a:gd name="T21" fmla="*/ 53975 h 24"/>
              <a:gd name="T22" fmla="*/ 0 w 31"/>
              <a:gd name="T23" fmla="*/ 19050 h 24"/>
              <a:gd name="T24" fmla="*/ 24990 w 3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4"/>
              <a:gd name="T41" fmla="*/ 31 w 3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62" name="Freeform 30"/>
          <p:cNvSpPr/>
          <p:nvPr/>
        </p:nvSpPr>
        <p:spPr bwMode="auto">
          <a:xfrm>
            <a:off x="3890433" y="1640417"/>
            <a:ext cx="33867" cy="25400"/>
          </a:xfrm>
          <a:custGeom>
            <a:avLst/>
            <a:gdLst>
              <a:gd name="T0" fmla="*/ 12700 w 8"/>
              <a:gd name="T1" fmla="*/ 0 h 6"/>
              <a:gd name="T2" fmla="*/ 15875 w 8"/>
              <a:gd name="T3" fmla="*/ 19050 h 6"/>
              <a:gd name="T4" fmla="*/ 0 w 8"/>
              <a:gd name="T5" fmla="*/ 12700 h 6"/>
              <a:gd name="T6" fmla="*/ 12700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4" y="0"/>
                </a:moveTo>
                <a:cubicBezTo>
                  <a:pt x="8" y="1"/>
                  <a:pt x="5" y="2"/>
                  <a:pt x="5" y="6"/>
                </a:cubicBezTo>
                <a:cubicBezTo>
                  <a:pt x="4" y="5"/>
                  <a:pt x="2" y="4"/>
                  <a:pt x="0" y="4"/>
                </a:cubicBezTo>
                <a:cubicBezTo>
                  <a:pt x="0" y="2"/>
                  <a:pt x="4" y="3"/>
                  <a:pt x="4"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63" name="Freeform 31"/>
          <p:cNvSpPr/>
          <p:nvPr/>
        </p:nvSpPr>
        <p:spPr bwMode="auto">
          <a:xfrm>
            <a:off x="10151534" y="1642534"/>
            <a:ext cx="57151" cy="55033"/>
          </a:xfrm>
          <a:custGeom>
            <a:avLst/>
            <a:gdLst>
              <a:gd name="T0" fmla="*/ 0 w 14"/>
              <a:gd name="T1" fmla="*/ 12700 h 13"/>
              <a:gd name="T2" fmla="*/ 42863 w 14"/>
              <a:gd name="T3" fmla="*/ 22225 h 13"/>
              <a:gd name="T4" fmla="*/ 24493 w 14"/>
              <a:gd name="T5" fmla="*/ 41275 h 13"/>
              <a:gd name="T6" fmla="*/ 15308 w 14"/>
              <a:gd name="T7" fmla="*/ 31750 h 13"/>
              <a:gd name="T8" fmla="*/ 9185 w 14"/>
              <a:gd name="T9" fmla="*/ 31750 h 13"/>
              <a:gd name="T10" fmla="*/ 0 w 14"/>
              <a:gd name="T11" fmla="*/ 12700 h 13"/>
              <a:gd name="T12" fmla="*/ 0 60000 65536"/>
              <a:gd name="T13" fmla="*/ 0 60000 65536"/>
              <a:gd name="T14" fmla="*/ 0 60000 65536"/>
              <a:gd name="T15" fmla="*/ 0 60000 65536"/>
              <a:gd name="T16" fmla="*/ 0 60000 65536"/>
              <a:gd name="T17" fmla="*/ 0 60000 65536"/>
              <a:gd name="T18" fmla="*/ 0 w 14"/>
              <a:gd name="T19" fmla="*/ 0 h 13"/>
              <a:gd name="T20" fmla="*/ 14 w 1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64" name="Freeform 32"/>
          <p:cNvSpPr/>
          <p:nvPr/>
        </p:nvSpPr>
        <p:spPr bwMode="auto">
          <a:xfrm>
            <a:off x="10225618" y="1659467"/>
            <a:ext cx="88900" cy="50800"/>
          </a:xfrm>
          <a:custGeom>
            <a:avLst/>
            <a:gdLst>
              <a:gd name="T0" fmla="*/ 3175 w 21"/>
              <a:gd name="T1" fmla="*/ 6350 h 12"/>
              <a:gd name="T2" fmla="*/ 12700 w 21"/>
              <a:gd name="T3" fmla="*/ 6350 h 12"/>
              <a:gd name="T4" fmla="*/ 34925 w 21"/>
              <a:gd name="T5" fmla="*/ 15875 h 12"/>
              <a:gd name="T6" fmla="*/ 57150 w 21"/>
              <a:gd name="T7" fmla="*/ 22225 h 12"/>
              <a:gd name="T8" fmla="*/ 66675 w 21"/>
              <a:gd name="T9" fmla="*/ 31750 h 12"/>
              <a:gd name="T10" fmla="*/ 12700 w 21"/>
              <a:gd name="T11" fmla="*/ 22225 h 12"/>
              <a:gd name="T12" fmla="*/ 3175 w 21"/>
              <a:gd name="T13" fmla="*/ 6350 h 12"/>
              <a:gd name="T14" fmla="*/ 0 60000 65536"/>
              <a:gd name="T15" fmla="*/ 0 60000 65536"/>
              <a:gd name="T16" fmla="*/ 0 60000 65536"/>
              <a:gd name="T17" fmla="*/ 0 60000 65536"/>
              <a:gd name="T18" fmla="*/ 0 60000 65536"/>
              <a:gd name="T19" fmla="*/ 0 60000 65536"/>
              <a:gd name="T20" fmla="*/ 0 60000 65536"/>
              <a:gd name="T21" fmla="*/ 0 w 21"/>
              <a:gd name="T22" fmla="*/ 0 h 12"/>
              <a:gd name="T23" fmla="*/ 21 w 2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65" name="Freeform 33"/>
          <p:cNvSpPr/>
          <p:nvPr/>
        </p:nvSpPr>
        <p:spPr bwMode="auto">
          <a:xfrm>
            <a:off x="4288367" y="1737785"/>
            <a:ext cx="143933" cy="122767"/>
          </a:xfrm>
          <a:custGeom>
            <a:avLst/>
            <a:gdLst>
              <a:gd name="T0" fmla="*/ 33927 w 35"/>
              <a:gd name="T1" fmla="*/ 15875 h 29"/>
              <a:gd name="T2" fmla="*/ 33927 w 35"/>
              <a:gd name="T3" fmla="*/ 12700 h 29"/>
              <a:gd name="T4" fmla="*/ 83276 w 35"/>
              <a:gd name="T5" fmla="*/ 0 h 29"/>
              <a:gd name="T6" fmla="*/ 92529 w 35"/>
              <a:gd name="T7" fmla="*/ 15875 h 29"/>
              <a:gd name="T8" fmla="*/ 83276 w 35"/>
              <a:gd name="T9" fmla="*/ 28575 h 29"/>
              <a:gd name="T10" fmla="*/ 104866 w 35"/>
              <a:gd name="T11" fmla="*/ 34925 h 29"/>
              <a:gd name="T12" fmla="*/ 107950 w 35"/>
              <a:gd name="T13" fmla="*/ 69850 h 29"/>
              <a:gd name="T14" fmla="*/ 95613 w 35"/>
              <a:gd name="T15" fmla="*/ 69850 h 29"/>
              <a:gd name="T16" fmla="*/ 95613 w 35"/>
              <a:gd name="T17" fmla="*/ 79375 h 29"/>
              <a:gd name="T18" fmla="*/ 83276 w 35"/>
              <a:gd name="T19" fmla="*/ 79375 h 29"/>
              <a:gd name="T20" fmla="*/ 70939 w 35"/>
              <a:gd name="T21" fmla="*/ 88900 h 29"/>
              <a:gd name="T22" fmla="*/ 55517 w 35"/>
              <a:gd name="T23" fmla="*/ 73025 h 29"/>
              <a:gd name="T24" fmla="*/ 43180 w 35"/>
              <a:gd name="T25" fmla="*/ 60325 h 29"/>
              <a:gd name="T26" fmla="*/ 33927 w 35"/>
              <a:gd name="T27" fmla="*/ 50800 h 29"/>
              <a:gd name="T28" fmla="*/ 12337 w 35"/>
              <a:gd name="T29" fmla="*/ 47625 h 29"/>
              <a:gd name="T30" fmla="*/ 0 w 35"/>
              <a:gd name="T31" fmla="*/ 38100 h 29"/>
              <a:gd name="T32" fmla="*/ 43180 w 35"/>
              <a:gd name="T33" fmla="*/ 44450 h 29"/>
              <a:gd name="T34" fmla="*/ 46264 w 35"/>
              <a:gd name="T35" fmla="*/ 25400 h 29"/>
              <a:gd name="T36" fmla="*/ 30843 w 35"/>
              <a:gd name="T37" fmla="*/ 12700 h 29"/>
              <a:gd name="T38" fmla="*/ 33927 w 35"/>
              <a:gd name="T39" fmla="*/ 15875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29"/>
              <a:gd name="T62" fmla="*/ 35 w 35"/>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66" name="Freeform 34"/>
          <p:cNvSpPr/>
          <p:nvPr/>
        </p:nvSpPr>
        <p:spPr bwMode="auto">
          <a:xfrm>
            <a:off x="4811184" y="1746251"/>
            <a:ext cx="93133" cy="42333"/>
          </a:xfrm>
          <a:custGeom>
            <a:avLst/>
            <a:gdLst>
              <a:gd name="T0" fmla="*/ 0 w 22"/>
              <a:gd name="T1" fmla="*/ 6350 h 10"/>
              <a:gd name="T2" fmla="*/ 19050 w 22"/>
              <a:gd name="T3" fmla="*/ 0 h 10"/>
              <a:gd name="T4" fmla="*/ 66675 w 22"/>
              <a:gd name="T5" fmla="*/ 15875 h 10"/>
              <a:gd name="T6" fmla="*/ 63500 w 22"/>
              <a:gd name="T7" fmla="*/ 31750 h 10"/>
              <a:gd name="T8" fmla="*/ 15875 w 22"/>
              <a:gd name="T9" fmla="*/ 15875 h 10"/>
              <a:gd name="T10" fmla="*/ 0 w 22"/>
              <a:gd name="T11" fmla="*/ 6350 h 10"/>
              <a:gd name="T12" fmla="*/ 0 60000 65536"/>
              <a:gd name="T13" fmla="*/ 0 60000 65536"/>
              <a:gd name="T14" fmla="*/ 0 60000 65536"/>
              <a:gd name="T15" fmla="*/ 0 60000 65536"/>
              <a:gd name="T16" fmla="*/ 0 60000 65536"/>
              <a:gd name="T17" fmla="*/ 0 60000 65536"/>
              <a:gd name="T18" fmla="*/ 0 w 22"/>
              <a:gd name="T19" fmla="*/ 0 h 10"/>
              <a:gd name="T20" fmla="*/ 22 w 2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67" name="Freeform 35"/>
          <p:cNvSpPr/>
          <p:nvPr/>
        </p:nvSpPr>
        <p:spPr bwMode="auto">
          <a:xfrm>
            <a:off x="10094384" y="1746251"/>
            <a:ext cx="57149" cy="25400"/>
          </a:xfrm>
          <a:custGeom>
            <a:avLst/>
            <a:gdLst>
              <a:gd name="T0" fmla="*/ 42862 w 14"/>
              <a:gd name="T1" fmla="*/ 15875 h 6"/>
              <a:gd name="T2" fmla="*/ 0 w 14"/>
              <a:gd name="T3" fmla="*/ 9525 h 6"/>
              <a:gd name="T4" fmla="*/ 12246 w 14"/>
              <a:gd name="T5" fmla="*/ 0 h 6"/>
              <a:gd name="T6" fmla="*/ 42862 w 14"/>
              <a:gd name="T7" fmla="*/ 15875 h 6"/>
              <a:gd name="T8" fmla="*/ 0 60000 65536"/>
              <a:gd name="T9" fmla="*/ 0 60000 65536"/>
              <a:gd name="T10" fmla="*/ 0 60000 65536"/>
              <a:gd name="T11" fmla="*/ 0 60000 65536"/>
              <a:gd name="T12" fmla="*/ 0 w 14"/>
              <a:gd name="T13" fmla="*/ 0 h 6"/>
              <a:gd name="T14" fmla="*/ 14 w 14"/>
              <a:gd name="T15" fmla="*/ 6 h 6"/>
            </a:gdLst>
            <a:ahLst/>
            <a:cxnLst>
              <a:cxn ang="T8">
                <a:pos x="T0" y="T1"/>
              </a:cxn>
              <a:cxn ang="T9">
                <a:pos x="T2" y="T3"/>
              </a:cxn>
              <a:cxn ang="T10">
                <a:pos x="T4" y="T5"/>
              </a:cxn>
              <a:cxn ang="T11">
                <a:pos x="T6" y="T7"/>
              </a:cxn>
            </a:cxnLst>
            <a:rect l="T12" t="T13" r="T14" b="T15"/>
            <a:pathLst>
              <a:path w="14" h="6">
                <a:moveTo>
                  <a:pt x="14" y="5"/>
                </a:moveTo>
                <a:cubicBezTo>
                  <a:pt x="12" y="6"/>
                  <a:pt x="3" y="5"/>
                  <a:pt x="0" y="3"/>
                </a:cubicBezTo>
                <a:cubicBezTo>
                  <a:pt x="0" y="1"/>
                  <a:pt x="4" y="3"/>
                  <a:pt x="4" y="0"/>
                </a:cubicBezTo>
                <a:cubicBezTo>
                  <a:pt x="7" y="2"/>
                  <a:pt x="14" y="0"/>
                  <a:pt x="14" y="5"/>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68" name="Freeform 36"/>
          <p:cNvSpPr/>
          <p:nvPr/>
        </p:nvSpPr>
        <p:spPr bwMode="auto">
          <a:xfrm>
            <a:off x="5458885" y="1877484"/>
            <a:ext cx="44449" cy="31749"/>
          </a:xfrm>
          <a:custGeom>
            <a:avLst/>
            <a:gdLst>
              <a:gd name="T0" fmla="*/ 33337 w 11"/>
              <a:gd name="T1" fmla="*/ 17859 h 8"/>
              <a:gd name="T2" fmla="*/ 0 w 11"/>
              <a:gd name="T3" fmla="*/ 8930 h 8"/>
              <a:gd name="T4" fmla="*/ 33337 w 11"/>
              <a:gd name="T5" fmla="*/ 17859 h 8"/>
              <a:gd name="T6" fmla="*/ 0 60000 65536"/>
              <a:gd name="T7" fmla="*/ 0 60000 65536"/>
              <a:gd name="T8" fmla="*/ 0 60000 65536"/>
              <a:gd name="T9" fmla="*/ 0 w 11"/>
              <a:gd name="T10" fmla="*/ 0 h 8"/>
              <a:gd name="T11" fmla="*/ 11 w 11"/>
              <a:gd name="T12" fmla="*/ 8 h 8"/>
            </a:gdLst>
            <a:ahLst/>
            <a:cxnLst>
              <a:cxn ang="T6">
                <a:pos x="T0" y="T1"/>
              </a:cxn>
              <a:cxn ang="T7">
                <a:pos x="T2" y="T3"/>
              </a:cxn>
              <a:cxn ang="T8">
                <a:pos x="T4" y="T5"/>
              </a:cxn>
            </a:cxnLst>
            <a:rect l="T9" t="T10" r="T11" b="T12"/>
            <a:pathLst>
              <a:path w="11" h="8">
                <a:moveTo>
                  <a:pt x="11" y="6"/>
                </a:moveTo>
                <a:cubicBezTo>
                  <a:pt x="4" y="8"/>
                  <a:pt x="5" y="2"/>
                  <a:pt x="0" y="3"/>
                </a:cubicBezTo>
                <a:cubicBezTo>
                  <a:pt x="2" y="0"/>
                  <a:pt x="11" y="2"/>
                  <a:pt x="11" y="6"/>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69" name="Freeform 37"/>
          <p:cNvSpPr/>
          <p:nvPr/>
        </p:nvSpPr>
        <p:spPr bwMode="auto">
          <a:xfrm>
            <a:off x="5425018" y="1909234"/>
            <a:ext cx="67733" cy="40217"/>
          </a:xfrm>
          <a:custGeom>
            <a:avLst/>
            <a:gdLst>
              <a:gd name="T0" fmla="*/ 50800 w 16"/>
              <a:gd name="T1" fmla="*/ 16757 h 9"/>
              <a:gd name="T2" fmla="*/ 6350 w 16"/>
              <a:gd name="T3" fmla="*/ 16757 h 9"/>
              <a:gd name="T4" fmla="*/ 19050 w 16"/>
              <a:gd name="T5" fmla="*/ 3351 h 9"/>
              <a:gd name="T6" fmla="*/ 50800 w 16"/>
              <a:gd name="T7" fmla="*/ 16757 h 9"/>
              <a:gd name="T8" fmla="*/ 0 60000 65536"/>
              <a:gd name="T9" fmla="*/ 0 60000 65536"/>
              <a:gd name="T10" fmla="*/ 0 60000 65536"/>
              <a:gd name="T11" fmla="*/ 0 60000 65536"/>
              <a:gd name="T12" fmla="*/ 0 w 16"/>
              <a:gd name="T13" fmla="*/ 0 h 9"/>
              <a:gd name="T14" fmla="*/ 16 w 16"/>
              <a:gd name="T15" fmla="*/ 9 h 9"/>
            </a:gdLst>
            <a:ahLst/>
            <a:cxnLst>
              <a:cxn ang="T8">
                <a:pos x="T0" y="T1"/>
              </a:cxn>
              <a:cxn ang="T9">
                <a:pos x="T2" y="T3"/>
              </a:cxn>
              <a:cxn ang="T10">
                <a:pos x="T4" y="T5"/>
              </a:cxn>
              <a:cxn ang="T11">
                <a:pos x="T6" y="T7"/>
              </a:cxn>
            </a:cxnLst>
            <a:rect l="T12" t="T13" r="T14" b="T15"/>
            <a:pathLst>
              <a:path w="16" h="9">
                <a:moveTo>
                  <a:pt x="16" y="5"/>
                </a:moveTo>
                <a:cubicBezTo>
                  <a:pt x="14" y="9"/>
                  <a:pt x="4" y="9"/>
                  <a:pt x="2" y="5"/>
                </a:cubicBezTo>
                <a:cubicBezTo>
                  <a:pt x="0" y="0"/>
                  <a:pt x="7" y="4"/>
                  <a:pt x="6" y="1"/>
                </a:cubicBezTo>
                <a:cubicBezTo>
                  <a:pt x="9" y="3"/>
                  <a:pt x="12" y="4"/>
                  <a:pt x="16" y="5"/>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70" name="Freeform 38"/>
          <p:cNvSpPr/>
          <p:nvPr/>
        </p:nvSpPr>
        <p:spPr bwMode="auto">
          <a:xfrm>
            <a:off x="7886700" y="1934634"/>
            <a:ext cx="42333" cy="40217"/>
          </a:xfrm>
          <a:custGeom>
            <a:avLst/>
            <a:gdLst>
              <a:gd name="T0" fmla="*/ 12700 w 10"/>
              <a:gd name="T1" fmla="*/ 0 h 9"/>
              <a:gd name="T2" fmla="*/ 31750 w 10"/>
              <a:gd name="T3" fmla="*/ 20109 h 9"/>
              <a:gd name="T4" fmla="*/ 9525 w 10"/>
              <a:gd name="T5" fmla="*/ 30163 h 9"/>
              <a:gd name="T6" fmla="*/ 3175 w 10"/>
              <a:gd name="T7" fmla="*/ 6703 h 9"/>
              <a:gd name="T8" fmla="*/ 12700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71" name="Freeform 39"/>
          <p:cNvSpPr/>
          <p:nvPr/>
        </p:nvSpPr>
        <p:spPr bwMode="auto">
          <a:xfrm>
            <a:off x="4155017" y="1962152"/>
            <a:ext cx="40216" cy="29633"/>
          </a:xfrm>
          <a:custGeom>
            <a:avLst/>
            <a:gdLst>
              <a:gd name="T0" fmla="*/ 30162 w 10"/>
              <a:gd name="T1" fmla="*/ 19050 h 7"/>
              <a:gd name="T2" fmla="*/ 0 w 10"/>
              <a:gd name="T3" fmla="*/ 22225 h 7"/>
              <a:gd name="T4" fmla="*/ 30162 w 10"/>
              <a:gd name="T5" fmla="*/ 19050 h 7"/>
              <a:gd name="T6" fmla="*/ 0 60000 65536"/>
              <a:gd name="T7" fmla="*/ 0 60000 65536"/>
              <a:gd name="T8" fmla="*/ 0 60000 65536"/>
              <a:gd name="T9" fmla="*/ 0 w 10"/>
              <a:gd name="T10" fmla="*/ 0 h 7"/>
              <a:gd name="T11" fmla="*/ 10 w 10"/>
              <a:gd name="T12" fmla="*/ 7 h 7"/>
            </a:gdLst>
            <a:ahLst/>
            <a:cxnLst>
              <a:cxn ang="T6">
                <a:pos x="T0" y="T1"/>
              </a:cxn>
              <a:cxn ang="T7">
                <a:pos x="T2" y="T3"/>
              </a:cxn>
              <a:cxn ang="T8">
                <a:pos x="T4" y="T5"/>
              </a:cxn>
            </a:cxnLst>
            <a:rect l="T9" t="T10" r="T11" b="T12"/>
            <a:pathLst>
              <a:path w="10" h="7">
                <a:moveTo>
                  <a:pt x="10" y="6"/>
                </a:moveTo>
                <a:cubicBezTo>
                  <a:pt x="5" y="5"/>
                  <a:pt x="3" y="6"/>
                  <a:pt x="0" y="7"/>
                </a:cubicBezTo>
                <a:cubicBezTo>
                  <a:pt x="0" y="4"/>
                  <a:pt x="10" y="0"/>
                  <a:pt x="10" y="6"/>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72" name="Freeform 40"/>
          <p:cNvSpPr/>
          <p:nvPr/>
        </p:nvSpPr>
        <p:spPr bwMode="auto">
          <a:xfrm>
            <a:off x="4887384" y="1981201"/>
            <a:ext cx="76200" cy="48684"/>
          </a:xfrm>
          <a:custGeom>
            <a:avLst/>
            <a:gdLst>
              <a:gd name="T0" fmla="*/ 47625 w 18"/>
              <a:gd name="T1" fmla="*/ 6639 h 11"/>
              <a:gd name="T2" fmla="*/ 50800 w 18"/>
              <a:gd name="T3" fmla="*/ 33194 h 11"/>
              <a:gd name="T4" fmla="*/ 6350 w 18"/>
              <a:gd name="T5" fmla="*/ 26555 h 11"/>
              <a:gd name="T6" fmla="*/ 15875 w 18"/>
              <a:gd name="T7" fmla="*/ 6639 h 11"/>
              <a:gd name="T8" fmla="*/ 47625 w 18"/>
              <a:gd name="T9" fmla="*/ 6639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73" name="Freeform 41"/>
          <p:cNvSpPr/>
          <p:nvPr/>
        </p:nvSpPr>
        <p:spPr bwMode="auto">
          <a:xfrm>
            <a:off x="4864100" y="2108200"/>
            <a:ext cx="86784" cy="42333"/>
          </a:xfrm>
          <a:custGeom>
            <a:avLst/>
            <a:gdLst>
              <a:gd name="T0" fmla="*/ 58889 w 21"/>
              <a:gd name="T1" fmla="*/ 12700 h 10"/>
              <a:gd name="T2" fmla="*/ 43392 w 21"/>
              <a:gd name="T3" fmla="*/ 22225 h 10"/>
              <a:gd name="T4" fmla="*/ 24795 w 21"/>
              <a:gd name="T5" fmla="*/ 25400 h 10"/>
              <a:gd name="T6" fmla="*/ 6199 w 21"/>
              <a:gd name="T7" fmla="*/ 22225 h 10"/>
              <a:gd name="T8" fmla="*/ 12398 w 21"/>
              <a:gd name="T9" fmla="*/ 9525 h 10"/>
              <a:gd name="T10" fmla="*/ 24795 w 21"/>
              <a:gd name="T11" fmla="*/ 0 h 10"/>
              <a:gd name="T12" fmla="*/ 58889 w 21"/>
              <a:gd name="T13" fmla="*/ 12700 h 10"/>
              <a:gd name="T14" fmla="*/ 0 60000 65536"/>
              <a:gd name="T15" fmla="*/ 0 60000 65536"/>
              <a:gd name="T16" fmla="*/ 0 60000 65536"/>
              <a:gd name="T17" fmla="*/ 0 60000 65536"/>
              <a:gd name="T18" fmla="*/ 0 60000 65536"/>
              <a:gd name="T19" fmla="*/ 0 60000 65536"/>
              <a:gd name="T20" fmla="*/ 0 60000 65536"/>
              <a:gd name="T21" fmla="*/ 0 w 21"/>
              <a:gd name="T22" fmla="*/ 0 h 10"/>
              <a:gd name="T23" fmla="*/ 21 w 2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74" name="Freeform 42"/>
          <p:cNvSpPr/>
          <p:nvPr/>
        </p:nvSpPr>
        <p:spPr bwMode="auto">
          <a:xfrm>
            <a:off x="4864101" y="2171701"/>
            <a:ext cx="40217" cy="23284"/>
          </a:xfrm>
          <a:custGeom>
            <a:avLst/>
            <a:gdLst>
              <a:gd name="T0" fmla="*/ 24130 w 10"/>
              <a:gd name="T1" fmla="*/ 17463 h 5"/>
              <a:gd name="T2" fmla="*/ 6033 w 10"/>
              <a:gd name="T3" fmla="*/ 17463 h 5"/>
              <a:gd name="T4" fmla="*/ 24130 w 10"/>
              <a:gd name="T5" fmla="*/ 17463 h 5"/>
              <a:gd name="T6" fmla="*/ 0 60000 65536"/>
              <a:gd name="T7" fmla="*/ 0 60000 65536"/>
              <a:gd name="T8" fmla="*/ 0 60000 65536"/>
              <a:gd name="T9" fmla="*/ 0 w 10"/>
              <a:gd name="T10" fmla="*/ 0 h 5"/>
              <a:gd name="T11" fmla="*/ 10 w 10"/>
              <a:gd name="T12" fmla="*/ 5 h 5"/>
            </a:gdLst>
            <a:ahLst/>
            <a:cxnLst>
              <a:cxn ang="T6">
                <a:pos x="T0" y="T1"/>
              </a:cxn>
              <a:cxn ang="T7">
                <a:pos x="T2" y="T3"/>
              </a:cxn>
              <a:cxn ang="T8">
                <a:pos x="T4" y="T5"/>
              </a:cxn>
            </a:cxnLst>
            <a:rect l="T9" t="T10" r="T11" b="T12"/>
            <a:pathLst>
              <a:path w="10" h="5">
                <a:moveTo>
                  <a:pt x="8" y="5"/>
                </a:moveTo>
                <a:cubicBezTo>
                  <a:pt x="5" y="2"/>
                  <a:pt x="6" y="5"/>
                  <a:pt x="2" y="5"/>
                </a:cubicBezTo>
                <a:cubicBezTo>
                  <a:pt x="0" y="0"/>
                  <a:pt x="10" y="0"/>
                  <a:pt x="8" y="5"/>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75" name="Freeform 43"/>
          <p:cNvSpPr/>
          <p:nvPr/>
        </p:nvSpPr>
        <p:spPr bwMode="auto">
          <a:xfrm>
            <a:off x="4732867" y="2199217"/>
            <a:ext cx="46567" cy="25400"/>
          </a:xfrm>
          <a:custGeom>
            <a:avLst/>
            <a:gdLst>
              <a:gd name="T0" fmla="*/ 28575 w 11"/>
              <a:gd name="T1" fmla="*/ 0 h 6"/>
              <a:gd name="T2" fmla="*/ 34925 w 11"/>
              <a:gd name="T3" fmla="*/ 9525 h 6"/>
              <a:gd name="T4" fmla="*/ 15875 w 11"/>
              <a:gd name="T5" fmla="*/ 15875 h 6"/>
              <a:gd name="T6" fmla="*/ 0 w 11"/>
              <a:gd name="T7" fmla="*/ 15875 h 6"/>
              <a:gd name="T8" fmla="*/ 28575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76" name="Freeform 44"/>
          <p:cNvSpPr/>
          <p:nvPr/>
        </p:nvSpPr>
        <p:spPr bwMode="auto">
          <a:xfrm>
            <a:off x="4821768" y="2226734"/>
            <a:ext cx="14817" cy="29633"/>
          </a:xfrm>
          <a:custGeom>
            <a:avLst/>
            <a:gdLst>
              <a:gd name="T0" fmla="*/ 2778 w 4"/>
              <a:gd name="T1" fmla="*/ 0 h 7"/>
              <a:gd name="T2" fmla="*/ 11113 w 4"/>
              <a:gd name="T3" fmla="*/ 19050 h 7"/>
              <a:gd name="T4" fmla="*/ 2778 w 4"/>
              <a:gd name="T5" fmla="*/ 0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1" y="0"/>
                </a:moveTo>
                <a:cubicBezTo>
                  <a:pt x="4" y="0"/>
                  <a:pt x="4" y="2"/>
                  <a:pt x="4" y="6"/>
                </a:cubicBezTo>
                <a:cubicBezTo>
                  <a:pt x="0" y="7"/>
                  <a:pt x="1" y="2"/>
                  <a:pt x="1"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77" name="Freeform 45"/>
          <p:cNvSpPr/>
          <p:nvPr/>
        </p:nvSpPr>
        <p:spPr bwMode="auto">
          <a:xfrm>
            <a:off x="6493934" y="2474385"/>
            <a:ext cx="103717" cy="122767"/>
          </a:xfrm>
          <a:custGeom>
            <a:avLst/>
            <a:gdLst>
              <a:gd name="T0" fmla="*/ 31115 w 25"/>
              <a:gd name="T1" fmla="*/ 0 h 29"/>
              <a:gd name="T2" fmla="*/ 34227 w 25"/>
              <a:gd name="T3" fmla="*/ 3175 h 29"/>
              <a:gd name="T4" fmla="*/ 65342 w 25"/>
              <a:gd name="T5" fmla="*/ 3175 h 29"/>
              <a:gd name="T6" fmla="*/ 77788 w 25"/>
              <a:gd name="T7" fmla="*/ 12700 h 29"/>
              <a:gd name="T8" fmla="*/ 74676 w 25"/>
              <a:gd name="T9" fmla="*/ 22225 h 29"/>
              <a:gd name="T10" fmla="*/ 65342 w 25"/>
              <a:gd name="T11" fmla="*/ 25400 h 29"/>
              <a:gd name="T12" fmla="*/ 74676 w 25"/>
              <a:gd name="T13" fmla="*/ 47625 h 29"/>
              <a:gd name="T14" fmla="*/ 68453 w 25"/>
              <a:gd name="T15" fmla="*/ 69850 h 29"/>
              <a:gd name="T16" fmla="*/ 46673 w 25"/>
              <a:gd name="T17" fmla="*/ 69850 h 29"/>
              <a:gd name="T18" fmla="*/ 43561 w 25"/>
              <a:gd name="T19" fmla="*/ 85725 h 29"/>
              <a:gd name="T20" fmla="*/ 34227 w 25"/>
              <a:gd name="T21" fmla="*/ 92075 h 29"/>
              <a:gd name="T22" fmla="*/ 9335 w 25"/>
              <a:gd name="T23" fmla="*/ 92075 h 29"/>
              <a:gd name="T24" fmla="*/ 18669 w 25"/>
              <a:gd name="T25" fmla="*/ 66675 h 29"/>
              <a:gd name="T26" fmla="*/ 18669 w 25"/>
              <a:gd name="T27" fmla="*/ 47625 h 29"/>
              <a:gd name="T28" fmla="*/ 9335 w 25"/>
              <a:gd name="T29" fmla="*/ 25400 h 29"/>
              <a:gd name="T30" fmla="*/ 24892 w 25"/>
              <a:gd name="T31" fmla="*/ 31750 h 29"/>
              <a:gd name="T32" fmla="*/ 31115 w 25"/>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9"/>
              <a:gd name="T53" fmla="*/ 25 w 25"/>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78" name="Freeform 46"/>
          <p:cNvSpPr/>
          <p:nvPr/>
        </p:nvSpPr>
        <p:spPr bwMode="auto">
          <a:xfrm>
            <a:off x="2806700" y="2480734"/>
            <a:ext cx="33867" cy="29633"/>
          </a:xfrm>
          <a:custGeom>
            <a:avLst/>
            <a:gdLst>
              <a:gd name="T0" fmla="*/ 22225 w 8"/>
              <a:gd name="T1" fmla="*/ 0 h 7"/>
              <a:gd name="T2" fmla="*/ 19050 w 8"/>
              <a:gd name="T3" fmla="*/ 9525 h 7"/>
              <a:gd name="T4" fmla="*/ 0 w 8"/>
              <a:gd name="T5" fmla="*/ 15875 h 7"/>
              <a:gd name="T6" fmla="*/ 22225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7" y="0"/>
                </a:moveTo>
                <a:cubicBezTo>
                  <a:pt x="8" y="2"/>
                  <a:pt x="6" y="2"/>
                  <a:pt x="6" y="3"/>
                </a:cubicBezTo>
                <a:cubicBezTo>
                  <a:pt x="4" y="6"/>
                  <a:pt x="3" y="7"/>
                  <a:pt x="0" y="5"/>
                </a:cubicBezTo>
                <a:cubicBezTo>
                  <a:pt x="1" y="2"/>
                  <a:pt x="4" y="1"/>
                  <a:pt x="7"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79" name="Freeform 47"/>
          <p:cNvSpPr/>
          <p:nvPr/>
        </p:nvSpPr>
        <p:spPr bwMode="auto">
          <a:xfrm>
            <a:off x="3568701" y="2504017"/>
            <a:ext cx="38100" cy="59267"/>
          </a:xfrm>
          <a:custGeom>
            <a:avLst/>
            <a:gdLst>
              <a:gd name="T0" fmla="*/ 6350 w 9"/>
              <a:gd name="T1" fmla="*/ 0 h 14"/>
              <a:gd name="T2" fmla="*/ 28575 w 9"/>
              <a:gd name="T3" fmla="*/ 31750 h 14"/>
              <a:gd name="T4" fmla="*/ 12700 w 9"/>
              <a:gd name="T5" fmla="*/ 22225 h 14"/>
              <a:gd name="T6" fmla="*/ 6350 w 9"/>
              <a:gd name="T7" fmla="*/ 0 h 14"/>
              <a:gd name="T8" fmla="*/ 0 60000 65536"/>
              <a:gd name="T9" fmla="*/ 0 60000 65536"/>
              <a:gd name="T10" fmla="*/ 0 60000 65536"/>
              <a:gd name="T11" fmla="*/ 0 60000 65536"/>
              <a:gd name="T12" fmla="*/ 0 w 9"/>
              <a:gd name="T13" fmla="*/ 0 h 14"/>
              <a:gd name="T14" fmla="*/ 9 w 9"/>
              <a:gd name="T15" fmla="*/ 14 h 14"/>
            </a:gdLst>
            <a:ahLst/>
            <a:cxnLst>
              <a:cxn ang="T8">
                <a:pos x="T0" y="T1"/>
              </a:cxn>
              <a:cxn ang="T9">
                <a:pos x="T2" y="T3"/>
              </a:cxn>
              <a:cxn ang="T10">
                <a:pos x="T4" y="T5"/>
              </a:cxn>
              <a:cxn ang="T11">
                <a:pos x="T6" y="T7"/>
              </a:cxn>
            </a:cxnLst>
            <a:rect l="T12" t="T13" r="T14" b="T15"/>
            <a:pathLst>
              <a:path w="9" h="14">
                <a:moveTo>
                  <a:pt x="2" y="0"/>
                </a:moveTo>
                <a:cubicBezTo>
                  <a:pt x="5" y="3"/>
                  <a:pt x="5" y="8"/>
                  <a:pt x="9" y="10"/>
                </a:cubicBezTo>
                <a:cubicBezTo>
                  <a:pt x="8" y="14"/>
                  <a:pt x="4" y="9"/>
                  <a:pt x="4" y="7"/>
                </a:cubicBezTo>
                <a:cubicBezTo>
                  <a:pt x="0" y="7"/>
                  <a:pt x="0" y="2"/>
                  <a:pt x="2"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80" name="Freeform 48"/>
          <p:cNvSpPr/>
          <p:nvPr/>
        </p:nvSpPr>
        <p:spPr bwMode="auto">
          <a:xfrm>
            <a:off x="10117667" y="2478618"/>
            <a:ext cx="61384" cy="275167"/>
          </a:xfrm>
          <a:custGeom>
            <a:avLst/>
            <a:gdLst>
              <a:gd name="T0" fmla="*/ 15346 w 15"/>
              <a:gd name="T1" fmla="*/ 22225 h 65"/>
              <a:gd name="T2" fmla="*/ 24554 w 15"/>
              <a:gd name="T3" fmla="*/ 53975 h 65"/>
              <a:gd name="T4" fmla="*/ 27623 w 15"/>
              <a:gd name="T5" fmla="*/ 73025 h 65"/>
              <a:gd name="T6" fmla="*/ 27623 w 15"/>
              <a:gd name="T7" fmla="*/ 85725 h 65"/>
              <a:gd name="T8" fmla="*/ 33761 w 15"/>
              <a:gd name="T9" fmla="*/ 120650 h 65"/>
              <a:gd name="T10" fmla="*/ 46038 w 15"/>
              <a:gd name="T11" fmla="*/ 139700 h 65"/>
              <a:gd name="T12" fmla="*/ 27623 w 15"/>
              <a:gd name="T13" fmla="*/ 142875 h 65"/>
              <a:gd name="T14" fmla="*/ 27623 w 15"/>
              <a:gd name="T15" fmla="*/ 174625 h 65"/>
              <a:gd name="T16" fmla="*/ 18415 w 15"/>
              <a:gd name="T17" fmla="*/ 174625 h 65"/>
              <a:gd name="T18" fmla="*/ 27623 w 15"/>
              <a:gd name="T19" fmla="*/ 206375 h 65"/>
              <a:gd name="T20" fmla="*/ 6138 w 15"/>
              <a:gd name="T21" fmla="*/ 200025 h 65"/>
              <a:gd name="T22" fmla="*/ 12277 w 15"/>
              <a:gd name="T23" fmla="*/ 174625 h 65"/>
              <a:gd name="T24" fmla="*/ 3069 w 15"/>
              <a:gd name="T25" fmla="*/ 161925 h 65"/>
              <a:gd name="T26" fmla="*/ 12277 w 15"/>
              <a:gd name="T27" fmla="*/ 107950 h 65"/>
              <a:gd name="T28" fmla="*/ 3069 w 15"/>
              <a:gd name="T29" fmla="*/ 85725 h 65"/>
              <a:gd name="T30" fmla="*/ 3069 w 15"/>
              <a:gd name="T31" fmla="*/ 53975 h 65"/>
              <a:gd name="T32" fmla="*/ 15346 w 15"/>
              <a:gd name="T33" fmla="*/ 41275 h 65"/>
              <a:gd name="T34" fmla="*/ 18415 w 15"/>
              <a:gd name="T35" fmla="*/ 28575 h 65"/>
              <a:gd name="T36" fmla="*/ 15346 w 15"/>
              <a:gd name="T37" fmla="*/ 22225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5"/>
              <a:gd name="T59" fmla="*/ 15 w 15"/>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81" name="Freeform 49"/>
          <p:cNvSpPr/>
          <p:nvPr/>
        </p:nvSpPr>
        <p:spPr bwMode="auto">
          <a:xfrm>
            <a:off x="2760134" y="2510367"/>
            <a:ext cx="16933" cy="27517"/>
          </a:xfrm>
          <a:custGeom>
            <a:avLst/>
            <a:gdLst>
              <a:gd name="T0" fmla="*/ 3175 w 4"/>
              <a:gd name="T1" fmla="*/ 0 h 7"/>
              <a:gd name="T2" fmla="*/ 0 w 4"/>
              <a:gd name="T3" fmla="*/ 14741 h 7"/>
              <a:gd name="T4" fmla="*/ 0 w 4"/>
              <a:gd name="T5" fmla="*/ 5897 h 7"/>
              <a:gd name="T6" fmla="*/ 3175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1" y="0"/>
                </a:moveTo>
                <a:cubicBezTo>
                  <a:pt x="4" y="0"/>
                  <a:pt x="3" y="7"/>
                  <a:pt x="0" y="5"/>
                </a:cubicBezTo>
                <a:cubicBezTo>
                  <a:pt x="0" y="2"/>
                  <a:pt x="0" y="2"/>
                  <a:pt x="0" y="2"/>
                </a:cubicBezTo>
                <a:cubicBezTo>
                  <a:pt x="1" y="2"/>
                  <a:pt x="1" y="1"/>
                  <a:pt x="1"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82" name="Freeform 50"/>
          <p:cNvSpPr/>
          <p:nvPr/>
        </p:nvSpPr>
        <p:spPr bwMode="auto">
          <a:xfrm>
            <a:off x="5319185" y="2605618"/>
            <a:ext cx="173567" cy="148167"/>
          </a:xfrm>
          <a:custGeom>
            <a:avLst/>
            <a:gdLst>
              <a:gd name="T0" fmla="*/ 55789 w 42"/>
              <a:gd name="T1" fmla="*/ 0 h 35"/>
              <a:gd name="T2" fmla="*/ 68187 w 42"/>
              <a:gd name="T3" fmla="*/ 9525 h 35"/>
              <a:gd name="T4" fmla="*/ 65088 w 42"/>
              <a:gd name="T5" fmla="*/ 25400 h 35"/>
              <a:gd name="T6" fmla="*/ 83684 w 42"/>
              <a:gd name="T7" fmla="*/ 34925 h 35"/>
              <a:gd name="T8" fmla="*/ 108479 w 42"/>
              <a:gd name="T9" fmla="*/ 44450 h 35"/>
              <a:gd name="T10" fmla="*/ 105380 w 42"/>
              <a:gd name="T11" fmla="*/ 60325 h 35"/>
              <a:gd name="T12" fmla="*/ 117777 w 42"/>
              <a:gd name="T13" fmla="*/ 66675 h 35"/>
              <a:gd name="T14" fmla="*/ 127076 w 42"/>
              <a:gd name="T15" fmla="*/ 79375 h 35"/>
              <a:gd name="T16" fmla="*/ 117777 w 42"/>
              <a:gd name="T17" fmla="*/ 101600 h 35"/>
              <a:gd name="T18" fmla="*/ 111579 w 42"/>
              <a:gd name="T19" fmla="*/ 92075 h 35"/>
              <a:gd name="T20" fmla="*/ 86783 w 42"/>
              <a:gd name="T21" fmla="*/ 92075 h 35"/>
              <a:gd name="T22" fmla="*/ 68187 w 42"/>
              <a:gd name="T23" fmla="*/ 111125 h 35"/>
              <a:gd name="T24" fmla="*/ 61988 w 42"/>
              <a:gd name="T25" fmla="*/ 98425 h 35"/>
              <a:gd name="T26" fmla="*/ 46491 w 42"/>
              <a:gd name="T27" fmla="*/ 92075 h 35"/>
              <a:gd name="T28" fmla="*/ 30994 w 42"/>
              <a:gd name="T29" fmla="*/ 79375 h 35"/>
              <a:gd name="T30" fmla="*/ 0 w 42"/>
              <a:gd name="T31" fmla="*/ 82550 h 35"/>
              <a:gd name="T32" fmla="*/ 3099 w 42"/>
              <a:gd name="T33" fmla="*/ 66675 h 35"/>
              <a:gd name="T34" fmla="*/ 21696 w 42"/>
              <a:gd name="T35" fmla="*/ 57150 h 35"/>
              <a:gd name="T36" fmla="*/ 30994 w 42"/>
              <a:gd name="T37" fmla="*/ 38100 h 35"/>
              <a:gd name="T38" fmla="*/ 34093 w 42"/>
              <a:gd name="T39" fmla="*/ 15875 h 35"/>
              <a:gd name="T40" fmla="*/ 43392 w 42"/>
              <a:gd name="T41" fmla="*/ 15875 h 35"/>
              <a:gd name="T42" fmla="*/ 43392 w 42"/>
              <a:gd name="T43" fmla="*/ 9525 h 35"/>
              <a:gd name="T44" fmla="*/ 55789 w 42"/>
              <a:gd name="T45" fmla="*/ 0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35"/>
              <a:gd name="T71" fmla="*/ 42 w 42"/>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83" name="Freeform 51"/>
          <p:cNvSpPr/>
          <p:nvPr/>
        </p:nvSpPr>
        <p:spPr bwMode="auto">
          <a:xfrm>
            <a:off x="5226051" y="2652185"/>
            <a:ext cx="35983" cy="38100"/>
          </a:xfrm>
          <a:custGeom>
            <a:avLst/>
            <a:gdLst>
              <a:gd name="T0" fmla="*/ 0 w 9"/>
              <a:gd name="T1" fmla="*/ 0 h 9"/>
              <a:gd name="T2" fmla="*/ 26987 w 9"/>
              <a:gd name="T3" fmla="*/ 12700 h 9"/>
              <a:gd name="T4" fmla="*/ 0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0"/>
                </a:moveTo>
                <a:cubicBezTo>
                  <a:pt x="5" y="0"/>
                  <a:pt x="5" y="4"/>
                  <a:pt x="9" y="4"/>
                </a:cubicBezTo>
                <a:cubicBezTo>
                  <a:pt x="8" y="9"/>
                  <a:pt x="0" y="5"/>
                  <a:pt x="0"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84" name="Freeform 52"/>
          <p:cNvSpPr/>
          <p:nvPr/>
        </p:nvSpPr>
        <p:spPr bwMode="auto">
          <a:xfrm>
            <a:off x="10096501" y="2800351"/>
            <a:ext cx="124884" cy="86783"/>
          </a:xfrm>
          <a:custGeom>
            <a:avLst/>
            <a:gdLst>
              <a:gd name="T0" fmla="*/ 28099 w 30"/>
              <a:gd name="T1" fmla="*/ 0 h 21"/>
              <a:gd name="T2" fmla="*/ 31221 w 30"/>
              <a:gd name="T3" fmla="*/ 6199 h 21"/>
              <a:gd name="T4" fmla="*/ 49954 w 30"/>
              <a:gd name="T5" fmla="*/ 21696 h 21"/>
              <a:gd name="T6" fmla="*/ 93663 w 30"/>
              <a:gd name="T7" fmla="*/ 18596 h 21"/>
              <a:gd name="T8" fmla="*/ 74930 w 30"/>
              <a:gd name="T9" fmla="*/ 43391 h 21"/>
              <a:gd name="T10" fmla="*/ 62442 w 30"/>
              <a:gd name="T11" fmla="*/ 40292 h 21"/>
              <a:gd name="T12" fmla="*/ 43709 w 30"/>
              <a:gd name="T13" fmla="*/ 49590 h 21"/>
              <a:gd name="T14" fmla="*/ 40587 w 30"/>
              <a:gd name="T15" fmla="*/ 61988 h 21"/>
              <a:gd name="T16" fmla="*/ 18733 w 30"/>
              <a:gd name="T17" fmla="*/ 52689 h 21"/>
              <a:gd name="T18" fmla="*/ 28099 w 3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1"/>
              <a:gd name="T32" fmla="*/ 30 w 3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85" name="Freeform 53"/>
          <p:cNvSpPr/>
          <p:nvPr/>
        </p:nvSpPr>
        <p:spPr bwMode="auto">
          <a:xfrm>
            <a:off x="9878485" y="2906185"/>
            <a:ext cx="239183" cy="205316"/>
          </a:xfrm>
          <a:custGeom>
            <a:avLst/>
            <a:gdLst>
              <a:gd name="T0" fmla="*/ 160504 w 57"/>
              <a:gd name="T1" fmla="*/ 0 h 49"/>
              <a:gd name="T2" fmla="*/ 173093 w 57"/>
              <a:gd name="T3" fmla="*/ 6285 h 49"/>
              <a:gd name="T4" fmla="*/ 173093 w 57"/>
              <a:gd name="T5" fmla="*/ 72280 h 49"/>
              <a:gd name="T6" fmla="*/ 166798 w 57"/>
              <a:gd name="T7" fmla="*/ 62852 h 49"/>
              <a:gd name="T8" fmla="*/ 166798 w 57"/>
              <a:gd name="T9" fmla="*/ 87993 h 49"/>
              <a:gd name="T10" fmla="*/ 160504 w 57"/>
              <a:gd name="T11" fmla="*/ 84850 h 49"/>
              <a:gd name="T12" fmla="*/ 160504 w 57"/>
              <a:gd name="T13" fmla="*/ 128846 h 49"/>
              <a:gd name="T14" fmla="*/ 151063 w 57"/>
              <a:gd name="T15" fmla="*/ 125704 h 49"/>
              <a:gd name="T16" fmla="*/ 138474 w 57"/>
              <a:gd name="T17" fmla="*/ 131989 h 49"/>
              <a:gd name="T18" fmla="*/ 129033 w 57"/>
              <a:gd name="T19" fmla="*/ 128846 h 49"/>
              <a:gd name="T20" fmla="*/ 110150 w 57"/>
              <a:gd name="T21" fmla="*/ 131989 h 49"/>
              <a:gd name="T22" fmla="*/ 88120 w 57"/>
              <a:gd name="T23" fmla="*/ 138274 h 49"/>
              <a:gd name="T24" fmla="*/ 78679 w 57"/>
              <a:gd name="T25" fmla="*/ 153987 h 49"/>
              <a:gd name="T26" fmla="*/ 62943 w 57"/>
              <a:gd name="T27" fmla="*/ 131989 h 49"/>
              <a:gd name="T28" fmla="*/ 53501 w 57"/>
              <a:gd name="T29" fmla="*/ 141417 h 49"/>
              <a:gd name="T30" fmla="*/ 44060 w 57"/>
              <a:gd name="T31" fmla="*/ 138274 h 49"/>
              <a:gd name="T32" fmla="*/ 0 w 57"/>
              <a:gd name="T33" fmla="*/ 147702 h 49"/>
              <a:gd name="T34" fmla="*/ 6294 w 57"/>
              <a:gd name="T35" fmla="*/ 128846 h 49"/>
              <a:gd name="T36" fmla="*/ 12589 w 57"/>
              <a:gd name="T37" fmla="*/ 131989 h 49"/>
              <a:gd name="T38" fmla="*/ 18883 w 57"/>
              <a:gd name="T39" fmla="*/ 125704 h 49"/>
              <a:gd name="T40" fmla="*/ 78679 w 57"/>
              <a:gd name="T41" fmla="*/ 119418 h 49"/>
              <a:gd name="T42" fmla="*/ 88120 w 57"/>
              <a:gd name="T43" fmla="*/ 87993 h 49"/>
              <a:gd name="T44" fmla="*/ 97561 w 57"/>
              <a:gd name="T45" fmla="*/ 81707 h 49"/>
              <a:gd name="T46" fmla="*/ 122738 w 57"/>
              <a:gd name="T47" fmla="*/ 84850 h 49"/>
              <a:gd name="T48" fmla="*/ 122738 w 57"/>
              <a:gd name="T49" fmla="*/ 65994 h 49"/>
              <a:gd name="T50" fmla="*/ 129033 w 57"/>
              <a:gd name="T51" fmla="*/ 75422 h 49"/>
              <a:gd name="T52" fmla="*/ 132180 w 57"/>
              <a:gd name="T53" fmla="*/ 53424 h 49"/>
              <a:gd name="T54" fmla="*/ 144768 w 57"/>
              <a:gd name="T55" fmla="*/ 18856 h 49"/>
              <a:gd name="T56" fmla="*/ 160504 w 57"/>
              <a:gd name="T57" fmla="*/ 0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
              <a:gd name="T88" fmla="*/ 0 h 49"/>
              <a:gd name="T89" fmla="*/ 57 w 57"/>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86" name="Freeform 54"/>
          <p:cNvSpPr/>
          <p:nvPr/>
        </p:nvSpPr>
        <p:spPr bwMode="auto">
          <a:xfrm>
            <a:off x="6940551" y="2918885"/>
            <a:ext cx="42333" cy="44449"/>
          </a:xfrm>
          <a:custGeom>
            <a:avLst/>
            <a:gdLst>
              <a:gd name="T0" fmla="*/ 12700 w 10"/>
              <a:gd name="T1" fmla="*/ 0 h 11"/>
              <a:gd name="T2" fmla="*/ 3175 w 10"/>
              <a:gd name="T3" fmla="*/ 30306 h 11"/>
              <a:gd name="T4" fmla="*/ 12700 w 10"/>
              <a:gd name="T5" fmla="*/ 0 h 11"/>
              <a:gd name="T6" fmla="*/ 0 60000 65536"/>
              <a:gd name="T7" fmla="*/ 0 60000 65536"/>
              <a:gd name="T8" fmla="*/ 0 60000 65536"/>
              <a:gd name="T9" fmla="*/ 0 w 10"/>
              <a:gd name="T10" fmla="*/ 0 h 11"/>
              <a:gd name="T11" fmla="*/ 10 w 10"/>
              <a:gd name="T12" fmla="*/ 11 h 11"/>
            </a:gdLst>
            <a:ahLst/>
            <a:cxnLst>
              <a:cxn ang="T6">
                <a:pos x="T0" y="T1"/>
              </a:cxn>
              <a:cxn ang="T7">
                <a:pos x="T2" y="T3"/>
              </a:cxn>
              <a:cxn ang="T8">
                <a:pos x="T4" y="T5"/>
              </a:cxn>
            </a:cxnLst>
            <a:rect l="T9" t="T10" r="T11" b="T12"/>
            <a:pathLst>
              <a:path w="10" h="11">
                <a:moveTo>
                  <a:pt x="4" y="0"/>
                </a:moveTo>
                <a:cubicBezTo>
                  <a:pt x="10" y="0"/>
                  <a:pt x="8" y="11"/>
                  <a:pt x="1" y="10"/>
                </a:cubicBezTo>
                <a:cubicBezTo>
                  <a:pt x="4" y="9"/>
                  <a:pt x="0" y="1"/>
                  <a:pt x="4"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87" name="Freeform 55"/>
          <p:cNvSpPr/>
          <p:nvPr/>
        </p:nvSpPr>
        <p:spPr bwMode="auto">
          <a:xfrm>
            <a:off x="7040033" y="2984501"/>
            <a:ext cx="61384" cy="48684"/>
          </a:xfrm>
          <a:custGeom>
            <a:avLst/>
            <a:gdLst>
              <a:gd name="T0" fmla="*/ 36830 w 15"/>
              <a:gd name="T1" fmla="*/ 6639 h 11"/>
              <a:gd name="T2" fmla="*/ 46038 w 15"/>
              <a:gd name="T3" fmla="*/ 29874 h 11"/>
              <a:gd name="T4" fmla="*/ 24554 w 15"/>
              <a:gd name="T5" fmla="*/ 29874 h 11"/>
              <a:gd name="T6" fmla="*/ 24554 w 15"/>
              <a:gd name="T7" fmla="*/ 26555 h 11"/>
              <a:gd name="T8" fmla="*/ 6138 w 15"/>
              <a:gd name="T9" fmla="*/ 23236 h 11"/>
              <a:gd name="T10" fmla="*/ 36830 w 15"/>
              <a:gd name="T11" fmla="*/ 6639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88" name="Freeform 56"/>
          <p:cNvSpPr/>
          <p:nvPr/>
        </p:nvSpPr>
        <p:spPr bwMode="auto">
          <a:xfrm>
            <a:off x="7516285" y="3069167"/>
            <a:ext cx="44449" cy="21167"/>
          </a:xfrm>
          <a:custGeom>
            <a:avLst/>
            <a:gdLst>
              <a:gd name="T0" fmla="*/ 0 w 11"/>
              <a:gd name="T1" fmla="*/ 15875 h 5"/>
              <a:gd name="T2" fmla="*/ 18184 w 11"/>
              <a:gd name="T3" fmla="*/ 3175 h 5"/>
              <a:gd name="T4" fmla="*/ 15153 w 11"/>
              <a:gd name="T5" fmla="*/ 6350 h 5"/>
              <a:gd name="T6" fmla="*/ 0 w 11"/>
              <a:gd name="T7" fmla="*/ 15875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cubicBezTo>
                  <a:pt x="0" y="1"/>
                  <a:pt x="2" y="0"/>
                  <a:pt x="6" y="1"/>
                </a:cubicBezTo>
                <a:cubicBezTo>
                  <a:pt x="11" y="0"/>
                  <a:pt x="8" y="3"/>
                  <a:pt x="5" y="2"/>
                </a:cubicBezTo>
                <a:cubicBezTo>
                  <a:pt x="3" y="3"/>
                  <a:pt x="3" y="5"/>
                  <a:pt x="0" y="5"/>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89" name="Freeform 57"/>
          <p:cNvSpPr/>
          <p:nvPr/>
        </p:nvSpPr>
        <p:spPr bwMode="auto">
          <a:xfrm>
            <a:off x="9901767" y="3107267"/>
            <a:ext cx="46567" cy="23284"/>
          </a:xfrm>
          <a:custGeom>
            <a:avLst/>
            <a:gdLst>
              <a:gd name="T0" fmla="*/ 28575 w 11"/>
              <a:gd name="T1" fmla="*/ 0 h 6"/>
              <a:gd name="T2" fmla="*/ 19050 w 11"/>
              <a:gd name="T3" fmla="*/ 17463 h 6"/>
              <a:gd name="T4" fmla="*/ 3175 w 11"/>
              <a:gd name="T5" fmla="*/ 2911 h 6"/>
              <a:gd name="T6" fmla="*/ 28575 w 11"/>
              <a:gd name="T7" fmla="*/ 0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9" y="0"/>
                </a:moveTo>
                <a:cubicBezTo>
                  <a:pt x="11" y="5"/>
                  <a:pt x="5" y="1"/>
                  <a:pt x="6" y="6"/>
                </a:cubicBezTo>
                <a:cubicBezTo>
                  <a:pt x="3" y="6"/>
                  <a:pt x="0" y="5"/>
                  <a:pt x="1" y="1"/>
                </a:cubicBezTo>
                <a:cubicBezTo>
                  <a:pt x="4" y="5"/>
                  <a:pt x="5" y="0"/>
                  <a:pt x="9"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90" name="Freeform 58"/>
          <p:cNvSpPr/>
          <p:nvPr/>
        </p:nvSpPr>
        <p:spPr bwMode="auto">
          <a:xfrm>
            <a:off x="9827685" y="3107268"/>
            <a:ext cx="61383" cy="65617"/>
          </a:xfrm>
          <a:custGeom>
            <a:avLst/>
            <a:gdLst>
              <a:gd name="T0" fmla="*/ 39899 w 15"/>
              <a:gd name="T1" fmla="*/ 9227 h 16"/>
              <a:gd name="T2" fmla="*/ 39899 w 15"/>
              <a:gd name="T3" fmla="*/ 39986 h 16"/>
              <a:gd name="T4" fmla="*/ 15346 w 15"/>
              <a:gd name="T5" fmla="*/ 43061 h 16"/>
              <a:gd name="T6" fmla="*/ 3069 w 15"/>
              <a:gd name="T7" fmla="*/ 24607 h 16"/>
              <a:gd name="T8" fmla="*/ 39899 w 15"/>
              <a:gd name="T9" fmla="*/ 9227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91" name="Freeform 59"/>
          <p:cNvSpPr/>
          <p:nvPr/>
        </p:nvSpPr>
        <p:spPr bwMode="auto">
          <a:xfrm>
            <a:off x="9603318" y="3342217"/>
            <a:ext cx="38100" cy="59267"/>
          </a:xfrm>
          <a:custGeom>
            <a:avLst/>
            <a:gdLst>
              <a:gd name="T0" fmla="*/ 28575 w 9"/>
              <a:gd name="T1" fmla="*/ 19050 h 14"/>
              <a:gd name="T2" fmla="*/ 19050 w 9"/>
              <a:gd name="T3" fmla="*/ 44450 h 14"/>
              <a:gd name="T4" fmla="*/ 0 w 9"/>
              <a:gd name="T5" fmla="*/ 44450 h 14"/>
              <a:gd name="T6" fmla="*/ 6350 w 9"/>
              <a:gd name="T7" fmla="*/ 12700 h 14"/>
              <a:gd name="T8" fmla="*/ 28575 w 9"/>
              <a:gd name="T9" fmla="*/ 19050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92" name="Freeform 60"/>
          <p:cNvSpPr/>
          <p:nvPr/>
        </p:nvSpPr>
        <p:spPr bwMode="auto">
          <a:xfrm>
            <a:off x="4099984" y="3371851"/>
            <a:ext cx="25400" cy="16933"/>
          </a:xfrm>
          <a:custGeom>
            <a:avLst/>
            <a:gdLst>
              <a:gd name="T0" fmla="*/ 0 w 6"/>
              <a:gd name="T1" fmla="*/ 6350 h 4"/>
              <a:gd name="T2" fmla="*/ 19050 w 6"/>
              <a:gd name="T3" fmla="*/ 0 h 4"/>
              <a:gd name="T4" fmla="*/ 12700 w 6"/>
              <a:gd name="T5" fmla="*/ 12700 h 4"/>
              <a:gd name="T6" fmla="*/ 6350 w 6"/>
              <a:gd name="T7" fmla="*/ 12700 h 4"/>
              <a:gd name="T8" fmla="*/ 0 w 6"/>
              <a:gd name="T9" fmla="*/ 635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93" name="Freeform 61"/>
          <p:cNvSpPr/>
          <p:nvPr/>
        </p:nvSpPr>
        <p:spPr bwMode="auto">
          <a:xfrm>
            <a:off x="4722284" y="3388785"/>
            <a:ext cx="237067" cy="97367"/>
          </a:xfrm>
          <a:custGeom>
            <a:avLst/>
            <a:gdLst>
              <a:gd name="T0" fmla="*/ 174681 w 57"/>
              <a:gd name="T1" fmla="*/ 50800 h 23"/>
              <a:gd name="T2" fmla="*/ 134130 w 57"/>
              <a:gd name="T3" fmla="*/ 63500 h 23"/>
              <a:gd name="T4" fmla="*/ 127891 w 57"/>
              <a:gd name="T5" fmla="*/ 41275 h 23"/>
              <a:gd name="T6" fmla="*/ 77982 w 57"/>
              <a:gd name="T7" fmla="*/ 31750 h 23"/>
              <a:gd name="T8" fmla="*/ 74863 w 57"/>
              <a:gd name="T9" fmla="*/ 19050 h 23"/>
              <a:gd name="T10" fmla="*/ 31193 w 57"/>
              <a:gd name="T11" fmla="*/ 19050 h 23"/>
              <a:gd name="T12" fmla="*/ 0 w 57"/>
              <a:gd name="T13" fmla="*/ 28575 h 23"/>
              <a:gd name="T14" fmla="*/ 15596 w 57"/>
              <a:gd name="T15" fmla="*/ 6350 h 23"/>
              <a:gd name="T16" fmla="*/ 56147 w 57"/>
              <a:gd name="T17" fmla="*/ 0 h 23"/>
              <a:gd name="T18" fmla="*/ 68625 w 57"/>
              <a:gd name="T19" fmla="*/ 9525 h 23"/>
              <a:gd name="T20" fmla="*/ 84221 w 57"/>
              <a:gd name="T21" fmla="*/ 15875 h 23"/>
              <a:gd name="T22" fmla="*/ 118533 w 57"/>
              <a:gd name="T23" fmla="*/ 19050 h 23"/>
              <a:gd name="T24" fmla="*/ 131011 w 57"/>
              <a:gd name="T25" fmla="*/ 41275 h 23"/>
              <a:gd name="T26" fmla="*/ 143488 w 57"/>
              <a:gd name="T27" fmla="*/ 44450 h 23"/>
              <a:gd name="T28" fmla="*/ 174681 w 57"/>
              <a:gd name="T29" fmla="*/ 5080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23"/>
              <a:gd name="T47" fmla="*/ 57 w 57"/>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94" name="Freeform 62"/>
          <p:cNvSpPr/>
          <p:nvPr/>
        </p:nvSpPr>
        <p:spPr bwMode="auto">
          <a:xfrm>
            <a:off x="4999567" y="3473452"/>
            <a:ext cx="101600" cy="55033"/>
          </a:xfrm>
          <a:custGeom>
            <a:avLst/>
            <a:gdLst>
              <a:gd name="T0" fmla="*/ 6350 w 24"/>
              <a:gd name="T1" fmla="*/ 0 h 13"/>
              <a:gd name="T2" fmla="*/ 41275 w 24"/>
              <a:gd name="T3" fmla="*/ 3175 h 13"/>
              <a:gd name="T4" fmla="*/ 57150 w 24"/>
              <a:gd name="T5" fmla="*/ 9525 h 13"/>
              <a:gd name="T6" fmla="*/ 76200 w 24"/>
              <a:gd name="T7" fmla="*/ 19050 h 13"/>
              <a:gd name="T8" fmla="*/ 12700 w 24"/>
              <a:gd name="T9" fmla="*/ 25400 h 13"/>
              <a:gd name="T10" fmla="*/ 22225 w 24"/>
              <a:gd name="T11" fmla="*/ 22225 h 13"/>
              <a:gd name="T12" fmla="*/ 6350 w 24"/>
              <a:gd name="T13" fmla="*/ 0 h 13"/>
              <a:gd name="T14" fmla="*/ 0 60000 65536"/>
              <a:gd name="T15" fmla="*/ 0 60000 65536"/>
              <a:gd name="T16" fmla="*/ 0 60000 65536"/>
              <a:gd name="T17" fmla="*/ 0 60000 65536"/>
              <a:gd name="T18" fmla="*/ 0 60000 65536"/>
              <a:gd name="T19" fmla="*/ 0 60000 65536"/>
              <a:gd name="T20" fmla="*/ 0 60000 65536"/>
              <a:gd name="T21" fmla="*/ 0 w 24"/>
              <a:gd name="T22" fmla="*/ 0 h 13"/>
              <a:gd name="T23" fmla="*/ 24 w 2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95" name="Freeform 63"/>
          <p:cNvSpPr/>
          <p:nvPr/>
        </p:nvSpPr>
        <p:spPr bwMode="auto">
          <a:xfrm>
            <a:off x="9330267" y="3477685"/>
            <a:ext cx="50800" cy="38100"/>
          </a:xfrm>
          <a:custGeom>
            <a:avLst/>
            <a:gdLst>
              <a:gd name="T0" fmla="*/ 31750 w 12"/>
              <a:gd name="T1" fmla="*/ 0 h 9"/>
              <a:gd name="T2" fmla="*/ 22225 w 12"/>
              <a:gd name="T3" fmla="*/ 28575 h 9"/>
              <a:gd name="T4" fmla="*/ 0 w 12"/>
              <a:gd name="T5" fmla="*/ 9525 h 9"/>
              <a:gd name="T6" fmla="*/ 9525 w 12"/>
              <a:gd name="T7" fmla="*/ 0 h 9"/>
              <a:gd name="T8" fmla="*/ 31750 w 12"/>
              <a:gd name="T9" fmla="*/ 0 h 9"/>
              <a:gd name="T10" fmla="*/ 0 60000 65536"/>
              <a:gd name="T11" fmla="*/ 0 60000 65536"/>
              <a:gd name="T12" fmla="*/ 0 60000 65536"/>
              <a:gd name="T13" fmla="*/ 0 60000 65536"/>
              <a:gd name="T14" fmla="*/ 0 60000 65536"/>
              <a:gd name="T15" fmla="*/ 0 w 12"/>
              <a:gd name="T16" fmla="*/ 0 h 9"/>
              <a:gd name="T17" fmla="*/ 12 w 12"/>
              <a:gd name="T18" fmla="*/ 9 h 9"/>
            </a:gdLst>
            <a:ahLst/>
            <a:cxnLst>
              <a:cxn ang="T10">
                <a:pos x="T0" y="T1"/>
              </a:cxn>
              <a:cxn ang="T11">
                <a:pos x="T2" y="T3"/>
              </a:cxn>
              <a:cxn ang="T12">
                <a:pos x="T4" y="T5"/>
              </a:cxn>
              <a:cxn ang="T13">
                <a:pos x="T6" y="T7"/>
              </a:cxn>
              <a:cxn ang="T14">
                <a:pos x="T8" y="T9"/>
              </a:cxn>
            </a:cxnLst>
            <a:rect l="T15" t="T16" r="T17" b="T18"/>
            <a:pathLst>
              <a:path w="12" h="9">
                <a:moveTo>
                  <a:pt x="10" y="0"/>
                </a:moveTo>
                <a:cubicBezTo>
                  <a:pt x="12" y="6"/>
                  <a:pt x="7" y="4"/>
                  <a:pt x="7" y="9"/>
                </a:cubicBezTo>
                <a:cubicBezTo>
                  <a:pt x="4" y="8"/>
                  <a:pt x="0" y="8"/>
                  <a:pt x="0" y="3"/>
                </a:cubicBezTo>
                <a:cubicBezTo>
                  <a:pt x="3" y="4"/>
                  <a:pt x="3" y="2"/>
                  <a:pt x="3" y="0"/>
                </a:cubicBezTo>
                <a:lnTo>
                  <a:pt x="10" y="0"/>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96" name="Freeform 64"/>
          <p:cNvSpPr/>
          <p:nvPr/>
        </p:nvSpPr>
        <p:spPr bwMode="auto">
          <a:xfrm>
            <a:off x="4967818" y="3490385"/>
            <a:ext cx="38100" cy="29633"/>
          </a:xfrm>
          <a:custGeom>
            <a:avLst/>
            <a:gdLst>
              <a:gd name="T0" fmla="*/ 22225 w 9"/>
              <a:gd name="T1" fmla="*/ 22225 h 7"/>
              <a:gd name="T2" fmla="*/ 0 w 9"/>
              <a:gd name="T3" fmla="*/ 19050 h 7"/>
              <a:gd name="T4" fmla="*/ 22225 w 9"/>
              <a:gd name="T5" fmla="*/ 22225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7" y="7"/>
                </a:moveTo>
                <a:cubicBezTo>
                  <a:pt x="5" y="6"/>
                  <a:pt x="3" y="5"/>
                  <a:pt x="0" y="6"/>
                </a:cubicBezTo>
                <a:cubicBezTo>
                  <a:pt x="1" y="3"/>
                  <a:pt x="9" y="0"/>
                  <a:pt x="7" y="7"/>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97" name="Freeform 65"/>
          <p:cNvSpPr/>
          <p:nvPr/>
        </p:nvSpPr>
        <p:spPr bwMode="auto">
          <a:xfrm>
            <a:off x="4866218" y="3498852"/>
            <a:ext cx="46567" cy="29633"/>
          </a:xfrm>
          <a:custGeom>
            <a:avLst/>
            <a:gdLst>
              <a:gd name="T0" fmla="*/ 3175 w 11"/>
              <a:gd name="T1" fmla="*/ 6350 h 7"/>
              <a:gd name="T2" fmla="*/ 31750 w 11"/>
              <a:gd name="T3" fmla="*/ 15875 h 7"/>
              <a:gd name="T4" fmla="*/ 3175 w 11"/>
              <a:gd name="T5" fmla="*/ 6350 h 7"/>
              <a:gd name="T6" fmla="*/ 0 60000 65536"/>
              <a:gd name="T7" fmla="*/ 0 60000 65536"/>
              <a:gd name="T8" fmla="*/ 0 60000 65536"/>
              <a:gd name="T9" fmla="*/ 0 w 11"/>
              <a:gd name="T10" fmla="*/ 0 h 7"/>
              <a:gd name="T11" fmla="*/ 11 w 11"/>
              <a:gd name="T12" fmla="*/ 7 h 7"/>
            </a:gdLst>
            <a:ahLst/>
            <a:cxnLst>
              <a:cxn ang="T6">
                <a:pos x="T0" y="T1"/>
              </a:cxn>
              <a:cxn ang="T7">
                <a:pos x="T2" y="T3"/>
              </a:cxn>
              <a:cxn ang="T8">
                <a:pos x="T4" y="T5"/>
              </a:cxn>
            </a:cxnLst>
            <a:rect l="T9" t="T10" r="T11" b="T12"/>
            <a:pathLst>
              <a:path w="11" h="7">
                <a:moveTo>
                  <a:pt x="1" y="2"/>
                </a:moveTo>
                <a:cubicBezTo>
                  <a:pt x="4" y="3"/>
                  <a:pt x="11" y="0"/>
                  <a:pt x="10" y="5"/>
                </a:cubicBezTo>
                <a:cubicBezTo>
                  <a:pt x="7" y="4"/>
                  <a:pt x="0" y="7"/>
                  <a:pt x="1"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98" name="Freeform 66"/>
          <p:cNvSpPr/>
          <p:nvPr/>
        </p:nvSpPr>
        <p:spPr bwMode="auto">
          <a:xfrm>
            <a:off x="9592734" y="3515785"/>
            <a:ext cx="65617" cy="114300"/>
          </a:xfrm>
          <a:custGeom>
            <a:avLst/>
            <a:gdLst>
              <a:gd name="T0" fmla="*/ 21531 w 16"/>
              <a:gd name="T1" fmla="*/ 0 h 27"/>
              <a:gd name="T2" fmla="*/ 39986 w 16"/>
              <a:gd name="T3" fmla="*/ 0 h 27"/>
              <a:gd name="T4" fmla="*/ 49213 w 16"/>
              <a:gd name="T5" fmla="*/ 31750 h 27"/>
              <a:gd name="T6" fmla="*/ 36910 w 16"/>
              <a:gd name="T7" fmla="*/ 44450 h 27"/>
              <a:gd name="T8" fmla="*/ 30758 w 16"/>
              <a:gd name="T9" fmla="*/ 57150 h 27"/>
              <a:gd name="T10" fmla="*/ 27682 w 16"/>
              <a:gd name="T11" fmla="*/ 79375 h 27"/>
              <a:gd name="T12" fmla="*/ 15379 w 16"/>
              <a:gd name="T13" fmla="*/ 66675 h 27"/>
              <a:gd name="T14" fmla="*/ 0 w 16"/>
              <a:gd name="T15" fmla="*/ 47625 h 27"/>
              <a:gd name="T16" fmla="*/ 9227 w 16"/>
              <a:gd name="T17" fmla="*/ 22225 h 27"/>
              <a:gd name="T18" fmla="*/ 21531 w 16"/>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7"/>
              <a:gd name="T32" fmla="*/ 16 w 16"/>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299" name="Freeform 67"/>
          <p:cNvSpPr/>
          <p:nvPr/>
        </p:nvSpPr>
        <p:spPr bwMode="auto">
          <a:xfrm>
            <a:off x="9658351" y="3611033"/>
            <a:ext cx="88900" cy="95251"/>
          </a:xfrm>
          <a:custGeom>
            <a:avLst/>
            <a:gdLst>
              <a:gd name="T0" fmla="*/ 34925 w 21"/>
              <a:gd name="T1" fmla="*/ 6494 h 22"/>
              <a:gd name="T2" fmla="*/ 47625 w 21"/>
              <a:gd name="T3" fmla="*/ 19483 h 22"/>
              <a:gd name="T4" fmla="*/ 44450 w 21"/>
              <a:gd name="T5" fmla="*/ 25977 h 22"/>
              <a:gd name="T6" fmla="*/ 47625 w 21"/>
              <a:gd name="T7" fmla="*/ 35719 h 22"/>
              <a:gd name="T8" fmla="*/ 66675 w 21"/>
              <a:gd name="T9" fmla="*/ 58449 h 22"/>
              <a:gd name="T10" fmla="*/ 57150 w 21"/>
              <a:gd name="T11" fmla="*/ 71438 h 22"/>
              <a:gd name="T12" fmla="*/ 44450 w 21"/>
              <a:gd name="T13" fmla="*/ 71438 h 22"/>
              <a:gd name="T14" fmla="*/ 22225 w 21"/>
              <a:gd name="T15" fmla="*/ 48708 h 22"/>
              <a:gd name="T16" fmla="*/ 31750 w 21"/>
              <a:gd name="T17" fmla="*/ 38966 h 22"/>
              <a:gd name="T18" fmla="*/ 0 w 21"/>
              <a:gd name="T19" fmla="*/ 12989 h 22"/>
              <a:gd name="T20" fmla="*/ 34925 w 21"/>
              <a:gd name="T21" fmla="*/ 6494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2"/>
              <a:gd name="T35" fmla="*/ 21 w 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00" name="Rectangle 68"/>
          <p:cNvSpPr>
            <a:spLocks noChangeArrowheads="1"/>
          </p:cNvSpPr>
          <p:nvPr/>
        </p:nvSpPr>
        <p:spPr bwMode="auto">
          <a:xfrm>
            <a:off x="9622367" y="3649134"/>
            <a:ext cx="21167" cy="12700"/>
          </a:xfrm>
          <a:prstGeom prst="rect">
            <a:avLst/>
          </a:prstGeom>
          <a:solidFill>
            <a:srgbClr val="699B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zh-CN" sz="1735">
              <a:solidFill>
                <a:srgbClr val="000000"/>
              </a:solidFill>
              <a:ea typeface="微软雅黑" panose="020B0503020204020204" pitchFamily="34" charset="-122"/>
              <a:sym typeface="Arial" panose="020B0604020202020204" pitchFamily="34" charset="0"/>
            </a:endParaRPr>
          </a:p>
        </p:txBody>
      </p:sp>
      <p:sp>
        <p:nvSpPr>
          <p:cNvPr id="10301" name="Freeform 69"/>
          <p:cNvSpPr/>
          <p:nvPr/>
        </p:nvSpPr>
        <p:spPr bwMode="auto">
          <a:xfrm>
            <a:off x="9649884" y="3666067"/>
            <a:ext cx="50800" cy="71967"/>
          </a:xfrm>
          <a:custGeom>
            <a:avLst/>
            <a:gdLst>
              <a:gd name="T0" fmla="*/ 38100 w 12"/>
              <a:gd name="T1" fmla="*/ 44450 h 17"/>
              <a:gd name="T2" fmla="*/ 15875 w 12"/>
              <a:gd name="T3" fmla="*/ 50800 h 17"/>
              <a:gd name="T4" fmla="*/ 0 w 12"/>
              <a:gd name="T5" fmla="*/ 28575 h 17"/>
              <a:gd name="T6" fmla="*/ 38100 w 12"/>
              <a:gd name="T7" fmla="*/ 44450 h 17"/>
              <a:gd name="T8" fmla="*/ 0 60000 65536"/>
              <a:gd name="T9" fmla="*/ 0 60000 65536"/>
              <a:gd name="T10" fmla="*/ 0 60000 65536"/>
              <a:gd name="T11" fmla="*/ 0 60000 65536"/>
              <a:gd name="T12" fmla="*/ 0 w 12"/>
              <a:gd name="T13" fmla="*/ 0 h 17"/>
              <a:gd name="T14" fmla="*/ 12 w 12"/>
              <a:gd name="T15" fmla="*/ 17 h 17"/>
            </a:gdLst>
            <a:ahLst/>
            <a:cxnLst>
              <a:cxn ang="T8">
                <a:pos x="T0" y="T1"/>
              </a:cxn>
              <a:cxn ang="T9">
                <a:pos x="T2" y="T3"/>
              </a:cxn>
              <a:cxn ang="T10">
                <a:pos x="T4" y="T5"/>
              </a:cxn>
              <a:cxn ang="T11">
                <a:pos x="T6" y="T7"/>
              </a:cxn>
            </a:cxnLst>
            <a:rect l="T12" t="T13" r="T14" b="T15"/>
            <a:pathLst>
              <a:path w="12" h="17">
                <a:moveTo>
                  <a:pt x="12" y="14"/>
                </a:moveTo>
                <a:cubicBezTo>
                  <a:pt x="12" y="17"/>
                  <a:pt x="7" y="15"/>
                  <a:pt x="5" y="16"/>
                </a:cubicBezTo>
                <a:cubicBezTo>
                  <a:pt x="5" y="12"/>
                  <a:pt x="6" y="7"/>
                  <a:pt x="0" y="9"/>
                </a:cubicBezTo>
                <a:cubicBezTo>
                  <a:pt x="6" y="0"/>
                  <a:pt x="5" y="16"/>
                  <a:pt x="12" y="14"/>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02" name="Freeform 70"/>
          <p:cNvSpPr/>
          <p:nvPr/>
        </p:nvSpPr>
        <p:spPr bwMode="auto">
          <a:xfrm>
            <a:off x="8642351" y="3725333"/>
            <a:ext cx="48683" cy="86784"/>
          </a:xfrm>
          <a:custGeom>
            <a:avLst/>
            <a:gdLst>
              <a:gd name="T0" fmla="*/ 9128 w 12"/>
              <a:gd name="T1" fmla="*/ 6199 h 21"/>
              <a:gd name="T2" fmla="*/ 21299 w 12"/>
              <a:gd name="T3" fmla="*/ 18597 h 21"/>
              <a:gd name="T4" fmla="*/ 24341 w 12"/>
              <a:gd name="T5" fmla="*/ 21696 h 21"/>
              <a:gd name="T6" fmla="*/ 33469 w 12"/>
              <a:gd name="T7" fmla="*/ 30994 h 21"/>
              <a:gd name="T8" fmla="*/ 30427 w 12"/>
              <a:gd name="T9" fmla="*/ 37193 h 21"/>
              <a:gd name="T10" fmla="*/ 33469 w 12"/>
              <a:gd name="T11" fmla="*/ 58889 h 21"/>
              <a:gd name="T12" fmla="*/ 24341 w 12"/>
              <a:gd name="T13" fmla="*/ 65088 h 21"/>
              <a:gd name="T14" fmla="*/ 9128 w 12"/>
              <a:gd name="T15" fmla="*/ 6199 h 21"/>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21"/>
              <a:gd name="T26" fmla="*/ 12 w 12"/>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03" name="Freeform 71"/>
          <p:cNvSpPr/>
          <p:nvPr/>
        </p:nvSpPr>
        <p:spPr bwMode="auto">
          <a:xfrm>
            <a:off x="9696451" y="3731685"/>
            <a:ext cx="63500" cy="95249"/>
          </a:xfrm>
          <a:custGeom>
            <a:avLst/>
            <a:gdLst>
              <a:gd name="T0" fmla="*/ 38100 w 15"/>
              <a:gd name="T1" fmla="*/ 3106 h 23"/>
              <a:gd name="T2" fmla="*/ 47625 w 15"/>
              <a:gd name="T3" fmla="*/ 37271 h 23"/>
              <a:gd name="T4" fmla="*/ 34925 w 15"/>
              <a:gd name="T5" fmla="*/ 40377 h 23"/>
              <a:gd name="T6" fmla="*/ 34925 w 15"/>
              <a:gd name="T7" fmla="*/ 71437 h 23"/>
              <a:gd name="T8" fmla="*/ 9525 w 15"/>
              <a:gd name="T9" fmla="*/ 59013 h 23"/>
              <a:gd name="T10" fmla="*/ 15875 w 15"/>
              <a:gd name="T11" fmla="*/ 40377 h 23"/>
              <a:gd name="T12" fmla="*/ 15875 w 15"/>
              <a:gd name="T13" fmla="*/ 34166 h 23"/>
              <a:gd name="T14" fmla="*/ 9525 w 15"/>
              <a:gd name="T15" fmla="*/ 34166 h 23"/>
              <a:gd name="T16" fmla="*/ 19050 w 15"/>
              <a:gd name="T17" fmla="*/ 18636 h 23"/>
              <a:gd name="T18" fmla="*/ 28575 w 15"/>
              <a:gd name="T19" fmla="*/ 6212 h 23"/>
              <a:gd name="T20" fmla="*/ 38100 w 15"/>
              <a:gd name="T21" fmla="*/ 3106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23"/>
              <a:gd name="T35" fmla="*/ 15 w 1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04" name="Freeform 72"/>
          <p:cNvSpPr/>
          <p:nvPr/>
        </p:nvSpPr>
        <p:spPr bwMode="auto">
          <a:xfrm>
            <a:off x="9649885" y="3750734"/>
            <a:ext cx="46567" cy="42333"/>
          </a:xfrm>
          <a:custGeom>
            <a:avLst/>
            <a:gdLst>
              <a:gd name="T0" fmla="*/ 19050 w 11"/>
              <a:gd name="T1" fmla="*/ 0 h 10"/>
              <a:gd name="T2" fmla="*/ 31750 w 11"/>
              <a:gd name="T3" fmla="*/ 12700 h 10"/>
              <a:gd name="T4" fmla="*/ 28575 w 11"/>
              <a:gd name="T5" fmla="*/ 19050 h 10"/>
              <a:gd name="T6" fmla="*/ 0 w 11"/>
              <a:gd name="T7" fmla="*/ 31750 h 10"/>
              <a:gd name="T8" fmla="*/ 19050 w 11"/>
              <a:gd name="T9" fmla="*/ 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05" name="Freeform 73"/>
          <p:cNvSpPr/>
          <p:nvPr/>
        </p:nvSpPr>
        <p:spPr bwMode="auto">
          <a:xfrm>
            <a:off x="9781118" y="3903133"/>
            <a:ext cx="27516" cy="59267"/>
          </a:xfrm>
          <a:custGeom>
            <a:avLst/>
            <a:gdLst>
              <a:gd name="T0" fmla="*/ 5896 w 7"/>
              <a:gd name="T1" fmla="*/ 0 h 14"/>
              <a:gd name="T2" fmla="*/ 20637 w 7"/>
              <a:gd name="T3" fmla="*/ 15875 h 14"/>
              <a:gd name="T4" fmla="*/ 0 w 7"/>
              <a:gd name="T5" fmla="*/ 41275 h 14"/>
              <a:gd name="T6" fmla="*/ 8844 w 7"/>
              <a:gd name="T7" fmla="*/ 38100 h 14"/>
              <a:gd name="T8" fmla="*/ 5896 w 7"/>
              <a:gd name="T9" fmla="*/ 0 h 14"/>
              <a:gd name="T10" fmla="*/ 0 60000 65536"/>
              <a:gd name="T11" fmla="*/ 0 60000 65536"/>
              <a:gd name="T12" fmla="*/ 0 60000 65536"/>
              <a:gd name="T13" fmla="*/ 0 60000 65536"/>
              <a:gd name="T14" fmla="*/ 0 60000 65536"/>
              <a:gd name="T15" fmla="*/ 0 w 7"/>
              <a:gd name="T16" fmla="*/ 0 h 14"/>
              <a:gd name="T17" fmla="*/ 7 w 7"/>
              <a:gd name="T18" fmla="*/ 14 h 14"/>
            </a:gdLst>
            <a:ahLst/>
            <a:cxnLst>
              <a:cxn ang="T10">
                <a:pos x="T0" y="T1"/>
              </a:cxn>
              <a:cxn ang="T11">
                <a:pos x="T2" y="T3"/>
              </a:cxn>
              <a:cxn ang="T12">
                <a:pos x="T4" y="T5"/>
              </a:cxn>
              <a:cxn ang="T13">
                <a:pos x="T6" y="T7"/>
              </a:cxn>
              <a:cxn ang="T14">
                <a:pos x="T8" y="T9"/>
              </a:cxn>
            </a:cxnLst>
            <a:rect l="T15" t="T16" r="T17" b="T18"/>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06" name="Freeform 74"/>
          <p:cNvSpPr/>
          <p:nvPr/>
        </p:nvSpPr>
        <p:spPr bwMode="auto">
          <a:xfrm>
            <a:off x="9601201" y="3920067"/>
            <a:ext cx="116417" cy="38100"/>
          </a:xfrm>
          <a:custGeom>
            <a:avLst/>
            <a:gdLst>
              <a:gd name="T0" fmla="*/ 87313 w 28"/>
              <a:gd name="T1" fmla="*/ 9525 h 9"/>
              <a:gd name="T2" fmla="*/ 59248 w 28"/>
              <a:gd name="T3" fmla="*/ 25400 h 9"/>
              <a:gd name="T4" fmla="*/ 0 w 28"/>
              <a:gd name="T5" fmla="*/ 28575 h 9"/>
              <a:gd name="T6" fmla="*/ 74840 w 28"/>
              <a:gd name="T7" fmla="*/ 6350 h 9"/>
              <a:gd name="T8" fmla="*/ 87313 w 28"/>
              <a:gd name="T9" fmla="*/ 9525 h 9"/>
              <a:gd name="T10" fmla="*/ 0 60000 65536"/>
              <a:gd name="T11" fmla="*/ 0 60000 65536"/>
              <a:gd name="T12" fmla="*/ 0 60000 65536"/>
              <a:gd name="T13" fmla="*/ 0 60000 65536"/>
              <a:gd name="T14" fmla="*/ 0 60000 65536"/>
              <a:gd name="T15" fmla="*/ 0 w 28"/>
              <a:gd name="T16" fmla="*/ 0 h 9"/>
              <a:gd name="T17" fmla="*/ 28 w 28"/>
              <a:gd name="T18" fmla="*/ 9 h 9"/>
            </a:gdLst>
            <a:ahLst/>
            <a:cxnLst>
              <a:cxn ang="T10">
                <a:pos x="T0" y="T1"/>
              </a:cxn>
              <a:cxn ang="T11">
                <a:pos x="T2" y="T3"/>
              </a:cxn>
              <a:cxn ang="T12">
                <a:pos x="T4" y="T5"/>
              </a:cxn>
              <a:cxn ang="T13">
                <a:pos x="T6" y="T7"/>
              </a:cxn>
              <a:cxn ang="T14">
                <a:pos x="T8" y="T9"/>
              </a:cxn>
            </a:cxnLst>
            <a:rect l="T15" t="T16" r="T17" b="T18"/>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07" name="Freeform 75"/>
          <p:cNvSpPr/>
          <p:nvPr/>
        </p:nvSpPr>
        <p:spPr bwMode="auto">
          <a:xfrm>
            <a:off x="9859434" y="3964517"/>
            <a:ext cx="74084" cy="50800"/>
          </a:xfrm>
          <a:custGeom>
            <a:avLst/>
            <a:gdLst>
              <a:gd name="T0" fmla="*/ 55563 w 18"/>
              <a:gd name="T1" fmla="*/ 25400 h 12"/>
              <a:gd name="T2" fmla="*/ 46303 w 18"/>
              <a:gd name="T3" fmla="*/ 34925 h 12"/>
              <a:gd name="T4" fmla="*/ 21608 w 18"/>
              <a:gd name="T5" fmla="*/ 34925 h 12"/>
              <a:gd name="T6" fmla="*/ 15434 w 18"/>
              <a:gd name="T7" fmla="*/ 28575 h 12"/>
              <a:gd name="T8" fmla="*/ 0 w 18"/>
              <a:gd name="T9" fmla="*/ 15875 h 12"/>
              <a:gd name="T10" fmla="*/ 21608 w 18"/>
              <a:gd name="T11" fmla="*/ 6350 h 12"/>
              <a:gd name="T12" fmla="*/ 33955 w 18"/>
              <a:gd name="T13" fmla="*/ 3175 h 12"/>
              <a:gd name="T14" fmla="*/ 33955 w 18"/>
              <a:gd name="T15" fmla="*/ 6350 h 12"/>
              <a:gd name="T16" fmla="*/ 37042 w 18"/>
              <a:gd name="T17" fmla="*/ 3175 h 12"/>
              <a:gd name="T18" fmla="*/ 55563 w 18"/>
              <a:gd name="T19" fmla="*/ 2540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2"/>
              <a:gd name="T32" fmla="*/ 18 w 1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08" name="Freeform 76"/>
          <p:cNvSpPr/>
          <p:nvPr/>
        </p:nvSpPr>
        <p:spPr bwMode="auto">
          <a:xfrm>
            <a:off x="9897534" y="3989918"/>
            <a:ext cx="429684" cy="230716"/>
          </a:xfrm>
          <a:custGeom>
            <a:avLst/>
            <a:gdLst>
              <a:gd name="T0" fmla="*/ 106378 w 103"/>
              <a:gd name="T1" fmla="*/ 84945 h 55"/>
              <a:gd name="T2" fmla="*/ 87605 w 103"/>
              <a:gd name="T3" fmla="*/ 75507 h 55"/>
              <a:gd name="T4" fmla="*/ 81348 w 103"/>
              <a:gd name="T5" fmla="*/ 59776 h 55"/>
              <a:gd name="T6" fmla="*/ 31288 w 103"/>
              <a:gd name="T7" fmla="*/ 47192 h 55"/>
              <a:gd name="T8" fmla="*/ 6258 w 103"/>
              <a:gd name="T9" fmla="*/ 47192 h 55"/>
              <a:gd name="T10" fmla="*/ 0 w 103"/>
              <a:gd name="T11" fmla="*/ 28315 h 55"/>
              <a:gd name="T12" fmla="*/ 15644 w 103"/>
              <a:gd name="T13" fmla="*/ 28315 h 55"/>
              <a:gd name="T14" fmla="*/ 28159 w 103"/>
              <a:gd name="T15" fmla="*/ 22023 h 55"/>
              <a:gd name="T16" fmla="*/ 50060 w 103"/>
              <a:gd name="T17" fmla="*/ 31461 h 55"/>
              <a:gd name="T18" fmla="*/ 65704 w 103"/>
              <a:gd name="T19" fmla="*/ 18877 h 55"/>
              <a:gd name="T20" fmla="*/ 103249 w 103"/>
              <a:gd name="T21" fmla="*/ 6292 h 55"/>
              <a:gd name="T22" fmla="*/ 109507 w 103"/>
              <a:gd name="T23" fmla="*/ 15731 h 55"/>
              <a:gd name="T24" fmla="*/ 147052 w 103"/>
              <a:gd name="T25" fmla="*/ 28315 h 55"/>
              <a:gd name="T26" fmla="*/ 153310 w 103"/>
              <a:gd name="T27" fmla="*/ 22023 h 55"/>
              <a:gd name="T28" fmla="*/ 162696 w 103"/>
              <a:gd name="T29" fmla="*/ 31461 h 55"/>
              <a:gd name="T30" fmla="*/ 184597 w 103"/>
              <a:gd name="T31" fmla="*/ 31461 h 55"/>
              <a:gd name="T32" fmla="*/ 203370 w 103"/>
              <a:gd name="T33" fmla="*/ 40900 h 55"/>
              <a:gd name="T34" fmla="*/ 203370 w 103"/>
              <a:gd name="T35" fmla="*/ 53484 h 55"/>
              <a:gd name="T36" fmla="*/ 212756 w 103"/>
              <a:gd name="T37" fmla="*/ 50338 h 55"/>
              <a:gd name="T38" fmla="*/ 215885 w 103"/>
              <a:gd name="T39" fmla="*/ 62923 h 55"/>
              <a:gd name="T40" fmla="*/ 237786 w 103"/>
              <a:gd name="T41" fmla="*/ 75507 h 55"/>
              <a:gd name="T42" fmla="*/ 272203 w 103"/>
              <a:gd name="T43" fmla="*/ 91238 h 55"/>
              <a:gd name="T44" fmla="*/ 269074 w 103"/>
              <a:gd name="T45" fmla="*/ 103822 h 55"/>
              <a:gd name="T46" fmla="*/ 281589 w 103"/>
              <a:gd name="T47" fmla="*/ 113261 h 55"/>
              <a:gd name="T48" fmla="*/ 281589 w 103"/>
              <a:gd name="T49" fmla="*/ 119553 h 55"/>
              <a:gd name="T50" fmla="*/ 300362 w 103"/>
              <a:gd name="T51" fmla="*/ 138430 h 55"/>
              <a:gd name="T52" fmla="*/ 322263 w 103"/>
              <a:gd name="T53" fmla="*/ 160452 h 55"/>
              <a:gd name="T54" fmla="*/ 290975 w 103"/>
              <a:gd name="T55" fmla="*/ 160452 h 55"/>
              <a:gd name="T56" fmla="*/ 265945 w 103"/>
              <a:gd name="T57" fmla="*/ 141576 h 55"/>
              <a:gd name="T58" fmla="*/ 256559 w 103"/>
              <a:gd name="T59" fmla="*/ 135283 h 55"/>
              <a:gd name="T60" fmla="*/ 250301 w 103"/>
              <a:gd name="T61" fmla="*/ 128991 h 55"/>
              <a:gd name="T62" fmla="*/ 237786 w 103"/>
              <a:gd name="T63" fmla="*/ 116407 h 55"/>
              <a:gd name="T64" fmla="*/ 203370 w 103"/>
              <a:gd name="T65" fmla="*/ 113261 h 55"/>
              <a:gd name="T66" fmla="*/ 184597 w 103"/>
              <a:gd name="T67" fmla="*/ 151014 h 55"/>
              <a:gd name="T68" fmla="*/ 159567 w 103"/>
              <a:gd name="T69" fmla="*/ 141576 h 55"/>
              <a:gd name="T70" fmla="*/ 147052 w 103"/>
              <a:gd name="T71" fmla="*/ 138430 h 55"/>
              <a:gd name="T72" fmla="*/ 128279 w 103"/>
              <a:gd name="T73" fmla="*/ 116407 h 55"/>
              <a:gd name="T74" fmla="*/ 109507 w 103"/>
              <a:gd name="T75" fmla="*/ 135283 h 55"/>
              <a:gd name="T76" fmla="*/ 96992 w 103"/>
              <a:gd name="T77" fmla="*/ 125845 h 55"/>
              <a:gd name="T78" fmla="*/ 109507 w 103"/>
              <a:gd name="T79" fmla="*/ 113261 h 55"/>
              <a:gd name="T80" fmla="*/ 118893 w 103"/>
              <a:gd name="T81" fmla="*/ 94384 h 55"/>
              <a:gd name="T82" fmla="*/ 115764 w 103"/>
              <a:gd name="T83" fmla="*/ 103822 h 55"/>
              <a:gd name="T84" fmla="*/ 106378 w 103"/>
              <a:gd name="T85" fmla="*/ 84945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
              <a:gd name="T130" fmla="*/ 0 h 55"/>
              <a:gd name="T131" fmla="*/ 103 w 103"/>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09" name="Freeform 77"/>
          <p:cNvSpPr/>
          <p:nvPr/>
        </p:nvSpPr>
        <p:spPr bwMode="auto">
          <a:xfrm>
            <a:off x="9802284" y="4021667"/>
            <a:ext cx="40216" cy="35984"/>
          </a:xfrm>
          <a:custGeom>
            <a:avLst/>
            <a:gdLst>
              <a:gd name="T0" fmla="*/ 27146 w 10"/>
              <a:gd name="T1" fmla="*/ 8996 h 9"/>
              <a:gd name="T2" fmla="*/ 0 w 10"/>
              <a:gd name="T3" fmla="*/ 14993 h 9"/>
              <a:gd name="T4" fmla="*/ 27146 w 10"/>
              <a:gd name="T5" fmla="*/ 8996 h 9"/>
              <a:gd name="T6" fmla="*/ 0 60000 65536"/>
              <a:gd name="T7" fmla="*/ 0 60000 65536"/>
              <a:gd name="T8" fmla="*/ 0 60000 65536"/>
              <a:gd name="T9" fmla="*/ 0 w 10"/>
              <a:gd name="T10" fmla="*/ 0 h 9"/>
              <a:gd name="T11" fmla="*/ 10 w 10"/>
              <a:gd name="T12" fmla="*/ 9 h 9"/>
            </a:gdLst>
            <a:ahLst/>
            <a:cxnLst>
              <a:cxn ang="T6">
                <a:pos x="T0" y="T1"/>
              </a:cxn>
              <a:cxn ang="T7">
                <a:pos x="T2" y="T3"/>
              </a:cxn>
              <a:cxn ang="T8">
                <a:pos x="T4" y="T5"/>
              </a:cxn>
            </a:cxnLst>
            <a:rect l="T9" t="T10" r="T11" b="T12"/>
            <a:pathLst>
              <a:path w="10" h="9">
                <a:moveTo>
                  <a:pt x="9" y="3"/>
                </a:moveTo>
                <a:cubicBezTo>
                  <a:pt x="10" y="9"/>
                  <a:pt x="2" y="5"/>
                  <a:pt x="0" y="5"/>
                </a:cubicBezTo>
                <a:cubicBezTo>
                  <a:pt x="1" y="3"/>
                  <a:pt x="8" y="0"/>
                  <a:pt x="9" y="3"/>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10" name="Freeform 78"/>
          <p:cNvSpPr/>
          <p:nvPr/>
        </p:nvSpPr>
        <p:spPr bwMode="auto">
          <a:xfrm>
            <a:off x="9743018" y="4030134"/>
            <a:ext cx="27516" cy="14817"/>
          </a:xfrm>
          <a:custGeom>
            <a:avLst/>
            <a:gdLst>
              <a:gd name="T0" fmla="*/ 2948 w 7"/>
              <a:gd name="T1" fmla="*/ 8335 h 4"/>
              <a:gd name="T2" fmla="*/ 14741 w 7"/>
              <a:gd name="T3" fmla="*/ 11113 h 4"/>
              <a:gd name="T4" fmla="*/ 5896 w 7"/>
              <a:gd name="T5" fmla="*/ 11113 h 4"/>
              <a:gd name="T6" fmla="*/ 2948 w 7"/>
              <a:gd name="T7" fmla="*/ 833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1" y="3"/>
                </a:moveTo>
                <a:cubicBezTo>
                  <a:pt x="0" y="0"/>
                  <a:pt x="7" y="1"/>
                  <a:pt x="5" y="4"/>
                </a:cubicBezTo>
                <a:cubicBezTo>
                  <a:pt x="2" y="4"/>
                  <a:pt x="2" y="4"/>
                  <a:pt x="2" y="4"/>
                </a:cubicBezTo>
                <a:cubicBezTo>
                  <a:pt x="3" y="3"/>
                  <a:pt x="2" y="3"/>
                  <a:pt x="1" y="3"/>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11" name="Freeform 79"/>
          <p:cNvSpPr/>
          <p:nvPr/>
        </p:nvSpPr>
        <p:spPr bwMode="auto">
          <a:xfrm>
            <a:off x="10289118" y="4064000"/>
            <a:ext cx="88900" cy="61384"/>
          </a:xfrm>
          <a:custGeom>
            <a:avLst/>
            <a:gdLst>
              <a:gd name="T0" fmla="*/ 50800 w 21"/>
              <a:gd name="T1" fmla="*/ 0 h 15"/>
              <a:gd name="T2" fmla="*/ 63500 w 21"/>
              <a:gd name="T3" fmla="*/ 0 h 15"/>
              <a:gd name="T4" fmla="*/ 63500 w 21"/>
              <a:gd name="T5" fmla="*/ 15346 h 15"/>
              <a:gd name="T6" fmla="*/ 53975 w 21"/>
              <a:gd name="T7" fmla="*/ 18415 h 15"/>
              <a:gd name="T8" fmla="*/ 53975 w 21"/>
              <a:gd name="T9" fmla="*/ 30692 h 15"/>
              <a:gd name="T10" fmla="*/ 44450 w 21"/>
              <a:gd name="T11" fmla="*/ 36830 h 15"/>
              <a:gd name="T12" fmla="*/ 6350 w 21"/>
              <a:gd name="T13" fmla="*/ 21484 h 15"/>
              <a:gd name="T14" fmla="*/ 50800 w 21"/>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5"/>
              <a:gd name="T26" fmla="*/ 21 w 21"/>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12" name="Freeform 80"/>
          <p:cNvSpPr/>
          <p:nvPr/>
        </p:nvSpPr>
        <p:spPr bwMode="auto">
          <a:xfrm>
            <a:off x="9529234" y="4155017"/>
            <a:ext cx="46567" cy="25400"/>
          </a:xfrm>
          <a:custGeom>
            <a:avLst/>
            <a:gdLst>
              <a:gd name="T0" fmla="*/ 34925 w 11"/>
              <a:gd name="T1" fmla="*/ 3175 h 6"/>
              <a:gd name="T2" fmla="*/ 0 w 11"/>
              <a:gd name="T3" fmla="*/ 15875 h 6"/>
              <a:gd name="T4" fmla="*/ 34925 w 11"/>
              <a:gd name="T5" fmla="*/ 3175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11" y="1"/>
                </a:moveTo>
                <a:cubicBezTo>
                  <a:pt x="9" y="3"/>
                  <a:pt x="6" y="6"/>
                  <a:pt x="0" y="5"/>
                </a:cubicBezTo>
                <a:cubicBezTo>
                  <a:pt x="0" y="0"/>
                  <a:pt x="6" y="1"/>
                  <a:pt x="11" y="1"/>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13" name="Freeform 81"/>
          <p:cNvSpPr/>
          <p:nvPr/>
        </p:nvSpPr>
        <p:spPr bwMode="auto">
          <a:xfrm>
            <a:off x="9601200" y="4157134"/>
            <a:ext cx="44451" cy="14817"/>
          </a:xfrm>
          <a:custGeom>
            <a:avLst/>
            <a:gdLst>
              <a:gd name="T0" fmla="*/ 33338 w 11"/>
              <a:gd name="T1" fmla="*/ 2778 h 4"/>
              <a:gd name="T2" fmla="*/ 0 w 11"/>
              <a:gd name="T3" fmla="*/ 11113 h 4"/>
              <a:gd name="T4" fmla="*/ 33338 w 11"/>
              <a:gd name="T5" fmla="*/ 2778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11" y="1"/>
                </a:moveTo>
                <a:cubicBezTo>
                  <a:pt x="10" y="4"/>
                  <a:pt x="5" y="4"/>
                  <a:pt x="0" y="4"/>
                </a:cubicBezTo>
                <a:cubicBezTo>
                  <a:pt x="1" y="0"/>
                  <a:pt x="6" y="1"/>
                  <a:pt x="11" y="1"/>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14" name="Freeform 82"/>
          <p:cNvSpPr/>
          <p:nvPr/>
        </p:nvSpPr>
        <p:spPr bwMode="auto">
          <a:xfrm>
            <a:off x="9687985" y="4157134"/>
            <a:ext cx="80433" cy="52917"/>
          </a:xfrm>
          <a:custGeom>
            <a:avLst/>
            <a:gdLst>
              <a:gd name="T0" fmla="*/ 57150 w 19"/>
              <a:gd name="T1" fmla="*/ 3053 h 13"/>
              <a:gd name="T2" fmla="*/ 53975 w 19"/>
              <a:gd name="T3" fmla="*/ 18318 h 13"/>
              <a:gd name="T4" fmla="*/ 44450 w 19"/>
              <a:gd name="T5" fmla="*/ 18318 h 13"/>
              <a:gd name="T6" fmla="*/ 3175 w 19"/>
              <a:gd name="T7" fmla="*/ 36635 h 13"/>
              <a:gd name="T8" fmla="*/ 19050 w 19"/>
              <a:gd name="T9" fmla="*/ 24423 h 13"/>
              <a:gd name="T10" fmla="*/ 25400 w 19"/>
              <a:gd name="T11" fmla="*/ 15265 h 13"/>
              <a:gd name="T12" fmla="*/ 34925 w 19"/>
              <a:gd name="T13" fmla="*/ 6106 h 13"/>
              <a:gd name="T14" fmla="*/ 57150 w 19"/>
              <a:gd name="T15" fmla="*/ 3053 h 13"/>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3"/>
              <a:gd name="T26" fmla="*/ 19 w 19"/>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15" name="Freeform 83"/>
          <p:cNvSpPr/>
          <p:nvPr/>
        </p:nvSpPr>
        <p:spPr bwMode="auto">
          <a:xfrm>
            <a:off x="10877551" y="4832351"/>
            <a:ext cx="42333" cy="61383"/>
          </a:xfrm>
          <a:custGeom>
            <a:avLst/>
            <a:gdLst>
              <a:gd name="T0" fmla="*/ 3175 w 10"/>
              <a:gd name="T1" fmla="*/ 0 h 14"/>
              <a:gd name="T2" fmla="*/ 6350 w 10"/>
              <a:gd name="T3" fmla="*/ 6577 h 14"/>
              <a:gd name="T4" fmla="*/ 22225 w 10"/>
              <a:gd name="T5" fmla="*/ 23019 h 14"/>
              <a:gd name="T6" fmla="*/ 25400 w 10"/>
              <a:gd name="T7" fmla="*/ 46037 h 14"/>
              <a:gd name="T8" fmla="*/ 12700 w 10"/>
              <a:gd name="T9" fmla="*/ 46037 h 14"/>
              <a:gd name="T10" fmla="*/ 0 w 10"/>
              <a:gd name="T11" fmla="*/ 6577 h 14"/>
              <a:gd name="T12" fmla="*/ 3175 w 10"/>
              <a:gd name="T13" fmla="*/ 0 h 14"/>
              <a:gd name="T14" fmla="*/ 0 60000 65536"/>
              <a:gd name="T15" fmla="*/ 0 60000 65536"/>
              <a:gd name="T16" fmla="*/ 0 60000 65536"/>
              <a:gd name="T17" fmla="*/ 0 60000 65536"/>
              <a:gd name="T18" fmla="*/ 0 60000 65536"/>
              <a:gd name="T19" fmla="*/ 0 60000 65536"/>
              <a:gd name="T20" fmla="*/ 0 60000 65536"/>
              <a:gd name="T21" fmla="*/ 0 w 10"/>
              <a:gd name="T22" fmla="*/ 0 h 14"/>
              <a:gd name="T23" fmla="*/ 10 w 1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16" name="Freeform 84"/>
          <p:cNvSpPr/>
          <p:nvPr/>
        </p:nvSpPr>
        <p:spPr bwMode="auto">
          <a:xfrm>
            <a:off x="10886018" y="4883152"/>
            <a:ext cx="95249" cy="131233"/>
          </a:xfrm>
          <a:custGeom>
            <a:avLst/>
            <a:gdLst>
              <a:gd name="T0" fmla="*/ 21742 w 23"/>
              <a:gd name="T1" fmla="*/ 0 h 31"/>
              <a:gd name="T2" fmla="*/ 27954 w 23"/>
              <a:gd name="T3" fmla="*/ 6350 h 31"/>
              <a:gd name="T4" fmla="*/ 37271 w 23"/>
              <a:gd name="T5" fmla="*/ 6350 h 31"/>
              <a:gd name="T6" fmla="*/ 71437 w 23"/>
              <a:gd name="T7" fmla="*/ 22225 h 31"/>
              <a:gd name="T8" fmla="*/ 71437 w 23"/>
              <a:gd name="T9" fmla="*/ 44450 h 31"/>
              <a:gd name="T10" fmla="*/ 59013 w 23"/>
              <a:gd name="T11" fmla="*/ 44450 h 31"/>
              <a:gd name="T12" fmla="*/ 52801 w 23"/>
              <a:gd name="T13" fmla="*/ 53975 h 31"/>
              <a:gd name="T14" fmla="*/ 49695 w 23"/>
              <a:gd name="T15" fmla="*/ 82550 h 31"/>
              <a:gd name="T16" fmla="*/ 43483 w 23"/>
              <a:gd name="T17" fmla="*/ 88900 h 31"/>
              <a:gd name="T18" fmla="*/ 21742 w 23"/>
              <a:gd name="T19" fmla="*/ 95250 h 31"/>
              <a:gd name="T20" fmla="*/ 18636 w 23"/>
              <a:gd name="T21" fmla="*/ 82550 h 31"/>
              <a:gd name="T22" fmla="*/ 27954 w 23"/>
              <a:gd name="T23" fmla="*/ 73025 h 31"/>
              <a:gd name="T24" fmla="*/ 0 w 23"/>
              <a:gd name="T25" fmla="*/ 60325 h 31"/>
              <a:gd name="T26" fmla="*/ 18636 w 23"/>
              <a:gd name="T27" fmla="*/ 41275 h 31"/>
              <a:gd name="T28" fmla="*/ 21742 w 23"/>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31"/>
              <a:gd name="T47" fmla="*/ 23 w 2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17" name="Freeform 85"/>
          <p:cNvSpPr/>
          <p:nvPr/>
        </p:nvSpPr>
        <p:spPr bwMode="auto">
          <a:xfrm>
            <a:off x="10200217" y="4993218"/>
            <a:ext cx="84667" cy="88900"/>
          </a:xfrm>
          <a:custGeom>
            <a:avLst/>
            <a:gdLst>
              <a:gd name="T0" fmla="*/ 60325 w 20"/>
              <a:gd name="T1" fmla="*/ 3175 h 21"/>
              <a:gd name="T2" fmla="*/ 60325 w 20"/>
              <a:gd name="T3" fmla="*/ 28575 h 21"/>
              <a:gd name="T4" fmla="*/ 53975 w 20"/>
              <a:gd name="T5" fmla="*/ 22225 h 21"/>
              <a:gd name="T6" fmla="*/ 50800 w 20"/>
              <a:gd name="T7" fmla="*/ 25400 h 21"/>
              <a:gd name="T8" fmla="*/ 50800 w 20"/>
              <a:gd name="T9" fmla="*/ 47625 h 21"/>
              <a:gd name="T10" fmla="*/ 41275 w 20"/>
              <a:gd name="T11" fmla="*/ 47625 h 21"/>
              <a:gd name="T12" fmla="*/ 41275 w 20"/>
              <a:gd name="T13" fmla="*/ 57150 h 21"/>
              <a:gd name="T14" fmla="*/ 28575 w 20"/>
              <a:gd name="T15" fmla="*/ 66675 h 21"/>
              <a:gd name="T16" fmla="*/ 19050 w 20"/>
              <a:gd name="T17" fmla="*/ 50800 h 21"/>
              <a:gd name="T18" fmla="*/ 9525 w 20"/>
              <a:gd name="T19" fmla="*/ 44450 h 21"/>
              <a:gd name="T20" fmla="*/ 0 w 20"/>
              <a:gd name="T21" fmla="*/ 15875 h 21"/>
              <a:gd name="T22" fmla="*/ 38100 w 20"/>
              <a:gd name="T23" fmla="*/ 6350 h 21"/>
              <a:gd name="T24" fmla="*/ 60325 w 20"/>
              <a:gd name="T25" fmla="*/ 3175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1"/>
              <a:gd name="T41" fmla="*/ 20 w 2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18" name="Freeform 86"/>
          <p:cNvSpPr/>
          <p:nvPr/>
        </p:nvSpPr>
        <p:spPr bwMode="auto">
          <a:xfrm>
            <a:off x="5008034" y="1221317"/>
            <a:ext cx="1435100" cy="1081616"/>
          </a:xfrm>
          <a:custGeom>
            <a:avLst/>
            <a:gdLst>
              <a:gd name="T0" fmla="*/ 763440 w 344"/>
              <a:gd name="T1" fmla="*/ 91538 h 257"/>
              <a:gd name="T2" fmla="*/ 807244 w 344"/>
              <a:gd name="T3" fmla="*/ 94694 h 257"/>
              <a:gd name="T4" fmla="*/ 866692 w 344"/>
              <a:gd name="T5" fmla="*/ 82068 h 257"/>
              <a:gd name="T6" fmla="*/ 904238 w 344"/>
              <a:gd name="T7" fmla="*/ 85225 h 257"/>
              <a:gd name="T8" fmla="*/ 897980 w 344"/>
              <a:gd name="T9" fmla="*/ 97850 h 257"/>
              <a:gd name="T10" fmla="*/ 1013748 w 344"/>
              <a:gd name="T11" fmla="*/ 75755 h 257"/>
              <a:gd name="T12" fmla="*/ 1073196 w 344"/>
              <a:gd name="T13" fmla="*/ 91538 h 257"/>
              <a:gd name="T14" fmla="*/ 994975 w 344"/>
              <a:gd name="T15" fmla="*/ 129415 h 257"/>
              <a:gd name="T16" fmla="*/ 973073 w 344"/>
              <a:gd name="T17" fmla="*/ 160980 h 257"/>
              <a:gd name="T18" fmla="*/ 932398 w 344"/>
              <a:gd name="T19" fmla="*/ 205170 h 257"/>
              <a:gd name="T20" fmla="*/ 941784 w 344"/>
              <a:gd name="T21" fmla="*/ 246204 h 257"/>
              <a:gd name="T22" fmla="*/ 916754 w 344"/>
              <a:gd name="T23" fmla="*/ 284082 h 257"/>
              <a:gd name="T24" fmla="*/ 948042 w 344"/>
              <a:gd name="T25" fmla="*/ 337742 h 257"/>
              <a:gd name="T26" fmla="*/ 919882 w 344"/>
              <a:gd name="T27" fmla="*/ 378776 h 257"/>
              <a:gd name="T28" fmla="*/ 888594 w 344"/>
              <a:gd name="T29" fmla="*/ 413497 h 257"/>
              <a:gd name="T30" fmla="*/ 932398 w 344"/>
              <a:gd name="T31" fmla="*/ 492409 h 257"/>
              <a:gd name="T32" fmla="*/ 863563 w 344"/>
              <a:gd name="T33" fmla="*/ 482939 h 257"/>
              <a:gd name="T34" fmla="*/ 860434 w 344"/>
              <a:gd name="T35" fmla="*/ 511348 h 257"/>
              <a:gd name="T36" fmla="*/ 829146 w 344"/>
              <a:gd name="T37" fmla="*/ 555538 h 257"/>
              <a:gd name="T38" fmla="*/ 757182 w 344"/>
              <a:gd name="T39" fmla="*/ 574477 h 257"/>
              <a:gd name="T40" fmla="*/ 722765 w 344"/>
              <a:gd name="T41" fmla="*/ 596572 h 257"/>
              <a:gd name="T42" fmla="*/ 700863 w 344"/>
              <a:gd name="T43" fmla="*/ 621824 h 257"/>
              <a:gd name="T44" fmla="*/ 603868 w 344"/>
              <a:gd name="T45" fmla="*/ 647076 h 257"/>
              <a:gd name="T46" fmla="*/ 578838 w 344"/>
              <a:gd name="T47" fmla="*/ 688110 h 257"/>
              <a:gd name="T48" fmla="*/ 550678 w 344"/>
              <a:gd name="T49" fmla="*/ 722831 h 257"/>
              <a:gd name="T50" fmla="*/ 544420 w 344"/>
              <a:gd name="T51" fmla="*/ 757552 h 257"/>
              <a:gd name="T52" fmla="*/ 484972 w 344"/>
              <a:gd name="T53" fmla="*/ 795430 h 257"/>
              <a:gd name="T54" fmla="*/ 425524 w 344"/>
              <a:gd name="T55" fmla="*/ 763865 h 257"/>
              <a:gd name="T56" fmla="*/ 387978 w 344"/>
              <a:gd name="T57" fmla="*/ 719674 h 257"/>
              <a:gd name="T58" fmla="*/ 366076 w 344"/>
              <a:gd name="T59" fmla="*/ 688110 h 257"/>
              <a:gd name="T60" fmla="*/ 350431 w 344"/>
              <a:gd name="T61" fmla="*/ 621824 h 257"/>
              <a:gd name="T62" fmla="*/ 359818 w 344"/>
              <a:gd name="T63" fmla="*/ 599729 h 257"/>
              <a:gd name="T64" fmla="*/ 387978 w 344"/>
              <a:gd name="T65" fmla="*/ 565008 h 257"/>
              <a:gd name="T66" fmla="*/ 372333 w 344"/>
              <a:gd name="T67" fmla="*/ 520817 h 257"/>
              <a:gd name="T68" fmla="*/ 381720 w 344"/>
              <a:gd name="T69" fmla="*/ 482939 h 257"/>
              <a:gd name="T70" fmla="*/ 337916 w 344"/>
              <a:gd name="T71" fmla="*/ 470314 h 257"/>
              <a:gd name="T72" fmla="*/ 306627 w 344"/>
              <a:gd name="T73" fmla="*/ 413497 h 257"/>
              <a:gd name="T74" fmla="*/ 275339 w 344"/>
              <a:gd name="T75" fmla="*/ 350368 h 257"/>
              <a:gd name="T76" fmla="*/ 197118 w 344"/>
              <a:gd name="T77" fmla="*/ 312490 h 257"/>
              <a:gd name="T78" fmla="*/ 87608 w 344"/>
              <a:gd name="T79" fmla="*/ 315647 h 257"/>
              <a:gd name="T80" fmla="*/ 87608 w 344"/>
              <a:gd name="T81" fmla="*/ 290395 h 257"/>
              <a:gd name="T82" fmla="*/ 43804 w 344"/>
              <a:gd name="T83" fmla="*/ 249361 h 257"/>
              <a:gd name="T84" fmla="*/ 65706 w 344"/>
              <a:gd name="T85" fmla="*/ 208327 h 257"/>
              <a:gd name="T86" fmla="*/ 115768 w 344"/>
              <a:gd name="T87" fmla="*/ 186232 h 257"/>
              <a:gd name="T88" fmla="*/ 125154 w 344"/>
              <a:gd name="T89" fmla="*/ 160980 h 257"/>
              <a:gd name="T90" fmla="*/ 112639 w 344"/>
              <a:gd name="T91" fmla="*/ 142041 h 257"/>
              <a:gd name="T92" fmla="*/ 153314 w 344"/>
              <a:gd name="T93" fmla="*/ 129415 h 257"/>
              <a:gd name="T94" fmla="*/ 197118 w 344"/>
              <a:gd name="T95" fmla="*/ 85225 h 257"/>
              <a:gd name="T96" fmla="*/ 328529 w 344"/>
              <a:gd name="T97" fmla="*/ 69442 h 257"/>
              <a:gd name="T98" fmla="*/ 387978 w 344"/>
              <a:gd name="T99" fmla="*/ 85225 h 257"/>
              <a:gd name="T100" fmla="*/ 447426 w 344"/>
              <a:gd name="T101" fmla="*/ 53660 h 257"/>
              <a:gd name="T102" fmla="*/ 500616 w 344"/>
              <a:gd name="T103" fmla="*/ 59973 h 257"/>
              <a:gd name="T104" fmla="*/ 516261 w 344"/>
              <a:gd name="T105" fmla="*/ 28408 h 257"/>
              <a:gd name="T106" fmla="*/ 616384 w 344"/>
              <a:gd name="T107" fmla="*/ 6313 h 257"/>
              <a:gd name="T108" fmla="*/ 757182 w 344"/>
              <a:gd name="T109" fmla="*/ 3156 h 257"/>
              <a:gd name="T110" fmla="*/ 863563 w 344"/>
              <a:gd name="T111" fmla="*/ 37878 h 257"/>
              <a:gd name="T112" fmla="*/ 897980 w 344"/>
              <a:gd name="T113" fmla="*/ 63129 h 257"/>
              <a:gd name="T114" fmla="*/ 747796 w 344"/>
              <a:gd name="T115" fmla="*/ 69442 h 2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4"/>
              <a:gd name="T175" fmla="*/ 0 h 257"/>
              <a:gd name="T176" fmla="*/ 344 w 344"/>
              <a:gd name="T177" fmla="*/ 257 h 2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19" name="Freeform 87"/>
          <p:cNvSpPr/>
          <p:nvPr/>
        </p:nvSpPr>
        <p:spPr bwMode="auto">
          <a:xfrm>
            <a:off x="4569885" y="1248833"/>
            <a:ext cx="704849" cy="389467"/>
          </a:xfrm>
          <a:custGeom>
            <a:avLst/>
            <a:gdLst>
              <a:gd name="T0" fmla="*/ 494229 w 169"/>
              <a:gd name="T1" fmla="*/ 28575 h 92"/>
              <a:gd name="T2" fmla="*/ 525509 w 169"/>
              <a:gd name="T3" fmla="*/ 47625 h 92"/>
              <a:gd name="T4" fmla="*/ 512997 w 169"/>
              <a:gd name="T5" fmla="*/ 53975 h 92"/>
              <a:gd name="T6" fmla="*/ 491101 w 169"/>
              <a:gd name="T7" fmla="*/ 63500 h 92"/>
              <a:gd name="T8" fmla="*/ 428540 w 169"/>
              <a:gd name="T9" fmla="*/ 76200 h 92"/>
              <a:gd name="T10" fmla="*/ 453564 w 169"/>
              <a:gd name="T11" fmla="*/ 85725 h 92"/>
              <a:gd name="T12" fmla="*/ 400388 w 169"/>
              <a:gd name="T13" fmla="*/ 107950 h 92"/>
              <a:gd name="T14" fmla="*/ 384748 w 169"/>
              <a:gd name="T15" fmla="*/ 117475 h 92"/>
              <a:gd name="T16" fmla="*/ 356595 w 169"/>
              <a:gd name="T17" fmla="*/ 130175 h 92"/>
              <a:gd name="T18" fmla="*/ 312803 w 169"/>
              <a:gd name="T19" fmla="*/ 149225 h 92"/>
              <a:gd name="T20" fmla="*/ 300291 w 169"/>
              <a:gd name="T21" fmla="*/ 161925 h 92"/>
              <a:gd name="T22" fmla="*/ 269011 w 169"/>
              <a:gd name="T23" fmla="*/ 165100 h 92"/>
              <a:gd name="T24" fmla="*/ 287779 w 169"/>
              <a:gd name="T25" fmla="*/ 193675 h 92"/>
              <a:gd name="T26" fmla="*/ 256498 w 169"/>
              <a:gd name="T27" fmla="*/ 215900 h 92"/>
              <a:gd name="T28" fmla="*/ 234602 w 169"/>
              <a:gd name="T29" fmla="*/ 228600 h 92"/>
              <a:gd name="T30" fmla="*/ 197066 w 169"/>
              <a:gd name="T31" fmla="*/ 257175 h 92"/>
              <a:gd name="T32" fmla="*/ 209578 w 169"/>
              <a:gd name="T33" fmla="*/ 279400 h 92"/>
              <a:gd name="T34" fmla="*/ 172042 w 169"/>
              <a:gd name="T35" fmla="*/ 285750 h 92"/>
              <a:gd name="T36" fmla="*/ 106353 w 169"/>
              <a:gd name="T37" fmla="*/ 273050 h 92"/>
              <a:gd name="T38" fmla="*/ 84457 w 169"/>
              <a:gd name="T39" fmla="*/ 279400 h 92"/>
              <a:gd name="T40" fmla="*/ 56305 w 169"/>
              <a:gd name="T41" fmla="*/ 257175 h 92"/>
              <a:gd name="T42" fmla="*/ 84457 w 169"/>
              <a:gd name="T43" fmla="*/ 228600 h 92"/>
              <a:gd name="T44" fmla="*/ 121993 w 169"/>
              <a:gd name="T45" fmla="*/ 228600 h 92"/>
              <a:gd name="T46" fmla="*/ 59433 w 169"/>
              <a:gd name="T47" fmla="*/ 215900 h 92"/>
              <a:gd name="T48" fmla="*/ 93841 w 169"/>
              <a:gd name="T49" fmla="*/ 187325 h 92"/>
              <a:gd name="T50" fmla="*/ 125121 w 169"/>
              <a:gd name="T51" fmla="*/ 187325 h 92"/>
              <a:gd name="T52" fmla="*/ 125121 w 169"/>
              <a:gd name="T53" fmla="*/ 171450 h 92"/>
              <a:gd name="T54" fmla="*/ 115737 w 169"/>
              <a:gd name="T55" fmla="*/ 149225 h 92"/>
              <a:gd name="T56" fmla="*/ 93841 w 169"/>
              <a:gd name="T57" fmla="*/ 139700 h 92"/>
              <a:gd name="T58" fmla="*/ 143889 w 169"/>
              <a:gd name="T59" fmla="*/ 136525 h 92"/>
              <a:gd name="T60" fmla="*/ 159530 w 169"/>
              <a:gd name="T61" fmla="*/ 127000 h 92"/>
              <a:gd name="T62" fmla="*/ 197066 w 169"/>
              <a:gd name="T63" fmla="*/ 98425 h 92"/>
              <a:gd name="T64" fmla="*/ 121993 w 169"/>
              <a:gd name="T65" fmla="*/ 114300 h 92"/>
              <a:gd name="T66" fmla="*/ 68817 w 169"/>
              <a:gd name="T67" fmla="*/ 98425 h 92"/>
              <a:gd name="T68" fmla="*/ 15640 w 169"/>
              <a:gd name="T69" fmla="*/ 85725 h 92"/>
              <a:gd name="T70" fmla="*/ 6256 w 169"/>
              <a:gd name="T71" fmla="*/ 60325 h 92"/>
              <a:gd name="T72" fmla="*/ 93841 w 169"/>
              <a:gd name="T73" fmla="*/ 38100 h 92"/>
              <a:gd name="T74" fmla="*/ 156401 w 169"/>
              <a:gd name="T75" fmla="*/ 25400 h 92"/>
              <a:gd name="T76" fmla="*/ 231474 w 169"/>
              <a:gd name="T77" fmla="*/ 9525 h 92"/>
              <a:gd name="T78" fmla="*/ 306547 w 169"/>
              <a:gd name="T79" fmla="*/ 6350 h 92"/>
              <a:gd name="T80" fmla="*/ 344083 w 169"/>
              <a:gd name="T81" fmla="*/ 6350 h 92"/>
              <a:gd name="T82" fmla="*/ 419156 w 169"/>
              <a:gd name="T83" fmla="*/ 6350 h 92"/>
              <a:gd name="T84" fmla="*/ 494229 w 169"/>
              <a:gd name="T85" fmla="*/ 9525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9"/>
              <a:gd name="T130" fmla="*/ 0 h 92"/>
              <a:gd name="T131" fmla="*/ 169 w 169"/>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20" name="Freeform 88"/>
          <p:cNvSpPr/>
          <p:nvPr/>
        </p:nvSpPr>
        <p:spPr bwMode="auto">
          <a:xfrm>
            <a:off x="7181851" y="1397001"/>
            <a:ext cx="205316" cy="71967"/>
          </a:xfrm>
          <a:custGeom>
            <a:avLst/>
            <a:gdLst>
              <a:gd name="T0" fmla="*/ 40854 w 49"/>
              <a:gd name="T1" fmla="*/ 6350 h 17"/>
              <a:gd name="T2" fmla="*/ 40854 w 49"/>
              <a:gd name="T3" fmla="*/ 9525 h 17"/>
              <a:gd name="T4" fmla="*/ 53424 w 49"/>
              <a:gd name="T5" fmla="*/ 25400 h 17"/>
              <a:gd name="T6" fmla="*/ 69137 w 49"/>
              <a:gd name="T7" fmla="*/ 15875 h 17"/>
              <a:gd name="T8" fmla="*/ 91135 w 49"/>
              <a:gd name="T9" fmla="*/ 25400 h 17"/>
              <a:gd name="T10" fmla="*/ 128846 w 49"/>
              <a:gd name="T11" fmla="*/ 15875 h 17"/>
              <a:gd name="T12" fmla="*/ 147702 w 49"/>
              <a:gd name="T13" fmla="*/ 25400 h 17"/>
              <a:gd name="T14" fmla="*/ 138274 w 49"/>
              <a:gd name="T15" fmla="*/ 41275 h 17"/>
              <a:gd name="T16" fmla="*/ 97420 w 49"/>
              <a:gd name="T17" fmla="*/ 47625 h 17"/>
              <a:gd name="T18" fmla="*/ 72280 w 49"/>
              <a:gd name="T19" fmla="*/ 53975 h 17"/>
              <a:gd name="T20" fmla="*/ 28283 w 49"/>
              <a:gd name="T21" fmla="*/ 25400 h 17"/>
              <a:gd name="T22" fmla="*/ 6285 w 49"/>
              <a:gd name="T23" fmla="*/ 19050 h 17"/>
              <a:gd name="T24" fmla="*/ 40854 w 49"/>
              <a:gd name="T25" fmla="*/ 635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
              <a:gd name="T41" fmla="*/ 49 w 4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21" name="Freeform 89"/>
          <p:cNvSpPr/>
          <p:nvPr/>
        </p:nvSpPr>
        <p:spPr bwMode="auto">
          <a:xfrm>
            <a:off x="4028017" y="1498600"/>
            <a:ext cx="91016" cy="25400"/>
          </a:xfrm>
          <a:custGeom>
            <a:avLst/>
            <a:gdLst>
              <a:gd name="T0" fmla="*/ 65159 w 22"/>
              <a:gd name="T1" fmla="*/ 0 h 6"/>
              <a:gd name="T2" fmla="*/ 40337 w 22"/>
              <a:gd name="T3" fmla="*/ 15875 h 6"/>
              <a:gd name="T4" fmla="*/ 31028 w 22"/>
              <a:gd name="T5" fmla="*/ 19050 h 6"/>
              <a:gd name="T6" fmla="*/ 15514 w 22"/>
              <a:gd name="T7" fmla="*/ 19050 h 6"/>
              <a:gd name="T8" fmla="*/ 21720 w 22"/>
              <a:gd name="T9" fmla="*/ 6350 h 6"/>
              <a:gd name="T10" fmla="*/ 65159 w 22"/>
              <a:gd name="T11" fmla="*/ 0 h 6"/>
              <a:gd name="T12" fmla="*/ 0 60000 65536"/>
              <a:gd name="T13" fmla="*/ 0 60000 65536"/>
              <a:gd name="T14" fmla="*/ 0 60000 65536"/>
              <a:gd name="T15" fmla="*/ 0 60000 65536"/>
              <a:gd name="T16" fmla="*/ 0 60000 65536"/>
              <a:gd name="T17" fmla="*/ 0 60000 65536"/>
              <a:gd name="T18" fmla="*/ 0 w 22"/>
              <a:gd name="T19" fmla="*/ 0 h 6"/>
              <a:gd name="T20" fmla="*/ 22 w 2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22" name="Freeform 90"/>
          <p:cNvSpPr/>
          <p:nvPr/>
        </p:nvSpPr>
        <p:spPr bwMode="auto">
          <a:xfrm>
            <a:off x="4398433" y="1498601"/>
            <a:ext cx="86784" cy="55033"/>
          </a:xfrm>
          <a:custGeom>
            <a:avLst/>
            <a:gdLst>
              <a:gd name="T0" fmla="*/ 32544 w 20"/>
              <a:gd name="T1" fmla="*/ 0 h 13"/>
              <a:gd name="T2" fmla="*/ 22781 w 20"/>
              <a:gd name="T3" fmla="*/ 6350 h 13"/>
              <a:gd name="T4" fmla="*/ 45562 w 20"/>
              <a:gd name="T5" fmla="*/ 19050 h 13"/>
              <a:gd name="T6" fmla="*/ 55325 w 20"/>
              <a:gd name="T7" fmla="*/ 15875 h 13"/>
              <a:gd name="T8" fmla="*/ 26035 w 20"/>
              <a:gd name="T9" fmla="*/ 41275 h 13"/>
              <a:gd name="T10" fmla="*/ 0 w 20"/>
              <a:gd name="T11" fmla="*/ 9525 h 13"/>
              <a:gd name="T12" fmla="*/ 32544 w 20"/>
              <a:gd name="T13" fmla="*/ 0 h 13"/>
              <a:gd name="T14" fmla="*/ 0 60000 65536"/>
              <a:gd name="T15" fmla="*/ 0 60000 65536"/>
              <a:gd name="T16" fmla="*/ 0 60000 65536"/>
              <a:gd name="T17" fmla="*/ 0 60000 65536"/>
              <a:gd name="T18" fmla="*/ 0 60000 65536"/>
              <a:gd name="T19" fmla="*/ 0 60000 65536"/>
              <a:gd name="T20" fmla="*/ 0 60000 65536"/>
              <a:gd name="T21" fmla="*/ 0 w 20"/>
              <a:gd name="T22" fmla="*/ 0 h 13"/>
              <a:gd name="T23" fmla="*/ 20 w 2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23" name="Freeform 91"/>
          <p:cNvSpPr>
            <a:spLocks noEditPoints="1"/>
          </p:cNvSpPr>
          <p:nvPr/>
        </p:nvSpPr>
        <p:spPr bwMode="auto">
          <a:xfrm>
            <a:off x="6318251" y="1559985"/>
            <a:ext cx="4942416" cy="3272367"/>
          </a:xfrm>
          <a:custGeom>
            <a:avLst/>
            <a:gdLst>
              <a:gd name="T0" fmla="*/ 2202190 w 1185"/>
              <a:gd name="T1" fmla="*/ 170567 h 777"/>
              <a:gd name="T2" fmla="*/ 2602589 w 1185"/>
              <a:gd name="T3" fmla="*/ 170567 h 777"/>
              <a:gd name="T4" fmla="*/ 2934168 w 1185"/>
              <a:gd name="T5" fmla="*/ 202154 h 777"/>
              <a:gd name="T6" fmla="*/ 3368976 w 1185"/>
              <a:gd name="T7" fmla="*/ 271644 h 777"/>
              <a:gd name="T8" fmla="*/ 3706812 w 1185"/>
              <a:gd name="T9" fmla="*/ 385356 h 777"/>
              <a:gd name="T10" fmla="*/ 3494100 w 1185"/>
              <a:gd name="T11" fmla="*/ 435894 h 777"/>
              <a:gd name="T12" fmla="*/ 3215699 w 1185"/>
              <a:gd name="T13" fmla="*/ 650683 h 777"/>
              <a:gd name="T14" fmla="*/ 3106215 w 1185"/>
              <a:gd name="T15" fmla="*/ 717015 h 777"/>
              <a:gd name="T16" fmla="*/ 3250108 w 1185"/>
              <a:gd name="T17" fmla="*/ 495909 h 777"/>
              <a:gd name="T18" fmla="*/ 2934168 w 1185"/>
              <a:gd name="T19" fmla="*/ 587510 h 777"/>
              <a:gd name="T20" fmla="*/ 2834069 w 1185"/>
              <a:gd name="T21" fmla="*/ 742284 h 777"/>
              <a:gd name="T22" fmla="*/ 2658895 w 1185"/>
              <a:gd name="T23" fmla="*/ 985500 h 777"/>
              <a:gd name="T24" fmla="*/ 2546283 w 1185"/>
              <a:gd name="T25" fmla="*/ 1045515 h 777"/>
              <a:gd name="T26" fmla="*/ 2496233 w 1185"/>
              <a:gd name="T27" fmla="*/ 1102371 h 777"/>
              <a:gd name="T28" fmla="*/ 2339827 w 1185"/>
              <a:gd name="T29" fmla="*/ 1392967 h 777"/>
              <a:gd name="T30" fmla="*/ 2252240 w 1185"/>
              <a:gd name="T31" fmla="*/ 1601438 h 777"/>
              <a:gd name="T32" fmla="*/ 2105219 w 1185"/>
              <a:gd name="T33" fmla="*/ 1629866 h 777"/>
              <a:gd name="T34" fmla="*/ 2073938 w 1185"/>
              <a:gd name="T35" fmla="*/ 1639342 h 777"/>
              <a:gd name="T36" fmla="*/ 1995735 w 1185"/>
              <a:gd name="T37" fmla="*/ 1430871 h 777"/>
              <a:gd name="T38" fmla="*/ 1745486 w 1185"/>
              <a:gd name="T39" fmla="*/ 1563534 h 777"/>
              <a:gd name="T40" fmla="*/ 1567184 w 1185"/>
              <a:gd name="T41" fmla="*/ 1377174 h 777"/>
              <a:gd name="T42" fmla="*/ 1232476 w 1185"/>
              <a:gd name="T43" fmla="*/ 1323476 h 777"/>
              <a:gd name="T44" fmla="*/ 1310679 w 1185"/>
              <a:gd name="T45" fmla="*/ 1465616 h 777"/>
              <a:gd name="T46" fmla="*/ 1066686 w 1185"/>
              <a:gd name="T47" fmla="*/ 1478251 h 777"/>
              <a:gd name="T48" fmla="*/ 919665 w 1185"/>
              <a:gd name="T49" fmla="*/ 1298207 h 777"/>
              <a:gd name="T50" fmla="*/ 1035405 w 1185"/>
              <a:gd name="T51" fmla="*/ 1535106 h 777"/>
              <a:gd name="T52" fmla="*/ 1104223 w 1185"/>
              <a:gd name="T53" fmla="*/ 1778323 h 777"/>
              <a:gd name="T54" fmla="*/ 969715 w 1185"/>
              <a:gd name="T55" fmla="*/ 2135251 h 777"/>
              <a:gd name="T56" fmla="*/ 828950 w 1185"/>
              <a:gd name="T57" fmla="*/ 2410054 h 777"/>
              <a:gd name="T58" fmla="*/ 556804 w 1185"/>
              <a:gd name="T59" fmla="*/ 2195265 h 777"/>
              <a:gd name="T60" fmla="*/ 525523 w 1185"/>
              <a:gd name="T61" fmla="*/ 1873082 h 777"/>
              <a:gd name="T62" fmla="*/ 109484 w 1185"/>
              <a:gd name="T63" fmla="*/ 1667770 h 777"/>
              <a:gd name="T64" fmla="*/ 12512 w 1185"/>
              <a:gd name="T65" fmla="*/ 1399284 h 777"/>
              <a:gd name="T66" fmla="*/ 381630 w 1185"/>
              <a:gd name="T67" fmla="*/ 1105529 h 777"/>
              <a:gd name="T68" fmla="*/ 619366 w 1185"/>
              <a:gd name="T69" fmla="*/ 1216082 h 777"/>
              <a:gd name="T70" fmla="*/ 891512 w 1185"/>
              <a:gd name="T71" fmla="*/ 1216082 h 777"/>
              <a:gd name="T72" fmla="*/ 728850 w 1185"/>
              <a:gd name="T73" fmla="*/ 1036039 h 777"/>
              <a:gd name="T74" fmla="*/ 600597 w 1185"/>
              <a:gd name="T75" fmla="*/ 957072 h 777"/>
              <a:gd name="T76" fmla="*/ 609982 w 1185"/>
              <a:gd name="T77" fmla="*/ 1026563 h 777"/>
              <a:gd name="T78" fmla="*/ 372245 w 1185"/>
              <a:gd name="T79" fmla="*/ 969707 h 777"/>
              <a:gd name="T80" fmla="*/ 272146 w 1185"/>
              <a:gd name="T81" fmla="*/ 963390 h 777"/>
              <a:gd name="T82" fmla="*/ 372245 w 1185"/>
              <a:gd name="T83" fmla="*/ 783346 h 777"/>
              <a:gd name="T84" fmla="*/ 503626 w 1185"/>
              <a:gd name="T85" fmla="*/ 694904 h 777"/>
              <a:gd name="T86" fmla="*/ 744491 w 1185"/>
              <a:gd name="T87" fmla="*/ 587510 h 777"/>
              <a:gd name="T88" fmla="*/ 738234 w 1185"/>
              <a:gd name="T89" fmla="*/ 467481 h 777"/>
              <a:gd name="T90" fmla="*/ 653775 w 1185"/>
              <a:gd name="T91" fmla="*/ 565399 h 777"/>
              <a:gd name="T92" fmla="*/ 428551 w 1185"/>
              <a:gd name="T93" fmla="*/ 596986 h 777"/>
              <a:gd name="T94" fmla="*/ 534907 w 1185"/>
              <a:gd name="T95" fmla="*/ 397991 h 777"/>
              <a:gd name="T96" fmla="*/ 832078 w 1185"/>
              <a:gd name="T97" fmla="*/ 249534 h 777"/>
              <a:gd name="T98" fmla="*/ 935305 w 1185"/>
              <a:gd name="T99" fmla="*/ 366404 h 777"/>
              <a:gd name="T100" fmla="*/ 1104223 w 1185"/>
              <a:gd name="T101" fmla="*/ 319024 h 777"/>
              <a:gd name="T102" fmla="*/ 1404522 w 1185"/>
              <a:gd name="T103" fmla="*/ 300072 h 777"/>
              <a:gd name="T104" fmla="*/ 1551543 w 1185"/>
              <a:gd name="T105" fmla="*/ 198995 h 777"/>
              <a:gd name="T106" fmla="*/ 1657899 w 1185"/>
              <a:gd name="T107" fmla="*/ 309548 h 777"/>
              <a:gd name="T108" fmla="*/ 1729846 w 1185"/>
              <a:gd name="T109" fmla="*/ 192678 h 777"/>
              <a:gd name="T110" fmla="*/ 2092707 w 1185"/>
              <a:gd name="T111" fmla="*/ 44221 h 777"/>
              <a:gd name="T112" fmla="*/ 875871 w 1185"/>
              <a:gd name="T113" fmla="*/ 887582 h 777"/>
              <a:gd name="T114" fmla="*/ 1057302 w 1185"/>
              <a:gd name="T115" fmla="*/ 1007611 h 777"/>
              <a:gd name="T116" fmla="*/ 1251245 w 1185"/>
              <a:gd name="T117" fmla="*/ 979183 h 777"/>
              <a:gd name="T118" fmla="*/ 1188682 w 1185"/>
              <a:gd name="T119" fmla="*/ 1070784 h 777"/>
              <a:gd name="T120" fmla="*/ 882127 w 1185"/>
              <a:gd name="T121" fmla="*/ 1809909 h 7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85"/>
              <a:gd name="T184" fmla="*/ 0 h 777"/>
              <a:gd name="T185" fmla="*/ 1185 w 1185"/>
              <a:gd name="T186" fmla="*/ 777 h 7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24" name="Freeform 92"/>
          <p:cNvSpPr/>
          <p:nvPr/>
        </p:nvSpPr>
        <p:spPr bwMode="auto">
          <a:xfrm>
            <a:off x="4442885" y="1665818"/>
            <a:ext cx="69849" cy="38100"/>
          </a:xfrm>
          <a:custGeom>
            <a:avLst/>
            <a:gdLst>
              <a:gd name="T0" fmla="*/ 36979 w 17"/>
              <a:gd name="T1" fmla="*/ 0 h 9"/>
              <a:gd name="T2" fmla="*/ 46224 w 17"/>
              <a:gd name="T3" fmla="*/ 25400 h 9"/>
              <a:gd name="T4" fmla="*/ 0 w 17"/>
              <a:gd name="T5" fmla="*/ 12700 h 9"/>
              <a:gd name="T6" fmla="*/ 36979 w 17"/>
              <a:gd name="T7" fmla="*/ 0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12" y="0"/>
                </a:moveTo>
                <a:cubicBezTo>
                  <a:pt x="12" y="4"/>
                  <a:pt x="17" y="3"/>
                  <a:pt x="15" y="8"/>
                </a:cubicBezTo>
                <a:cubicBezTo>
                  <a:pt x="7" y="9"/>
                  <a:pt x="3" y="7"/>
                  <a:pt x="0" y="4"/>
                </a:cubicBezTo>
                <a:cubicBezTo>
                  <a:pt x="2" y="1"/>
                  <a:pt x="7" y="1"/>
                  <a:pt x="12"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25" name="Freeform 93"/>
          <p:cNvSpPr>
            <a:spLocks noEditPoints="1"/>
          </p:cNvSpPr>
          <p:nvPr/>
        </p:nvSpPr>
        <p:spPr bwMode="auto">
          <a:xfrm>
            <a:off x="4586818" y="1737784"/>
            <a:ext cx="706967" cy="497416"/>
          </a:xfrm>
          <a:custGeom>
            <a:avLst/>
            <a:gdLst>
              <a:gd name="T0" fmla="*/ 50199 w 169"/>
              <a:gd name="T1" fmla="*/ 22131 h 118"/>
              <a:gd name="T2" fmla="*/ 69023 w 169"/>
              <a:gd name="T3" fmla="*/ 15808 h 118"/>
              <a:gd name="T4" fmla="*/ 69023 w 169"/>
              <a:gd name="T5" fmla="*/ 25292 h 118"/>
              <a:gd name="T6" fmla="*/ 69023 w 169"/>
              <a:gd name="T7" fmla="*/ 44262 h 118"/>
              <a:gd name="T8" fmla="*/ 81573 w 169"/>
              <a:gd name="T9" fmla="*/ 79039 h 118"/>
              <a:gd name="T10" fmla="*/ 112947 w 169"/>
              <a:gd name="T11" fmla="*/ 22131 h 118"/>
              <a:gd name="T12" fmla="*/ 153734 w 169"/>
              <a:gd name="T13" fmla="*/ 15808 h 118"/>
              <a:gd name="T14" fmla="*/ 178833 w 169"/>
              <a:gd name="T15" fmla="*/ 60069 h 118"/>
              <a:gd name="T16" fmla="*/ 210208 w 169"/>
              <a:gd name="T17" fmla="*/ 50585 h 118"/>
              <a:gd name="T18" fmla="*/ 254132 w 169"/>
              <a:gd name="T19" fmla="*/ 47423 h 118"/>
              <a:gd name="T20" fmla="*/ 272956 w 169"/>
              <a:gd name="T21" fmla="*/ 66392 h 118"/>
              <a:gd name="T22" fmla="*/ 288643 w 169"/>
              <a:gd name="T23" fmla="*/ 72715 h 118"/>
              <a:gd name="T24" fmla="*/ 298055 w 169"/>
              <a:gd name="T25" fmla="*/ 79039 h 118"/>
              <a:gd name="T26" fmla="*/ 338842 w 169"/>
              <a:gd name="T27" fmla="*/ 88523 h 118"/>
              <a:gd name="T28" fmla="*/ 373354 w 169"/>
              <a:gd name="T29" fmla="*/ 104331 h 118"/>
              <a:gd name="T30" fmla="*/ 385903 w 169"/>
              <a:gd name="T31" fmla="*/ 116977 h 118"/>
              <a:gd name="T32" fmla="*/ 411003 w 169"/>
              <a:gd name="T33" fmla="*/ 139108 h 118"/>
              <a:gd name="T34" fmla="*/ 395316 w 169"/>
              <a:gd name="T35" fmla="*/ 177046 h 118"/>
              <a:gd name="T36" fmla="*/ 432965 w 169"/>
              <a:gd name="T37" fmla="*/ 180208 h 118"/>
              <a:gd name="T38" fmla="*/ 442377 w 169"/>
              <a:gd name="T39" fmla="*/ 202339 h 118"/>
              <a:gd name="T40" fmla="*/ 480026 w 169"/>
              <a:gd name="T41" fmla="*/ 208662 h 118"/>
              <a:gd name="T42" fmla="*/ 501988 w 169"/>
              <a:gd name="T43" fmla="*/ 230793 h 118"/>
              <a:gd name="T44" fmla="*/ 508263 w 169"/>
              <a:gd name="T45" fmla="*/ 246600 h 118"/>
              <a:gd name="T46" fmla="*/ 486301 w 169"/>
              <a:gd name="T47" fmla="*/ 278216 h 118"/>
              <a:gd name="T48" fmla="*/ 458064 w 169"/>
              <a:gd name="T49" fmla="*/ 275054 h 118"/>
              <a:gd name="T50" fmla="*/ 429827 w 169"/>
              <a:gd name="T51" fmla="*/ 246600 h 118"/>
              <a:gd name="T52" fmla="*/ 407865 w 169"/>
              <a:gd name="T53" fmla="*/ 268731 h 118"/>
              <a:gd name="T54" fmla="*/ 439240 w 169"/>
              <a:gd name="T55" fmla="*/ 287700 h 118"/>
              <a:gd name="T56" fmla="*/ 458064 w 169"/>
              <a:gd name="T57" fmla="*/ 319316 h 118"/>
              <a:gd name="T58" fmla="*/ 442377 w 169"/>
              <a:gd name="T59" fmla="*/ 347770 h 118"/>
              <a:gd name="T60" fmla="*/ 385903 w 169"/>
              <a:gd name="T61" fmla="*/ 325639 h 118"/>
              <a:gd name="T62" fmla="*/ 404728 w 169"/>
              <a:gd name="T63" fmla="*/ 347770 h 118"/>
              <a:gd name="T64" fmla="*/ 426690 w 169"/>
              <a:gd name="T65" fmla="*/ 363577 h 118"/>
              <a:gd name="T66" fmla="*/ 404728 w 169"/>
              <a:gd name="T67" fmla="*/ 363577 h 118"/>
              <a:gd name="T68" fmla="*/ 354529 w 169"/>
              <a:gd name="T69" fmla="*/ 344608 h 118"/>
              <a:gd name="T70" fmla="*/ 329430 w 169"/>
              <a:gd name="T71" fmla="*/ 331962 h 118"/>
              <a:gd name="T72" fmla="*/ 316880 w 169"/>
              <a:gd name="T73" fmla="*/ 309831 h 118"/>
              <a:gd name="T74" fmla="*/ 288643 w 169"/>
              <a:gd name="T75" fmla="*/ 259246 h 118"/>
              <a:gd name="T76" fmla="*/ 294918 w 169"/>
              <a:gd name="T77" fmla="*/ 246600 h 118"/>
              <a:gd name="T78" fmla="*/ 301193 w 169"/>
              <a:gd name="T79" fmla="*/ 230793 h 118"/>
              <a:gd name="T80" fmla="*/ 316880 w 169"/>
              <a:gd name="T81" fmla="*/ 208662 h 118"/>
              <a:gd name="T82" fmla="*/ 301193 w 169"/>
              <a:gd name="T83" fmla="*/ 180208 h 118"/>
              <a:gd name="T84" fmla="*/ 285506 w 169"/>
              <a:gd name="T85" fmla="*/ 167562 h 118"/>
              <a:gd name="T86" fmla="*/ 272956 w 169"/>
              <a:gd name="T87" fmla="*/ 167562 h 118"/>
              <a:gd name="T88" fmla="*/ 254132 w 169"/>
              <a:gd name="T89" fmla="*/ 164400 h 118"/>
              <a:gd name="T90" fmla="*/ 219620 w 169"/>
              <a:gd name="T91" fmla="*/ 123300 h 118"/>
              <a:gd name="T92" fmla="*/ 185108 w 169"/>
              <a:gd name="T93" fmla="*/ 132785 h 118"/>
              <a:gd name="T94" fmla="*/ 153734 w 169"/>
              <a:gd name="T95" fmla="*/ 132785 h 118"/>
              <a:gd name="T96" fmla="*/ 116085 w 169"/>
              <a:gd name="T97" fmla="*/ 132785 h 118"/>
              <a:gd name="T98" fmla="*/ 50199 w 169"/>
              <a:gd name="T99" fmla="*/ 116977 h 118"/>
              <a:gd name="T100" fmla="*/ 21962 w 169"/>
              <a:gd name="T101" fmla="*/ 101169 h 118"/>
              <a:gd name="T102" fmla="*/ 12550 w 169"/>
              <a:gd name="T103" fmla="*/ 79039 h 118"/>
              <a:gd name="T104" fmla="*/ 15687 w 169"/>
              <a:gd name="T105" fmla="*/ 60069 h 118"/>
              <a:gd name="T106" fmla="*/ 341979 w 169"/>
              <a:gd name="T107" fmla="*/ 256085 h 118"/>
              <a:gd name="T108" fmla="*/ 363941 w 169"/>
              <a:gd name="T109" fmla="*/ 237116 h 118"/>
              <a:gd name="T110" fmla="*/ 341979 w 169"/>
              <a:gd name="T111" fmla="*/ 256085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9"/>
              <a:gd name="T169" fmla="*/ 0 h 118"/>
              <a:gd name="T170" fmla="*/ 169 w 169"/>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26" name="Freeform 94"/>
          <p:cNvSpPr/>
          <p:nvPr/>
        </p:nvSpPr>
        <p:spPr bwMode="auto">
          <a:xfrm>
            <a:off x="3898900" y="1763184"/>
            <a:ext cx="433917" cy="218016"/>
          </a:xfrm>
          <a:custGeom>
            <a:avLst/>
            <a:gdLst>
              <a:gd name="T0" fmla="*/ 37551 w 104"/>
              <a:gd name="T1" fmla="*/ 125778 h 52"/>
              <a:gd name="T2" fmla="*/ 40680 w 104"/>
              <a:gd name="T3" fmla="*/ 113201 h 52"/>
              <a:gd name="T4" fmla="*/ 59455 w 104"/>
              <a:gd name="T5" fmla="*/ 106912 h 52"/>
              <a:gd name="T6" fmla="*/ 68843 w 104"/>
              <a:gd name="T7" fmla="*/ 103767 h 52"/>
              <a:gd name="T8" fmla="*/ 115781 w 104"/>
              <a:gd name="T9" fmla="*/ 97478 h 52"/>
              <a:gd name="T10" fmla="*/ 68843 w 104"/>
              <a:gd name="T11" fmla="*/ 94334 h 52"/>
              <a:gd name="T12" fmla="*/ 62584 w 104"/>
              <a:gd name="T13" fmla="*/ 91189 h 52"/>
              <a:gd name="T14" fmla="*/ 50067 w 104"/>
              <a:gd name="T15" fmla="*/ 94334 h 52"/>
              <a:gd name="T16" fmla="*/ 21904 w 104"/>
              <a:gd name="T17" fmla="*/ 91189 h 52"/>
              <a:gd name="T18" fmla="*/ 46938 w 104"/>
              <a:gd name="T19" fmla="*/ 72323 h 52"/>
              <a:gd name="T20" fmla="*/ 59455 w 104"/>
              <a:gd name="T21" fmla="*/ 72323 h 52"/>
              <a:gd name="T22" fmla="*/ 9388 w 104"/>
              <a:gd name="T23" fmla="*/ 62889 h 52"/>
              <a:gd name="T24" fmla="*/ 0 w 104"/>
              <a:gd name="T25" fmla="*/ 50311 h 52"/>
              <a:gd name="T26" fmla="*/ 21904 w 104"/>
              <a:gd name="T27" fmla="*/ 31445 h 52"/>
              <a:gd name="T28" fmla="*/ 21904 w 104"/>
              <a:gd name="T29" fmla="*/ 28300 h 52"/>
              <a:gd name="T30" fmla="*/ 68843 w 104"/>
              <a:gd name="T31" fmla="*/ 9433 h 52"/>
              <a:gd name="T32" fmla="*/ 81360 w 104"/>
              <a:gd name="T33" fmla="*/ 3144 h 52"/>
              <a:gd name="T34" fmla="*/ 90747 w 104"/>
              <a:gd name="T35" fmla="*/ 6289 h 52"/>
              <a:gd name="T36" fmla="*/ 97006 w 104"/>
              <a:gd name="T37" fmla="*/ 25156 h 52"/>
              <a:gd name="T38" fmla="*/ 90747 w 104"/>
              <a:gd name="T39" fmla="*/ 28300 h 52"/>
              <a:gd name="T40" fmla="*/ 97006 w 104"/>
              <a:gd name="T41" fmla="*/ 31445 h 52"/>
              <a:gd name="T42" fmla="*/ 103264 w 104"/>
              <a:gd name="T43" fmla="*/ 25156 h 52"/>
              <a:gd name="T44" fmla="*/ 128298 w 104"/>
              <a:gd name="T45" fmla="*/ 18867 h 52"/>
              <a:gd name="T46" fmla="*/ 140815 w 104"/>
              <a:gd name="T47" fmla="*/ 40878 h 52"/>
              <a:gd name="T48" fmla="*/ 159590 w 104"/>
              <a:gd name="T49" fmla="*/ 31445 h 52"/>
              <a:gd name="T50" fmla="*/ 172107 w 104"/>
              <a:gd name="T51" fmla="*/ 18867 h 52"/>
              <a:gd name="T52" fmla="*/ 184623 w 104"/>
              <a:gd name="T53" fmla="*/ 25156 h 52"/>
              <a:gd name="T54" fmla="*/ 190882 w 104"/>
              <a:gd name="T55" fmla="*/ 40878 h 52"/>
              <a:gd name="T56" fmla="*/ 200270 w 104"/>
              <a:gd name="T57" fmla="*/ 59745 h 52"/>
              <a:gd name="T58" fmla="*/ 215916 w 104"/>
              <a:gd name="T59" fmla="*/ 47167 h 52"/>
              <a:gd name="T60" fmla="*/ 203399 w 104"/>
              <a:gd name="T61" fmla="*/ 37734 h 52"/>
              <a:gd name="T62" fmla="*/ 203399 w 104"/>
              <a:gd name="T63" fmla="*/ 9433 h 52"/>
              <a:gd name="T64" fmla="*/ 222174 w 104"/>
              <a:gd name="T65" fmla="*/ 6289 h 52"/>
              <a:gd name="T66" fmla="*/ 237820 w 104"/>
              <a:gd name="T67" fmla="*/ 37734 h 52"/>
              <a:gd name="T68" fmla="*/ 250337 w 104"/>
              <a:gd name="T69" fmla="*/ 47167 h 52"/>
              <a:gd name="T70" fmla="*/ 259725 w 104"/>
              <a:gd name="T71" fmla="*/ 59745 h 52"/>
              <a:gd name="T72" fmla="*/ 256595 w 104"/>
              <a:gd name="T73" fmla="*/ 72323 h 52"/>
              <a:gd name="T74" fmla="*/ 269112 w 104"/>
              <a:gd name="T75" fmla="*/ 91189 h 52"/>
              <a:gd name="T76" fmla="*/ 309792 w 104"/>
              <a:gd name="T77" fmla="*/ 94334 h 52"/>
              <a:gd name="T78" fmla="*/ 322309 w 104"/>
              <a:gd name="T79" fmla="*/ 106912 h 52"/>
              <a:gd name="T80" fmla="*/ 325438 w 104"/>
              <a:gd name="T81" fmla="*/ 116345 h 52"/>
              <a:gd name="T82" fmla="*/ 291017 w 104"/>
              <a:gd name="T83" fmla="*/ 116345 h 52"/>
              <a:gd name="T84" fmla="*/ 300404 w 104"/>
              <a:gd name="T85" fmla="*/ 147790 h 52"/>
              <a:gd name="T86" fmla="*/ 250337 w 104"/>
              <a:gd name="T87" fmla="*/ 147790 h 52"/>
              <a:gd name="T88" fmla="*/ 190882 w 104"/>
              <a:gd name="T89" fmla="*/ 147790 h 52"/>
              <a:gd name="T90" fmla="*/ 168977 w 104"/>
              <a:gd name="T91" fmla="*/ 150934 h 52"/>
              <a:gd name="T92" fmla="*/ 162719 w 104"/>
              <a:gd name="T93" fmla="*/ 160368 h 52"/>
              <a:gd name="T94" fmla="*/ 106393 w 104"/>
              <a:gd name="T95" fmla="*/ 160368 h 52"/>
              <a:gd name="T96" fmla="*/ 90747 w 104"/>
              <a:gd name="T97" fmla="*/ 135212 h 52"/>
              <a:gd name="T98" fmla="*/ 53197 w 104"/>
              <a:gd name="T99" fmla="*/ 125778 h 52"/>
              <a:gd name="T100" fmla="*/ 50067 w 104"/>
              <a:gd name="T101" fmla="*/ 128923 h 52"/>
              <a:gd name="T102" fmla="*/ 50067 w 104"/>
              <a:gd name="T103" fmla="*/ 119490 h 52"/>
              <a:gd name="T104" fmla="*/ 37551 w 104"/>
              <a:gd name="T105" fmla="*/ 125778 h 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4"/>
              <a:gd name="T160" fmla="*/ 0 h 52"/>
              <a:gd name="T161" fmla="*/ 104 w 104"/>
              <a:gd name="T162" fmla="*/ 52 h 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27" name="Freeform 95"/>
          <p:cNvSpPr>
            <a:spLocks noEditPoints="1"/>
          </p:cNvSpPr>
          <p:nvPr/>
        </p:nvSpPr>
        <p:spPr bwMode="auto">
          <a:xfrm>
            <a:off x="2743201" y="1813984"/>
            <a:ext cx="3103033" cy="3638549"/>
          </a:xfrm>
          <a:custGeom>
            <a:avLst/>
            <a:gdLst>
              <a:gd name="T0" fmla="*/ 1520236 w 744"/>
              <a:gd name="T1" fmla="*/ 180032 h 864"/>
              <a:gd name="T2" fmla="*/ 1366961 w 744"/>
              <a:gd name="T3" fmla="*/ 287420 h 864"/>
              <a:gd name="T4" fmla="*/ 1351321 w 744"/>
              <a:gd name="T5" fmla="*/ 448502 h 864"/>
              <a:gd name="T6" fmla="*/ 1539004 w 744"/>
              <a:gd name="T7" fmla="*/ 574840 h 864"/>
              <a:gd name="T8" fmla="*/ 1601566 w 744"/>
              <a:gd name="T9" fmla="*/ 401125 h 864"/>
              <a:gd name="T10" fmla="*/ 1757968 w 744"/>
              <a:gd name="T11" fmla="*/ 397966 h 864"/>
              <a:gd name="T12" fmla="*/ 1904987 w 744"/>
              <a:gd name="T13" fmla="*/ 439026 h 864"/>
              <a:gd name="T14" fmla="*/ 1961292 w 744"/>
              <a:gd name="T15" fmla="*/ 587474 h 864"/>
              <a:gd name="T16" fmla="*/ 1779865 w 744"/>
              <a:gd name="T17" fmla="*/ 653802 h 864"/>
              <a:gd name="T18" fmla="*/ 1889347 w 744"/>
              <a:gd name="T19" fmla="*/ 720130 h 864"/>
              <a:gd name="T20" fmla="*/ 1845554 w 744"/>
              <a:gd name="T21" fmla="*/ 745397 h 864"/>
              <a:gd name="T22" fmla="*/ 1648486 w 744"/>
              <a:gd name="T23" fmla="*/ 890687 h 864"/>
              <a:gd name="T24" fmla="*/ 1567157 w 744"/>
              <a:gd name="T25" fmla="*/ 1137047 h 864"/>
              <a:gd name="T26" fmla="*/ 1395114 w 744"/>
              <a:gd name="T27" fmla="*/ 1039134 h 864"/>
              <a:gd name="T28" fmla="*/ 1257479 w 744"/>
              <a:gd name="T29" fmla="*/ 1225484 h 864"/>
              <a:gd name="T30" fmla="*/ 1410754 w 744"/>
              <a:gd name="T31" fmla="*/ 1301287 h 864"/>
              <a:gd name="T32" fmla="*/ 1626590 w 744"/>
              <a:gd name="T33" fmla="*/ 1449735 h 864"/>
              <a:gd name="T34" fmla="*/ 1801761 w 744"/>
              <a:gd name="T35" fmla="*/ 1421308 h 864"/>
              <a:gd name="T36" fmla="*/ 2080158 w 744"/>
              <a:gd name="T37" fmla="*/ 1541330 h 864"/>
              <a:gd name="T38" fmla="*/ 2324147 w 744"/>
              <a:gd name="T39" fmla="*/ 1692936 h 864"/>
              <a:gd name="T40" fmla="*/ 2220921 w 744"/>
              <a:gd name="T41" fmla="*/ 2034050 h 864"/>
              <a:gd name="T42" fmla="*/ 2083286 w 744"/>
              <a:gd name="T43" fmla="*/ 2182498 h 864"/>
              <a:gd name="T44" fmla="*/ 1951908 w 744"/>
              <a:gd name="T45" fmla="*/ 2330946 h 864"/>
              <a:gd name="T46" fmla="*/ 1833042 w 744"/>
              <a:gd name="T47" fmla="*/ 2466760 h 864"/>
              <a:gd name="T48" fmla="*/ 1779865 w 744"/>
              <a:gd name="T49" fmla="*/ 2574147 h 864"/>
              <a:gd name="T50" fmla="*/ 1682895 w 744"/>
              <a:gd name="T51" fmla="*/ 2681535 h 864"/>
              <a:gd name="T52" fmla="*/ 1654743 w 744"/>
              <a:gd name="T53" fmla="*/ 2533087 h 864"/>
              <a:gd name="T54" fmla="*/ 1726688 w 744"/>
              <a:gd name="T55" fmla="*/ 2226716 h 864"/>
              <a:gd name="T56" fmla="*/ 1720432 w 744"/>
              <a:gd name="T57" fmla="*/ 1936138 h 864"/>
              <a:gd name="T58" fmla="*/ 1567157 w 744"/>
              <a:gd name="T59" fmla="*/ 1737155 h 864"/>
              <a:gd name="T60" fmla="*/ 1595309 w 744"/>
              <a:gd name="T61" fmla="*/ 1572915 h 864"/>
              <a:gd name="T62" fmla="*/ 1460803 w 744"/>
              <a:gd name="T63" fmla="*/ 1399199 h 864"/>
              <a:gd name="T64" fmla="*/ 1316912 w 744"/>
              <a:gd name="T65" fmla="*/ 1310762 h 864"/>
              <a:gd name="T66" fmla="*/ 1091692 w 744"/>
              <a:gd name="T67" fmla="*/ 1181265 h 864"/>
              <a:gd name="T68" fmla="*/ 963442 w 744"/>
              <a:gd name="T69" fmla="*/ 1048610 h 864"/>
              <a:gd name="T70" fmla="*/ 963442 w 744"/>
              <a:gd name="T71" fmla="*/ 1102304 h 864"/>
              <a:gd name="T72" fmla="*/ 832063 w 744"/>
              <a:gd name="T73" fmla="*/ 934905 h 864"/>
              <a:gd name="T74" fmla="*/ 750734 w 744"/>
              <a:gd name="T75" fmla="*/ 638010 h 864"/>
              <a:gd name="T76" fmla="*/ 700685 w 744"/>
              <a:gd name="T77" fmla="*/ 559048 h 864"/>
              <a:gd name="T78" fmla="*/ 572435 w 744"/>
              <a:gd name="T79" fmla="*/ 416917 h 864"/>
              <a:gd name="T80" fmla="*/ 353471 w 744"/>
              <a:gd name="T81" fmla="*/ 344272 h 864"/>
              <a:gd name="T82" fmla="*/ 243989 w 744"/>
              <a:gd name="T83" fmla="*/ 401125 h 864"/>
              <a:gd name="T84" fmla="*/ 134506 w 744"/>
              <a:gd name="T85" fmla="*/ 473769 h 864"/>
              <a:gd name="T86" fmla="*/ 56305 w 744"/>
              <a:gd name="T87" fmla="*/ 366382 h 864"/>
              <a:gd name="T88" fmla="*/ 21896 w 744"/>
              <a:gd name="T89" fmla="*/ 233726 h 864"/>
              <a:gd name="T90" fmla="*/ 65689 w 744"/>
              <a:gd name="T91" fmla="*/ 151606 h 864"/>
              <a:gd name="T92" fmla="*/ 222092 w 744"/>
              <a:gd name="T93" fmla="*/ 53694 h 864"/>
              <a:gd name="T94" fmla="*/ 600587 w 744"/>
              <a:gd name="T95" fmla="*/ 91595 h 864"/>
              <a:gd name="T96" fmla="*/ 778886 w 744"/>
              <a:gd name="T97" fmla="*/ 101071 h 864"/>
              <a:gd name="T98" fmla="*/ 1060412 w 744"/>
              <a:gd name="T99" fmla="*/ 176874 h 864"/>
              <a:gd name="T100" fmla="*/ 1263735 w 744"/>
              <a:gd name="T101" fmla="*/ 129497 h 864"/>
              <a:gd name="T102" fmla="*/ 1320040 w 744"/>
              <a:gd name="T103" fmla="*/ 31585 h 864"/>
              <a:gd name="T104" fmla="*/ 1426394 w 744"/>
              <a:gd name="T105" fmla="*/ 123180 h 864"/>
              <a:gd name="T106" fmla="*/ 763246 w 744"/>
              <a:gd name="T107" fmla="*/ 208459 h 864"/>
              <a:gd name="T108" fmla="*/ 982210 w 744"/>
              <a:gd name="T109" fmla="*/ 322163 h 864"/>
              <a:gd name="T110" fmla="*/ 947802 w 744"/>
              <a:gd name="T111" fmla="*/ 319005 h 864"/>
              <a:gd name="T112" fmla="*/ 1254351 w 744"/>
              <a:gd name="T113" fmla="*/ 596950 h 864"/>
              <a:gd name="T114" fmla="*/ 1354449 w 744"/>
              <a:gd name="T115" fmla="*/ 704337 h 864"/>
              <a:gd name="T116" fmla="*/ 1442035 w 744"/>
              <a:gd name="T117" fmla="*/ 647485 h 864"/>
              <a:gd name="T118" fmla="*/ 1426394 w 744"/>
              <a:gd name="T119" fmla="*/ 811725 h 864"/>
              <a:gd name="T120" fmla="*/ 1579669 w 744"/>
              <a:gd name="T121" fmla="*/ 758031 h 864"/>
              <a:gd name="T122" fmla="*/ 1535876 w 744"/>
              <a:gd name="T123" fmla="*/ 805408 h 8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4"/>
              <a:gd name="T187" fmla="*/ 0 h 864"/>
              <a:gd name="T188" fmla="*/ 744 w 744"/>
              <a:gd name="T189" fmla="*/ 864 h 8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28" name="Freeform 96"/>
          <p:cNvSpPr/>
          <p:nvPr/>
        </p:nvSpPr>
        <p:spPr bwMode="auto">
          <a:xfrm>
            <a:off x="6584951" y="2360085"/>
            <a:ext cx="192616" cy="292100"/>
          </a:xfrm>
          <a:custGeom>
            <a:avLst/>
            <a:gdLst>
              <a:gd name="T0" fmla="*/ 40826 w 46"/>
              <a:gd name="T1" fmla="*/ 22225 h 69"/>
              <a:gd name="T2" fmla="*/ 72231 w 46"/>
              <a:gd name="T3" fmla="*/ 19050 h 69"/>
              <a:gd name="T4" fmla="*/ 75371 w 46"/>
              <a:gd name="T5" fmla="*/ 44450 h 69"/>
              <a:gd name="T6" fmla="*/ 53388 w 46"/>
              <a:gd name="T7" fmla="*/ 60325 h 69"/>
              <a:gd name="T8" fmla="*/ 81652 w 46"/>
              <a:gd name="T9" fmla="*/ 73025 h 69"/>
              <a:gd name="T10" fmla="*/ 94214 w 46"/>
              <a:gd name="T11" fmla="*/ 104775 h 69"/>
              <a:gd name="T12" fmla="*/ 103636 w 46"/>
              <a:gd name="T13" fmla="*/ 111125 h 69"/>
              <a:gd name="T14" fmla="*/ 119338 w 46"/>
              <a:gd name="T15" fmla="*/ 120650 h 69"/>
              <a:gd name="T16" fmla="*/ 109917 w 46"/>
              <a:gd name="T17" fmla="*/ 139700 h 69"/>
              <a:gd name="T18" fmla="*/ 138181 w 46"/>
              <a:gd name="T19" fmla="*/ 142875 h 69"/>
              <a:gd name="T20" fmla="*/ 138181 w 46"/>
              <a:gd name="T21" fmla="*/ 171450 h 69"/>
              <a:gd name="T22" fmla="*/ 128760 w 46"/>
              <a:gd name="T23" fmla="*/ 171450 h 69"/>
              <a:gd name="T24" fmla="*/ 138181 w 46"/>
              <a:gd name="T25" fmla="*/ 174625 h 69"/>
              <a:gd name="T26" fmla="*/ 128760 w 46"/>
              <a:gd name="T27" fmla="*/ 187325 h 69"/>
              <a:gd name="T28" fmla="*/ 116198 w 46"/>
              <a:gd name="T29" fmla="*/ 196850 h 69"/>
              <a:gd name="T30" fmla="*/ 72231 w 46"/>
              <a:gd name="T31" fmla="*/ 193675 h 69"/>
              <a:gd name="T32" fmla="*/ 53388 w 46"/>
              <a:gd name="T33" fmla="*/ 196850 h 69"/>
              <a:gd name="T34" fmla="*/ 21983 w 46"/>
              <a:gd name="T35" fmla="*/ 196850 h 69"/>
              <a:gd name="T36" fmla="*/ 31405 w 46"/>
              <a:gd name="T37" fmla="*/ 193675 h 69"/>
              <a:gd name="T38" fmla="*/ 37686 w 46"/>
              <a:gd name="T39" fmla="*/ 196850 h 69"/>
              <a:gd name="T40" fmla="*/ 40826 w 46"/>
              <a:gd name="T41" fmla="*/ 187325 h 69"/>
              <a:gd name="T42" fmla="*/ 65950 w 46"/>
              <a:gd name="T43" fmla="*/ 184150 h 69"/>
              <a:gd name="T44" fmla="*/ 31405 w 46"/>
              <a:gd name="T45" fmla="*/ 171450 h 69"/>
              <a:gd name="T46" fmla="*/ 31405 w 46"/>
              <a:gd name="T47" fmla="*/ 142875 h 69"/>
              <a:gd name="T48" fmla="*/ 40826 w 46"/>
              <a:gd name="T49" fmla="*/ 139700 h 69"/>
              <a:gd name="T50" fmla="*/ 59669 w 46"/>
              <a:gd name="T51" fmla="*/ 139700 h 69"/>
              <a:gd name="T52" fmla="*/ 62810 w 46"/>
              <a:gd name="T53" fmla="*/ 111125 h 69"/>
              <a:gd name="T54" fmla="*/ 50248 w 46"/>
              <a:gd name="T55" fmla="*/ 95250 h 69"/>
              <a:gd name="T56" fmla="*/ 31405 w 46"/>
              <a:gd name="T57" fmla="*/ 98425 h 69"/>
              <a:gd name="T58" fmla="*/ 31405 w 46"/>
              <a:gd name="T59" fmla="*/ 76200 h 69"/>
              <a:gd name="T60" fmla="*/ 15702 w 46"/>
              <a:gd name="T61" fmla="*/ 66675 h 69"/>
              <a:gd name="T62" fmla="*/ 0 w 46"/>
              <a:gd name="T63" fmla="*/ 22225 h 69"/>
              <a:gd name="T64" fmla="*/ 21983 w 46"/>
              <a:gd name="T65" fmla="*/ 0 h 69"/>
              <a:gd name="T66" fmla="*/ 62810 w 46"/>
              <a:gd name="T67" fmla="*/ 0 h 69"/>
              <a:gd name="T68" fmla="*/ 40826 w 46"/>
              <a:gd name="T69" fmla="*/ 22225 h 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69"/>
              <a:gd name="T107" fmla="*/ 46 w 46"/>
              <a:gd name="T108" fmla="*/ 69 h 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29" name="Freeform 97"/>
          <p:cNvSpPr/>
          <p:nvPr/>
        </p:nvSpPr>
        <p:spPr bwMode="auto">
          <a:xfrm>
            <a:off x="3048000" y="2379133"/>
            <a:ext cx="50800" cy="35984"/>
          </a:xfrm>
          <a:custGeom>
            <a:avLst/>
            <a:gdLst>
              <a:gd name="T0" fmla="*/ 34925 w 12"/>
              <a:gd name="T1" fmla="*/ 2999 h 9"/>
              <a:gd name="T2" fmla="*/ 38100 w 12"/>
              <a:gd name="T3" fmla="*/ 17992 h 9"/>
              <a:gd name="T4" fmla="*/ 15875 w 12"/>
              <a:gd name="T5" fmla="*/ 26988 h 9"/>
              <a:gd name="T6" fmla="*/ 15875 w 12"/>
              <a:gd name="T7" fmla="*/ 17992 h 9"/>
              <a:gd name="T8" fmla="*/ 6350 w 12"/>
              <a:gd name="T9" fmla="*/ 23989 h 9"/>
              <a:gd name="T10" fmla="*/ 12700 w 12"/>
              <a:gd name="T11" fmla="*/ 17992 h 9"/>
              <a:gd name="T12" fmla="*/ 34925 w 12"/>
              <a:gd name="T13" fmla="*/ 2999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30" name="Freeform 98"/>
          <p:cNvSpPr/>
          <p:nvPr/>
        </p:nvSpPr>
        <p:spPr bwMode="auto">
          <a:xfrm>
            <a:off x="10073218" y="2849033"/>
            <a:ext cx="27516" cy="33867"/>
          </a:xfrm>
          <a:custGeom>
            <a:avLst/>
            <a:gdLst>
              <a:gd name="T0" fmla="*/ 5896 w 7"/>
              <a:gd name="T1" fmla="*/ 6350 h 8"/>
              <a:gd name="T2" fmla="*/ 20637 w 7"/>
              <a:gd name="T3" fmla="*/ 3175 h 8"/>
              <a:gd name="T4" fmla="*/ 0 w 7"/>
              <a:gd name="T5" fmla="*/ 25400 h 8"/>
              <a:gd name="T6" fmla="*/ 5896 w 7"/>
              <a:gd name="T7" fmla="*/ 6350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2" y="2"/>
                </a:moveTo>
                <a:cubicBezTo>
                  <a:pt x="3" y="0"/>
                  <a:pt x="4" y="3"/>
                  <a:pt x="7" y="1"/>
                </a:cubicBezTo>
                <a:cubicBezTo>
                  <a:pt x="6" y="4"/>
                  <a:pt x="6" y="8"/>
                  <a:pt x="0" y="8"/>
                </a:cubicBezTo>
                <a:cubicBezTo>
                  <a:pt x="0" y="6"/>
                  <a:pt x="6" y="4"/>
                  <a:pt x="2"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31" name="Freeform 99"/>
          <p:cNvSpPr/>
          <p:nvPr/>
        </p:nvSpPr>
        <p:spPr bwMode="auto">
          <a:xfrm>
            <a:off x="9334500" y="3780367"/>
            <a:ext cx="239184" cy="277284"/>
          </a:xfrm>
          <a:custGeom>
            <a:avLst/>
            <a:gdLst>
              <a:gd name="T0" fmla="*/ 144769 w 57"/>
              <a:gd name="T1" fmla="*/ 12604 h 66"/>
              <a:gd name="T2" fmla="*/ 160505 w 57"/>
              <a:gd name="T3" fmla="*/ 22057 h 66"/>
              <a:gd name="T4" fmla="*/ 179388 w 57"/>
              <a:gd name="T5" fmla="*/ 34661 h 66"/>
              <a:gd name="T6" fmla="*/ 160505 w 57"/>
              <a:gd name="T7" fmla="*/ 56717 h 66"/>
              <a:gd name="T8" fmla="*/ 157358 w 57"/>
              <a:gd name="T9" fmla="*/ 85076 h 66"/>
              <a:gd name="T10" fmla="*/ 166799 w 57"/>
              <a:gd name="T11" fmla="*/ 91378 h 66"/>
              <a:gd name="T12" fmla="*/ 166799 w 57"/>
              <a:gd name="T13" fmla="*/ 107132 h 66"/>
              <a:gd name="T14" fmla="*/ 173094 w 57"/>
              <a:gd name="T15" fmla="*/ 113434 h 66"/>
              <a:gd name="T16" fmla="*/ 151064 w 57"/>
              <a:gd name="T17" fmla="*/ 129189 h 66"/>
              <a:gd name="T18" fmla="*/ 147916 w 57"/>
              <a:gd name="T19" fmla="*/ 151246 h 66"/>
              <a:gd name="T20" fmla="*/ 147916 w 57"/>
              <a:gd name="T21" fmla="*/ 157548 h 66"/>
              <a:gd name="T22" fmla="*/ 138475 w 57"/>
              <a:gd name="T23" fmla="*/ 157548 h 66"/>
              <a:gd name="T24" fmla="*/ 125886 w 57"/>
              <a:gd name="T25" fmla="*/ 176453 h 66"/>
              <a:gd name="T26" fmla="*/ 125886 w 57"/>
              <a:gd name="T27" fmla="*/ 204812 h 66"/>
              <a:gd name="T28" fmla="*/ 81826 w 57"/>
              <a:gd name="T29" fmla="*/ 189057 h 66"/>
              <a:gd name="T30" fmla="*/ 78679 w 57"/>
              <a:gd name="T31" fmla="*/ 198510 h 66"/>
              <a:gd name="T32" fmla="*/ 62943 w 57"/>
              <a:gd name="T33" fmla="*/ 189057 h 66"/>
              <a:gd name="T34" fmla="*/ 40913 w 57"/>
              <a:gd name="T35" fmla="*/ 189057 h 66"/>
              <a:gd name="T36" fmla="*/ 28324 w 57"/>
              <a:gd name="T37" fmla="*/ 185906 h 66"/>
              <a:gd name="T38" fmla="*/ 12589 w 57"/>
              <a:gd name="T39" fmla="*/ 157548 h 66"/>
              <a:gd name="T40" fmla="*/ 15736 w 57"/>
              <a:gd name="T41" fmla="*/ 141793 h 66"/>
              <a:gd name="T42" fmla="*/ 12589 w 57"/>
              <a:gd name="T43" fmla="*/ 141793 h 66"/>
              <a:gd name="T44" fmla="*/ 6294 w 57"/>
              <a:gd name="T45" fmla="*/ 107132 h 66"/>
              <a:gd name="T46" fmla="*/ 50355 w 57"/>
              <a:gd name="T47" fmla="*/ 100831 h 66"/>
              <a:gd name="T48" fmla="*/ 50355 w 57"/>
              <a:gd name="T49" fmla="*/ 88227 h 66"/>
              <a:gd name="T50" fmla="*/ 81826 w 57"/>
              <a:gd name="T51" fmla="*/ 66170 h 66"/>
              <a:gd name="T52" fmla="*/ 107003 w 57"/>
              <a:gd name="T53" fmla="*/ 56717 h 66"/>
              <a:gd name="T54" fmla="*/ 113298 w 57"/>
              <a:gd name="T55" fmla="*/ 44113 h 66"/>
              <a:gd name="T56" fmla="*/ 122739 w 57"/>
              <a:gd name="T57" fmla="*/ 44113 h 66"/>
              <a:gd name="T58" fmla="*/ 129033 w 57"/>
              <a:gd name="T59" fmla="*/ 34661 h 66"/>
              <a:gd name="T60" fmla="*/ 147916 w 57"/>
              <a:gd name="T61" fmla="*/ 12604 h 66"/>
              <a:gd name="T62" fmla="*/ 144769 w 57"/>
              <a:gd name="T63" fmla="*/ 12604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
              <a:gd name="T97" fmla="*/ 0 h 66"/>
              <a:gd name="T98" fmla="*/ 57 w 57"/>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32" name="Freeform 100"/>
          <p:cNvSpPr/>
          <p:nvPr/>
        </p:nvSpPr>
        <p:spPr bwMode="auto">
          <a:xfrm>
            <a:off x="9575801" y="3977218"/>
            <a:ext cx="107951" cy="122767"/>
          </a:xfrm>
          <a:custGeom>
            <a:avLst/>
            <a:gdLst>
              <a:gd name="T0" fmla="*/ 71621 w 26"/>
              <a:gd name="T1" fmla="*/ 3175 h 29"/>
              <a:gd name="T2" fmla="*/ 56051 w 26"/>
              <a:gd name="T3" fmla="*/ 19050 h 29"/>
              <a:gd name="T4" fmla="*/ 52937 w 26"/>
              <a:gd name="T5" fmla="*/ 19050 h 29"/>
              <a:gd name="T6" fmla="*/ 56051 w 26"/>
              <a:gd name="T7" fmla="*/ 31750 h 29"/>
              <a:gd name="T8" fmla="*/ 65393 w 26"/>
              <a:gd name="T9" fmla="*/ 41275 h 29"/>
              <a:gd name="T10" fmla="*/ 71621 w 26"/>
              <a:gd name="T11" fmla="*/ 82550 h 29"/>
              <a:gd name="T12" fmla="*/ 52937 w 26"/>
              <a:gd name="T13" fmla="*/ 82550 h 29"/>
              <a:gd name="T14" fmla="*/ 40482 w 26"/>
              <a:gd name="T15" fmla="*/ 38100 h 29"/>
              <a:gd name="T16" fmla="*/ 21798 w 26"/>
              <a:gd name="T17" fmla="*/ 50800 h 29"/>
              <a:gd name="T18" fmla="*/ 21798 w 26"/>
              <a:gd name="T19" fmla="*/ 79375 h 29"/>
              <a:gd name="T20" fmla="*/ 9342 w 26"/>
              <a:gd name="T21" fmla="*/ 92075 h 29"/>
              <a:gd name="T22" fmla="*/ 6228 w 26"/>
              <a:gd name="T23" fmla="*/ 69850 h 29"/>
              <a:gd name="T24" fmla="*/ 9342 w 26"/>
              <a:gd name="T25" fmla="*/ 63500 h 29"/>
              <a:gd name="T26" fmla="*/ 6228 w 26"/>
              <a:gd name="T27" fmla="*/ 60325 h 29"/>
              <a:gd name="T28" fmla="*/ 9342 w 26"/>
              <a:gd name="T29" fmla="*/ 41275 h 29"/>
              <a:gd name="T30" fmla="*/ 0 w 26"/>
              <a:gd name="T31" fmla="*/ 31750 h 29"/>
              <a:gd name="T32" fmla="*/ 34254 w 26"/>
              <a:gd name="T33" fmla="*/ 3175 h 29"/>
              <a:gd name="T34" fmla="*/ 71621 w 26"/>
              <a:gd name="T35" fmla="*/ 3175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29"/>
              <a:gd name="T56" fmla="*/ 26 w 26"/>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33" name="Freeform 101"/>
          <p:cNvSpPr/>
          <p:nvPr/>
        </p:nvSpPr>
        <p:spPr bwMode="auto">
          <a:xfrm>
            <a:off x="9256185" y="4099985"/>
            <a:ext cx="249767" cy="71967"/>
          </a:xfrm>
          <a:custGeom>
            <a:avLst/>
            <a:gdLst>
              <a:gd name="T0" fmla="*/ 3122 w 60"/>
              <a:gd name="T1" fmla="*/ 15875 h 17"/>
              <a:gd name="T2" fmla="*/ 21855 w 60"/>
              <a:gd name="T3" fmla="*/ 3175 h 17"/>
              <a:gd name="T4" fmla="*/ 31221 w 60"/>
              <a:gd name="T5" fmla="*/ 12700 h 17"/>
              <a:gd name="T6" fmla="*/ 40587 w 60"/>
              <a:gd name="T7" fmla="*/ 15875 h 17"/>
              <a:gd name="T8" fmla="*/ 84296 w 60"/>
              <a:gd name="T9" fmla="*/ 25400 h 17"/>
              <a:gd name="T10" fmla="*/ 128005 w 60"/>
              <a:gd name="T11" fmla="*/ 22225 h 17"/>
              <a:gd name="T12" fmla="*/ 137372 w 60"/>
              <a:gd name="T13" fmla="*/ 31750 h 17"/>
              <a:gd name="T14" fmla="*/ 149860 w 60"/>
              <a:gd name="T15" fmla="*/ 34925 h 17"/>
              <a:gd name="T16" fmla="*/ 171715 w 60"/>
              <a:gd name="T17" fmla="*/ 34925 h 17"/>
              <a:gd name="T18" fmla="*/ 174837 w 60"/>
              <a:gd name="T19" fmla="*/ 47625 h 17"/>
              <a:gd name="T20" fmla="*/ 165470 w 60"/>
              <a:gd name="T21" fmla="*/ 47625 h 17"/>
              <a:gd name="T22" fmla="*/ 78052 w 60"/>
              <a:gd name="T23" fmla="*/ 34925 h 17"/>
              <a:gd name="T24" fmla="*/ 56198 w 60"/>
              <a:gd name="T25" fmla="*/ 34925 h 17"/>
              <a:gd name="T26" fmla="*/ 24977 w 60"/>
              <a:gd name="T27" fmla="*/ 25400 h 17"/>
              <a:gd name="T28" fmla="*/ 3122 w 60"/>
              <a:gd name="T29" fmla="*/ 15875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7"/>
              <a:gd name="T47" fmla="*/ 60 w 6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34" name="Freeform 102"/>
          <p:cNvSpPr/>
          <p:nvPr/>
        </p:nvSpPr>
        <p:spPr bwMode="auto">
          <a:xfrm>
            <a:off x="9588500" y="4184651"/>
            <a:ext cx="33867" cy="16933"/>
          </a:xfrm>
          <a:custGeom>
            <a:avLst/>
            <a:gdLst>
              <a:gd name="T0" fmla="*/ 9525 w 8"/>
              <a:gd name="T1" fmla="*/ 6350 h 4"/>
              <a:gd name="T2" fmla="*/ 25400 w 8"/>
              <a:gd name="T3" fmla="*/ 12700 h 4"/>
              <a:gd name="T4" fmla="*/ 9525 w 8"/>
              <a:gd name="T5" fmla="*/ 12700 h 4"/>
              <a:gd name="T6" fmla="*/ 3175 w 8"/>
              <a:gd name="T7" fmla="*/ 6350 h 4"/>
              <a:gd name="T8" fmla="*/ 9525 w 8"/>
              <a:gd name="T9" fmla="*/ 635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35" name="Freeform 103"/>
          <p:cNvSpPr/>
          <p:nvPr/>
        </p:nvSpPr>
        <p:spPr bwMode="auto">
          <a:xfrm>
            <a:off x="10703985" y="4997451"/>
            <a:ext cx="182033" cy="184149"/>
          </a:xfrm>
          <a:custGeom>
            <a:avLst/>
            <a:gdLst>
              <a:gd name="T0" fmla="*/ 3103 w 44"/>
              <a:gd name="T1" fmla="*/ 119279 h 44"/>
              <a:gd name="T2" fmla="*/ 12411 w 44"/>
              <a:gd name="T3" fmla="*/ 100445 h 44"/>
              <a:gd name="T4" fmla="*/ 21720 w 44"/>
              <a:gd name="T5" fmla="*/ 97306 h 44"/>
              <a:gd name="T6" fmla="*/ 21720 w 44"/>
              <a:gd name="T7" fmla="*/ 87889 h 44"/>
              <a:gd name="T8" fmla="*/ 27926 w 44"/>
              <a:gd name="T9" fmla="*/ 87889 h 44"/>
              <a:gd name="T10" fmla="*/ 34131 w 44"/>
              <a:gd name="T11" fmla="*/ 78473 h 44"/>
              <a:gd name="T12" fmla="*/ 49645 w 44"/>
              <a:gd name="T13" fmla="*/ 75334 h 44"/>
              <a:gd name="T14" fmla="*/ 58954 w 44"/>
              <a:gd name="T15" fmla="*/ 65917 h 44"/>
              <a:gd name="T16" fmla="*/ 68263 w 44"/>
              <a:gd name="T17" fmla="*/ 53361 h 44"/>
              <a:gd name="T18" fmla="*/ 77571 w 44"/>
              <a:gd name="T19" fmla="*/ 43945 h 44"/>
              <a:gd name="T20" fmla="*/ 89982 w 44"/>
              <a:gd name="T21" fmla="*/ 47084 h 44"/>
              <a:gd name="T22" fmla="*/ 86880 w 44"/>
              <a:gd name="T23" fmla="*/ 31389 h 44"/>
              <a:gd name="T24" fmla="*/ 102394 w 44"/>
              <a:gd name="T25" fmla="*/ 9417 h 44"/>
              <a:gd name="T26" fmla="*/ 114805 w 44"/>
              <a:gd name="T27" fmla="*/ 0 h 44"/>
              <a:gd name="T28" fmla="*/ 130319 w 44"/>
              <a:gd name="T29" fmla="*/ 9417 h 44"/>
              <a:gd name="T30" fmla="*/ 133422 w 44"/>
              <a:gd name="T31" fmla="*/ 31389 h 44"/>
              <a:gd name="T32" fmla="*/ 130319 w 44"/>
              <a:gd name="T33" fmla="*/ 43945 h 44"/>
              <a:gd name="T34" fmla="*/ 121011 w 44"/>
              <a:gd name="T35" fmla="*/ 43945 h 44"/>
              <a:gd name="T36" fmla="*/ 114805 w 44"/>
              <a:gd name="T37" fmla="*/ 65917 h 44"/>
              <a:gd name="T38" fmla="*/ 99291 w 44"/>
              <a:gd name="T39" fmla="*/ 69056 h 44"/>
              <a:gd name="T40" fmla="*/ 86880 w 44"/>
              <a:gd name="T41" fmla="*/ 100445 h 44"/>
              <a:gd name="T42" fmla="*/ 77571 w 44"/>
              <a:gd name="T43" fmla="*/ 119279 h 44"/>
              <a:gd name="T44" fmla="*/ 68263 w 44"/>
              <a:gd name="T45" fmla="*/ 128695 h 44"/>
              <a:gd name="T46" fmla="*/ 34131 w 44"/>
              <a:gd name="T47" fmla="*/ 113001 h 44"/>
              <a:gd name="T48" fmla="*/ 15514 w 44"/>
              <a:gd name="T49" fmla="*/ 119279 h 44"/>
              <a:gd name="T50" fmla="*/ 12411 w 44"/>
              <a:gd name="T51" fmla="*/ 109862 h 44"/>
              <a:gd name="T52" fmla="*/ 3103 w 44"/>
              <a:gd name="T53" fmla="*/ 11927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
              <a:gd name="T82" fmla="*/ 0 h 44"/>
              <a:gd name="T83" fmla="*/ 44 w 44"/>
              <a:gd name="T84" fmla="*/ 44 h 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36" name="Freeform 104"/>
          <p:cNvSpPr/>
          <p:nvPr/>
        </p:nvSpPr>
        <p:spPr bwMode="auto">
          <a:xfrm>
            <a:off x="4442884" y="1361018"/>
            <a:ext cx="254000" cy="188383"/>
          </a:xfrm>
          <a:custGeom>
            <a:avLst/>
            <a:gdLst>
              <a:gd name="T0" fmla="*/ 49967 w 61"/>
              <a:gd name="T1" fmla="*/ 0 h 45"/>
              <a:gd name="T2" fmla="*/ 71828 w 61"/>
              <a:gd name="T3" fmla="*/ 15699 h 45"/>
              <a:gd name="T4" fmla="*/ 87443 w 61"/>
              <a:gd name="T5" fmla="*/ 21978 h 45"/>
              <a:gd name="T6" fmla="*/ 93689 w 61"/>
              <a:gd name="T7" fmla="*/ 21978 h 45"/>
              <a:gd name="T8" fmla="*/ 99934 w 61"/>
              <a:gd name="T9" fmla="*/ 25118 h 45"/>
              <a:gd name="T10" fmla="*/ 112426 w 61"/>
              <a:gd name="T11" fmla="*/ 34537 h 45"/>
              <a:gd name="T12" fmla="*/ 124918 w 61"/>
              <a:gd name="T13" fmla="*/ 34537 h 45"/>
              <a:gd name="T14" fmla="*/ 153025 w 61"/>
              <a:gd name="T15" fmla="*/ 43956 h 45"/>
              <a:gd name="T16" fmla="*/ 153025 w 61"/>
              <a:gd name="T17" fmla="*/ 56515 h 45"/>
              <a:gd name="T18" fmla="*/ 165516 w 61"/>
              <a:gd name="T19" fmla="*/ 56515 h 45"/>
              <a:gd name="T20" fmla="*/ 165516 w 61"/>
              <a:gd name="T21" fmla="*/ 65934 h 45"/>
              <a:gd name="T22" fmla="*/ 190500 w 61"/>
              <a:gd name="T23" fmla="*/ 81632 h 45"/>
              <a:gd name="T24" fmla="*/ 187377 w 61"/>
              <a:gd name="T25" fmla="*/ 97331 h 45"/>
              <a:gd name="T26" fmla="*/ 178008 w 61"/>
              <a:gd name="T27" fmla="*/ 91052 h 45"/>
              <a:gd name="T28" fmla="*/ 156148 w 61"/>
              <a:gd name="T29" fmla="*/ 103610 h 45"/>
              <a:gd name="T30" fmla="*/ 153025 w 61"/>
              <a:gd name="T31" fmla="*/ 113030 h 45"/>
              <a:gd name="T32" fmla="*/ 143656 w 61"/>
              <a:gd name="T33" fmla="*/ 122449 h 45"/>
              <a:gd name="T34" fmla="*/ 115549 w 61"/>
              <a:gd name="T35" fmla="*/ 122449 h 45"/>
              <a:gd name="T36" fmla="*/ 115549 w 61"/>
              <a:gd name="T37" fmla="*/ 128728 h 45"/>
              <a:gd name="T38" fmla="*/ 99934 w 61"/>
              <a:gd name="T39" fmla="*/ 131868 h 45"/>
              <a:gd name="T40" fmla="*/ 93689 w 61"/>
              <a:gd name="T41" fmla="*/ 122449 h 45"/>
              <a:gd name="T42" fmla="*/ 68705 w 61"/>
              <a:gd name="T43" fmla="*/ 122449 h 45"/>
              <a:gd name="T44" fmla="*/ 59336 w 61"/>
              <a:gd name="T45" fmla="*/ 113030 h 45"/>
              <a:gd name="T46" fmla="*/ 71828 w 61"/>
              <a:gd name="T47" fmla="*/ 103610 h 45"/>
              <a:gd name="T48" fmla="*/ 49967 w 61"/>
              <a:gd name="T49" fmla="*/ 100471 h 45"/>
              <a:gd name="T50" fmla="*/ 65582 w 61"/>
              <a:gd name="T51" fmla="*/ 91052 h 45"/>
              <a:gd name="T52" fmla="*/ 71828 w 61"/>
              <a:gd name="T53" fmla="*/ 81632 h 45"/>
              <a:gd name="T54" fmla="*/ 87443 w 61"/>
              <a:gd name="T55" fmla="*/ 87912 h 45"/>
              <a:gd name="T56" fmla="*/ 81197 w 61"/>
              <a:gd name="T57" fmla="*/ 75353 h 45"/>
              <a:gd name="T58" fmla="*/ 43721 w 61"/>
              <a:gd name="T59" fmla="*/ 81632 h 45"/>
              <a:gd name="T60" fmla="*/ 28107 w 61"/>
              <a:gd name="T61" fmla="*/ 78493 h 45"/>
              <a:gd name="T62" fmla="*/ 21861 w 61"/>
              <a:gd name="T63" fmla="*/ 69074 h 45"/>
              <a:gd name="T64" fmla="*/ 3123 w 61"/>
              <a:gd name="T65" fmla="*/ 59655 h 45"/>
              <a:gd name="T66" fmla="*/ 0 w 61"/>
              <a:gd name="T67" fmla="*/ 47096 h 45"/>
              <a:gd name="T68" fmla="*/ 12492 w 61"/>
              <a:gd name="T69" fmla="*/ 37677 h 45"/>
              <a:gd name="T70" fmla="*/ 21861 w 61"/>
              <a:gd name="T71" fmla="*/ 31397 h 45"/>
              <a:gd name="T72" fmla="*/ 24984 w 61"/>
              <a:gd name="T73" fmla="*/ 15699 h 45"/>
              <a:gd name="T74" fmla="*/ 34352 w 61"/>
              <a:gd name="T75" fmla="*/ 15699 h 45"/>
              <a:gd name="T76" fmla="*/ 43721 w 61"/>
              <a:gd name="T77" fmla="*/ 9419 h 45"/>
              <a:gd name="T78" fmla="*/ 49967 w 61"/>
              <a:gd name="T79" fmla="*/ 0 h 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45"/>
              <a:gd name="T122" fmla="*/ 61 w 61"/>
              <a:gd name="T123" fmla="*/ 45 h 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37" name="Freeform 105"/>
          <p:cNvSpPr/>
          <p:nvPr/>
        </p:nvSpPr>
        <p:spPr bwMode="auto">
          <a:xfrm>
            <a:off x="6995585" y="1430867"/>
            <a:ext cx="340783" cy="173567"/>
          </a:xfrm>
          <a:custGeom>
            <a:avLst/>
            <a:gdLst>
              <a:gd name="T0" fmla="*/ 90391 w 82"/>
              <a:gd name="T1" fmla="*/ 88900 h 41"/>
              <a:gd name="T2" fmla="*/ 81040 w 82"/>
              <a:gd name="T3" fmla="*/ 92075 h 41"/>
              <a:gd name="T4" fmla="*/ 59221 w 82"/>
              <a:gd name="T5" fmla="*/ 88900 h 41"/>
              <a:gd name="T6" fmla="*/ 71689 w 82"/>
              <a:gd name="T7" fmla="*/ 79375 h 41"/>
              <a:gd name="T8" fmla="*/ 96624 w 82"/>
              <a:gd name="T9" fmla="*/ 60325 h 41"/>
              <a:gd name="T10" fmla="*/ 90391 w 82"/>
              <a:gd name="T11" fmla="*/ 47625 h 41"/>
              <a:gd name="T12" fmla="*/ 68572 w 82"/>
              <a:gd name="T13" fmla="*/ 47625 h 41"/>
              <a:gd name="T14" fmla="*/ 46754 w 82"/>
              <a:gd name="T15" fmla="*/ 66675 h 41"/>
              <a:gd name="T16" fmla="*/ 15585 w 82"/>
              <a:gd name="T17" fmla="*/ 60325 h 41"/>
              <a:gd name="T18" fmla="*/ 18701 w 82"/>
              <a:gd name="T19" fmla="*/ 28575 h 41"/>
              <a:gd name="T20" fmla="*/ 9351 w 82"/>
              <a:gd name="T21" fmla="*/ 34925 h 41"/>
              <a:gd name="T22" fmla="*/ 6234 w 82"/>
              <a:gd name="T23" fmla="*/ 12700 h 41"/>
              <a:gd name="T24" fmla="*/ 15585 w 82"/>
              <a:gd name="T25" fmla="*/ 15875 h 41"/>
              <a:gd name="T26" fmla="*/ 40520 w 82"/>
              <a:gd name="T27" fmla="*/ 6350 h 41"/>
              <a:gd name="T28" fmla="*/ 46754 w 82"/>
              <a:gd name="T29" fmla="*/ 22225 h 41"/>
              <a:gd name="T30" fmla="*/ 81040 w 82"/>
              <a:gd name="T31" fmla="*/ 25400 h 41"/>
              <a:gd name="T32" fmla="*/ 93507 w 82"/>
              <a:gd name="T33" fmla="*/ 6350 h 41"/>
              <a:gd name="T34" fmla="*/ 137144 w 82"/>
              <a:gd name="T35" fmla="*/ 12700 h 41"/>
              <a:gd name="T36" fmla="*/ 140261 w 82"/>
              <a:gd name="T37" fmla="*/ 12700 h 41"/>
              <a:gd name="T38" fmla="*/ 158963 w 82"/>
              <a:gd name="T39" fmla="*/ 25400 h 41"/>
              <a:gd name="T40" fmla="*/ 155846 w 82"/>
              <a:gd name="T41" fmla="*/ 34925 h 41"/>
              <a:gd name="T42" fmla="*/ 177664 w 82"/>
              <a:gd name="T43" fmla="*/ 28575 h 41"/>
              <a:gd name="T44" fmla="*/ 202599 w 82"/>
              <a:gd name="T45" fmla="*/ 38100 h 41"/>
              <a:gd name="T46" fmla="*/ 208833 w 82"/>
              <a:gd name="T47" fmla="*/ 47625 h 41"/>
              <a:gd name="T48" fmla="*/ 211950 w 82"/>
              <a:gd name="T49" fmla="*/ 50800 h 41"/>
              <a:gd name="T50" fmla="*/ 215067 w 82"/>
              <a:gd name="T51" fmla="*/ 60325 h 41"/>
              <a:gd name="T52" fmla="*/ 224418 w 82"/>
              <a:gd name="T53" fmla="*/ 60325 h 41"/>
              <a:gd name="T54" fmla="*/ 224418 w 82"/>
              <a:gd name="T55" fmla="*/ 69850 h 41"/>
              <a:gd name="T56" fmla="*/ 233769 w 82"/>
              <a:gd name="T57" fmla="*/ 69850 h 41"/>
              <a:gd name="T58" fmla="*/ 236886 w 82"/>
              <a:gd name="T59" fmla="*/ 82550 h 41"/>
              <a:gd name="T60" fmla="*/ 252470 w 82"/>
              <a:gd name="T61" fmla="*/ 82550 h 41"/>
              <a:gd name="T62" fmla="*/ 236886 w 82"/>
              <a:gd name="T63" fmla="*/ 92075 h 41"/>
              <a:gd name="T64" fmla="*/ 236886 w 82"/>
              <a:gd name="T65" fmla="*/ 95250 h 41"/>
              <a:gd name="T66" fmla="*/ 193249 w 82"/>
              <a:gd name="T67" fmla="*/ 95250 h 41"/>
              <a:gd name="T68" fmla="*/ 193249 w 82"/>
              <a:gd name="T69" fmla="*/ 69850 h 41"/>
              <a:gd name="T70" fmla="*/ 149612 w 82"/>
              <a:gd name="T71" fmla="*/ 66675 h 41"/>
              <a:gd name="T72" fmla="*/ 146495 w 82"/>
              <a:gd name="T73" fmla="*/ 79375 h 41"/>
              <a:gd name="T74" fmla="*/ 137144 w 82"/>
              <a:gd name="T75" fmla="*/ 79375 h 41"/>
              <a:gd name="T76" fmla="*/ 127794 w 82"/>
              <a:gd name="T77" fmla="*/ 88900 h 41"/>
              <a:gd name="T78" fmla="*/ 134027 w 82"/>
              <a:gd name="T79" fmla="*/ 92075 h 41"/>
              <a:gd name="T80" fmla="*/ 118443 w 82"/>
              <a:gd name="T81" fmla="*/ 95250 h 41"/>
              <a:gd name="T82" fmla="*/ 118443 w 82"/>
              <a:gd name="T83" fmla="*/ 123825 h 41"/>
              <a:gd name="T84" fmla="*/ 62338 w 82"/>
              <a:gd name="T85" fmla="*/ 104775 h 41"/>
              <a:gd name="T86" fmla="*/ 74806 w 82"/>
              <a:gd name="T87" fmla="*/ 95250 h 41"/>
              <a:gd name="T88" fmla="*/ 93507 w 82"/>
              <a:gd name="T89" fmla="*/ 95250 h 41"/>
              <a:gd name="T90" fmla="*/ 90391 w 82"/>
              <a:gd name="T91" fmla="*/ 88900 h 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1"/>
              <a:gd name="T140" fmla="*/ 82 w 82"/>
              <a:gd name="T141" fmla="*/ 41 h 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38" name="Freeform 106"/>
          <p:cNvSpPr/>
          <p:nvPr/>
        </p:nvSpPr>
        <p:spPr bwMode="auto">
          <a:xfrm>
            <a:off x="3812117" y="1566333"/>
            <a:ext cx="160867" cy="84667"/>
          </a:xfrm>
          <a:custGeom>
            <a:avLst/>
            <a:gdLst>
              <a:gd name="T0" fmla="*/ 117556 w 39"/>
              <a:gd name="T1" fmla="*/ 9525 h 20"/>
              <a:gd name="T2" fmla="*/ 117556 w 39"/>
              <a:gd name="T3" fmla="*/ 22225 h 20"/>
              <a:gd name="T4" fmla="*/ 111369 w 39"/>
              <a:gd name="T5" fmla="*/ 22225 h 20"/>
              <a:gd name="T6" fmla="*/ 111369 w 39"/>
              <a:gd name="T7" fmla="*/ 34925 h 20"/>
              <a:gd name="T8" fmla="*/ 95901 w 39"/>
              <a:gd name="T9" fmla="*/ 44450 h 20"/>
              <a:gd name="T10" fmla="*/ 83527 w 39"/>
              <a:gd name="T11" fmla="*/ 31750 h 20"/>
              <a:gd name="T12" fmla="*/ 71153 w 39"/>
              <a:gd name="T13" fmla="*/ 41275 h 20"/>
              <a:gd name="T14" fmla="*/ 52591 w 39"/>
              <a:gd name="T15" fmla="*/ 57150 h 20"/>
              <a:gd name="T16" fmla="*/ 6187 w 39"/>
              <a:gd name="T17" fmla="*/ 57150 h 20"/>
              <a:gd name="T18" fmla="*/ 0 w 39"/>
              <a:gd name="T19" fmla="*/ 41275 h 20"/>
              <a:gd name="T20" fmla="*/ 18562 w 39"/>
              <a:gd name="T21" fmla="*/ 44450 h 20"/>
              <a:gd name="T22" fmla="*/ 37123 w 39"/>
              <a:gd name="T23" fmla="*/ 31750 h 20"/>
              <a:gd name="T24" fmla="*/ 43310 w 39"/>
              <a:gd name="T25" fmla="*/ 22225 h 20"/>
              <a:gd name="T26" fmla="*/ 58778 w 39"/>
              <a:gd name="T27" fmla="*/ 19050 h 20"/>
              <a:gd name="T28" fmla="*/ 61872 w 39"/>
              <a:gd name="T29" fmla="*/ 19050 h 20"/>
              <a:gd name="T30" fmla="*/ 71153 w 39"/>
              <a:gd name="T31" fmla="*/ 9525 h 20"/>
              <a:gd name="T32" fmla="*/ 86621 w 39"/>
              <a:gd name="T33" fmla="*/ 9525 h 20"/>
              <a:gd name="T34" fmla="*/ 117556 w 39"/>
              <a:gd name="T35" fmla="*/ 9525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20"/>
              <a:gd name="T56" fmla="*/ 39 w 39"/>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39" name="Freeform 107"/>
          <p:cNvSpPr/>
          <p:nvPr/>
        </p:nvSpPr>
        <p:spPr bwMode="auto">
          <a:xfrm>
            <a:off x="4254500" y="1598085"/>
            <a:ext cx="162984" cy="86783"/>
          </a:xfrm>
          <a:custGeom>
            <a:avLst/>
            <a:gdLst>
              <a:gd name="T0" fmla="*/ 109701 w 39"/>
              <a:gd name="T1" fmla="*/ 6509 h 20"/>
              <a:gd name="T2" fmla="*/ 122238 w 39"/>
              <a:gd name="T3" fmla="*/ 45561 h 20"/>
              <a:gd name="T4" fmla="*/ 112835 w 39"/>
              <a:gd name="T5" fmla="*/ 42307 h 20"/>
              <a:gd name="T6" fmla="*/ 112835 w 39"/>
              <a:gd name="T7" fmla="*/ 55324 h 20"/>
              <a:gd name="T8" fmla="*/ 97164 w 39"/>
              <a:gd name="T9" fmla="*/ 61833 h 20"/>
              <a:gd name="T10" fmla="*/ 90895 w 39"/>
              <a:gd name="T11" fmla="*/ 65087 h 20"/>
              <a:gd name="T12" fmla="*/ 78358 w 39"/>
              <a:gd name="T13" fmla="*/ 65087 h 20"/>
              <a:gd name="T14" fmla="*/ 78358 w 39"/>
              <a:gd name="T15" fmla="*/ 45561 h 20"/>
              <a:gd name="T16" fmla="*/ 34477 w 39"/>
              <a:gd name="T17" fmla="*/ 42307 h 20"/>
              <a:gd name="T18" fmla="*/ 0 w 39"/>
              <a:gd name="T19" fmla="*/ 19526 h 20"/>
              <a:gd name="T20" fmla="*/ 3134 w 39"/>
              <a:gd name="T21" fmla="*/ 9763 h 20"/>
              <a:gd name="T22" fmla="*/ 12537 w 39"/>
              <a:gd name="T23" fmla="*/ 16272 h 20"/>
              <a:gd name="T24" fmla="*/ 34477 w 39"/>
              <a:gd name="T25" fmla="*/ 22780 h 20"/>
              <a:gd name="T26" fmla="*/ 43880 w 39"/>
              <a:gd name="T27" fmla="*/ 22780 h 20"/>
              <a:gd name="T28" fmla="*/ 47015 w 39"/>
              <a:gd name="T29" fmla="*/ 32544 h 20"/>
              <a:gd name="T30" fmla="*/ 50149 w 39"/>
              <a:gd name="T31" fmla="*/ 16272 h 20"/>
              <a:gd name="T32" fmla="*/ 59552 w 39"/>
              <a:gd name="T33" fmla="*/ 22780 h 20"/>
              <a:gd name="T34" fmla="*/ 109701 w 39"/>
              <a:gd name="T35" fmla="*/ 6509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20"/>
              <a:gd name="T56" fmla="*/ 39 w 39"/>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40" name="Freeform 108"/>
          <p:cNvSpPr/>
          <p:nvPr/>
        </p:nvSpPr>
        <p:spPr bwMode="auto">
          <a:xfrm>
            <a:off x="3939117" y="1602317"/>
            <a:ext cx="287867" cy="110067"/>
          </a:xfrm>
          <a:custGeom>
            <a:avLst/>
            <a:gdLst>
              <a:gd name="T0" fmla="*/ 96999 w 69"/>
              <a:gd name="T1" fmla="*/ 28575 h 26"/>
              <a:gd name="T2" fmla="*/ 140804 w 69"/>
              <a:gd name="T3" fmla="*/ 47625 h 26"/>
              <a:gd name="T4" fmla="*/ 140804 w 69"/>
              <a:gd name="T5" fmla="*/ 25400 h 26"/>
              <a:gd name="T6" fmla="*/ 128288 w 69"/>
              <a:gd name="T7" fmla="*/ 6350 h 26"/>
              <a:gd name="T8" fmla="*/ 159578 w 69"/>
              <a:gd name="T9" fmla="*/ 3175 h 26"/>
              <a:gd name="T10" fmla="*/ 168965 w 69"/>
              <a:gd name="T11" fmla="*/ 12700 h 26"/>
              <a:gd name="T12" fmla="*/ 168965 w 69"/>
              <a:gd name="T13" fmla="*/ 19050 h 26"/>
              <a:gd name="T14" fmla="*/ 184610 w 69"/>
              <a:gd name="T15" fmla="*/ 34925 h 26"/>
              <a:gd name="T16" fmla="*/ 197126 w 69"/>
              <a:gd name="T17" fmla="*/ 25400 h 26"/>
              <a:gd name="T18" fmla="*/ 212771 w 69"/>
              <a:gd name="T19" fmla="*/ 34925 h 26"/>
              <a:gd name="T20" fmla="*/ 215900 w 69"/>
              <a:gd name="T21" fmla="*/ 41275 h 26"/>
              <a:gd name="T22" fmla="*/ 212771 w 69"/>
              <a:gd name="T23" fmla="*/ 60325 h 26"/>
              <a:gd name="T24" fmla="*/ 184610 w 69"/>
              <a:gd name="T25" fmla="*/ 63500 h 26"/>
              <a:gd name="T26" fmla="*/ 168965 w 69"/>
              <a:gd name="T27" fmla="*/ 60325 h 26"/>
              <a:gd name="T28" fmla="*/ 128288 w 69"/>
              <a:gd name="T29" fmla="*/ 69850 h 26"/>
              <a:gd name="T30" fmla="*/ 118901 w 69"/>
              <a:gd name="T31" fmla="*/ 69850 h 26"/>
              <a:gd name="T32" fmla="*/ 106386 w 69"/>
              <a:gd name="T33" fmla="*/ 73025 h 26"/>
              <a:gd name="T34" fmla="*/ 62580 w 69"/>
              <a:gd name="T35" fmla="*/ 82550 h 26"/>
              <a:gd name="T36" fmla="*/ 103257 w 69"/>
              <a:gd name="T37" fmla="*/ 69850 h 26"/>
              <a:gd name="T38" fmla="*/ 81354 w 69"/>
              <a:gd name="T39" fmla="*/ 60325 h 26"/>
              <a:gd name="T40" fmla="*/ 62580 w 69"/>
              <a:gd name="T41" fmla="*/ 50800 h 26"/>
              <a:gd name="T42" fmla="*/ 43806 w 69"/>
              <a:gd name="T43" fmla="*/ 60325 h 26"/>
              <a:gd name="T44" fmla="*/ 31290 w 69"/>
              <a:gd name="T45" fmla="*/ 57150 h 26"/>
              <a:gd name="T46" fmla="*/ 0 w 69"/>
              <a:gd name="T47" fmla="*/ 50800 h 26"/>
              <a:gd name="T48" fmla="*/ 9387 w 69"/>
              <a:gd name="T49" fmla="*/ 41275 h 26"/>
              <a:gd name="T50" fmla="*/ 15645 w 69"/>
              <a:gd name="T51" fmla="*/ 28575 h 26"/>
              <a:gd name="T52" fmla="*/ 31290 w 69"/>
              <a:gd name="T53" fmla="*/ 25400 h 26"/>
              <a:gd name="T54" fmla="*/ 28161 w 69"/>
              <a:gd name="T55" fmla="*/ 15875 h 26"/>
              <a:gd name="T56" fmla="*/ 37548 w 69"/>
              <a:gd name="T57" fmla="*/ 15875 h 26"/>
              <a:gd name="T58" fmla="*/ 50064 w 69"/>
              <a:gd name="T59" fmla="*/ 12700 h 26"/>
              <a:gd name="T60" fmla="*/ 71967 w 69"/>
              <a:gd name="T61" fmla="*/ 15875 h 26"/>
              <a:gd name="T62" fmla="*/ 75096 w 69"/>
              <a:gd name="T63" fmla="*/ 25400 h 26"/>
              <a:gd name="T64" fmla="*/ 84483 w 69"/>
              <a:gd name="T65" fmla="*/ 25400 h 26"/>
              <a:gd name="T66" fmla="*/ 84483 w 69"/>
              <a:gd name="T67" fmla="*/ 38100 h 26"/>
              <a:gd name="T68" fmla="*/ 96999 w 69"/>
              <a:gd name="T69" fmla="*/ 28575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26"/>
              <a:gd name="T107" fmla="*/ 69 w 69"/>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41" name="Freeform 109"/>
          <p:cNvSpPr/>
          <p:nvPr/>
        </p:nvSpPr>
        <p:spPr bwMode="auto">
          <a:xfrm>
            <a:off x="3744384" y="1712384"/>
            <a:ext cx="228600" cy="158749"/>
          </a:xfrm>
          <a:custGeom>
            <a:avLst/>
            <a:gdLst>
              <a:gd name="T0" fmla="*/ 21821 w 55"/>
              <a:gd name="T1" fmla="*/ 3218 h 37"/>
              <a:gd name="T2" fmla="*/ 93518 w 55"/>
              <a:gd name="T3" fmla="*/ 9654 h 37"/>
              <a:gd name="T4" fmla="*/ 102870 w 55"/>
              <a:gd name="T5" fmla="*/ 9654 h 37"/>
              <a:gd name="T6" fmla="*/ 121574 w 55"/>
              <a:gd name="T7" fmla="*/ 12872 h 37"/>
              <a:gd name="T8" fmla="*/ 137160 w 55"/>
              <a:gd name="T9" fmla="*/ 12872 h 37"/>
              <a:gd name="T10" fmla="*/ 143395 w 55"/>
              <a:gd name="T11" fmla="*/ 19307 h 37"/>
              <a:gd name="T12" fmla="*/ 168333 w 55"/>
              <a:gd name="T13" fmla="*/ 35397 h 37"/>
              <a:gd name="T14" fmla="*/ 130925 w 55"/>
              <a:gd name="T15" fmla="*/ 45050 h 37"/>
              <a:gd name="T16" fmla="*/ 124691 w 55"/>
              <a:gd name="T17" fmla="*/ 54704 h 37"/>
              <a:gd name="T18" fmla="*/ 115339 w 55"/>
              <a:gd name="T19" fmla="*/ 48268 h 37"/>
              <a:gd name="T20" fmla="*/ 112222 w 55"/>
              <a:gd name="T21" fmla="*/ 54704 h 37"/>
              <a:gd name="T22" fmla="*/ 115339 w 55"/>
              <a:gd name="T23" fmla="*/ 57922 h 37"/>
              <a:gd name="T24" fmla="*/ 109105 w 55"/>
              <a:gd name="T25" fmla="*/ 64358 h 37"/>
              <a:gd name="T26" fmla="*/ 109105 w 55"/>
              <a:gd name="T27" fmla="*/ 70794 h 37"/>
              <a:gd name="T28" fmla="*/ 99753 w 55"/>
              <a:gd name="T29" fmla="*/ 70794 h 37"/>
              <a:gd name="T30" fmla="*/ 90401 w 55"/>
              <a:gd name="T31" fmla="*/ 80447 h 37"/>
              <a:gd name="T32" fmla="*/ 90401 w 55"/>
              <a:gd name="T33" fmla="*/ 99755 h 37"/>
              <a:gd name="T34" fmla="*/ 37407 w 55"/>
              <a:gd name="T35" fmla="*/ 112626 h 37"/>
              <a:gd name="T36" fmla="*/ 0 w 55"/>
              <a:gd name="T37" fmla="*/ 86883 h 37"/>
              <a:gd name="T38" fmla="*/ 12469 w 55"/>
              <a:gd name="T39" fmla="*/ 77229 h 37"/>
              <a:gd name="T40" fmla="*/ 15586 w 55"/>
              <a:gd name="T41" fmla="*/ 67576 h 37"/>
              <a:gd name="T42" fmla="*/ 12469 w 55"/>
              <a:gd name="T43" fmla="*/ 48268 h 37"/>
              <a:gd name="T44" fmla="*/ 21821 w 55"/>
              <a:gd name="T45" fmla="*/ 45050 h 37"/>
              <a:gd name="T46" fmla="*/ 28055 w 55"/>
              <a:gd name="T47" fmla="*/ 25743 h 37"/>
              <a:gd name="T48" fmla="*/ 21821 w 55"/>
              <a:gd name="T49" fmla="*/ 3218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37"/>
              <a:gd name="T77" fmla="*/ 55 w 55"/>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42" name="Freeform 110"/>
          <p:cNvSpPr/>
          <p:nvPr/>
        </p:nvSpPr>
        <p:spPr bwMode="auto">
          <a:xfrm>
            <a:off x="4203700" y="1746251"/>
            <a:ext cx="50800" cy="38100"/>
          </a:xfrm>
          <a:custGeom>
            <a:avLst/>
            <a:gdLst>
              <a:gd name="T0" fmla="*/ 6350 w 12"/>
              <a:gd name="T1" fmla="*/ 0 h 9"/>
              <a:gd name="T2" fmla="*/ 31750 w 12"/>
              <a:gd name="T3" fmla="*/ 0 h 9"/>
              <a:gd name="T4" fmla="*/ 38100 w 12"/>
              <a:gd name="T5" fmla="*/ 19050 h 9"/>
              <a:gd name="T6" fmla="*/ 28575 w 12"/>
              <a:gd name="T7" fmla="*/ 28575 h 9"/>
              <a:gd name="T8" fmla="*/ 0 w 12"/>
              <a:gd name="T9" fmla="*/ 15875 h 9"/>
              <a:gd name="T10" fmla="*/ 6350 w 12"/>
              <a:gd name="T11" fmla="*/ 0 h 9"/>
              <a:gd name="T12" fmla="*/ 0 60000 65536"/>
              <a:gd name="T13" fmla="*/ 0 60000 65536"/>
              <a:gd name="T14" fmla="*/ 0 60000 65536"/>
              <a:gd name="T15" fmla="*/ 0 60000 65536"/>
              <a:gd name="T16" fmla="*/ 0 60000 65536"/>
              <a:gd name="T17" fmla="*/ 0 60000 65536"/>
              <a:gd name="T18" fmla="*/ 0 w 12"/>
              <a:gd name="T19" fmla="*/ 0 h 9"/>
              <a:gd name="T20" fmla="*/ 12 w 12"/>
              <a:gd name="T21" fmla="*/ 9 h 9"/>
            </a:gdLst>
            <a:ahLst/>
            <a:cxnLst>
              <a:cxn ang="T12">
                <a:pos x="T0" y="T1"/>
              </a:cxn>
              <a:cxn ang="T13">
                <a:pos x="T2" y="T3"/>
              </a:cxn>
              <a:cxn ang="T14">
                <a:pos x="T4" y="T5"/>
              </a:cxn>
              <a:cxn ang="T15">
                <a:pos x="T6" y="T7"/>
              </a:cxn>
              <a:cxn ang="T16">
                <a:pos x="T8" y="T9"/>
              </a:cxn>
              <a:cxn ang="T17">
                <a:pos x="T10" y="T11"/>
              </a:cxn>
            </a:cxnLst>
            <a:rect l="T18" t="T19" r="T20" b="T21"/>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43" name="Freeform 111"/>
          <p:cNvSpPr/>
          <p:nvPr/>
        </p:nvSpPr>
        <p:spPr bwMode="auto">
          <a:xfrm>
            <a:off x="4457700" y="1729317"/>
            <a:ext cx="118533" cy="84667"/>
          </a:xfrm>
          <a:custGeom>
            <a:avLst/>
            <a:gdLst>
              <a:gd name="T0" fmla="*/ 79375 w 28"/>
              <a:gd name="T1" fmla="*/ 6350 h 20"/>
              <a:gd name="T2" fmla="*/ 82550 w 28"/>
              <a:gd name="T3" fmla="*/ 28575 h 20"/>
              <a:gd name="T4" fmla="*/ 76200 w 28"/>
              <a:gd name="T5" fmla="*/ 34925 h 20"/>
              <a:gd name="T6" fmla="*/ 53975 w 28"/>
              <a:gd name="T7" fmla="*/ 41275 h 20"/>
              <a:gd name="T8" fmla="*/ 15875 w 28"/>
              <a:gd name="T9" fmla="*/ 63500 h 20"/>
              <a:gd name="T10" fmla="*/ 12700 w 28"/>
              <a:gd name="T11" fmla="*/ 44450 h 20"/>
              <a:gd name="T12" fmla="*/ 3175 w 28"/>
              <a:gd name="T13" fmla="*/ 34925 h 20"/>
              <a:gd name="T14" fmla="*/ 3175 w 28"/>
              <a:gd name="T15" fmla="*/ 12700 h 20"/>
              <a:gd name="T16" fmla="*/ 12700 w 28"/>
              <a:gd name="T17" fmla="*/ 6350 h 20"/>
              <a:gd name="T18" fmla="*/ 25400 w 28"/>
              <a:gd name="T19" fmla="*/ 0 h 20"/>
              <a:gd name="T20" fmla="*/ 60325 w 28"/>
              <a:gd name="T21" fmla="*/ 9525 h 20"/>
              <a:gd name="T22" fmla="*/ 79375 w 28"/>
              <a:gd name="T23" fmla="*/ 635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0"/>
              <a:gd name="T38" fmla="*/ 28 w 2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44" name="Freeform 112"/>
          <p:cNvSpPr/>
          <p:nvPr/>
        </p:nvSpPr>
        <p:spPr bwMode="auto">
          <a:xfrm>
            <a:off x="6163734" y="2055285"/>
            <a:ext cx="249767" cy="120649"/>
          </a:xfrm>
          <a:custGeom>
            <a:avLst/>
            <a:gdLst>
              <a:gd name="T0" fmla="*/ 137372 w 60"/>
              <a:gd name="T1" fmla="*/ 0 h 29"/>
              <a:gd name="T2" fmla="*/ 152982 w 60"/>
              <a:gd name="T3" fmla="*/ 9361 h 29"/>
              <a:gd name="T4" fmla="*/ 168593 w 60"/>
              <a:gd name="T5" fmla="*/ 15601 h 29"/>
              <a:gd name="T6" fmla="*/ 162348 w 60"/>
              <a:gd name="T7" fmla="*/ 21842 h 29"/>
              <a:gd name="T8" fmla="*/ 184203 w 60"/>
              <a:gd name="T9" fmla="*/ 37443 h 29"/>
              <a:gd name="T10" fmla="*/ 171715 w 60"/>
              <a:gd name="T11" fmla="*/ 62405 h 29"/>
              <a:gd name="T12" fmla="*/ 159226 w 60"/>
              <a:gd name="T13" fmla="*/ 65525 h 29"/>
              <a:gd name="T14" fmla="*/ 140494 w 60"/>
              <a:gd name="T15" fmla="*/ 74886 h 29"/>
              <a:gd name="T16" fmla="*/ 128005 w 60"/>
              <a:gd name="T17" fmla="*/ 81126 h 29"/>
              <a:gd name="T18" fmla="*/ 118639 w 60"/>
              <a:gd name="T19" fmla="*/ 84247 h 29"/>
              <a:gd name="T20" fmla="*/ 65564 w 60"/>
              <a:gd name="T21" fmla="*/ 87367 h 29"/>
              <a:gd name="T22" fmla="*/ 62442 w 60"/>
              <a:gd name="T23" fmla="*/ 84247 h 29"/>
              <a:gd name="T24" fmla="*/ 43709 w 60"/>
              <a:gd name="T25" fmla="*/ 74886 h 29"/>
              <a:gd name="T26" fmla="*/ 37465 w 60"/>
              <a:gd name="T27" fmla="*/ 71766 h 29"/>
              <a:gd name="T28" fmla="*/ 43709 w 60"/>
              <a:gd name="T29" fmla="*/ 65525 h 29"/>
              <a:gd name="T30" fmla="*/ 31221 w 60"/>
              <a:gd name="T31" fmla="*/ 59285 h 29"/>
              <a:gd name="T32" fmla="*/ 31221 w 60"/>
              <a:gd name="T33" fmla="*/ 31202 h 29"/>
              <a:gd name="T34" fmla="*/ 6244 w 60"/>
              <a:gd name="T35" fmla="*/ 37443 h 29"/>
              <a:gd name="T36" fmla="*/ 15610 w 60"/>
              <a:gd name="T37" fmla="*/ 18721 h 29"/>
              <a:gd name="T38" fmla="*/ 49953 w 60"/>
              <a:gd name="T39" fmla="*/ 18721 h 29"/>
              <a:gd name="T40" fmla="*/ 53075 w 60"/>
              <a:gd name="T41" fmla="*/ 37443 h 29"/>
              <a:gd name="T42" fmla="*/ 65564 w 60"/>
              <a:gd name="T43" fmla="*/ 18721 h 29"/>
              <a:gd name="T44" fmla="*/ 93663 w 60"/>
              <a:gd name="T45" fmla="*/ 28082 h 29"/>
              <a:gd name="T46" fmla="*/ 103029 w 60"/>
              <a:gd name="T47" fmla="*/ 18721 h 29"/>
              <a:gd name="T48" fmla="*/ 128005 w 60"/>
              <a:gd name="T49" fmla="*/ 15601 h 29"/>
              <a:gd name="T50" fmla="*/ 137372 w 60"/>
              <a:gd name="T51" fmla="*/ 0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29"/>
              <a:gd name="T80" fmla="*/ 60 w 60"/>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45" name="Freeform 113"/>
          <p:cNvSpPr/>
          <p:nvPr/>
        </p:nvSpPr>
        <p:spPr bwMode="auto">
          <a:xfrm>
            <a:off x="4663018" y="2082800"/>
            <a:ext cx="148167" cy="112184"/>
          </a:xfrm>
          <a:custGeom>
            <a:avLst/>
            <a:gdLst>
              <a:gd name="T0" fmla="*/ 30868 w 36"/>
              <a:gd name="T1" fmla="*/ 0 h 26"/>
              <a:gd name="T2" fmla="*/ 55563 w 36"/>
              <a:gd name="T3" fmla="*/ 29125 h 26"/>
              <a:gd name="T4" fmla="*/ 64823 w 36"/>
              <a:gd name="T5" fmla="*/ 22653 h 26"/>
              <a:gd name="T6" fmla="*/ 77170 w 36"/>
              <a:gd name="T7" fmla="*/ 38833 h 26"/>
              <a:gd name="T8" fmla="*/ 95691 w 36"/>
              <a:gd name="T9" fmla="*/ 61485 h 26"/>
              <a:gd name="T10" fmla="*/ 111125 w 36"/>
              <a:gd name="T11" fmla="*/ 64722 h 26"/>
              <a:gd name="T12" fmla="*/ 55563 w 36"/>
              <a:gd name="T13" fmla="*/ 67958 h 26"/>
              <a:gd name="T14" fmla="*/ 33955 w 36"/>
              <a:gd name="T15" fmla="*/ 84138 h 26"/>
              <a:gd name="T16" fmla="*/ 0 w 36"/>
              <a:gd name="T17" fmla="*/ 67958 h 26"/>
              <a:gd name="T18" fmla="*/ 9260 w 36"/>
              <a:gd name="T19" fmla="*/ 64722 h 26"/>
              <a:gd name="T20" fmla="*/ 12347 w 36"/>
              <a:gd name="T21" fmla="*/ 55013 h 26"/>
              <a:gd name="T22" fmla="*/ 12347 w 36"/>
              <a:gd name="T23" fmla="*/ 16180 h 26"/>
              <a:gd name="T24" fmla="*/ 30868 w 36"/>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6"/>
              <a:gd name="T41" fmla="*/ 36 w 3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46" name="Freeform 114"/>
          <p:cNvSpPr/>
          <p:nvPr/>
        </p:nvSpPr>
        <p:spPr bwMode="auto">
          <a:xfrm>
            <a:off x="9014884" y="3826934"/>
            <a:ext cx="251883" cy="268817"/>
          </a:xfrm>
          <a:custGeom>
            <a:avLst/>
            <a:gdLst>
              <a:gd name="T0" fmla="*/ 15743 w 60"/>
              <a:gd name="T1" fmla="*/ 28352 h 64"/>
              <a:gd name="T2" fmla="*/ 6297 w 60"/>
              <a:gd name="T3" fmla="*/ 22051 h 64"/>
              <a:gd name="T4" fmla="*/ 0 w 60"/>
              <a:gd name="T5" fmla="*/ 9451 h 64"/>
              <a:gd name="T6" fmla="*/ 34634 w 60"/>
              <a:gd name="T7" fmla="*/ 6300 h 64"/>
              <a:gd name="T8" fmla="*/ 50377 w 60"/>
              <a:gd name="T9" fmla="*/ 12601 h 64"/>
              <a:gd name="T10" fmla="*/ 50377 w 60"/>
              <a:gd name="T11" fmla="*/ 22051 h 64"/>
              <a:gd name="T12" fmla="*/ 59822 w 60"/>
              <a:gd name="T13" fmla="*/ 31502 h 64"/>
              <a:gd name="T14" fmla="*/ 78713 w 60"/>
              <a:gd name="T15" fmla="*/ 40953 h 64"/>
              <a:gd name="T16" fmla="*/ 110199 w 60"/>
              <a:gd name="T17" fmla="*/ 66154 h 64"/>
              <a:gd name="T18" fmla="*/ 116496 w 60"/>
              <a:gd name="T19" fmla="*/ 78755 h 64"/>
              <a:gd name="T20" fmla="*/ 132238 w 60"/>
              <a:gd name="T21" fmla="*/ 85055 h 64"/>
              <a:gd name="T22" fmla="*/ 138535 w 60"/>
              <a:gd name="T23" fmla="*/ 94506 h 64"/>
              <a:gd name="T24" fmla="*/ 138535 w 60"/>
              <a:gd name="T25" fmla="*/ 100807 h 64"/>
              <a:gd name="T26" fmla="*/ 147981 w 60"/>
              <a:gd name="T27" fmla="*/ 110257 h 64"/>
              <a:gd name="T28" fmla="*/ 160575 w 60"/>
              <a:gd name="T29" fmla="*/ 122858 h 64"/>
              <a:gd name="T30" fmla="*/ 170021 w 60"/>
              <a:gd name="T31" fmla="*/ 132309 h 64"/>
              <a:gd name="T32" fmla="*/ 179466 w 60"/>
              <a:gd name="T33" fmla="*/ 154360 h 64"/>
              <a:gd name="T34" fmla="*/ 182615 w 60"/>
              <a:gd name="T35" fmla="*/ 173261 h 64"/>
              <a:gd name="T36" fmla="*/ 188912 w 60"/>
              <a:gd name="T37" fmla="*/ 185862 h 64"/>
              <a:gd name="T38" fmla="*/ 166872 w 60"/>
              <a:gd name="T39" fmla="*/ 192162 h 64"/>
              <a:gd name="T40" fmla="*/ 147981 w 60"/>
              <a:gd name="T41" fmla="*/ 192162 h 64"/>
              <a:gd name="T42" fmla="*/ 147981 w 60"/>
              <a:gd name="T43" fmla="*/ 182712 h 64"/>
              <a:gd name="T44" fmla="*/ 138535 w 60"/>
              <a:gd name="T45" fmla="*/ 182712 h 64"/>
              <a:gd name="T46" fmla="*/ 116496 w 60"/>
              <a:gd name="T47" fmla="*/ 163811 h 64"/>
              <a:gd name="T48" fmla="*/ 122793 w 60"/>
              <a:gd name="T49" fmla="*/ 154360 h 64"/>
              <a:gd name="T50" fmla="*/ 116496 w 60"/>
              <a:gd name="T51" fmla="*/ 154360 h 64"/>
              <a:gd name="T52" fmla="*/ 113347 w 60"/>
              <a:gd name="T53" fmla="*/ 144909 h 64"/>
              <a:gd name="T54" fmla="*/ 103902 w 60"/>
              <a:gd name="T55" fmla="*/ 144909 h 64"/>
              <a:gd name="T56" fmla="*/ 88159 w 60"/>
              <a:gd name="T57" fmla="*/ 129158 h 64"/>
              <a:gd name="T58" fmla="*/ 78713 w 60"/>
              <a:gd name="T59" fmla="*/ 97656 h 64"/>
              <a:gd name="T60" fmla="*/ 72416 w 60"/>
              <a:gd name="T61" fmla="*/ 107107 h 64"/>
              <a:gd name="T62" fmla="*/ 66119 w 60"/>
              <a:gd name="T63" fmla="*/ 85055 h 64"/>
              <a:gd name="T64" fmla="*/ 56674 w 60"/>
              <a:gd name="T65" fmla="*/ 75605 h 64"/>
              <a:gd name="T66" fmla="*/ 47228 w 60"/>
              <a:gd name="T67" fmla="*/ 72455 h 64"/>
              <a:gd name="T68" fmla="*/ 44079 w 60"/>
              <a:gd name="T69" fmla="*/ 53553 h 64"/>
              <a:gd name="T70" fmla="*/ 28337 w 60"/>
              <a:gd name="T71" fmla="*/ 44103 h 64"/>
              <a:gd name="T72" fmla="*/ 22040 w 60"/>
              <a:gd name="T73" fmla="*/ 34652 h 64"/>
              <a:gd name="T74" fmla="*/ 15743 w 60"/>
              <a:gd name="T75" fmla="*/ 28352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64"/>
              <a:gd name="T116" fmla="*/ 60 w 60"/>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47" name="Freeform 115"/>
          <p:cNvSpPr/>
          <p:nvPr/>
        </p:nvSpPr>
        <p:spPr bwMode="auto">
          <a:xfrm>
            <a:off x="7774518" y="4248151"/>
            <a:ext cx="179916" cy="332316"/>
          </a:xfrm>
          <a:custGeom>
            <a:avLst/>
            <a:gdLst>
              <a:gd name="T0" fmla="*/ 100418 w 43"/>
              <a:gd name="T1" fmla="*/ 0 h 79"/>
              <a:gd name="T2" fmla="*/ 119247 w 43"/>
              <a:gd name="T3" fmla="*/ 3155 h 79"/>
              <a:gd name="T4" fmla="*/ 109832 w 43"/>
              <a:gd name="T5" fmla="*/ 82027 h 79"/>
              <a:gd name="T6" fmla="*/ 100418 w 43"/>
              <a:gd name="T7" fmla="*/ 135661 h 79"/>
              <a:gd name="T8" fmla="*/ 87866 w 43"/>
              <a:gd name="T9" fmla="*/ 157745 h 79"/>
              <a:gd name="T10" fmla="*/ 84728 w 43"/>
              <a:gd name="T11" fmla="*/ 186139 h 79"/>
              <a:gd name="T12" fmla="*/ 84728 w 43"/>
              <a:gd name="T13" fmla="*/ 195604 h 79"/>
              <a:gd name="T14" fmla="*/ 75314 w 43"/>
              <a:gd name="T15" fmla="*/ 198759 h 79"/>
              <a:gd name="T16" fmla="*/ 72176 w 43"/>
              <a:gd name="T17" fmla="*/ 223998 h 79"/>
              <a:gd name="T18" fmla="*/ 65899 w 43"/>
              <a:gd name="T19" fmla="*/ 230308 h 79"/>
              <a:gd name="T20" fmla="*/ 62761 w 43"/>
              <a:gd name="T21" fmla="*/ 242927 h 79"/>
              <a:gd name="T22" fmla="*/ 18828 w 43"/>
              <a:gd name="T23" fmla="*/ 246082 h 79"/>
              <a:gd name="T24" fmla="*/ 12552 w 43"/>
              <a:gd name="T25" fmla="*/ 223998 h 79"/>
              <a:gd name="T26" fmla="*/ 9414 w 43"/>
              <a:gd name="T27" fmla="*/ 217688 h 79"/>
              <a:gd name="T28" fmla="*/ 0 w 43"/>
              <a:gd name="T29" fmla="*/ 211378 h 79"/>
              <a:gd name="T30" fmla="*/ 0 w 43"/>
              <a:gd name="T31" fmla="*/ 195604 h 79"/>
              <a:gd name="T32" fmla="*/ 6276 w 43"/>
              <a:gd name="T33" fmla="*/ 189294 h 79"/>
              <a:gd name="T34" fmla="*/ 0 w 43"/>
              <a:gd name="T35" fmla="*/ 186139 h 79"/>
              <a:gd name="T36" fmla="*/ 9414 w 43"/>
              <a:gd name="T37" fmla="*/ 167210 h 79"/>
              <a:gd name="T38" fmla="*/ 9414 w 43"/>
              <a:gd name="T39" fmla="*/ 157745 h 79"/>
              <a:gd name="T40" fmla="*/ 18828 w 43"/>
              <a:gd name="T41" fmla="*/ 154590 h 79"/>
              <a:gd name="T42" fmla="*/ 28243 w 43"/>
              <a:gd name="T43" fmla="*/ 132506 h 79"/>
              <a:gd name="T44" fmla="*/ 18828 w 43"/>
              <a:gd name="T45" fmla="*/ 119886 h 79"/>
              <a:gd name="T46" fmla="*/ 18828 w 43"/>
              <a:gd name="T47" fmla="*/ 91492 h 79"/>
              <a:gd name="T48" fmla="*/ 28243 w 43"/>
              <a:gd name="T49" fmla="*/ 82027 h 79"/>
              <a:gd name="T50" fmla="*/ 40795 w 43"/>
              <a:gd name="T51" fmla="*/ 75718 h 79"/>
              <a:gd name="T52" fmla="*/ 62761 w 43"/>
              <a:gd name="T53" fmla="*/ 56788 h 79"/>
              <a:gd name="T54" fmla="*/ 75314 w 43"/>
              <a:gd name="T55" fmla="*/ 59943 h 79"/>
              <a:gd name="T56" fmla="*/ 78452 w 43"/>
              <a:gd name="T57" fmla="*/ 34704 h 79"/>
              <a:gd name="T58" fmla="*/ 94142 w 43"/>
              <a:gd name="T59" fmla="*/ 31549 h 79"/>
              <a:gd name="T60" fmla="*/ 100418 w 43"/>
              <a:gd name="T61" fmla="*/ 0 h 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
              <a:gd name="T94" fmla="*/ 0 h 79"/>
              <a:gd name="T95" fmla="*/ 43 w 43"/>
              <a:gd name="T96" fmla="*/ 79 h 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48" name="Freeform 116"/>
          <p:cNvSpPr/>
          <p:nvPr/>
        </p:nvSpPr>
        <p:spPr bwMode="auto">
          <a:xfrm>
            <a:off x="9438217" y="4231217"/>
            <a:ext cx="963083" cy="711200"/>
          </a:xfrm>
          <a:custGeom>
            <a:avLst/>
            <a:gdLst>
              <a:gd name="T0" fmla="*/ 419003 w 231"/>
              <a:gd name="T1" fmla="*/ 44187 h 169"/>
              <a:gd name="T2" fmla="*/ 403369 w 231"/>
              <a:gd name="T3" fmla="*/ 50499 h 169"/>
              <a:gd name="T4" fmla="*/ 425257 w 231"/>
              <a:gd name="T5" fmla="*/ 78905 h 169"/>
              <a:gd name="T6" fmla="*/ 484668 w 231"/>
              <a:gd name="T7" fmla="*/ 113624 h 169"/>
              <a:gd name="T8" fmla="*/ 503430 w 231"/>
              <a:gd name="T9" fmla="*/ 88374 h 169"/>
              <a:gd name="T10" fmla="*/ 506556 w 231"/>
              <a:gd name="T11" fmla="*/ 69437 h 169"/>
              <a:gd name="T12" fmla="*/ 512810 w 231"/>
              <a:gd name="T13" fmla="*/ 28406 h 169"/>
              <a:gd name="T14" fmla="*/ 525318 w 231"/>
              <a:gd name="T15" fmla="*/ 6312 h 169"/>
              <a:gd name="T16" fmla="*/ 537825 w 231"/>
              <a:gd name="T17" fmla="*/ 25250 h 169"/>
              <a:gd name="T18" fmla="*/ 559714 w 231"/>
              <a:gd name="T19" fmla="*/ 69437 h 169"/>
              <a:gd name="T20" fmla="*/ 581602 w 231"/>
              <a:gd name="T21" fmla="*/ 100999 h 169"/>
              <a:gd name="T22" fmla="*/ 603490 w 231"/>
              <a:gd name="T23" fmla="*/ 132561 h 169"/>
              <a:gd name="T24" fmla="*/ 615998 w 231"/>
              <a:gd name="T25" fmla="*/ 167279 h 169"/>
              <a:gd name="T26" fmla="*/ 631632 w 231"/>
              <a:gd name="T27" fmla="*/ 176748 h 169"/>
              <a:gd name="T28" fmla="*/ 656647 w 231"/>
              <a:gd name="T29" fmla="*/ 192529 h 169"/>
              <a:gd name="T30" fmla="*/ 678536 w 231"/>
              <a:gd name="T31" fmla="*/ 236716 h 169"/>
              <a:gd name="T32" fmla="*/ 687916 w 231"/>
              <a:gd name="T33" fmla="*/ 246185 h 169"/>
              <a:gd name="T34" fmla="*/ 712931 w 231"/>
              <a:gd name="T35" fmla="*/ 265122 h 169"/>
              <a:gd name="T36" fmla="*/ 722312 w 231"/>
              <a:gd name="T37" fmla="*/ 340871 h 169"/>
              <a:gd name="T38" fmla="*/ 709804 w 231"/>
              <a:gd name="T39" fmla="*/ 375589 h 169"/>
              <a:gd name="T40" fmla="*/ 709804 w 231"/>
              <a:gd name="T41" fmla="*/ 388214 h 169"/>
              <a:gd name="T42" fmla="*/ 700424 w 231"/>
              <a:gd name="T43" fmla="*/ 413464 h 169"/>
              <a:gd name="T44" fmla="*/ 675409 w 231"/>
              <a:gd name="T45" fmla="*/ 435557 h 169"/>
              <a:gd name="T46" fmla="*/ 653520 w 231"/>
              <a:gd name="T47" fmla="*/ 501838 h 169"/>
              <a:gd name="T48" fmla="*/ 612871 w 231"/>
              <a:gd name="T49" fmla="*/ 520775 h 169"/>
              <a:gd name="T50" fmla="*/ 594109 w 231"/>
              <a:gd name="T51" fmla="*/ 533400 h 169"/>
              <a:gd name="T52" fmla="*/ 559714 w 231"/>
              <a:gd name="T53" fmla="*/ 527088 h 169"/>
              <a:gd name="T54" fmla="*/ 481541 w 231"/>
              <a:gd name="T55" fmla="*/ 511307 h 169"/>
              <a:gd name="T56" fmla="*/ 475288 w 231"/>
              <a:gd name="T57" fmla="*/ 486057 h 169"/>
              <a:gd name="T58" fmla="*/ 472161 w 231"/>
              <a:gd name="T59" fmla="*/ 473432 h 169"/>
              <a:gd name="T60" fmla="*/ 437765 w 231"/>
              <a:gd name="T61" fmla="*/ 445026 h 169"/>
              <a:gd name="T62" fmla="*/ 419003 w 231"/>
              <a:gd name="T63" fmla="*/ 422933 h 169"/>
              <a:gd name="T64" fmla="*/ 384608 w 231"/>
              <a:gd name="T65" fmla="*/ 410308 h 169"/>
              <a:gd name="T66" fmla="*/ 365846 w 231"/>
              <a:gd name="T67" fmla="*/ 400839 h 169"/>
              <a:gd name="T68" fmla="*/ 284547 w 231"/>
              <a:gd name="T69" fmla="*/ 385058 h 169"/>
              <a:gd name="T70" fmla="*/ 240771 w 231"/>
              <a:gd name="T71" fmla="*/ 397683 h 169"/>
              <a:gd name="T72" fmla="*/ 222009 w 231"/>
              <a:gd name="T73" fmla="*/ 407151 h 169"/>
              <a:gd name="T74" fmla="*/ 209502 w 231"/>
              <a:gd name="T75" fmla="*/ 419776 h 169"/>
              <a:gd name="T76" fmla="*/ 200121 w 231"/>
              <a:gd name="T77" fmla="*/ 419776 h 169"/>
              <a:gd name="T78" fmla="*/ 121949 w 231"/>
              <a:gd name="T79" fmla="*/ 432401 h 169"/>
              <a:gd name="T80" fmla="*/ 109441 w 231"/>
              <a:gd name="T81" fmla="*/ 441870 h 169"/>
              <a:gd name="T82" fmla="*/ 34396 w 231"/>
              <a:gd name="T83" fmla="*/ 454495 h 169"/>
              <a:gd name="T84" fmla="*/ 43776 w 231"/>
              <a:gd name="T85" fmla="*/ 407151 h 169"/>
              <a:gd name="T86" fmla="*/ 34396 w 231"/>
              <a:gd name="T87" fmla="*/ 378746 h 169"/>
              <a:gd name="T88" fmla="*/ 34396 w 231"/>
              <a:gd name="T89" fmla="*/ 362964 h 169"/>
              <a:gd name="T90" fmla="*/ 21888 w 231"/>
              <a:gd name="T91" fmla="*/ 334559 h 169"/>
              <a:gd name="T92" fmla="*/ 15634 w 231"/>
              <a:gd name="T93" fmla="*/ 312465 h 169"/>
              <a:gd name="T94" fmla="*/ 6254 w 231"/>
              <a:gd name="T95" fmla="*/ 287215 h 169"/>
              <a:gd name="T96" fmla="*/ 12508 w 231"/>
              <a:gd name="T97" fmla="*/ 265122 h 169"/>
              <a:gd name="T98" fmla="*/ 12508 w 231"/>
              <a:gd name="T99" fmla="*/ 208310 h 169"/>
              <a:gd name="T100" fmla="*/ 59411 w 231"/>
              <a:gd name="T101" fmla="*/ 176748 h 169"/>
              <a:gd name="T102" fmla="*/ 115695 w 231"/>
              <a:gd name="T103" fmla="*/ 164123 h 169"/>
              <a:gd name="T104" fmla="*/ 146964 w 231"/>
              <a:gd name="T105" fmla="*/ 148342 h 169"/>
              <a:gd name="T106" fmla="*/ 159471 w 231"/>
              <a:gd name="T107" fmla="*/ 100999 h 169"/>
              <a:gd name="T108" fmla="*/ 200121 w 231"/>
              <a:gd name="T109" fmla="*/ 100999 h 169"/>
              <a:gd name="T110" fmla="*/ 209502 w 231"/>
              <a:gd name="T111" fmla="*/ 69437 h 169"/>
              <a:gd name="T112" fmla="*/ 243898 w 231"/>
              <a:gd name="T113" fmla="*/ 47343 h 169"/>
              <a:gd name="T114" fmla="*/ 272040 w 231"/>
              <a:gd name="T115" fmla="*/ 59968 h 169"/>
              <a:gd name="T116" fmla="*/ 278293 w 231"/>
              <a:gd name="T117" fmla="*/ 66280 h 169"/>
              <a:gd name="T118" fmla="*/ 287674 w 231"/>
              <a:gd name="T119" fmla="*/ 56812 h 169"/>
              <a:gd name="T120" fmla="*/ 318943 w 231"/>
              <a:gd name="T121" fmla="*/ 28406 h 169"/>
              <a:gd name="T122" fmla="*/ 340831 w 231"/>
              <a:gd name="T123" fmla="*/ 22093 h 1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
              <a:gd name="T187" fmla="*/ 0 h 169"/>
              <a:gd name="T188" fmla="*/ 231 w 231"/>
              <a:gd name="T189" fmla="*/ 169 h 1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49" name="矩形 129"/>
          <p:cNvSpPr>
            <a:spLocks noChangeArrowheads="1"/>
          </p:cNvSpPr>
          <p:nvPr/>
        </p:nvSpPr>
        <p:spPr bwMode="auto">
          <a:xfrm>
            <a:off x="1390651" y="3691467"/>
            <a:ext cx="233429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sz="1865" b="1">
                <a:solidFill>
                  <a:srgbClr val="B58A36"/>
                </a:solidFill>
                <a:latin typeface="微软雅黑" panose="020B0503020204020204" pitchFamily="34" charset="-122"/>
                <a:ea typeface="微软雅黑" panose="020B0503020204020204" pitchFamily="34" charset="-122"/>
              </a:rPr>
              <a:t>请在此添加你的标题</a:t>
            </a:r>
            <a:endParaRPr lang="zh-CN" altLang="zh-CN" sz="1865" b="1">
              <a:solidFill>
                <a:srgbClr val="B58A36"/>
              </a:solidFill>
              <a:latin typeface="微软雅黑" panose="020B0503020204020204" pitchFamily="34" charset="-122"/>
              <a:ea typeface="微软雅黑" panose="020B0503020204020204" pitchFamily="34" charset="-122"/>
            </a:endParaRPr>
          </a:p>
        </p:txBody>
      </p:sp>
      <p:sp>
        <p:nvSpPr>
          <p:cNvPr id="10350" name="TextBox 6"/>
          <p:cNvSpPr txBox="1">
            <a:spLocks noChangeArrowheads="1"/>
          </p:cNvSpPr>
          <p:nvPr/>
        </p:nvSpPr>
        <p:spPr bwMode="auto">
          <a:xfrm>
            <a:off x="512234" y="4205817"/>
            <a:ext cx="378883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a:p>
            <a:endParaRPr lang="zh-CN" altLang="en-US" sz="1200" dirty="0">
              <a:solidFill>
                <a:srgbClr val="B58A36"/>
              </a:solidFill>
              <a:latin typeface="微软雅黑" panose="020B0503020204020204" pitchFamily="34" charset="-122"/>
              <a:ea typeface="微软雅黑" panose="020B0503020204020204" pitchFamily="34" charset="-122"/>
              <a:sym typeface="方正姚体" panose="02010601030101010101" pitchFamily="2" charset="-122"/>
            </a:endParaRPr>
          </a:p>
        </p:txBody>
      </p:sp>
      <p:pic>
        <p:nvPicPr>
          <p:cNvPr id="10351" name="图片 10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7918" y="3333751"/>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2" name="泪滴形 110"/>
          <p:cNvSpPr/>
          <p:nvPr/>
        </p:nvSpPr>
        <p:spPr bwMode="auto">
          <a:xfrm>
            <a:off x="2988734" y="2324101"/>
            <a:ext cx="615951" cy="579967"/>
          </a:xfrm>
          <a:custGeom>
            <a:avLst/>
            <a:gdLst>
              <a:gd name="T0" fmla="*/ 0 w 461963"/>
              <a:gd name="T1" fmla="*/ 217488 h 435768"/>
              <a:gd name="T2" fmla="*/ 230982 w 461963"/>
              <a:gd name="T3" fmla="*/ 0 h 435768"/>
              <a:gd name="T4" fmla="*/ 461963 w 461963"/>
              <a:gd name="T5" fmla="*/ 0 h 435768"/>
              <a:gd name="T6" fmla="*/ 461963 w 461963"/>
              <a:gd name="T7" fmla="*/ 217488 h 435768"/>
              <a:gd name="T8" fmla="*/ 230981 w 461963"/>
              <a:gd name="T9" fmla="*/ 434975 h 435768"/>
              <a:gd name="T10" fmla="*/ -1 w 461963"/>
              <a:gd name="T11" fmla="*/ 217488 h 435768"/>
              <a:gd name="T12" fmla="*/ 0 w 461963"/>
              <a:gd name="T13" fmla="*/ 217488 h 4357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1963" h="435768">
                <a:moveTo>
                  <a:pt x="0" y="217884"/>
                </a:moveTo>
                <a:cubicBezTo>
                  <a:pt x="0" y="97550"/>
                  <a:pt x="103414" y="0"/>
                  <a:pt x="230982" y="0"/>
                </a:cubicBezTo>
                <a:lnTo>
                  <a:pt x="461963" y="0"/>
                </a:lnTo>
                <a:lnTo>
                  <a:pt x="461963" y="217884"/>
                </a:lnTo>
                <a:cubicBezTo>
                  <a:pt x="461963" y="338218"/>
                  <a:pt x="358549" y="435768"/>
                  <a:pt x="230981" y="435768"/>
                </a:cubicBezTo>
                <a:cubicBezTo>
                  <a:pt x="103413" y="435768"/>
                  <a:pt x="-1" y="338218"/>
                  <a:pt x="-1" y="217884"/>
                </a:cubicBezTo>
                <a:lnTo>
                  <a:pt x="0" y="2178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53" name="泪滴形 129"/>
          <p:cNvSpPr/>
          <p:nvPr/>
        </p:nvSpPr>
        <p:spPr bwMode="auto">
          <a:xfrm>
            <a:off x="5175251" y="2161118"/>
            <a:ext cx="615949" cy="579967"/>
          </a:xfrm>
          <a:custGeom>
            <a:avLst/>
            <a:gdLst>
              <a:gd name="T0" fmla="*/ 0 w 461963"/>
              <a:gd name="T1" fmla="*/ 217488 h 435768"/>
              <a:gd name="T2" fmla="*/ 230981 w 461963"/>
              <a:gd name="T3" fmla="*/ 0 h 435768"/>
              <a:gd name="T4" fmla="*/ 461962 w 461963"/>
              <a:gd name="T5" fmla="*/ 0 h 435768"/>
              <a:gd name="T6" fmla="*/ 461962 w 461963"/>
              <a:gd name="T7" fmla="*/ 217488 h 435768"/>
              <a:gd name="T8" fmla="*/ 230981 w 461963"/>
              <a:gd name="T9" fmla="*/ 434975 h 435768"/>
              <a:gd name="T10" fmla="*/ -1 w 461963"/>
              <a:gd name="T11" fmla="*/ 217488 h 435768"/>
              <a:gd name="T12" fmla="*/ 0 w 461963"/>
              <a:gd name="T13" fmla="*/ 217488 h 4357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1963" h="435768">
                <a:moveTo>
                  <a:pt x="0" y="217884"/>
                </a:moveTo>
                <a:cubicBezTo>
                  <a:pt x="0" y="97550"/>
                  <a:pt x="103414" y="0"/>
                  <a:pt x="230982" y="0"/>
                </a:cubicBezTo>
                <a:lnTo>
                  <a:pt x="461963" y="0"/>
                </a:lnTo>
                <a:lnTo>
                  <a:pt x="461963" y="217884"/>
                </a:lnTo>
                <a:cubicBezTo>
                  <a:pt x="461963" y="338218"/>
                  <a:pt x="358549" y="435768"/>
                  <a:pt x="230981" y="435768"/>
                </a:cubicBezTo>
                <a:cubicBezTo>
                  <a:pt x="103413" y="435768"/>
                  <a:pt x="-1" y="338218"/>
                  <a:pt x="-1" y="217884"/>
                </a:cubicBezTo>
                <a:lnTo>
                  <a:pt x="0" y="2178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54" name="泪滴形 130"/>
          <p:cNvSpPr/>
          <p:nvPr/>
        </p:nvSpPr>
        <p:spPr bwMode="auto">
          <a:xfrm>
            <a:off x="6237818" y="3833285"/>
            <a:ext cx="615949" cy="579967"/>
          </a:xfrm>
          <a:custGeom>
            <a:avLst/>
            <a:gdLst>
              <a:gd name="T0" fmla="*/ 0 w 461963"/>
              <a:gd name="T1" fmla="*/ 217488 h 435768"/>
              <a:gd name="T2" fmla="*/ 230981 w 461963"/>
              <a:gd name="T3" fmla="*/ 0 h 435768"/>
              <a:gd name="T4" fmla="*/ 461962 w 461963"/>
              <a:gd name="T5" fmla="*/ 0 h 435768"/>
              <a:gd name="T6" fmla="*/ 461962 w 461963"/>
              <a:gd name="T7" fmla="*/ 217488 h 435768"/>
              <a:gd name="T8" fmla="*/ 230981 w 461963"/>
              <a:gd name="T9" fmla="*/ 434975 h 435768"/>
              <a:gd name="T10" fmla="*/ -1 w 461963"/>
              <a:gd name="T11" fmla="*/ 217488 h 435768"/>
              <a:gd name="T12" fmla="*/ 0 w 461963"/>
              <a:gd name="T13" fmla="*/ 217488 h 4357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1963" h="435768">
                <a:moveTo>
                  <a:pt x="0" y="217884"/>
                </a:moveTo>
                <a:cubicBezTo>
                  <a:pt x="0" y="97550"/>
                  <a:pt x="103414" y="0"/>
                  <a:pt x="230982" y="0"/>
                </a:cubicBezTo>
                <a:lnTo>
                  <a:pt x="461963" y="0"/>
                </a:lnTo>
                <a:lnTo>
                  <a:pt x="461963" y="217884"/>
                </a:lnTo>
                <a:cubicBezTo>
                  <a:pt x="461963" y="338218"/>
                  <a:pt x="358549" y="435768"/>
                  <a:pt x="230981" y="435768"/>
                </a:cubicBezTo>
                <a:cubicBezTo>
                  <a:pt x="103413" y="435768"/>
                  <a:pt x="-1" y="338218"/>
                  <a:pt x="-1" y="217884"/>
                </a:cubicBezTo>
                <a:lnTo>
                  <a:pt x="0" y="2178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
        <p:nvSpPr>
          <p:cNvPr id="10355" name="泪滴形 131"/>
          <p:cNvSpPr/>
          <p:nvPr/>
        </p:nvSpPr>
        <p:spPr bwMode="auto">
          <a:xfrm>
            <a:off x="9019118" y="3206751"/>
            <a:ext cx="615949" cy="579967"/>
          </a:xfrm>
          <a:custGeom>
            <a:avLst/>
            <a:gdLst>
              <a:gd name="T0" fmla="*/ 0 w 461963"/>
              <a:gd name="T1" fmla="*/ 217488 h 435768"/>
              <a:gd name="T2" fmla="*/ 230981 w 461963"/>
              <a:gd name="T3" fmla="*/ 0 h 435768"/>
              <a:gd name="T4" fmla="*/ 461962 w 461963"/>
              <a:gd name="T5" fmla="*/ 0 h 435768"/>
              <a:gd name="T6" fmla="*/ 461962 w 461963"/>
              <a:gd name="T7" fmla="*/ 217488 h 435768"/>
              <a:gd name="T8" fmla="*/ 230981 w 461963"/>
              <a:gd name="T9" fmla="*/ 434975 h 435768"/>
              <a:gd name="T10" fmla="*/ -1 w 461963"/>
              <a:gd name="T11" fmla="*/ 217488 h 435768"/>
              <a:gd name="T12" fmla="*/ 0 w 461963"/>
              <a:gd name="T13" fmla="*/ 217488 h 4357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1963" h="435768">
                <a:moveTo>
                  <a:pt x="0" y="217884"/>
                </a:moveTo>
                <a:cubicBezTo>
                  <a:pt x="0" y="97550"/>
                  <a:pt x="103414" y="0"/>
                  <a:pt x="230982" y="0"/>
                </a:cubicBezTo>
                <a:lnTo>
                  <a:pt x="461963" y="0"/>
                </a:lnTo>
                <a:lnTo>
                  <a:pt x="461963" y="217884"/>
                </a:lnTo>
                <a:cubicBezTo>
                  <a:pt x="461963" y="338218"/>
                  <a:pt x="358549" y="435768"/>
                  <a:pt x="230981" y="435768"/>
                </a:cubicBezTo>
                <a:cubicBezTo>
                  <a:pt x="103413" y="435768"/>
                  <a:pt x="-1" y="338218"/>
                  <a:pt x="-1" y="217884"/>
                </a:cubicBezTo>
                <a:lnTo>
                  <a:pt x="0" y="2178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sz="24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tags/tag1.xml><?xml version="1.0" encoding="utf-8"?>
<p:tagLst xmlns:p="http://schemas.openxmlformats.org/presentationml/2006/main">
  <p:tag name="ISPRING_PRESENTATION_TITLE" val="1 (12)"/>
</p:tagLst>
</file>

<file path=ppt/theme/theme1.xml><?xml version="1.0" encoding="utf-8"?>
<a:theme xmlns:a="http://schemas.openxmlformats.org/drawingml/2006/main" name="1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3749</Words>
  <Application>WPS 演示</Application>
  <PresentationFormat>宽屏</PresentationFormat>
  <Paragraphs>387</Paragraphs>
  <Slides>25</Slides>
  <Notes>24</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宋体</vt:lpstr>
      <vt:lpstr>Wingdings</vt:lpstr>
      <vt:lpstr>Calibri</vt:lpstr>
      <vt:lpstr>微软雅黑</vt:lpstr>
      <vt:lpstr>Roboto Th</vt:lpstr>
      <vt:lpstr>Segoe Print</vt:lpstr>
      <vt:lpstr>Arial Black</vt:lpstr>
      <vt:lpstr>GungsuhChe</vt:lpstr>
      <vt:lpstr>方正姚体</vt:lpstr>
      <vt:lpstr>方正中等线简体</vt:lpstr>
      <vt:lpstr>Arial Unicode MS</vt:lpstr>
      <vt:lpstr>Meiryo</vt:lpstr>
      <vt:lpstr>Yu Gothic UI</vt:lpstr>
      <vt:lpstr>Malgun Gothic</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10</cp:revision>
  <dcterms:created xsi:type="dcterms:W3CDTF">2016-05-05T01:24:00Z</dcterms:created>
  <dcterms:modified xsi:type="dcterms:W3CDTF">2020-06-09T13:51:04Z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