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86" r:id="rId2"/>
  </p:sldMasterIdLst>
  <p:notesMasterIdLst>
    <p:notesMasterId r:id="rId3"/>
  </p:notesMasterIdLst>
  <p:handoutMasterIdLst>
    <p:handoutMasterId r:id="rId4"/>
  </p:handoutMasterIdLst>
  <p:sldIdLst>
    <p:sldId id="8047" r:id="rId5"/>
    <p:sldId id="9088" r:id="rId6"/>
    <p:sldId id="9133" r:id="rId7"/>
    <p:sldId id="9128" r:id="rId8"/>
    <p:sldId id="9158" r:id="rId9"/>
    <p:sldId id="9142" r:id="rId10"/>
    <p:sldId id="9150" r:id="rId11"/>
    <p:sldId id="9153" r:id="rId12"/>
    <p:sldId id="9134" r:id="rId13"/>
    <p:sldId id="9138" r:id="rId14"/>
    <p:sldId id="9156" r:id="rId15"/>
    <p:sldId id="9144" r:id="rId16"/>
    <p:sldId id="9151" r:id="rId17"/>
    <p:sldId id="9135" r:id="rId18"/>
    <p:sldId id="9140" r:id="rId19"/>
    <p:sldId id="9159" r:id="rId20"/>
    <p:sldId id="9143" r:id="rId21"/>
    <p:sldId id="9154" r:id="rId22"/>
    <p:sldId id="9155" r:id="rId23"/>
    <p:sldId id="9136" r:id="rId24"/>
    <p:sldId id="9157" r:id="rId25"/>
    <p:sldId id="9160" r:id="rId26"/>
    <p:sldId id="9147" r:id="rId27"/>
    <p:sldId id="9148" r:id="rId28"/>
    <p:sldId id="9132" r:id="rId29"/>
    <p:sldId id="9179" r:id="rId30"/>
    <p:sldId id="9203" r:id="rId31"/>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3" autoAdjust="0"/>
    <p:restoredTop sz="95274" autoAdjust="0"/>
  </p:normalViewPr>
  <p:slideViewPr>
    <p:cSldViewPr>
      <p:cViewPr varScale="1">
        <p:scale>
          <a:sx n="67" d="100"/>
          <a:sy n="67" d="100"/>
        </p:scale>
        <p:origin x="852" y="6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6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69.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27</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406C227-3E6F-4078-BB08-2654D0AE050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
            </a:fld>
            <a:endParaRPr lang="zh-CN" altLang="en-US"/>
          </a:p>
        </p:txBody>
      </p:sp>
      <p:sp>
        <p:nvSpPr>
          <p:cNvPr id="5" name="矩形 4"/>
          <p:cNvSpPr/>
          <p:nvPr userDrawn="1"/>
        </p:nvSpPr>
        <p:spPr>
          <a:xfrm>
            <a:off x="0" y="0"/>
            <a:ext cx="12858751" cy="723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899887"/>
            <a:ext cx="12858750" cy="63327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9_Title Slide">
    <p:spTree>
      <p:nvGrpSpPr>
        <p:cNvPr id="1" name=""/>
        <p:cNvGrpSpPr/>
        <p:nvPr/>
      </p:nvGrpSpPr>
      <p:grpSpPr>
        <a:xfrm>
          <a:off x="0" y="0"/>
          <a:ext cx="0" cy="0"/>
        </a:xfrm>
      </p:grpSpPr>
      <p:sp>
        <p:nvSpPr>
          <p:cNvPr id="4" name="Picture Placeholder 3"/>
          <p:cNvSpPr>
            <a:spLocks noGrp="1"/>
          </p:cNvSpPr>
          <p:nvPr>
            <p:ph type="pic" sz="quarter" idx="10"/>
          </p:nvPr>
        </p:nvSpPr>
        <p:spPr>
          <a:xfrm>
            <a:off x="1529480" y="2409771"/>
            <a:ext cx="1790698" cy="1790599"/>
          </a:xfrm>
          <a:prstGeom prst="rect">
            <a:avLst/>
          </a:prstGeom>
          <a:ln w="38100">
            <a:solidFill>
              <a:schemeClr val="accent1"/>
            </a:solidFill>
          </a:ln>
        </p:spPr>
        <p:txBody>
          <a:bodyPr lIns="68580" tIns="34290" rIns="68580" bIns="34290">
            <a:normAutofit/>
          </a:bodyPr>
          <a:lstStyle>
            <a:lvl1pPr>
              <a:defRPr sz="1685">
                <a:solidFill>
                  <a:schemeClr val="bg1"/>
                </a:solidFill>
              </a:defRPr>
            </a:lvl1pPr>
          </a:lstStyle>
          <a:p>
            <a:endParaRPr lang="id-ID"/>
          </a:p>
        </p:txBody>
      </p:sp>
      <p:sp>
        <p:nvSpPr>
          <p:cNvPr id="6" name="Picture Placeholder 3"/>
          <p:cNvSpPr>
            <a:spLocks noGrp="1"/>
          </p:cNvSpPr>
          <p:nvPr>
            <p:ph type="pic" sz="quarter" idx="11"/>
          </p:nvPr>
        </p:nvSpPr>
        <p:spPr>
          <a:xfrm>
            <a:off x="4189076" y="2409771"/>
            <a:ext cx="1790698" cy="1790599"/>
          </a:xfrm>
          <a:prstGeom prst="rect">
            <a:avLst/>
          </a:prstGeom>
          <a:ln w="38100">
            <a:solidFill>
              <a:schemeClr val="accent2"/>
            </a:solidFill>
          </a:ln>
        </p:spPr>
        <p:txBody>
          <a:bodyPr lIns="68580" tIns="34290" rIns="68580" bIns="34290">
            <a:normAutofit/>
          </a:bodyPr>
          <a:lstStyle>
            <a:lvl1pPr>
              <a:defRPr sz="1685">
                <a:solidFill>
                  <a:schemeClr val="bg1"/>
                </a:solidFill>
              </a:defRPr>
            </a:lvl1pPr>
          </a:lstStyle>
          <a:p>
            <a:endParaRPr lang="id-ID"/>
          </a:p>
        </p:txBody>
      </p:sp>
      <p:sp>
        <p:nvSpPr>
          <p:cNvPr id="7" name="Picture Placeholder 3"/>
          <p:cNvSpPr>
            <a:spLocks noGrp="1"/>
          </p:cNvSpPr>
          <p:nvPr>
            <p:ph type="pic" sz="quarter" idx="12"/>
          </p:nvPr>
        </p:nvSpPr>
        <p:spPr>
          <a:xfrm>
            <a:off x="6864735" y="2409771"/>
            <a:ext cx="1790698" cy="1790599"/>
          </a:xfrm>
          <a:prstGeom prst="rect">
            <a:avLst/>
          </a:prstGeom>
          <a:ln w="38100">
            <a:solidFill>
              <a:schemeClr val="accent3"/>
            </a:solidFill>
          </a:ln>
        </p:spPr>
        <p:txBody>
          <a:bodyPr lIns="68580" tIns="34290" rIns="68580" bIns="34290">
            <a:normAutofit/>
          </a:bodyPr>
          <a:lstStyle>
            <a:lvl1pPr>
              <a:defRPr sz="1685">
                <a:solidFill>
                  <a:schemeClr val="bg1"/>
                </a:solidFill>
              </a:defRPr>
            </a:lvl1pPr>
          </a:lstStyle>
          <a:p>
            <a:endParaRPr lang="id-ID"/>
          </a:p>
        </p:txBody>
      </p:sp>
      <p:sp>
        <p:nvSpPr>
          <p:cNvPr id="8" name="Picture Placeholder 3"/>
          <p:cNvSpPr>
            <a:spLocks noGrp="1"/>
          </p:cNvSpPr>
          <p:nvPr>
            <p:ph type="pic" sz="quarter" idx="13"/>
          </p:nvPr>
        </p:nvSpPr>
        <p:spPr>
          <a:xfrm>
            <a:off x="9524329" y="2409771"/>
            <a:ext cx="1790698" cy="1790599"/>
          </a:xfrm>
          <a:prstGeom prst="rect">
            <a:avLst/>
          </a:prstGeom>
          <a:ln w="38100">
            <a:solidFill>
              <a:schemeClr val="accent4"/>
            </a:solidFill>
          </a:ln>
        </p:spPr>
        <p:txBody>
          <a:bodyPr lIns="68580" tIns="34290" rIns="68580" bIns="34290">
            <a:normAutofit/>
          </a:bodyPr>
          <a:lstStyle>
            <a:lvl1pPr>
              <a:defRPr sz="1685">
                <a:solidFill>
                  <a:schemeClr val="bg1"/>
                </a:solidFill>
              </a:defRPr>
            </a:lvl1pPr>
          </a:lstStyle>
          <a:p>
            <a:endParaRPr lang="id-ID"/>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3_过渡页">
    <p:spTree>
      <p:nvGrpSpPr>
        <p:cNvPr id="1" name=""/>
        <p:cNvGrpSpPr/>
        <p:nvPr/>
      </p:nvGrpSpPr>
      <p:grpSpPr>
        <a:xfrm>
          <a:off x="0" y="0"/>
          <a:ext cx="0" cy="0"/>
        </a:xfrm>
      </p:grpSpPr>
      <p:cxnSp>
        <p:nvCxnSpPr>
          <p:cNvPr id="20" name="直接连接符 23" hidden="1"/>
          <p:cNvCxnSpPr/>
          <p:nvPr userDrawn="1"/>
        </p:nvCxnSpPr>
        <p:spPr>
          <a:xfrm flipH="1">
            <a:off x="3355330" y="455391"/>
            <a:ext cx="0" cy="554169"/>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hf hdr="0" ftr="0" dt="0"/>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Main Title+ SubTitle+Number">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Main Title+ SubTitle+Number">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Main Title+ SubTitle+Number">
    <p:spTree>
      <p:nvGrpSpPr>
        <p:cNvPr id="1" name=""/>
        <p:cNvGrpSpPr/>
        <p:nvPr/>
      </p:nvGrpSpPr>
      <p:grpSpPr>
        <a:xfrm>
          <a:off x="0" y="0"/>
          <a:ext cx="0" cy="0"/>
        </a:xfrm>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Vertical Title and Text">
    <p:spTree>
      <p:nvGrpSpPr>
        <p:cNvPr id="1" name=""/>
        <p:cNvGrpSpPr/>
        <p:nvPr/>
      </p:nvGrpSpPr>
      <p:grpSpPr>
        <a:xfrm>
          <a:off x="0" y="0"/>
          <a:ext cx="0" cy="0"/>
        </a:xfrm>
      </p:grpSpPr>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Vertical Title and Text">
    <p:spTree>
      <p:nvGrpSpPr>
        <p:cNvPr id="1" name=""/>
        <p:cNvGrpSpPr/>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hre icons right">
    <p:spTree>
      <p:nvGrpSpPr>
        <p:cNvPr id="1" name=""/>
        <p:cNvGrpSpPr/>
        <p:nvPr/>
      </p:nvGrpSpPr>
      <p:grpSpPr>
        <a:xfrm>
          <a:off x="0" y="0"/>
          <a:ext cx="0" cy="0"/>
        </a:xfrm>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_Footer">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phone 6 floating">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
            </a:fld>
            <a:endParaRPr lang="zh-CN" altLang="en-US"/>
          </a:p>
        </p:txBody>
      </p:sp>
      <p:pic>
        <p:nvPicPr>
          <p:cNvPr id="6" name="图片 5"/>
          <p:cNvPicPr>
            <a:picLocks noChangeAspect="1"/>
          </p:cNvPicPr>
          <p:nvPr userDrawn="1"/>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13732" y="247650"/>
            <a:ext cx="798466" cy="803276"/>
          </a:xfrm>
          <a:prstGeom prst="rect">
            <a:avLst/>
          </a:prstGeom>
          <a:effectLst/>
        </p:spPr>
      </p:pic>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Tree>
  </p:cSld>
  <p:clrMapOvr>
    <a:masterClrMapping/>
  </p:clrMapOvr>
  <p:transition>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4325137" y="1731161"/>
            <a:ext cx="3910782" cy="2475515"/>
          </a:xfrm>
          <a:custGeom>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cxnLst>
              <a:cxn ang="0">
                <a:pos x="connsiteX0" y="connsiteY0"/>
              </a:cxn>
              <a:cxn ang="0">
                <a:pos x="connsiteX1" y="connsiteY1"/>
              </a:cxn>
              <a:cxn ang="0">
                <a:pos x="connsiteX2" y="connsiteY2"/>
              </a:cxn>
              <a:cxn ang="0">
                <a:pos x="connsiteX3" y="connsiteY3"/>
              </a:cxn>
            </a:cxnLst>
            <a:rect l="l" t="t" r="r" b="b"/>
            <a:pathLst>
              <a:path w="3708000"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8415565" y="1731162"/>
            <a:ext cx="3505316" cy="2163228"/>
          </a:xfrm>
          <a:custGeom>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922550" y="4400158"/>
            <a:ext cx="7313369" cy="1861430"/>
          </a:xfrm>
          <a:custGeom>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cxnLst>
              <a:cxn ang="0">
                <a:pos x="connsiteX0" y="connsiteY0"/>
              </a:cxn>
              <a:cxn ang="0">
                <a:pos x="connsiteX1" y="connsiteY1"/>
              </a:cxn>
              <a:cxn ang="0">
                <a:pos x="connsiteX2" y="connsiteY2"/>
              </a:cxn>
              <a:cxn ang="0">
                <a:pos x="connsiteX3" y="connsiteY3"/>
              </a:cxn>
            </a:cxnLst>
            <a:rect l="l" t="t" r="r" b="b"/>
            <a:pathLst>
              <a:path w="6934156"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1_Title Slide">
    <p:spTree>
      <p:nvGrpSpPr>
        <p:cNvPr id="1" name=""/>
        <p:cNvGrpSpPr/>
        <p:nvPr/>
      </p:nvGrpSpPr>
      <p:grpSpPr>
        <a:xfrm>
          <a:off x="0" y="0"/>
          <a:ext cx="0" cy="0"/>
        </a:xfrm>
      </p:grpSpPr>
      <p:sp>
        <p:nvSpPr>
          <p:cNvPr id="13" name="Picture Placeholder 12"/>
          <p:cNvSpPr>
            <a:spLocks noGrp="1"/>
          </p:cNvSpPr>
          <p:nvPr>
            <p:ph type="pic" sz="quarter" idx="15" hasCustomPrompt="1"/>
          </p:nvPr>
        </p:nvSpPr>
        <p:spPr>
          <a:xfrm>
            <a:off x="1297293" y="1723886"/>
            <a:ext cx="3217629" cy="4732475"/>
          </a:xfrm>
          <a:prstGeom prst="rect">
            <a:avLst/>
          </a:prstGeom>
          <a:solidFill>
            <a:schemeClr val="bg1">
              <a:lumMod val="85000"/>
            </a:schemeClr>
          </a:solidFill>
        </p:spPr>
        <p:txBody>
          <a:bodyPr tIns="1280160" bIns="2834640" anchor="ctr" anchorCtr="0"/>
          <a:lstStyle>
            <a:lvl1pPr algn="ctr">
              <a:buNone/>
              <a:defRPr sz="1685" b="0" i="0" baseline="0"/>
            </a:lvl1pPr>
          </a:lstStyle>
          <a:p>
            <a:r>
              <a:rPr lang="en-US" smtClean="0"/>
              <a:t>Image holder</a:t>
            </a:r>
            <a:endParaRPr lang="en-US"/>
          </a:p>
        </p:txBody>
      </p:sp>
      <p:sp>
        <p:nvSpPr>
          <p:cNvPr id="8" name="Picture Placeholder 12"/>
          <p:cNvSpPr>
            <a:spLocks noGrp="1"/>
          </p:cNvSpPr>
          <p:nvPr>
            <p:ph type="pic" sz="quarter" idx="16" hasCustomPrompt="1"/>
          </p:nvPr>
        </p:nvSpPr>
        <p:spPr>
          <a:xfrm>
            <a:off x="4821663" y="1732815"/>
            <a:ext cx="3217629" cy="3169314"/>
          </a:xfrm>
          <a:prstGeom prst="rect">
            <a:avLst/>
          </a:prstGeom>
          <a:solidFill>
            <a:schemeClr val="bg1">
              <a:lumMod val="85000"/>
            </a:schemeClr>
          </a:solidFill>
        </p:spPr>
        <p:txBody>
          <a:bodyPr tIns="1280160" bIns="2834640" anchor="ctr" anchorCtr="0"/>
          <a:lstStyle>
            <a:lvl1pPr algn="ctr">
              <a:buNone/>
              <a:defRPr sz="1685" b="0" i="0" baseline="0"/>
            </a:lvl1pPr>
          </a:lstStyle>
          <a:p>
            <a:r>
              <a:rPr lang="en-US" smtClean="0"/>
              <a:t>Image holder</a:t>
            </a:r>
            <a:endParaRPr lang="en-US"/>
          </a:p>
        </p:txBody>
      </p:sp>
      <p:sp>
        <p:nvSpPr>
          <p:cNvPr id="10" name="Picture Placeholder 12"/>
          <p:cNvSpPr>
            <a:spLocks noGrp="1"/>
          </p:cNvSpPr>
          <p:nvPr>
            <p:ph type="pic" sz="quarter" idx="17" hasCustomPrompt="1"/>
          </p:nvPr>
        </p:nvSpPr>
        <p:spPr>
          <a:xfrm>
            <a:off x="8346033" y="1741745"/>
            <a:ext cx="3217629" cy="4732475"/>
          </a:xfrm>
          <a:prstGeom prst="rect">
            <a:avLst/>
          </a:prstGeom>
          <a:solidFill>
            <a:schemeClr val="bg1">
              <a:lumMod val="85000"/>
            </a:schemeClr>
          </a:solidFill>
        </p:spPr>
        <p:txBody>
          <a:bodyPr tIns="1280160" bIns="2834640" anchor="ctr" anchorCtr="0"/>
          <a:lstStyle>
            <a:lvl1pPr algn="ctr">
              <a:buNone/>
              <a:defRPr sz="1685" b="0" i="0"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4 Images">
    <p:spTree>
      <p:nvGrpSpPr>
        <p:cNvPr id="1" name=""/>
        <p:cNvGrpSpPr/>
        <p:nvPr/>
      </p:nvGrpSpPr>
      <p:grpSpPr>
        <a:xfrm>
          <a:off x="0" y="0"/>
          <a:ext cx="0" cy="0"/>
        </a:xfrm>
      </p:grpSpPr>
      <p:sp>
        <p:nvSpPr>
          <p:cNvPr id="10" name="Picture Placeholder 13"/>
          <p:cNvSpPr>
            <a:spLocks noGrp="1"/>
          </p:cNvSpPr>
          <p:nvPr>
            <p:ph type="pic" sz="quarter" idx="13"/>
          </p:nvPr>
        </p:nvSpPr>
        <p:spPr>
          <a:xfrm>
            <a:off x="969877" y="1558592"/>
            <a:ext cx="2729981" cy="3534086"/>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a:p>
        </p:txBody>
      </p:sp>
      <p:sp>
        <p:nvSpPr>
          <p:cNvPr id="11" name="Picture Placeholder 13"/>
          <p:cNvSpPr>
            <a:spLocks noGrp="1"/>
          </p:cNvSpPr>
          <p:nvPr>
            <p:ph type="pic" sz="quarter" idx="14"/>
          </p:nvPr>
        </p:nvSpPr>
        <p:spPr>
          <a:xfrm>
            <a:off x="6430401" y="1558592"/>
            <a:ext cx="2729981" cy="3534086"/>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a:p>
        </p:txBody>
      </p:sp>
    </p:spTree>
  </p:cSld>
  <p:clrMapOvr>
    <a:masterClrMapping/>
  </p:clrMapOvr>
  <mc:AlternateContent>
    <mc:Choice xmlns:p14="http://schemas.microsoft.com/office/powerpoint/2010/main" Requires="p14">
      <p:transition p14:dur="0"/>
    </mc:Choice>
    <mc:Fallback>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自定义版式">
    <p:spTree>
      <p:nvGrpSpPr>
        <p:cNvPr id="1" name=""/>
        <p:cNvGrpSpPr/>
        <p:nvPr/>
      </p:nvGrpSpPr>
      <p:grpSpPr>
        <a:xfrm>
          <a:off x="0" y="0"/>
          <a:ext cx="0" cy="0"/>
        </a:xfrm>
      </p:grpSpPr>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p14:dur="0"/>
    </mc:Choice>
    <mc:Fallback>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Placeholder-Imag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空白">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Vertical Title and Text">
    <p:spTree>
      <p:nvGrpSpPr>
        <p:cNvPr id="1" name=""/>
        <p:cNvGrpSpPr/>
        <p:nvPr/>
      </p:nvGrpSpPr>
      <p:grpSpPr>
        <a:xfrm>
          <a:off x="0" y="0"/>
          <a: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smtClean="0"/>
              <a:t>Subtext Goes Here</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Number">
    <p:spTree>
      <p:nvGrpSpPr>
        <p:cNvPr id="1" name=""/>
        <p:cNvGrpSpPr/>
        <p:nvPr/>
      </p:nvGrpSpPr>
      <p:grpSpPr>
        <a:xfrm>
          <a:off x="0" y="0"/>
          <a: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smtClean="0"/>
              <a:t>Click To Edit Master Title Style</a:t>
            </a:r>
            <a:endParaRPr lang="en-US"/>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smtClean="0"/>
              <a:t>Subtext Goes Here</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43018" y="1687514"/>
            <a:ext cx="11572715" cy="47720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DA612F86-CEC4-49EB-8B7F-249AAA44CCD9}" type="datetimeFigureOut">
              <a:rPr lang="zh-CN" altLang="en-US"/>
              <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0EE52F29-FB64-4B43-91C8-3826701FA621}" type="slidenum">
              <a:rPr lang="zh-CN" altLang="en-US"/>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7.xml" /><Relationship Id="rId10" Type="http://schemas.openxmlformats.org/officeDocument/2006/relationships/slideLayout" Target="../slideLayouts/slideLayout36.xml" /><Relationship Id="rId11" Type="http://schemas.openxmlformats.org/officeDocument/2006/relationships/slideLayout" Target="../slideLayouts/slideLayout3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slideLayout" Target="../slideLayouts/slideLayout30.xml" /><Relationship Id="rId5" Type="http://schemas.openxmlformats.org/officeDocument/2006/relationships/slideLayout" Target="../slideLayouts/slideLayout31.xml" /><Relationship Id="rId6" Type="http://schemas.openxmlformats.org/officeDocument/2006/relationships/slideLayout" Target="../slideLayouts/slideLayout32.xml" /><Relationship Id="rId7" Type="http://schemas.openxmlformats.org/officeDocument/2006/relationships/slideLayout" Target="../slideLayouts/slideLayout33.xml" /><Relationship Id="rId8" Type="http://schemas.openxmlformats.org/officeDocument/2006/relationships/slideLayout" Target="../slideLayouts/slideLayout34.xml" /><Relationship Id="rId9" Type="http://schemas.openxmlformats.org/officeDocument/2006/relationships/slideLayout" Target="../slideLayouts/slideLayout3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jpeg" /><Relationship Id="rId4"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image" Target="../media/image1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png" /><Relationship Id="rId4" Type="http://schemas.microsoft.com/office/2007/relationships/hdphoto" Target="../media/image6.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jpeg" /><Relationship Id="rId4" Type="http://schemas.openxmlformats.org/officeDocument/2006/relationships/image" Target="../media/image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21.jpeg" /><Relationship Id="rId4"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2.jpeg" /><Relationship Id="rId4"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8.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4.png" /><Relationship Id="rId8" Type="http://schemas.openxmlformats.org/officeDocument/2006/relationships/tags" Target="../tags/tag67.xml" /><Relationship Id="rId9" Type="http://schemas.openxmlformats.org/officeDocument/2006/relationships/image" Target="../media/image2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3.xml" /><Relationship Id="rId10" Type="http://schemas.openxmlformats.org/officeDocument/2006/relationships/image" Target="../media/image2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jpeg" /><Relationship Id="rId4"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61.xml" /><Relationship Id="rId4" Type="http://schemas.openxmlformats.org/officeDocument/2006/relationships/image" Target="../media/image10.jpeg"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jpe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rgbClr val="0036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TextBox 84"/>
          <p:cNvSpPr txBox="1"/>
          <p:nvPr/>
        </p:nvSpPr>
        <p:spPr>
          <a:xfrm>
            <a:off x="5205238" y="2534295"/>
            <a:ext cx="6877051" cy="1107996"/>
          </a:xfrm>
          <a:prstGeom prst="rect">
            <a:avLst/>
          </a:prstGeom>
          <a:noFill/>
        </p:spPr>
        <p:txBody>
          <a:bodyPr vert="horz" wrap="square" lIns="0" tIns="0" rIns="0" bIns="0" rtlCol="0">
            <a:spAutoFit/>
          </a:bodyPr>
          <a:lstStyle/>
          <a:p>
            <a:r>
              <a:rPr lang="en-US" altLang="zh-CN" sz="7200" spc="3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QCC</a:t>
            </a:r>
            <a:r>
              <a:rPr lang="zh-CN" altLang="en-US" sz="7200" spc="3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品</a:t>
            </a:r>
            <a:r>
              <a:rPr lang="zh-CN" altLang="en-US" sz="7200" spc="3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管</a:t>
            </a:r>
            <a:r>
              <a:rPr lang="zh-CN" altLang="en-US" sz="7200" spc="3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圈</a:t>
            </a:r>
            <a:r>
              <a:rPr lang="en-US" altLang="zh-CN" sz="7200" spc="3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PPT</a:t>
            </a:r>
            <a:endParaRPr lang="zh-CN" altLang="en-US" sz="7200" spc="3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TextBox 26"/>
          <p:cNvSpPr txBox="1"/>
          <p:nvPr/>
        </p:nvSpPr>
        <p:spPr>
          <a:xfrm>
            <a:off x="5205239" y="3618591"/>
            <a:ext cx="5544616" cy="30777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00000"/>
              </a:lnSpc>
            </a:pPr>
            <a:r>
              <a:rPr lang="en-US" altLang="zh-CN" sz="2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QCC QUALITY MANAGEMENT CIRCLE PPT</a:t>
            </a:r>
            <a:endParaRPr lang="en-US" altLang="zh-CN" sz="2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TextBox 26"/>
          <p:cNvSpPr txBox="1"/>
          <p:nvPr/>
        </p:nvSpPr>
        <p:spPr>
          <a:xfrm>
            <a:off x="5205239" y="4048373"/>
            <a:ext cx="6877050" cy="3693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00000"/>
              </a:lnSpc>
            </a:pPr>
            <a:r>
              <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pic>
        <p:nvPicPr>
          <p:cNvPr id="6" name="Cory Lee - Fashion Show">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1202718"/>
            <a:ext cx="609600" cy="609600"/>
          </a:xfrm>
          <a:prstGeom prst="rect">
            <a:avLst/>
          </a:prstGeom>
        </p:spPr>
      </p:pic>
      <p:sp>
        <p:nvSpPr>
          <p:cNvPr id="4" name="文本框 3"/>
          <p:cNvSpPr txBox="1"/>
          <p:nvPr/>
        </p:nvSpPr>
        <p:spPr>
          <a:xfrm>
            <a:off x="5119887" y="4471129"/>
            <a:ext cx="3672205" cy="368300"/>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汇报人：</a:t>
            </a:r>
            <a:r>
              <a:rPr lang="en-US" altLang="zh-CN">
                <a:solidFill>
                  <a:schemeClr val="bg1"/>
                </a:solidFill>
                <a:latin typeface="微软雅黑" panose="020b0503020204020204" pitchFamily="34" charset="-122"/>
                <a:ea typeface="微软雅黑" panose="020b0503020204020204" pitchFamily="34" charset="-122"/>
              </a:rPr>
              <a:t>PPT</a:t>
            </a:r>
            <a:r>
              <a:rPr lang="zh-CN" altLang="en-US">
                <a:solidFill>
                  <a:schemeClr val="bg1"/>
                </a:solidFill>
                <a:latin typeface="微软雅黑" panose="020b0503020204020204" pitchFamily="34" charset="-122"/>
                <a:ea typeface="微软雅黑" panose="020b0503020204020204" pitchFamily="34" charset="-122"/>
              </a:rPr>
              <a:t>汇   时间：</a:t>
            </a:r>
            <a:r>
              <a:rPr lang="en-US" altLang="zh-CN">
                <a:solidFill>
                  <a:schemeClr val="bg1"/>
                </a:solidFill>
                <a:latin typeface="微软雅黑" panose="020b0503020204020204" pitchFamily="34" charset="-122"/>
                <a:ea typeface="微软雅黑" panose="020b0503020204020204" pitchFamily="34" charset="-122"/>
              </a:rPr>
              <a:t>XX</a:t>
            </a:r>
            <a:r>
              <a:rPr lang="zh-CN" altLang="en-US">
                <a:solidFill>
                  <a:schemeClr val="bg1"/>
                </a:solidFill>
                <a:latin typeface="微软雅黑" panose="020b0503020204020204" pitchFamily="34" charset="-122"/>
                <a:ea typeface="微软雅黑" panose="020b0503020204020204" pitchFamily="34" charset="-122"/>
              </a:rPr>
              <a:t>年</a:t>
            </a:r>
            <a:r>
              <a:rPr lang="en-US" altLang="zh-CN">
                <a:solidFill>
                  <a:schemeClr val="bg1"/>
                </a:solidFill>
                <a:latin typeface="微软雅黑" panose="020b0503020204020204" pitchFamily="34" charset="-122"/>
                <a:ea typeface="微软雅黑" panose="020b0503020204020204" pitchFamily="34" charset="-122"/>
              </a:rPr>
              <a:t>XX</a:t>
            </a:r>
            <a:r>
              <a:rPr lang="zh-CN" altLang="en-US">
                <a:solidFill>
                  <a:schemeClr val="bg1"/>
                </a:solidFill>
                <a:latin typeface="微软雅黑" panose="020b0503020204020204" pitchFamily="34" charset="-122"/>
                <a:ea typeface="微软雅黑" panose="020b0503020204020204" pitchFamily="34" charset="-122"/>
              </a:rPr>
              <a:t>月</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12" presetClass="entr" presetSubtype="4"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p:tgtEl>
                                          <p:spTgt spid="11"/>
                                        </p:tgtEl>
                                        <p:attrNameLst>
                                          <p:attrName>ppt_y</p:attrName>
                                        </p:attrNameLst>
                                      </p:cBhvr>
                                      <p:tavLst>
                                        <p:tav tm="0">
                                          <p:val>
                                            <p:strVal val="#ppt_y+#ppt_h*1.125000"/>
                                          </p:val>
                                        </p:tav>
                                        <p:tav tm="100000">
                                          <p:val>
                                            <p:strVal val="#ppt_y"/>
                                          </p:val>
                                        </p:tav>
                                      </p:tavLst>
                                    </p:anim>
                                    <p:animEffect transition="in" filter="wipe(up)">
                                      <p:cBhvr>
                                        <p:cTn id="29" dur="750"/>
                                        <p:tgtEl>
                                          <p:spTgt spid="11"/>
                                        </p:tgtEl>
                                      </p:cBhvr>
                                    </p:animEffect>
                                  </p:childTnLst>
                                </p:cTn>
                              </p:par>
                            </p:childTnLst>
                          </p:cTn>
                        </p:par>
                        <p:par>
                          <p:cTn id="30" fill="hold" nodeType="afterGroup">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25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bldLst>
      <p:bldP spid="5" grpId="0" animBg="1"/>
      <p:bldP spid="2" grpId="0" animBg="1"/>
      <p:bldP spid="11" grpId="0"/>
      <p:bldP spid="8" grpId="0"/>
      <p:bldP spid="1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Rectangle 25"/>
          <p:cNvSpPr>
            <a:spLocks noChangeAspect="1"/>
          </p:cNvSpPr>
          <p:nvPr/>
        </p:nvSpPr>
        <p:spPr>
          <a:xfrm>
            <a:off x="783581" y="1555992"/>
            <a:ext cx="2733600" cy="4754349"/>
          </a:xfrm>
          <a:prstGeom prst="rect">
            <a:avLst/>
          </a:prstGeom>
          <a:blipFill dpi="0" rotWithShape="1">
            <a:blip r:embed="rId3">
              <a:extLst>
                <a:ext uri="{28A0092B-C50C-407E-A947-70E740481C1C}">
                  <a14:useLocalDpi xmlns:a14="http://schemas.microsoft.com/office/drawing/2010/main" val="0"/>
                </a:ext>
              </a:extLst>
            </a:blip>
            <a:stretch>
              <a:fillRect l="-80442" r="-80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7" name="Rectangle 26"/>
          <p:cNvSpPr>
            <a:spLocks noChangeAspect="1"/>
          </p:cNvSpPr>
          <p:nvPr/>
        </p:nvSpPr>
        <p:spPr>
          <a:xfrm>
            <a:off x="3570314" y="1555992"/>
            <a:ext cx="2733600" cy="1613424"/>
          </a:xfrm>
          <a:prstGeom prst="rect">
            <a:avLst/>
          </a:prstGeom>
          <a:blipFill dpi="0" rotWithShape="1">
            <a:blip r:embed="rId4">
              <a:extLst>
                <a:ext uri="{28A0092B-C50C-407E-A947-70E740481C1C}">
                  <a14:useLocalDpi xmlns:a14="http://schemas.microsoft.com/office/drawing/2010/main" val="0"/>
                </a:ext>
              </a:extLst>
            </a:blip>
            <a:stretch>
              <a:fillRect t="-6451" b="-64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8" name="Rectangle 27"/>
          <p:cNvSpPr>
            <a:spLocks noChangeAspect="1"/>
          </p:cNvSpPr>
          <p:nvPr/>
        </p:nvSpPr>
        <p:spPr>
          <a:xfrm>
            <a:off x="6371884" y="1555993"/>
            <a:ext cx="2733600" cy="3054880"/>
          </a:xfrm>
          <a:prstGeom prst="rect">
            <a:avLst/>
          </a:prstGeom>
          <a:blipFill dpi="0" rotWithShape="1">
            <a:blip r:embed="rId5">
              <a:extLst>
                <a:ext uri="{28A0092B-C50C-407E-A947-70E740481C1C}">
                  <a14:useLocalDpi xmlns:a14="http://schemas.microsoft.com/office/drawing/2010/main" val="0"/>
                </a:ext>
              </a:extLst>
            </a:blip>
            <a:stretch>
              <a:fillRect l="-34313" r="-343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9" name="Rectangle 28"/>
          <p:cNvSpPr>
            <a:spLocks noChangeAspect="1"/>
          </p:cNvSpPr>
          <p:nvPr/>
        </p:nvSpPr>
        <p:spPr>
          <a:xfrm>
            <a:off x="6371884" y="4696916"/>
            <a:ext cx="5535170" cy="1613424"/>
          </a:xfrm>
          <a:prstGeom prst="rect">
            <a:avLst/>
          </a:prstGeom>
          <a:blipFill dpi="0" rotWithShape="1">
            <a:blip r:embed="rId6">
              <a:extLst>
                <a:ext uri="{28A0092B-C50C-407E-A947-70E740481C1C}">
                  <a14:useLocalDpi xmlns:a14="http://schemas.microsoft.com/office/drawing/2010/main" val="0"/>
                </a:ext>
              </a:extLst>
            </a:blip>
            <a:stretch>
              <a:fillRect t="-14647" b="-146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9" name="TextBox 14"/>
          <p:cNvSpPr txBox="1">
            <a:spLocks noChangeArrowheads="1"/>
          </p:cNvSpPr>
          <p:nvPr/>
        </p:nvSpPr>
        <p:spPr bwMode="auto">
          <a:xfrm>
            <a:off x="3744207" y="3921034"/>
            <a:ext cx="2385814" cy="16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51867" bIns="3796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b="1" smtClean="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endParaRPr lang="id-ID" altLang="zh-CN" b="1">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a:p>
            <a:pPr algn="ctr">
              <a:lnSpc>
                <a:spcPct val="150000"/>
              </a:lnSpc>
            </a:pPr>
            <a:r>
              <a:rPr lang="zh-CN" altLang="en-US" sz="1200" smtClean="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altLang="zh-CN"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0" name="TextBox 14"/>
          <p:cNvSpPr txBox="1">
            <a:spLocks noChangeArrowheads="1"/>
          </p:cNvSpPr>
          <p:nvPr/>
        </p:nvSpPr>
        <p:spPr bwMode="auto">
          <a:xfrm>
            <a:off x="9363957" y="2416084"/>
            <a:ext cx="2385814" cy="16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51867" bIns="3796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b="1" smtClean="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endParaRPr lang="id-ID" altLang="zh-CN" b="1">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a:p>
            <a:pPr algn="ctr">
              <a:lnSpc>
                <a:spcPct val="150000"/>
              </a:lnSpc>
            </a:pPr>
            <a:r>
              <a:rPr lang="zh-CN" altLang="en-US" sz="1200" smtClean="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altLang="zh-CN"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8" name="矩形 7"/>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矩形 12"/>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9" grpId="0"/>
      <p:bldP spid="1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918022" y="1680843"/>
            <a:ext cx="5547866" cy="4443528"/>
            <a:chOff x="960683" y="1648780"/>
            <a:chExt cx="6099913" cy="4885687"/>
          </a:xfrm>
        </p:grpSpPr>
        <p:cxnSp>
          <p:nvCxnSpPr>
            <p:cNvPr id="31" name="直接连接符 30"/>
            <p:cNvCxnSpPr/>
            <p:nvPr/>
          </p:nvCxnSpPr>
          <p:spPr>
            <a:xfrm flipH="1">
              <a:off x="7060596" y="1648780"/>
              <a:ext cx="0" cy="4885687"/>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60683" y="1657883"/>
              <a:ext cx="5643646" cy="4876584"/>
              <a:chOff x="1535417" y="1526117"/>
              <a:chExt cx="5212200" cy="4503778"/>
            </a:xfrm>
          </p:grpSpPr>
          <p:sp>
            <p:nvSpPr>
              <p:cNvPr id="25" name="Rectangle 3"/>
              <p:cNvSpPr/>
              <p:nvPr/>
            </p:nvSpPr>
            <p:spPr>
              <a:xfrm>
                <a:off x="1535417" y="5140785"/>
                <a:ext cx="5212200" cy="889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6392" tIns="48195" rIns="96392" bIns="48195" rtlCol="0" anchor="ctr"/>
              <a:lstStyle/>
              <a:p>
                <a:pPr algn="ctr"/>
                <a:endParaRPr lang="en-US" sz="168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Subtitle 2"/>
              <p:cNvSpPr txBox="1"/>
              <p:nvPr/>
            </p:nvSpPr>
            <p:spPr>
              <a:xfrm>
                <a:off x="1702423" y="5242384"/>
                <a:ext cx="4878190" cy="645460"/>
              </a:xfrm>
              <a:prstGeom prst="rect">
                <a:avLst/>
              </a:prstGeom>
            </p:spPr>
            <p:txBody>
              <a:bodyPr vert="horz" lIns="96392" tIns="48195" rIns="96392" bIns="4819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4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详写内容</a:t>
                </a:r>
                <a:r>
                  <a:rPr lang="en-US" altLang="zh-CN" sz="14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点击输入本栏的具体文字，简明扼要的说明分项内容，此为概念图解，请根据具体内容酌情修改。</a:t>
                </a:r>
                <a:endParaRPr lang="en-US" altLang="zh-CN" sz="14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Rectangle 3"/>
              <p:cNvSpPr/>
              <p:nvPr/>
            </p:nvSpPr>
            <p:spPr>
              <a:xfrm>
                <a:off x="1535417" y="1526117"/>
                <a:ext cx="5212200" cy="3584715"/>
              </a:xfrm>
              <a:prstGeom prst="rect">
                <a:avLst/>
              </a:prstGeom>
              <a:blipFill dpi="0" rotWithShape="1">
                <a:blip r:embed="rId3">
                  <a:extLst>
                    <a:ext uri="{28A0092B-C50C-407E-A947-70E740481C1C}">
                      <a14:useLocalDpi xmlns:a14="http://schemas.microsoft.com/office/drawing/2010/main" val="0"/>
                    </a:ext>
                  </a:extLst>
                </a:blip>
                <a:stretch>
                  <a:fillRect t="-22700" b="-22700"/>
                </a:stretch>
              </a:blipFill>
              <a:ln>
                <a:noFill/>
              </a:ln>
              <a:effectLst/>
            </p:spPr>
            <p:style>
              <a:lnRef idx="1">
                <a:schemeClr val="accent1"/>
              </a:lnRef>
              <a:fillRef idx="3">
                <a:schemeClr val="accent1"/>
              </a:fillRef>
              <a:effectRef idx="2">
                <a:schemeClr val="accent1"/>
              </a:effectRef>
              <a:fontRef idx="minor">
                <a:schemeClr val="lt1"/>
              </a:fontRef>
            </p:style>
            <p:txBody>
              <a:bodyPr lIns="96392" tIns="48195" rIns="96392" bIns="48195" rtlCol="0" anchor="ctr"/>
              <a:lstStyle/>
              <a:p>
                <a:pPr algn="ctr"/>
                <a:endParaRPr lang="en-US" sz="168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36" name="文本框 35"/>
          <p:cNvSpPr txBox="1"/>
          <p:nvPr/>
        </p:nvSpPr>
        <p:spPr>
          <a:xfrm>
            <a:off x="6696933" y="3135769"/>
            <a:ext cx="5196616" cy="2585323"/>
          </a:xfrm>
          <a:prstGeom prst="rect">
            <a:avLst/>
          </a:prstGeom>
          <a:noFill/>
          <a:effectLst/>
        </p:spPr>
        <p:txBody>
          <a:bodyPr wrap="square" rtlCol="0">
            <a:spAutoFit/>
          </a:bodyPr>
          <a:lstStyle/>
          <a:p>
            <a:pPr algn="just">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不用多余的文字修饰，言简意赅的说明分项内容</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。请替换文字内容，点击添加相关标题文字，修改文字内容，也可以直接复制你的内容到此。请替换文字内容，修改文字内容，也可以直接复制你的内容到此。，</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不用多余的文字修饰，言简意赅的说明分项内容</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。请替换文字内容，点击添加相关标题文字，修改文字内容，也可以直接复制你的内容到此。请替换文字内容，修改文字内容，也可以直接复制你的内容到此。，</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不用多余的文字修饰，言简意赅的说明分项内容</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7" name="文本框 29"/>
          <p:cNvSpPr txBox="1"/>
          <p:nvPr/>
        </p:nvSpPr>
        <p:spPr>
          <a:xfrm>
            <a:off x="7935558" y="2187380"/>
            <a:ext cx="2719367" cy="676467"/>
          </a:xfrm>
          <a:prstGeom prst="rect">
            <a:avLst/>
          </a:prstGeom>
          <a:noFill/>
          <a:effectLst/>
        </p:spPr>
        <p:txBody>
          <a:bodyPr wrap="square" rtlCol="0">
            <a:spAutoFit/>
          </a:bodyPr>
          <a:lstStyle/>
          <a:p>
            <a:pPr algn="just"/>
            <a:r>
              <a:rPr lang="en-US" altLang="zh-CN" sz="379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TEMPLATE</a:t>
            </a:r>
            <a:endParaRPr lang="en-US" altLang="zh-CN" sz="379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矩形 12"/>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1000" p14:dur="125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50"/>
                                        <p:tgtEl>
                                          <p:spTgt spid="36"/>
                                        </p:tgtEl>
                                      </p:cBhvr>
                                    </p:animEffect>
                                    <p:anim calcmode="lin" valueType="num">
                                      <p:cBhvr>
                                        <p:cTn id="14" dur="250" fill="hold"/>
                                        <p:tgtEl>
                                          <p:spTgt spid="36"/>
                                        </p:tgtEl>
                                        <p:attrNameLst>
                                          <p:attrName>ppt_x</p:attrName>
                                        </p:attrNameLst>
                                      </p:cBhvr>
                                      <p:tavLst>
                                        <p:tav tm="0">
                                          <p:val>
                                            <p:strVal val="#ppt_x"/>
                                          </p:val>
                                        </p:tav>
                                        <p:tav tm="100000">
                                          <p:val>
                                            <p:strVal val="#ppt_x"/>
                                          </p:val>
                                        </p:tav>
                                      </p:tavLst>
                                    </p:anim>
                                    <p:anim calcmode="lin" valueType="num">
                                      <p:cBhvr>
                                        <p:cTn id="15" dur="250" fill="hold"/>
                                        <p:tgtEl>
                                          <p:spTgt spid="3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50"/>
                                        <p:tgtEl>
                                          <p:spTgt spid="37"/>
                                        </p:tgtEl>
                                      </p:cBhvr>
                                    </p:animEffect>
                                    <p:anim calcmode="lin" valueType="num">
                                      <p:cBhvr>
                                        <p:cTn id="20" dur="250" fill="hold"/>
                                        <p:tgtEl>
                                          <p:spTgt spid="37"/>
                                        </p:tgtEl>
                                        <p:attrNameLst>
                                          <p:attrName>ppt_x</p:attrName>
                                        </p:attrNameLst>
                                      </p:cBhvr>
                                      <p:tavLst>
                                        <p:tav tm="0">
                                          <p:val>
                                            <p:strVal val="#ppt_x"/>
                                          </p:val>
                                        </p:tav>
                                        <p:tav tm="100000">
                                          <p:val>
                                            <p:strVal val="#ppt_x"/>
                                          </p:val>
                                        </p:tav>
                                      </p:tavLst>
                                    </p:anim>
                                    <p:anim calcmode="lin" valueType="num">
                                      <p:cBhvr>
                                        <p:cTn id="21"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5" name="Up Arrow 64"/>
          <p:cNvSpPr/>
          <p:nvPr/>
        </p:nvSpPr>
        <p:spPr>
          <a:xfrm>
            <a:off x="6006695" y="1429179"/>
            <a:ext cx="520897" cy="5803495"/>
          </a:xfrm>
          <a:prstGeom prst="upArrow">
            <a:avLst>
              <a:gd name="adj1" fmla="val 50000"/>
              <a:gd name="adj2" fmla="val 671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6" name="Bent Arrow 65"/>
          <p:cNvSpPr/>
          <p:nvPr/>
        </p:nvSpPr>
        <p:spPr>
          <a:xfrm>
            <a:off x="6135412" y="2437671"/>
            <a:ext cx="3286060" cy="4795004"/>
          </a:xfrm>
          <a:prstGeom prst="bentArrow">
            <a:avLst>
              <a:gd name="adj1" fmla="val 8879"/>
              <a:gd name="adj2" fmla="val 9038"/>
              <a:gd name="adj3" fmla="val 15734"/>
              <a:gd name="adj4" fmla="val 194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4" name="Bent Arrow 53"/>
          <p:cNvSpPr/>
          <p:nvPr/>
        </p:nvSpPr>
        <p:spPr>
          <a:xfrm flipH="1">
            <a:off x="3143315" y="3402026"/>
            <a:ext cx="3286060" cy="3830650"/>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 name="Bent Arrow 50"/>
          <p:cNvSpPr/>
          <p:nvPr/>
        </p:nvSpPr>
        <p:spPr>
          <a:xfrm>
            <a:off x="6136987" y="3937778"/>
            <a:ext cx="2915640" cy="3294899"/>
          </a:xfrm>
          <a:prstGeom prst="bentArrow">
            <a:avLst>
              <a:gd name="adj1" fmla="val 10194"/>
              <a:gd name="adj2" fmla="val 9038"/>
              <a:gd name="adj3" fmla="val 14263"/>
              <a:gd name="adj4" fmla="val 24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Bent Arrow 56"/>
          <p:cNvSpPr/>
          <p:nvPr/>
        </p:nvSpPr>
        <p:spPr>
          <a:xfrm flipH="1">
            <a:off x="3924359" y="4775016"/>
            <a:ext cx="2505017" cy="2457661"/>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7" name="TextBox 66"/>
          <p:cNvSpPr txBox="1"/>
          <p:nvPr/>
        </p:nvSpPr>
        <p:spPr>
          <a:xfrm>
            <a:off x="1276982" y="5472932"/>
            <a:ext cx="2421919" cy="1260900"/>
          </a:xfrm>
          <a:prstGeom prst="rect">
            <a:avLst/>
          </a:prstGeom>
          <a:noFill/>
          <a:ln>
            <a:noFill/>
          </a:ln>
        </p:spPr>
        <p:txBody>
          <a:bodyPr wrap="square" lIns="91418" tIns="45709" rIns="91418" bIns="45709" rtlCol="0">
            <a:spAutoFit/>
          </a:bodyPr>
          <a:lstStyle/>
          <a:p>
            <a:pPr algn="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br>
              <a:rPr lang="en-US"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br>
            <a:endParaRPr lang="en-US"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r">
              <a:lnSpc>
                <a:spcPct val="150000"/>
              </a:lnSpc>
            </a:pPr>
            <a:r>
              <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点击添加相关标题文字，点击添加相关标题文字，点击添加相关标题文字，点击添加相关标题文字</a:t>
            </a:r>
            <a:endParaRPr lang="en-GB" altLang="zh-CN"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69" name="TextBox 68"/>
          <p:cNvSpPr txBox="1"/>
          <p:nvPr/>
        </p:nvSpPr>
        <p:spPr>
          <a:xfrm>
            <a:off x="915822" y="3995109"/>
            <a:ext cx="2390339" cy="1282573"/>
          </a:xfrm>
          <a:prstGeom prst="rect">
            <a:avLst/>
          </a:prstGeom>
          <a:noFill/>
          <a:ln>
            <a:noFill/>
          </a:ln>
        </p:spPr>
        <p:txBody>
          <a:bodyPr wrap="square" lIns="91418" tIns="45709" rIns="91418" bIns="45709" rtlCol="0">
            <a:spAutoFit/>
          </a:bodyPr>
          <a:lstStyle/>
          <a:p>
            <a:pPr algn="r"/>
            <a:r>
              <a:rPr lang="zh-CN" altLang="en-US" sz="15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换文字内容</a:t>
            </a:r>
            <a:br>
              <a:rPr lang="en-US" altLang="zh-CN"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br>
            <a:endParaRPr lang="en-US" altLang="zh-CN" sz="112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r">
              <a:lnSpc>
                <a:spcPct val="150000"/>
              </a:lnSpc>
            </a:pPr>
            <a:r>
              <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点击添加相关标题文字，点击添加相关标题文字，点击添加相关标题文字，点击添加相关标题文字</a:t>
            </a:r>
            <a:endParaRPr lang="en-US" altLang="zh-CN" sz="84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0" name="TextBox 69"/>
          <p:cNvSpPr txBox="1"/>
          <p:nvPr/>
        </p:nvSpPr>
        <p:spPr>
          <a:xfrm>
            <a:off x="9453053" y="3655630"/>
            <a:ext cx="2390339" cy="1520330"/>
          </a:xfrm>
          <a:prstGeom prst="rect">
            <a:avLst/>
          </a:prstGeom>
          <a:noFill/>
          <a:ln>
            <a:noFill/>
          </a:ln>
        </p:spPr>
        <p:txBody>
          <a:bodyPr wrap="square" lIns="91418" tIns="45709" rIns="91418" bIns="45709" rtlCol="0">
            <a:spAutoFit/>
          </a:bodyPr>
          <a:lstStyle/>
          <a:p>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br>
              <a:rPr lang="en-US" altLang="zh-CN" sz="253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br>
            <a:endParaRPr lang="en-US" altLang="zh-CN" sz="253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点击添加相关标题文字，点击添加相关标题文字，点击添加相关标题文字，点击添加相关标题文字</a:t>
            </a:r>
            <a:endParaRPr lang="en-US" altLang="zh-CN" sz="84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1" name="TextBox 70"/>
          <p:cNvSpPr txBox="1"/>
          <p:nvPr/>
        </p:nvSpPr>
        <p:spPr>
          <a:xfrm>
            <a:off x="3529765" y="1555993"/>
            <a:ext cx="2390339" cy="1260900"/>
          </a:xfrm>
          <a:prstGeom prst="rect">
            <a:avLst/>
          </a:prstGeom>
          <a:noFill/>
          <a:ln>
            <a:noFill/>
          </a:ln>
        </p:spPr>
        <p:txBody>
          <a:bodyPr wrap="square" lIns="91418" tIns="45709" rIns="91418" bIns="45709" rtlCol="0">
            <a:spAutoFit/>
          </a:bodyPr>
          <a:lstStyle/>
          <a:p>
            <a:pPr algn="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br>
              <a:rPr lang="en-US" altLang="zh-CN"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br>
            <a:endParaRPr lang="en-US" altLang="zh-CN"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r">
              <a:lnSpc>
                <a:spcPct val="150000"/>
              </a:lnSpc>
            </a:pPr>
            <a:r>
              <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点击添加相关标题文字，点击添加相关标题文字，点击添加相关标题文字，点击添加相关标题文字</a:t>
            </a:r>
            <a:endParaRPr lang="en-US" altLang="zh-CN"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2" name="TextBox 71"/>
          <p:cNvSpPr txBox="1"/>
          <p:nvPr/>
        </p:nvSpPr>
        <p:spPr>
          <a:xfrm>
            <a:off x="9453053" y="2204129"/>
            <a:ext cx="2390339" cy="1260900"/>
          </a:xfrm>
          <a:prstGeom prst="rect">
            <a:avLst/>
          </a:prstGeom>
          <a:noFill/>
          <a:ln>
            <a:noFill/>
          </a:ln>
        </p:spPr>
        <p:txBody>
          <a:bodyPr wrap="square" lIns="91418" tIns="45709" rIns="91418" bIns="45709" rtlCol="0">
            <a:spAutoFit/>
          </a:bodyPr>
          <a:lstStyle/>
          <a:p>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br>
              <a:rPr lang="en-US" altLang="zh-CN"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br>
            <a:endParaRPr lang="en-US" altLang="zh-CN" sz="84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点击添加相关标题文字，点击添加相关标题文字，点击添加相关标题文字，点击添加相关标题文字</a:t>
            </a:r>
            <a:endParaRPr lang="en-US" altLang="zh-CN" sz="84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3" name="Freeform 245"/>
          <p:cNvSpPr/>
          <p:nvPr/>
        </p:nvSpPr>
        <p:spPr bwMode="auto">
          <a:xfrm>
            <a:off x="5315021" y="5416100"/>
            <a:ext cx="466217" cy="466305"/>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4" name="Freeform 5"/>
          <p:cNvSpPr>
            <a:spLocks noEditPoints="1"/>
          </p:cNvSpPr>
          <p:nvPr/>
        </p:nvSpPr>
        <p:spPr bwMode="auto">
          <a:xfrm>
            <a:off x="6635973" y="1753202"/>
            <a:ext cx="520706" cy="520804"/>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5"/>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5" name="Freeform 217"/>
          <p:cNvSpPr>
            <a:spLocks noEditPoints="1"/>
          </p:cNvSpPr>
          <p:nvPr/>
        </p:nvSpPr>
        <p:spPr bwMode="auto">
          <a:xfrm>
            <a:off x="5387436" y="4073950"/>
            <a:ext cx="532670" cy="399578"/>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3"/>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6" name="Freeform 216"/>
          <p:cNvSpPr>
            <a:spLocks noEditPoints="1"/>
          </p:cNvSpPr>
          <p:nvPr/>
        </p:nvSpPr>
        <p:spPr bwMode="auto">
          <a:xfrm>
            <a:off x="6653440" y="4576869"/>
            <a:ext cx="476733" cy="480067"/>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2"/>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7" name="Freeform 135"/>
          <p:cNvSpPr>
            <a:spLocks noEditPoints="1"/>
          </p:cNvSpPr>
          <p:nvPr/>
        </p:nvSpPr>
        <p:spPr bwMode="auto">
          <a:xfrm>
            <a:off x="6604636" y="3109597"/>
            <a:ext cx="426496" cy="399578"/>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4"/>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18"/>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nodeType="afterGroup">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nodeType="afterGroup">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nodeType="afterGroup">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nodeType="afterGroup">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nodeType="afterGroup">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nodeType="afterGroup">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nodeType="afterGroup">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nodeType="afterGroup">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nodeType="afterGroup">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nodeType="afterGroup">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nodeType="afterGroup">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nodeType="afterGroup">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824303" y="1722286"/>
            <a:ext cx="7082562" cy="4164321"/>
            <a:chOff x="554444" y="1307379"/>
            <a:chExt cx="5037445"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TextBox 25"/>
              <p:cNvSpPr txBox="1"/>
              <p:nvPr/>
            </p:nvSpPr>
            <p:spPr>
              <a:xfrm>
                <a:off x="3008157" y="3057723"/>
                <a:ext cx="739230" cy="390875"/>
              </a:xfrm>
              <a:prstGeom prst="rect">
                <a:avLst/>
              </a:prstGeom>
              <a:noFill/>
              <a:ln>
                <a:noFill/>
              </a:ln>
            </p:spPr>
            <p:txBody>
              <a:bodyPr wrap="square" rtlCol="0">
                <a:spAutoFit/>
              </a:bodyPr>
              <a:lstStyle/>
              <a:p>
                <a:pPr algn="ct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a:t>
                </a:r>
                <a:endParaRPr lang="en-US" altLang="zh-CN"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ct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文字</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 name="TextBox 23"/>
              <p:cNvSpPr txBox="1"/>
              <p:nvPr/>
            </p:nvSpPr>
            <p:spPr>
              <a:xfrm>
                <a:off x="3021853" y="3001037"/>
                <a:ext cx="739230" cy="551686"/>
              </a:xfrm>
              <a:prstGeom prst="rect">
                <a:avLst/>
              </a:prstGeom>
              <a:noFill/>
              <a:ln>
                <a:noFill/>
              </a:ln>
            </p:spPr>
            <p:txBody>
              <a:bodyPr wrap="square" rtlCol="0">
                <a:spAutoFit/>
              </a:bodyPr>
              <a:lstStyle/>
              <a:p>
                <a:pPr algn="ctr"/>
                <a:r>
                  <a:rPr lang="en-US" altLang="zh-CN"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01</a:t>
                </a:r>
                <a:endParaRPr lang="zh-CN" altLang="en-US"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TextBox 21"/>
              <p:cNvSpPr txBox="1"/>
              <p:nvPr/>
            </p:nvSpPr>
            <p:spPr>
              <a:xfrm>
                <a:off x="3021853" y="2989777"/>
                <a:ext cx="739230" cy="551686"/>
              </a:xfrm>
              <a:prstGeom prst="rect">
                <a:avLst/>
              </a:prstGeom>
              <a:noFill/>
              <a:ln>
                <a:noFill/>
              </a:ln>
            </p:spPr>
            <p:txBody>
              <a:bodyPr wrap="square" rtlCol="0">
                <a:spAutoFit/>
              </a:bodyPr>
              <a:lstStyle/>
              <a:p>
                <a:pPr algn="ctr"/>
                <a:r>
                  <a:rPr lang="en-US" altLang="zh-CN"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02</a:t>
                </a:r>
                <a:endParaRPr lang="zh-CN" altLang="en-US"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TextBox 19"/>
              <p:cNvSpPr txBox="1"/>
              <p:nvPr/>
            </p:nvSpPr>
            <p:spPr>
              <a:xfrm>
                <a:off x="3021853" y="2989777"/>
                <a:ext cx="739230" cy="551686"/>
              </a:xfrm>
              <a:prstGeom prst="rect">
                <a:avLst/>
              </a:prstGeom>
              <a:noFill/>
              <a:ln>
                <a:noFill/>
              </a:ln>
            </p:spPr>
            <p:txBody>
              <a:bodyPr wrap="square" rtlCol="0">
                <a:spAutoFit/>
              </a:bodyPr>
              <a:lstStyle/>
              <a:p>
                <a:pPr algn="ctr"/>
                <a:r>
                  <a:rPr lang="en-US" altLang="zh-CN"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03</a:t>
                </a:r>
                <a:endParaRPr lang="zh-CN" altLang="en-US"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TextBox 17"/>
              <p:cNvSpPr txBox="1"/>
              <p:nvPr/>
            </p:nvSpPr>
            <p:spPr>
              <a:xfrm>
                <a:off x="3021853" y="2989777"/>
                <a:ext cx="739230" cy="551686"/>
              </a:xfrm>
              <a:prstGeom prst="rect">
                <a:avLst/>
              </a:prstGeom>
              <a:noFill/>
              <a:ln>
                <a:noFill/>
              </a:ln>
            </p:spPr>
            <p:txBody>
              <a:bodyPr wrap="square" rtlCol="0">
                <a:spAutoFit/>
              </a:bodyPr>
              <a:lstStyle/>
              <a:p>
                <a:pPr algn="ctr"/>
                <a:r>
                  <a:rPr lang="en-US" altLang="zh-CN"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04</a:t>
                </a:r>
                <a:endParaRPr lang="zh-CN" altLang="en-US"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accent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640" ker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TextBox 15"/>
              <p:cNvSpPr txBox="1"/>
              <p:nvPr/>
            </p:nvSpPr>
            <p:spPr>
              <a:xfrm>
                <a:off x="3021853" y="2989777"/>
                <a:ext cx="739230" cy="551686"/>
              </a:xfrm>
              <a:prstGeom prst="rect">
                <a:avLst/>
              </a:prstGeom>
              <a:noFill/>
              <a:ln>
                <a:noFill/>
              </a:ln>
            </p:spPr>
            <p:txBody>
              <a:bodyPr wrap="square" rtlCol="0">
                <a:spAutoFit/>
              </a:bodyPr>
              <a:lstStyle/>
              <a:p>
                <a:pPr algn="ctr"/>
                <a:r>
                  <a:rPr lang="en-US" altLang="zh-CN"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05</a:t>
                </a:r>
                <a:endParaRPr lang="zh-CN" altLang="en-US" sz="281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1" name="TextBox 10"/>
            <p:cNvSpPr txBox="1"/>
            <p:nvPr/>
          </p:nvSpPr>
          <p:spPr>
            <a:xfrm>
              <a:off x="4844876" y="2459409"/>
              <a:ext cx="747013" cy="250294"/>
            </a:xfrm>
            <a:prstGeom prst="rect">
              <a:avLst/>
            </a:prstGeom>
            <a:noFill/>
          </p:spPr>
          <p:txBody>
            <a:bodyPr wrap="none" rtlCol="0">
              <a:spAutoFit/>
            </a:bodyPr>
            <a:lstStyle/>
            <a:p>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TextBox 11"/>
            <p:cNvSpPr txBox="1"/>
            <p:nvPr/>
          </p:nvSpPr>
          <p:spPr>
            <a:xfrm>
              <a:off x="4338219" y="3961444"/>
              <a:ext cx="747013" cy="250294"/>
            </a:xfrm>
            <a:prstGeom prst="rect">
              <a:avLst/>
            </a:prstGeom>
            <a:noFill/>
          </p:spPr>
          <p:txBody>
            <a:bodyPr wrap="none" rtlCol="0">
              <a:spAutoFit/>
            </a:bodyPr>
            <a:lstStyle/>
            <a:p>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TextBox 12"/>
            <p:cNvSpPr txBox="1"/>
            <p:nvPr/>
          </p:nvSpPr>
          <p:spPr>
            <a:xfrm>
              <a:off x="554444" y="2492887"/>
              <a:ext cx="792618" cy="250294"/>
            </a:xfrm>
            <a:prstGeom prst="rect">
              <a:avLst/>
            </a:prstGeom>
            <a:noFill/>
          </p:spPr>
          <p:txBody>
            <a:bodyPr wrap="none" rtlCol="0">
              <a:spAutoFit/>
            </a:bodyPr>
            <a:lstStyle/>
            <a:p>
              <a:pPr algn="ct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 </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TextBox 13"/>
            <p:cNvSpPr txBox="1"/>
            <p:nvPr/>
          </p:nvSpPr>
          <p:spPr>
            <a:xfrm>
              <a:off x="1087776" y="3911601"/>
              <a:ext cx="747013" cy="250294"/>
            </a:xfrm>
            <a:prstGeom prst="rect">
              <a:avLst/>
            </a:prstGeom>
            <a:noFill/>
          </p:spPr>
          <p:txBody>
            <a:bodyPr wrap="none" rtlCol="0">
              <a:spAutoFit/>
            </a:bodyPr>
            <a:lstStyle/>
            <a:p>
              <a:pPr algn="ct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7" name="组合 26"/>
          <p:cNvGrpSpPr/>
          <p:nvPr/>
        </p:nvGrpSpPr>
        <p:grpSpPr>
          <a:xfrm>
            <a:off x="8928635" y="2741525"/>
            <a:ext cx="2199628" cy="461665"/>
            <a:chOff x="4516579" y="927923"/>
            <a:chExt cx="1564478" cy="328314"/>
          </a:xfrm>
        </p:grpSpPr>
        <p:sp>
          <p:nvSpPr>
            <p:cNvPr id="28" name="圆角矩形 27"/>
            <p:cNvSpPr/>
            <p:nvPr/>
          </p:nvSpPr>
          <p:spPr>
            <a:xfrm>
              <a:off x="4516579" y="932326"/>
              <a:ext cx="1564478" cy="319506"/>
            </a:xfrm>
            <a:prstGeom prst="roundRect">
              <a:avLst/>
            </a:prstGeom>
            <a:solidFill>
              <a:schemeClr val="bg1"/>
            </a:solidFill>
            <a:ln w="25400" cap="flat" cmpd="sng" algn="ctr">
              <a:noFill/>
              <a:prstDash val="solid"/>
            </a:ln>
            <a:effectLst/>
          </p:spPr>
          <p:txBody>
            <a:bodyPr anchor="ctr"/>
            <a:lstStyle/>
            <a:p>
              <a:pPr algn="ctr" fontAlgn="base">
                <a:spcBef>
                  <a:spcPct val="0"/>
                </a:spcBef>
                <a:spcAft>
                  <a:spcPct val="0"/>
                </a:spcAft>
              </a:pPr>
              <a:endParaRPr lang="zh-CN" altLang="en-US" sz="2530" ker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矩形 28"/>
            <p:cNvSpPr/>
            <p:nvPr/>
          </p:nvSpPr>
          <p:spPr>
            <a:xfrm>
              <a:off x="4795336" y="927923"/>
              <a:ext cx="1006963" cy="328314"/>
            </a:xfrm>
            <a:prstGeom prst="rect">
              <a:avLst/>
            </a:prstGeom>
          </p:spPr>
          <p:txBody>
            <a:bodyPr wrap="none">
              <a:spAutoFit/>
            </a:bodyPr>
            <a:lstStyle/>
            <a:p>
              <a:pPr algn="ctr"/>
              <a:r>
                <a:rPr lang="zh-CN" altLang="en-US" sz="240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添加标题</a:t>
              </a:r>
              <a:endParaRPr lang="zh-CN" altLang="en-US" sz="240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0" name="矩形 29"/>
          <p:cNvSpPr/>
          <p:nvPr/>
        </p:nvSpPr>
        <p:spPr>
          <a:xfrm>
            <a:off x="8111641" y="3317714"/>
            <a:ext cx="3833616" cy="2590356"/>
          </a:xfrm>
          <a:prstGeom prst="rect">
            <a:avLst/>
          </a:prstGeom>
        </p:spPr>
        <p:txBody>
          <a:bodyPr wrap="square" lIns="96425" tIns="48212" rIns="96425" bIns="48212">
            <a:spAutoFit/>
          </a:bodyPr>
          <a:lstStyle/>
          <a:p>
            <a:pPr algn="just">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请替换文字内容，点击添加相关标题文字，修改文字内容，也可以直接复制你的内容到此。请替换文字内容，点击添加相关标题文字，修改文字内容，也可以直接复制你的内容到此。</a:t>
            </a:r>
            <a:endParaRPr lang="en-US" altLang="zh-CN"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just">
              <a:lnSpc>
                <a:spcPct val="150000"/>
              </a:lnSpc>
            </a:pP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just">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替换文字内容，点击添加相关标题文字，修改文字内容，也可以直接复制你的内容到此。请替换文字内容，点击添加相关标题文字，修改文字内容，也可以直接复制你的内容到此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矩形 30"/>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矩形 32"/>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矩形 33"/>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5000" p14:dur="125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sp>
        <p:nvSpPr>
          <p:cNvPr id="9" name="文本框 3080"/>
          <p:cNvSpPr txBox="1">
            <a:spLocks noChangeArrowheads="1"/>
          </p:cNvSpPr>
          <p:nvPr/>
        </p:nvSpPr>
        <p:spPr bwMode="auto">
          <a:xfrm>
            <a:off x="5861153" y="2735858"/>
            <a:ext cx="199393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5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03</a:t>
            </a:r>
            <a:endParaRPr lang="en-US" altLang="zh-CN" sz="115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7651853" y="2976195"/>
            <a:ext cx="2855727" cy="430887"/>
          </a:xfrm>
          <a:prstGeom prst="rect">
            <a:avLst/>
          </a:prstGeom>
        </p:spPr>
        <p:txBody>
          <a:bodyPr wrap="square" lIns="0" tIns="0" rIns="0" bIns="0">
            <a:spAutoFit/>
          </a:bodyPr>
          <a:lstStyle/>
          <a:p>
            <a:r>
              <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文本框 12"/>
          <p:cNvSpPr txBox="1"/>
          <p:nvPr/>
        </p:nvSpPr>
        <p:spPr>
          <a:xfrm>
            <a:off x="7651853" y="3527697"/>
            <a:ext cx="3584483" cy="699166"/>
          </a:xfrm>
          <a:prstGeom prst="rect">
            <a:avLst/>
          </a:prstGeom>
          <a:noFill/>
        </p:spPr>
        <p:txBody>
          <a:bodyPr wrap="square" lIns="0" tIns="0" rIns="0" bIns="0" rtlCol="0">
            <a:spAutoFit/>
          </a:bodyPr>
          <a:lstStyle/>
          <a:p>
            <a:pPr algn="just">
              <a:lnSpc>
                <a:spcPct val="150000"/>
              </a:lnSpc>
            </a:pP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a:t>
            </a:r>
            <a:endPar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500" autoRev="1" fill="hold">
                                          <p:stCondLst>
                                            <p:cond delay="0"/>
                                          </p:stCondLst>
                                        </p:cTn>
                                        <p:tgtEl>
                                          <p:spTgt spid="9"/>
                                        </p:tgtEl>
                                        <p:attrNameLst>
                                          <p:attrName>ppt_w</p:attrName>
                                        </p:attrNameLst>
                                      </p:cBhvr>
                                    </p:anim>
                                    <p:anim by="(#ppt_w*0.50)" calcmode="lin" valueType="num">
                                      <p:cBhvr>
                                        <p:cTn id="25" dur="500" decel="50000" autoRev="1" fill="hold">
                                          <p:stCondLst>
                                            <p:cond delay="0"/>
                                          </p:stCondLst>
                                        </p:cTn>
                                        <p:tgtEl>
                                          <p:spTgt spid="9"/>
                                        </p:tgtEl>
                                        <p:attrNameLst>
                                          <p:attrName>ppt_x</p:attrName>
                                        </p:attrNameLst>
                                      </p:cBhvr>
                                    </p:anim>
                                    <p:anim from="(-#ppt_h/2)" to="(#ppt_y)" calcmode="lin" valueType="num">
                                      <p:cBhvr>
                                        <p:cTn id="26" dur="1000" fill="hold">
                                          <p:stCondLst>
                                            <p:cond delay="0"/>
                                          </p:stCondLst>
                                        </p:cTn>
                                        <p:tgtEl>
                                          <p:spTgt spid="9"/>
                                        </p:tgtEl>
                                        <p:attrNameLst>
                                          <p:attrName>ppt_y</p:attrName>
                                        </p:attrNameLst>
                                      </p:cBhvr>
                                    </p:anim>
                                    <p:animRot by="21600000">
                                      <p:cBhvr>
                                        <p:cTn id="27" dur="1000" fill="hold">
                                          <p:stCondLst>
                                            <p:cond delay="0"/>
                                          </p:stCondLst>
                                        </p:cTn>
                                        <p:tgtEl>
                                          <p:spTgt spid="9"/>
                                        </p:tgtEl>
                                        <p:attrNameLst>
                                          <p:attrName>r</p:attrName>
                                        </p:attrNameLst>
                                      </p:cBhvr>
                                    </p:animRot>
                                  </p:childTnLst>
                                </p:cTn>
                              </p:par>
                            </p:childTnLst>
                          </p:cTn>
                        </p:par>
                      </p:childTnLst>
                    </p:cTn>
                  </p:par>
                  <p:par>
                    <p:cTn id="28" fill="hold" nodeType="clickPar">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2" grpId="0"/>
      <p:bldP spid="1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764836" y="1737845"/>
            <a:ext cx="2653646" cy="2725638"/>
          </a:xfrm>
          <a:prstGeom prst="rect">
            <a:avLst/>
          </a:prstGeom>
          <a:blipFill dpi="0" rotWithShape="1">
            <a:blip r:embed="rId3">
              <a:extLst>
                <a:ext uri="{28A0092B-C50C-407E-A947-70E740481C1C}">
                  <a14:useLocalDpi xmlns:a14="http://schemas.microsoft.com/office/drawing/2010/main" val="0"/>
                </a:ext>
              </a:extLst>
            </a:blip>
            <a:stretch>
              <a:fillRect l="-27010" r="-270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ct val="0"/>
              </a:spcBef>
              <a:spcAft>
                <a:spcPct val="0"/>
              </a:spcAft>
              <a:defRPr/>
            </a:pPr>
            <a:endParaRPr lang="en-US">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6" name="Rectangle 5"/>
          <p:cNvSpPr/>
          <p:nvPr/>
        </p:nvSpPr>
        <p:spPr>
          <a:xfrm>
            <a:off x="3661128" y="1732823"/>
            <a:ext cx="2653645" cy="2725638"/>
          </a:xfrm>
          <a:prstGeom prst="rect">
            <a:avLst/>
          </a:prstGeom>
          <a:blipFill dpi="0" rotWithShape="1">
            <a:blip r:embed="rId4">
              <a:extLst>
                <a:ext uri="{28A0092B-C50C-407E-A947-70E740481C1C}">
                  <a14:useLocalDpi xmlns:a14="http://schemas.microsoft.com/office/drawing/2010/main" val="0"/>
                </a:ext>
              </a:extLst>
            </a:blip>
            <a:stretch>
              <a:fillRect l="-27280" r="-27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ct val="0"/>
              </a:spcBef>
              <a:spcAft>
                <a:spcPct val="0"/>
              </a:spcAft>
              <a:defRPr/>
            </a:pPr>
            <a:endParaRPr lang="en-US">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7" name="Rectangle 6"/>
          <p:cNvSpPr/>
          <p:nvPr/>
        </p:nvSpPr>
        <p:spPr>
          <a:xfrm>
            <a:off x="6557419" y="1737845"/>
            <a:ext cx="2653645" cy="2725638"/>
          </a:xfrm>
          <a:prstGeom prst="rect">
            <a:avLst/>
          </a:prstGeom>
          <a:blipFill dpi="0" rotWithShape="1">
            <a:blip r:embed="rId5">
              <a:extLst>
                <a:ext uri="{28A0092B-C50C-407E-A947-70E740481C1C}">
                  <a14:useLocalDpi xmlns:a14="http://schemas.microsoft.com/office/drawing/2010/main" val="0"/>
                </a:ext>
              </a:extLst>
            </a:blip>
            <a:stretch>
              <a:fillRect l="-608" r="-6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ct val="0"/>
              </a:spcBef>
              <a:spcAft>
                <a:spcPct val="0"/>
              </a:spcAft>
              <a:defRPr/>
            </a:pPr>
            <a:endParaRPr lang="en-US">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8" name="Rectangle 7"/>
          <p:cNvSpPr/>
          <p:nvPr/>
        </p:nvSpPr>
        <p:spPr>
          <a:xfrm>
            <a:off x="9453711" y="1737845"/>
            <a:ext cx="2653646" cy="2725638"/>
          </a:xfrm>
          <a:prstGeom prst="rect">
            <a:avLst/>
          </a:prstGeom>
          <a:blipFill dpi="0" rotWithShape="1">
            <a:blip r:embed="rId6">
              <a:extLst>
                <a:ext uri="{28A0092B-C50C-407E-A947-70E740481C1C}">
                  <a14:useLocalDpi xmlns:a14="http://schemas.microsoft.com/office/drawing/2010/main" val="0"/>
                </a:ext>
              </a:extLst>
            </a:blip>
            <a:stretch>
              <a:fillRect l="-1356" r="-13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ct val="0"/>
              </a:spcBef>
              <a:spcAft>
                <a:spcPct val="0"/>
              </a:spcAft>
              <a:defRPr/>
            </a:pPr>
            <a:endParaRPr lang="en-US">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9" name="TextBox 8"/>
          <p:cNvSpPr txBox="1"/>
          <p:nvPr/>
        </p:nvSpPr>
        <p:spPr>
          <a:xfrm>
            <a:off x="794269" y="4658325"/>
            <a:ext cx="2594780" cy="1107996"/>
          </a:xfrm>
          <a:prstGeom prst="rect">
            <a:avLst/>
          </a:prstGeom>
          <a:noFill/>
        </p:spPr>
        <p:txBody>
          <a:bodyPr wrap="square" lIns="0" tIns="0" rIns="0" bIns="0">
            <a:spAutoFit/>
          </a:bodyPr>
          <a:lstStyle/>
          <a:p>
            <a:pPr fontAlgn="auto">
              <a:lnSpc>
                <a:spcPct val="150000"/>
              </a:lnSpc>
              <a:spcBef>
                <a:spcPct val="0"/>
              </a:spcBef>
              <a:spcAft>
                <a:spcPct val="0"/>
              </a:spcAft>
              <a:defRPr/>
            </a:pPr>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0" name="TextBox 9"/>
          <p:cNvSpPr txBox="1"/>
          <p:nvPr/>
        </p:nvSpPr>
        <p:spPr>
          <a:xfrm>
            <a:off x="3697537" y="4658325"/>
            <a:ext cx="2594780" cy="1107996"/>
          </a:xfrm>
          <a:prstGeom prst="rect">
            <a:avLst/>
          </a:prstGeom>
          <a:noFill/>
        </p:spPr>
        <p:txBody>
          <a:bodyPr wrap="square" lIns="0" tIns="0" rIns="0" bIns="0">
            <a:spAutoFit/>
          </a:bodyPr>
          <a:lstStyle/>
          <a:p>
            <a:pPr fontAlgn="auto">
              <a:lnSpc>
                <a:spcPct val="150000"/>
              </a:lnSpc>
              <a:spcBef>
                <a:spcPct val="0"/>
              </a:spcBef>
              <a:spcAft>
                <a:spcPct val="0"/>
              </a:spcAft>
              <a:defRPr/>
            </a:pPr>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1" name="TextBox 10"/>
          <p:cNvSpPr txBox="1"/>
          <p:nvPr/>
        </p:nvSpPr>
        <p:spPr>
          <a:xfrm>
            <a:off x="6600805" y="4658325"/>
            <a:ext cx="2594780" cy="1107996"/>
          </a:xfrm>
          <a:prstGeom prst="rect">
            <a:avLst/>
          </a:prstGeom>
          <a:noFill/>
        </p:spPr>
        <p:txBody>
          <a:bodyPr wrap="square" lIns="0" tIns="0" rIns="0" bIns="0">
            <a:spAutoFit/>
          </a:bodyPr>
          <a:lstStyle/>
          <a:p>
            <a:pPr fontAlgn="auto">
              <a:lnSpc>
                <a:spcPct val="150000"/>
              </a:lnSpc>
              <a:spcBef>
                <a:spcPct val="0"/>
              </a:spcBef>
              <a:spcAft>
                <a:spcPct val="0"/>
              </a:spcAft>
              <a:defRPr/>
            </a:pPr>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2" name="TextBox 11"/>
          <p:cNvSpPr txBox="1"/>
          <p:nvPr/>
        </p:nvSpPr>
        <p:spPr>
          <a:xfrm>
            <a:off x="9504072" y="4656652"/>
            <a:ext cx="2594780" cy="1107996"/>
          </a:xfrm>
          <a:prstGeom prst="rect">
            <a:avLst/>
          </a:prstGeom>
          <a:noFill/>
        </p:spPr>
        <p:txBody>
          <a:bodyPr wrap="square" lIns="0" tIns="0" rIns="0" bIns="0">
            <a:spAutoFit/>
          </a:bodyPr>
          <a:lstStyle/>
          <a:p>
            <a:pPr fontAlgn="auto">
              <a:lnSpc>
                <a:spcPct val="150000"/>
              </a:lnSpc>
              <a:spcBef>
                <a:spcPct val="0"/>
              </a:spcBef>
              <a:spcAft>
                <a:spcPct val="0"/>
              </a:spcAft>
              <a:defRPr/>
            </a:pPr>
            <a:r>
              <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请替换文字内容，修改文字内容，也可以直接复制你的内容到此。请替换文字内容，修改文字内容，也可以直接复制你的内容到此。</a:t>
            </a:r>
            <a:endParaRPr 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13" name="矩形 12"/>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矩形 14"/>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690000" y="1506761"/>
            <a:ext cx="6315379" cy="5016271"/>
          </a:xfrm>
          <a:prstGeom prst="rect">
            <a:avLst/>
          </a:prstGeom>
          <a:blipFill dpi="0" rotWithShape="1">
            <a:blip r:embed="rId3">
              <a:extLst>
                <a:ext uri="{28A0092B-C50C-407E-A947-70E740481C1C}">
                  <a14:useLocalDpi xmlns:a14="http://schemas.microsoft.com/office/drawing/2010/main" val="0"/>
                </a:ext>
              </a:extLst>
            </a:blip>
            <a:stretch>
              <a:fillRect l="-17440" r="-17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矩形 2"/>
          <p:cNvSpPr/>
          <p:nvPr/>
        </p:nvSpPr>
        <p:spPr>
          <a:xfrm>
            <a:off x="7200869" y="1506761"/>
            <a:ext cx="4845081" cy="50342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4" rIns="96406" bIns="48204" rtlCol="0" anchor="ctr"/>
          <a:lstStyle/>
          <a:p>
            <a:pPr algn="ctr"/>
            <a:endParaRPr lang="zh-CN" altLang="en-US" sz="267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7591847" y="3381378"/>
            <a:ext cx="4063124" cy="2161088"/>
          </a:xfrm>
          <a:prstGeom prst="rect">
            <a:avLst/>
          </a:prstGeom>
          <a:noFill/>
        </p:spPr>
        <p:txBody>
          <a:bodyPr wrap="square" lIns="128510" tIns="64254" rIns="128510" bIns="64254" rtlCol="0">
            <a:spAutoFit/>
          </a:bodyPr>
          <a:lstStyle/>
          <a:p>
            <a:pPr algn="just">
              <a:lnSpc>
                <a:spcPct val="150000"/>
              </a:lnSpc>
            </a:pPr>
            <a:r>
              <a:rPr lang="zh-CN" altLang="en-US" sz="11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标题 1"/>
          <p:cNvSpPr txBox="1"/>
          <p:nvPr/>
        </p:nvSpPr>
        <p:spPr>
          <a:xfrm>
            <a:off x="8611482" y="2409142"/>
            <a:ext cx="2023854" cy="665627"/>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375" b="1"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endParaRPr lang="zh-CN" altLang="en-US" sz="3375"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矩形 8"/>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3000" p14:dur="125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p:bldP spid="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9"/>
          <p:cNvSpPr/>
          <p:nvPr/>
        </p:nvSpPr>
        <p:spPr bwMode="auto">
          <a:xfrm>
            <a:off x="5398242" y="3959276"/>
            <a:ext cx="2062269" cy="2070284"/>
          </a:xfrm>
          <a:custGeom>
            <a:gdLst>
              <a:gd name="T0" fmla="*/ 362 w 725"/>
              <a:gd name="T1" fmla="*/ 0 h 726"/>
              <a:gd name="T2" fmla="*/ 0 w 725"/>
              <a:gd name="T3" fmla="*/ 363 h 726"/>
              <a:gd name="T4" fmla="*/ 362 w 725"/>
              <a:gd name="T5" fmla="*/ 726 h 726"/>
              <a:gd name="T6" fmla="*/ 725 w 725"/>
              <a:gd name="T7" fmla="*/ 363 h 726"/>
              <a:gd name="T8" fmla="*/ 362 w 725"/>
              <a:gd name="T9" fmla="*/ 0 h 726"/>
            </a:gd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chemeClr val="bg1">
                <a:lumMod val="95000"/>
              </a:schemeClr>
            </a:solidFill>
            <a:prstDash val="solid"/>
            <a:miter lim="800000"/>
          </a:ln>
        </p:spPr>
        <p:txBody>
          <a:bodyPr vert="horz" wrap="square" lIns="128579" tIns="64290" rIns="128579" bIns="64290" numCol="1" anchor="t" anchorCtr="0" compatLnSpc="1"/>
          <a:lstStyle/>
          <a:p>
            <a:endParaRPr lang="zh-CN" alt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7"/>
          <p:cNvSpPr/>
          <p:nvPr/>
        </p:nvSpPr>
        <p:spPr bwMode="auto">
          <a:xfrm>
            <a:off x="6427246" y="2926975"/>
            <a:ext cx="2065108" cy="2067444"/>
          </a:xfrm>
          <a:custGeom>
            <a:gdLst>
              <a:gd name="T0" fmla="*/ 363 w 726"/>
              <a:gd name="T1" fmla="*/ 0 h 725"/>
              <a:gd name="T2" fmla="*/ 0 w 726"/>
              <a:gd name="T3" fmla="*/ 362 h 725"/>
              <a:gd name="T4" fmla="*/ 363 w 726"/>
              <a:gd name="T5" fmla="*/ 725 h 725"/>
              <a:gd name="T6" fmla="*/ 726 w 726"/>
              <a:gd name="T7" fmla="*/ 362 h 725"/>
              <a:gd name="T8" fmla="*/ 363 w 726"/>
              <a:gd name="T9" fmla="*/ 0 h 725"/>
            </a:gd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chemeClr val="bg1">
                <a:lumMod val="95000"/>
              </a:schemeClr>
            </a:solidFill>
            <a:prstDash val="solid"/>
            <a:miter lim="800000"/>
          </a:ln>
        </p:spPr>
        <p:txBody>
          <a:bodyPr vert="horz" wrap="square" lIns="128579" tIns="64290" rIns="128579" bIns="64290" numCol="1" anchor="t" anchorCtr="0" compatLnSpc="1"/>
          <a:lstStyle/>
          <a:p>
            <a:endParaRPr lang="zh-CN" alt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Freeform 6"/>
          <p:cNvSpPr/>
          <p:nvPr/>
        </p:nvSpPr>
        <p:spPr bwMode="auto">
          <a:xfrm>
            <a:off x="5398242" y="1891833"/>
            <a:ext cx="2062269" cy="2067444"/>
          </a:xfrm>
          <a:custGeom>
            <a:gdLst>
              <a:gd name="T0" fmla="*/ 362 w 725"/>
              <a:gd name="T1" fmla="*/ 0 h 725"/>
              <a:gd name="T2" fmla="*/ 0 w 725"/>
              <a:gd name="T3" fmla="*/ 363 h 725"/>
              <a:gd name="T4" fmla="*/ 362 w 725"/>
              <a:gd name="T5" fmla="*/ 725 h 725"/>
              <a:gd name="T6" fmla="*/ 725 w 725"/>
              <a:gd name="T7" fmla="*/ 363 h 725"/>
              <a:gd name="T8" fmla="*/ 362 w 725"/>
              <a:gd name="T9" fmla="*/ 0 h 725"/>
            </a:gd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chemeClr val="bg1">
                <a:lumMod val="95000"/>
              </a:schemeClr>
            </a:solidFill>
            <a:prstDash val="solid"/>
            <a:miter lim="800000"/>
          </a:ln>
        </p:spPr>
        <p:txBody>
          <a:bodyPr vert="horz" wrap="square" lIns="128579" tIns="64290" rIns="128579" bIns="64290" numCol="1" anchor="t" anchorCtr="0" compatLnSpc="1"/>
          <a:lstStyle/>
          <a:p>
            <a:endParaRPr lang="zh-CN" alt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Freeform 8"/>
          <p:cNvSpPr/>
          <p:nvPr/>
        </p:nvSpPr>
        <p:spPr bwMode="auto">
          <a:xfrm>
            <a:off x="4364976" y="2926975"/>
            <a:ext cx="2062269" cy="2067444"/>
          </a:xfrm>
          <a:custGeom>
            <a:gdLst>
              <a:gd name="T0" fmla="*/ 363 w 725"/>
              <a:gd name="T1" fmla="*/ 0 h 725"/>
              <a:gd name="T2" fmla="*/ 0 w 725"/>
              <a:gd name="T3" fmla="*/ 362 h 725"/>
              <a:gd name="T4" fmla="*/ 363 w 725"/>
              <a:gd name="T5" fmla="*/ 725 h 725"/>
              <a:gd name="T6" fmla="*/ 725 w 725"/>
              <a:gd name="T7" fmla="*/ 362 h 725"/>
              <a:gd name="T8" fmla="*/ 363 w 725"/>
              <a:gd name="T9" fmla="*/ 0 h 725"/>
            </a:gd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chemeClr val="bg1">
                <a:lumMod val="95000"/>
              </a:schemeClr>
            </a:solidFill>
            <a:prstDash val="solid"/>
            <a:miter lim="800000"/>
          </a:ln>
        </p:spPr>
        <p:txBody>
          <a:bodyPr vert="horz" wrap="square" lIns="128579" tIns="64290" rIns="128579" bIns="64290" numCol="1" anchor="t" anchorCtr="0" compatLnSpc="1"/>
          <a:lstStyle/>
          <a:p>
            <a:endParaRPr lang="zh-CN" alt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10"/>
          <p:cNvSpPr>
            <a:spLocks noEditPoints="1"/>
          </p:cNvSpPr>
          <p:nvPr/>
        </p:nvSpPr>
        <p:spPr bwMode="auto">
          <a:xfrm>
            <a:off x="2450562" y="1765461"/>
            <a:ext cx="344218" cy="462711"/>
          </a:xfrm>
          <a:custGeom>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128579" tIns="64290" rIns="128579" bIns="64290"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Freeform 11"/>
          <p:cNvSpPr>
            <a:spLocks noEditPoints="1"/>
          </p:cNvSpPr>
          <p:nvPr/>
        </p:nvSpPr>
        <p:spPr bwMode="auto">
          <a:xfrm>
            <a:off x="9962985" y="1767589"/>
            <a:ext cx="384438" cy="455611"/>
          </a:xfrm>
          <a:custGeom>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128579" tIns="64290" rIns="128579" bIns="64290"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12"/>
          <p:cNvSpPr>
            <a:spLocks noEditPoints="1"/>
          </p:cNvSpPr>
          <p:nvPr/>
        </p:nvSpPr>
        <p:spPr bwMode="auto">
          <a:xfrm>
            <a:off x="9958252" y="4359690"/>
            <a:ext cx="393904" cy="519516"/>
          </a:xfrm>
          <a:custGeom>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128579" tIns="64290" rIns="128579" bIns="64290"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Freeform 13"/>
          <p:cNvSpPr>
            <a:spLocks noEditPoints="1"/>
          </p:cNvSpPr>
          <p:nvPr/>
        </p:nvSpPr>
        <p:spPr bwMode="auto">
          <a:xfrm>
            <a:off x="2394965" y="4412706"/>
            <a:ext cx="455412" cy="424843"/>
          </a:xfrm>
          <a:custGeom>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128579" tIns="64290" rIns="128579" bIns="64290"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p:cNvSpPr/>
          <p:nvPr/>
        </p:nvSpPr>
        <p:spPr>
          <a:xfrm>
            <a:off x="5413263" y="3309895"/>
            <a:ext cx="666832" cy="648889"/>
          </a:xfrm>
          <a:prstGeom prst="rect">
            <a:avLst/>
          </a:prstGeom>
        </p:spPr>
        <p:txBody>
          <a:bodyPr wrap="none" lIns="128579" tIns="64290" rIns="128579" bIns="64290">
            <a:spAutoFit/>
          </a:bodyPr>
          <a:lstStyle/>
          <a:p>
            <a:pPr lvl="0" algn="ctr"/>
            <a:r>
              <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01</a:t>
            </a:r>
            <a:endPar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18"/>
          <p:cNvSpPr/>
          <p:nvPr/>
        </p:nvSpPr>
        <p:spPr>
          <a:xfrm>
            <a:off x="4549491" y="3960697"/>
            <a:ext cx="977815" cy="346177"/>
          </a:xfrm>
          <a:prstGeom prst="rect">
            <a:avLst/>
          </a:prstGeom>
        </p:spPr>
        <p:txBody>
          <a:bodyPr wrap="none" lIns="128579" tIns="64290" rIns="128579" bIns="64290">
            <a:spAutoFit/>
          </a:bodyPr>
          <a:lstStyle/>
          <a:p>
            <a:pPr lvl="0" algn="ctr"/>
            <a:r>
              <a:rPr lang="zh-CN" altLang="en-US" sz="1405" smtClea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endParaRPr lang="zh-CN" altLang="en-US" sz="1405">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p:cNvSpPr/>
          <p:nvPr/>
        </p:nvSpPr>
        <p:spPr>
          <a:xfrm>
            <a:off x="6403108" y="3050230"/>
            <a:ext cx="740571" cy="648889"/>
          </a:xfrm>
          <a:prstGeom prst="rect">
            <a:avLst/>
          </a:prstGeom>
        </p:spPr>
        <p:txBody>
          <a:bodyPr wrap="none" lIns="128579" tIns="64290" rIns="128579" bIns="64290">
            <a:spAutoFit/>
          </a:bodyPr>
          <a:lstStyle/>
          <a:p>
            <a:pPr lvl="0" algn="ctr"/>
            <a:r>
              <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02</a:t>
            </a:r>
            <a:endPar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矩形 20"/>
          <p:cNvSpPr/>
          <p:nvPr/>
        </p:nvSpPr>
        <p:spPr>
          <a:xfrm>
            <a:off x="5936050" y="2425689"/>
            <a:ext cx="977815" cy="346177"/>
          </a:xfrm>
          <a:prstGeom prst="rect">
            <a:avLst/>
          </a:prstGeom>
        </p:spPr>
        <p:txBody>
          <a:bodyPr wrap="none" lIns="128579" tIns="64290" rIns="128579" bIns="64290">
            <a:spAutoFit/>
          </a:bodyPr>
          <a:lstStyle/>
          <a:p>
            <a:pPr lvl="0" algn="ctr"/>
            <a:r>
              <a:rPr lang="zh-CN" altLang="en-US" sz="1405" smtClea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endParaRPr lang="zh-CN" altLang="en-US" sz="1405">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矩形 21"/>
          <p:cNvSpPr/>
          <p:nvPr/>
        </p:nvSpPr>
        <p:spPr>
          <a:xfrm>
            <a:off x="6741076" y="3960697"/>
            <a:ext cx="740571" cy="648889"/>
          </a:xfrm>
          <a:prstGeom prst="rect">
            <a:avLst/>
          </a:prstGeom>
        </p:spPr>
        <p:txBody>
          <a:bodyPr wrap="none" lIns="128579" tIns="64290" rIns="128579" bIns="64290">
            <a:spAutoFit/>
          </a:bodyPr>
          <a:lstStyle/>
          <a:p>
            <a:pPr lvl="0" algn="ctr"/>
            <a:r>
              <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03</a:t>
            </a:r>
            <a:endPar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p:cNvSpPr/>
          <p:nvPr/>
        </p:nvSpPr>
        <p:spPr>
          <a:xfrm>
            <a:off x="7321969" y="3601777"/>
            <a:ext cx="977815" cy="346177"/>
          </a:xfrm>
          <a:prstGeom prst="rect">
            <a:avLst/>
          </a:prstGeom>
        </p:spPr>
        <p:txBody>
          <a:bodyPr wrap="none" lIns="128579" tIns="64290" rIns="128579" bIns="64290">
            <a:spAutoFit/>
          </a:bodyPr>
          <a:lstStyle/>
          <a:p>
            <a:pPr lvl="0" algn="ctr"/>
            <a:r>
              <a:rPr lang="zh-CN" altLang="en-US" sz="1405" smtClea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endParaRPr lang="zh-CN" altLang="en-US" sz="1405">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 name="矩形 23"/>
          <p:cNvSpPr/>
          <p:nvPr/>
        </p:nvSpPr>
        <p:spPr>
          <a:xfrm>
            <a:off x="5726715" y="4285386"/>
            <a:ext cx="748586" cy="648889"/>
          </a:xfrm>
          <a:prstGeom prst="rect">
            <a:avLst/>
          </a:prstGeom>
        </p:spPr>
        <p:txBody>
          <a:bodyPr wrap="none" lIns="128579" tIns="64290" rIns="128579" bIns="64290">
            <a:spAutoFit/>
          </a:bodyPr>
          <a:lstStyle/>
          <a:p>
            <a:pPr lvl="0" algn="ctr"/>
            <a:r>
              <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04</a:t>
            </a:r>
            <a:endParaRPr lang="en-US" altLang="zh-CN" sz="3375"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5" name="矩形 24"/>
          <p:cNvSpPr/>
          <p:nvPr/>
        </p:nvSpPr>
        <p:spPr>
          <a:xfrm>
            <a:off x="5936050" y="5177256"/>
            <a:ext cx="977815" cy="346177"/>
          </a:xfrm>
          <a:prstGeom prst="rect">
            <a:avLst/>
          </a:prstGeom>
        </p:spPr>
        <p:txBody>
          <a:bodyPr wrap="none" lIns="128579" tIns="64290" rIns="128579" bIns="64290">
            <a:spAutoFit/>
          </a:bodyPr>
          <a:lstStyle/>
          <a:p>
            <a:pPr lvl="0" algn="ctr"/>
            <a:r>
              <a:rPr lang="zh-CN" altLang="en-US" sz="1405" smtClean="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文字内容</a:t>
            </a:r>
            <a:endParaRPr lang="zh-CN" altLang="en-US" sz="1405">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Rectangle 24"/>
          <p:cNvSpPr>
            <a:spLocks noChangeArrowheads="1"/>
          </p:cNvSpPr>
          <p:nvPr/>
        </p:nvSpPr>
        <p:spPr bwMode="auto">
          <a:xfrm>
            <a:off x="1326652" y="2487842"/>
            <a:ext cx="2592039" cy="86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单击填加标题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Rectangle 24"/>
          <p:cNvSpPr>
            <a:spLocks noChangeArrowheads="1"/>
          </p:cNvSpPr>
          <p:nvPr/>
        </p:nvSpPr>
        <p:spPr bwMode="auto">
          <a:xfrm>
            <a:off x="1326652" y="5075969"/>
            <a:ext cx="2592039" cy="86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单击填加标题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Rectangle 24"/>
          <p:cNvSpPr>
            <a:spLocks noChangeArrowheads="1"/>
          </p:cNvSpPr>
          <p:nvPr/>
        </p:nvSpPr>
        <p:spPr bwMode="auto">
          <a:xfrm>
            <a:off x="8859185" y="2487842"/>
            <a:ext cx="2592039" cy="86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单击填加标题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Rectangle 24"/>
          <p:cNvSpPr>
            <a:spLocks noChangeArrowheads="1"/>
          </p:cNvSpPr>
          <p:nvPr/>
        </p:nvSpPr>
        <p:spPr bwMode="auto">
          <a:xfrm>
            <a:off x="8859185" y="5075969"/>
            <a:ext cx="2592039" cy="86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单击填加标题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矩形 29"/>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矩形 31"/>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矩形 32"/>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6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47" presetClass="entr" presetSubtype="0" fill="hold" grpId="0" nodeType="withEffect">
                                  <p:stCondLst>
                                    <p:cond delay="11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6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6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16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47" presetClass="entr" presetSubtype="0" fill="hold" grpId="0" nodeType="withEffect">
                                  <p:stCondLst>
                                    <p:cond delay="21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1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1"/>
                                          </p:val>
                                        </p:tav>
                                        <p:tav tm="100000">
                                          <p:val>
                                            <p:strVal val="#ppt_y"/>
                                          </p:val>
                                        </p:tav>
                                      </p:tavLst>
                                    </p:anim>
                                  </p:childTnLst>
                                </p:cTn>
                              </p:par>
                              <p:par>
                                <p:cTn id="59" presetID="53" presetClass="entr" presetSubtype="528" fill="hold" grpId="0" nodeType="withEffect">
                                  <p:stCondLst>
                                    <p:cond delay="2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anim calcmode="lin" valueType="num">
                                      <p:cBhvr>
                                        <p:cTn id="64" dur="500" fill="hold"/>
                                        <p:tgtEl>
                                          <p:spTgt spid="7"/>
                                        </p:tgtEl>
                                        <p:attrNameLst>
                                          <p:attrName>ppt_x</p:attrName>
                                        </p:attrNameLst>
                                      </p:cBhvr>
                                      <p:tavLst>
                                        <p:tav tm="0">
                                          <p:val>
                                            <p:fltVal val="0.5"/>
                                          </p:val>
                                        </p:tav>
                                        <p:tav tm="100000">
                                          <p:val>
                                            <p:strVal val="#ppt_x"/>
                                          </p:val>
                                        </p:tav>
                                      </p:tavLst>
                                    </p:anim>
                                    <p:anim calcmode="lin" valueType="num">
                                      <p:cBhvr>
                                        <p:cTn id="65" dur="500" fill="hold"/>
                                        <p:tgtEl>
                                          <p:spTgt spid="7"/>
                                        </p:tgtEl>
                                        <p:attrNameLst>
                                          <p:attrName>ppt_y</p:attrName>
                                        </p:attrNameLst>
                                      </p:cBhvr>
                                      <p:tavLst>
                                        <p:tav tm="0">
                                          <p:val>
                                            <p:fltVal val="0.5"/>
                                          </p:val>
                                        </p:tav>
                                        <p:tav tm="100000">
                                          <p:val>
                                            <p:strVal val="#ppt_y"/>
                                          </p:val>
                                        </p:tav>
                                      </p:tavLst>
                                    </p:anim>
                                  </p:childTnLst>
                                </p:cTn>
                              </p:par>
                              <p:par>
                                <p:cTn id="66" presetID="53" presetClass="entr" presetSubtype="16" fill="hold" grpId="0" nodeType="withEffect">
                                  <p:stCondLst>
                                    <p:cond delay="26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grpId="0" nodeType="withEffect">
                                  <p:stCondLst>
                                    <p:cond delay="26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47" presetClass="entr" presetSubtype="0" fill="hold" grpId="0" nodeType="withEffect">
                                  <p:stCondLst>
                                    <p:cond delay="31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strVal val="#ppt_x"/>
                                          </p:val>
                                        </p:tav>
                                        <p:tav tm="100000">
                                          <p:val>
                                            <p:strVal val="#ppt_x"/>
                                          </p:val>
                                        </p:tav>
                                      </p:tavLst>
                                    </p:anim>
                                    <p:anim calcmode="lin" valueType="num">
                                      <p:cBhvr>
                                        <p:cTn id="80" dur="5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60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anim calcmode="lin" valueType="num">
                                      <p:cBhvr>
                                        <p:cTn id="84" dur="500" fill="hold"/>
                                        <p:tgtEl>
                                          <p:spTgt spid="29"/>
                                        </p:tgtEl>
                                        <p:attrNameLst>
                                          <p:attrName>ppt_x</p:attrName>
                                        </p:attrNameLst>
                                      </p:cBhvr>
                                      <p:tavLst>
                                        <p:tav tm="0">
                                          <p:val>
                                            <p:strVal val="#ppt_x"/>
                                          </p:val>
                                        </p:tav>
                                        <p:tav tm="100000">
                                          <p:val>
                                            <p:strVal val="#ppt_x"/>
                                          </p:val>
                                        </p:tav>
                                      </p:tavLst>
                                    </p:anim>
                                    <p:anim calcmode="lin" valueType="num">
                                      <p:cBhvr>
                                        <p:cTn id="85" dur="500" fill="hold"/>
                                        <p:tgtEl>
                                          <p:spTgt spid="29"/>
                                        </p:tgtEl>
                                        <p:attrNameLst>
                                          <p:attrName>ppt_y</p:attrName>
                                        </p:attrNameLst>
                                      </p:cBhvr>
                                      <p:tavLst>
                                        <p:tav tm="0">
                                          <p:val>
                                            <p:strVal val="#ppt_y+.1"/>
                                          </p:val>
                                        </p:tav>
                                        <p:tav tm="100000">
                                          <p:val>
                                            <p:strVal val="#ppt_y"/>
                                          </p:val>
                                        </p:tav>
                                      </p:tavLst>
                                    </p:anim>
                                  </p:childTnLst>
                                </p:cTn>
                              </p:par>
                              <p:par>
                                <p:cTn id="86" presetID="53" presetClass="entr" presetSubtype="528" fill="hold" grpId="0" nodeType="withEffect">
                                  <p:stCondLst>
                                    <p:cond delay="360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anim calcmode="lin" valueType="num">
                                      <p:cBhvr>
                                        <p:cTn id="91" dur="500" fill="hold"/>
                                        <p:tgtEl>
                                          <p:spTgt spid="6"/>
                                        </p:tgtEl>
                                        <p:attrNameLst>
                                          <p:attrName>ppt_x</p:attrName>
                                        </p:attrNameLst>
                                      </p:cBhvr>
                                      <p:tavLst>
                                        <p:tav tm="0">
                                          <p:val>
                                            <p:fltVal val="0.5"/>
                                          </p:val>
                                        </p:tav>
                                        <p:tav tm="100000">
                                          <p:val>
                                            <p:strVal val="#ppt_x"/>
                                          </p:val>
                                        </p:tav>
                                      </p:tavLst>
                                    </p:anim>
                                    <p:anim calcmode="lin" valueType="num">
                                      <p:cBhvr>
                                        <p:cTn id="92" dur="500" fill="hold"/>
                                        <p:tgtEl>
                                          <p:spTgt spid="6"/>
                                        </p:tgtEl>
                                        <p:attrNameLst>
                                          <p:attrName>ppt_y</p:attrName>
                                        </p:attrNameLst>
                                      </p:cBhvr>
                                      <p:tavLst>
                                        <p:tav tm="0">
                                          <p:val>
                                            <p:fltVal val="0.5"/>
                                          </p:val>
                                        </p:tav>
                                        <p:tav tm="100000">
                                          <p:val>
                                            <p:strVal val="#ppt_y"/>
                                          </p:val>
                                        </p:tav>
                                      </p:tavLst>
                                    </p:anim>
                                  </p:childTnLst>
                                </p:cTn>
                              </p:par>
                              <p:par>
                                <p:cTn id="93" presetID="53" presetClass="entr" presetSubtype="16" fill="hold" grpId="0" nodeType="withEffect">
                                  <p:stCondLst>
                                    <p:cond delay="36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grpId="0" nodeType="withEffect">
                                  <p:stCondLst>
                                    <p:cond delay="360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47" presetClass="entr" presetSubtype="0" fill="hold" grpId="0" nodeType="withEffect">
                                  <p:stCondLst>
                                    <p:cond delay="41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anim calcmode="lin" valueType="num">
                                      <p:cBhvr>
                                        <p:cTn id="106" dur="500" fill="hold"/>
                                        <p:tgtEl>
                                          <p:spTgt spid="17"/>
                                        </p:tgtEl>
                                        <p:attrNameLst>
                                          <p:attrName>ppt_x</p:attrName>
                                        </p:attrNameLst>
                                      </p:cBhvr>
                                      <p:tavLst>
                                        <p:tav tm="0">
                                          <p:val>
                                            <p:strVal val="#ppt_x"/>
                                          </p:val>
                                        </p:tav>
                                        <p:tav tm="100000">
                                          <p:val>
                                            <p:strVal val="#ppt_x"/>
                                          </p:val>
                                        </p:tav>
                                      </p:tavLst>
                                    </p:anim>
                                    <p:anim calcmode="lin" valueType="num">
                                      <p:cBhvr>
                                        <p:cTn id="107" dur="5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10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anim calcmode="lin" valueType="num">
                                      <p:cBhvr>
                                        <p:cTn id="111" dur="500" fill="hold"/>
                                        <p:tgtEl>
                                          <p:spTgt spid="27"/>
                                        </p:tgtEl>
                                        <p:attrNameLst>
                                          <p:attrName>ppt_x</p:attrName>
                                        </p:attrNameLst>
                                      </p:cBhvr>
                                      <p:tavLst>
                                        <p:tav tm="0">
                                          <p:val>
                                            <p:strVal val="#ppt_x"/>
                                          </p:val>
                                        </p:tav>
                                        <p:tav tm="100000">
                                          <p:val>
                                            <p:strVal val="#ppt_x"/>
                                          </p:val>
                                        </p:tav>
                                      </p:tavLst>
                                    </p:anim>
                                    <p:anim calcmode="lin" valueType="num">
                                      <p:cBhvr>
                                        <p:cTn id="11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0" name="组合 59"/>
          <p:cNvGrpSpPr/>
          <p:nvPr/>
        </p:nvGrpSpPr>
        <p:grpSpPr>
          <a:xfrm>
            <a:off x="3048609" y="1697408"/>
            <a:ext cx="6761533" cy="3992091"/>
            <a:chOff x="2167767" y="1207112"/>
            <a:chExt cx="4808465" cy="2838976"/>
          </a:xfrm>
        </p:grpSpPr>
        <p:sp>
          <p:nvSpPr>
            <p:cNvPr id="4" name="Rectangle 67"/>
            <p:cNvSpPr/>
            <p:nvPr/>
          </p:nvSpPr>
          <p:spPr bwMode="auto">
            <a:xfrm>
              <a:off x="2762030" y="2575158"/>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Rectangle 68"/>
            <p:cNvSpPr/>
            <p:nvPr/>
          </p:nvSpPr>
          <p:spPr bwMode="auto">
            <a:xfrm rot="19174364">
              <a:off x="3025242" y="3206092"/>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Rectangle 69"/>
            <p:cNvSpPr/>
            <p:nvPr/>
          </p:nvSpPr>
          <p:spPr bwMode="auto">
            <a:xfrm rot="2425637" flipH="1">
              <a:off x="3025242" y="2027350"/>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Oval 71"/>
            <p:cNvSpPr/>
            <p:nvPr/>
          </p:nvSpPr>
          <p:spPr bwMode="auto">
            <a:xfrm flipH="1">
              <a:off x="2167767" y="2297102"/>
              <a:ext cx="595442" cy="595443"/>
            </a:xfrm>
            <a:prstGeom prst="ellipse">
              <a:avLst/>
            </a:prstGeom>
            <a:solidFill>
              <a:schemeClr val="accent3"/>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Oval 72"/>
            <p:cNvSpPr/>
            <p:nvPr/>
          </p:nvSpPr>
          <p:spPr bwMode="auto">
            <a:xfrm flipH="1">
              <a:off x="2628647" y="3450645"/>
              <a:ext cx="595442" cy="595443"/>
            </a:xfrm>
            <a:prstGeom prst="ellipse">
              <a:avLst/>
            </a:prstGeom>
            <a:solidFill>
              <a:schemeClr val="accent5"/>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Rectangle 73"/>
            <p:cNvSpPr/>
            <p:nvPr/>
          </p:nvSpPr>
          <p:spPr bwMode="auto">
            <a:xfrm flipH="1">
              <a:off x="5306598" y="2575158"/>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Rectangle 74"/>
            <p:cNvSpPr/>
            <p:nvPr/>
          </p:nvSpPr>
          <p:spPr bwMode="auto">
            <a:xfrm rot="2425637" flipH="1">
              <a:off x="5043386" y="3206092"/>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Rectangle 75"/>
            <p:cNvSpPr/>
            <p:nvPr/>
          </p:nvSpPr>
          <p:spPr bwMode="auto">
            <a:xfrm rot="19174364">
              <a:off x="5043386" y="2027350"/>
              <a:ext cx="1075373" cy="44807"/>
            </a:xfrm>
            <a:prstGeom prst="rect">
              <a:avLst/>
            </a:prstGeom>
            <a:solidFill>
              <a:schemeClr val="bg2">
                <a:lumMod val="75000"/>
              </a:schemeClr>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Oval 77"/>
            <p:cNvSpPr/>
            <p:nvPr/>
          </p:nvSpPr>
          <p:spPr bwMode="auto">
            <a:xfrm>
              <a:off x="6380790" y="2297102"/>
              <a:ext cx="595442" cy="595443"/>
            </a:xfrm>
            <a:prstGeom prst="ellipse">
              <a:avLst/>
            </a:prstGeom>
            <a:solidFill>
              <a:schemeClr val="accent4"/>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Oval 78"/>
            <p:cNvSpPr/>
            <p:nvPr/>
          </p:nvSpPr>
          <p:spPr bwMode="auto">
            <a:xfrm>
              <a:off x="5919912" y="3450645"/>
              <a:ext cx="595442" cy="595443"/>
            </a:xfrm>
            <a:prstGeom prst="ellipse">
              <a:avLst/>
            </a:prstGeom>
            <a:solidFill>
              <a:schemeClr val="accent6"/>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4" name="Group 79"/>
            <p:cNvGrpSpPr/>
            <p:nvPr/>
          </p:nvGrpSpPr>
          <p:grpSpPr>
            <a:xfrm>
              <a:off x="3487604" y="1596394"/>
              <a:ext cx="2168793" cy="1817181"/>
              <a:chOff x="3468687" y="1352550"/>
              <a:chExt cx="2212976" cy="1854200"/>
            </a:xfrm>
            <a:solidFill>
              <a:schemeClr val="tx2">
                <a:lumMod val="75000"/>
              </a:schemeClr>
            </a:solidFill>
          </p:grpSpPr>
          <p:sp>
            <p:nvSpPr>
              <p:cNvPr id="56" name="Freeform: Shape 80"/>
              <p:cNvSpPr/>
              <p:nvPr/>
            </p:nvSpPr>
            <p:spPr bwMode="auto">
              <a:xfrm>
                <a:off x="4641850" y="1352550"/>
                <a:ext cx="808038" cy="952500"/>
              </a:xfrm>
              <a:custGeom>
                <a:cxnLst>
                  <a:cxn ang="0">
                    <a:pos x="0" y="130"/>
                  </a:cxn>
                  <a:cxn ang="0">
                    <a:pos x="187" y="82"/>
                  </a:cxn>
                  <a:cxn ang="0">
                    <a:pos x="187" y="249"/>
                  </a:cxn>
                  <a:cxn ang="0">
                    <a:pos x="111" y="279"/>
                  </a:cxn>
                  <a:cxn ang="0">
                    <a:pos x="87" y="240"/>
                  </a:cxn>
                  <a:cxn ang="0">
                    <a:pos x="84" y="257"/>
                  </a:cxn>
                  <a:cxn ang="0">
                    <a:pos x="80" y="329"/>
                  </a:cxn>
                  <a:cxn ang="0">
                    <a:pos x="97" y="342"/>
                  </a:cxn>
                  <a:cxn ang="0">
                    <a:pos x="111" y="311"/>
                  </a:cxn>
                  <a:cxn ang="0">
                    <a:pos x="209" y="271"/>
                  </a:cxn>
                  <a:cxn ang="0">
                    <a:pos x="254" y="145"/>
                  </a:cxn>
                  <a:cxn ang="0">
                    <a:pos x="407" y="242"/>
                  </a:cxn>
                  <a:cxn ang="0">
                    <a:pos x="517" y="392"/>
                  </a:cxn>
                  <a:cxn ang="0">
                    <a:pos x="387" y="563"/>
                  </a:cxn>
                  <a:cxn ang="0">
                    <a:pos x="312" y="563"/>
                  </a:cxn>
                  <a:cxn ang="0">
                    <a:pos x="322" y="481"/>
                  </a:cxn>
                  <a:cxn ang="0">
                    <a:pos x="352" y="447"/>
                  </a:cxn>
                  <a:cxn ang="0">
                    <a:pos x="329" y="441"/>
                  </a:cxn>
                  <a:cxn ang="0">
                    <a:pos x="258" y="454"/>
                  </a:cxn>
                  <a:cxn ang="0">
                    <a:pos x="258" y="474"/>
                  </a:cxn>
                  <a:cxn ang="0">
                    <a:pos x="285" y="480"/>
                  </a:cxn>
                  <a:cxn ang="0">
                    <a:pos x="186" y="613"/>
                  </a:cxn>
                  <a:cxn ang="0">
                    <a:pos x="0" y="375"/>
                  </a:cxn>
                  <a:cxn ang="0">
                    <a:pos x="0" y="130"/>
                  </a:cxn>
                </a:cxnLst>
                <a:rect l="0" t="0" r="r" b="b"/>
                <a:pathLst>
                  <a:path w="521" h="613">
                    <a:moveTo>
                      <a:pt x="0" y="130"/>
                    </a:moveTo>
                    <a:cubicBezTo>
                      <a:pt x="0" y="130"/>
                      <a:pt x="64" y="0"/>
                      <a:pt x="187" y="82"/>
                    </a:cubicBezTo>
                    <a:cubicBezTo>
                      <a:pt x="187" y="82"/>
                      <a:pt x="268" y="170"/>
                      <a:pt x="187" y="249"/>
                    </a:cubicBezTo>
                    <a:cubicBezTo>
                      <a:pt x="187" y="249"/>
                      <a:pt x="172" y="269"/>
                      <a:pt x="111" y="279"/>
                    </a:cubicBezTo>
                    <a:cubicBezTo>
                      <a:pt x="111" y="279"/>
                      <a:pt x="115" y="228"/>
                      <a:pt x="87" y="240"/>
                    </a:cubicBezTo>
                    <a:cubicBezTo>
                      <a:pt x="87" y="240"/>
                      <a:pt x="78" y="244"/>
                      <a:pt x="84" y="257"/>
                    </a:cubicBezTo>
                    <a:cubicBezTo>
                      <a:pt x="84" y="257"/>
                      <a:pt x="103" y="286"/>
                      <a:pt x="80" y="329"/>
                    </a:cubicBezTo>
                    <a:cubicBezTo>
                      <a:pt x="80" y="329"/>
                      <a:pt x="74" y="358"/>
                      <a:pt x="97" y="342"/>
                    </a:cubicBezTo>
                    <a:cubicBezTo>
                      <a:pt x="97" y="342"/>
                      <a:pt x="114" y="317"/>
                      <a:pt x="111" y="311"/>
                    </a:cubicBezTo>
                    <a:cubicBezTo>
                      <a:pt x="111" y="311"/>
                      <a:pt x="167" y="307"/>
                      <a:pt x="209" y="271"/>
                    </a:cubicBezTo>
                    <a:cubicBezTo>
                      <a:pt x="209" y="271"/>
                      <a:pt x="260" y="238"/>
                      <a:pt x="254" y="145"/>
                    </a:cubicBezTo>
                    <a:cubicBezTo>
                      <a:pt x="254" y="145"/>
                      <a:pt x="356" y="131"/>
                      <a:pt x="407" y="242"/>
                    </a:cubicBezTo>
                    <a:cubicBezTo>
                      <a:pt x="407" y="242"/>
                      <a:pt x="521" y="263"/>
                      <a:pt x="517" y="392"/>
                    </a:cubicBezTo>
                    <a:cubicBezTo>
                      <a:pt x="517" y="392"/>
                      <a:pt x="511" y="536"/>
                      <a:pt x="387" y="563"/>
                    </a:cubicBezTo>
                    <a:cubicBezTo>
                      <a:pt x="387" y="563"/>
                      <a:pt x="341" y="568"/>
                      <a:pt x="312" y="563"/>
                    </a:cubicBezTo>
                    <a:cubicBezTo>
                      <a:pt x="312" y="563"/>
                      <a:pt x="323" y="503"/>
                      <a:pt x="322" y="481"/>
                    </a:cubicBezTo>
                    <a:cubicBezTo>
                      <a:pt x="322" y="481"/>
                      <a:pt x="352" y="454"/>
                      <a:pt x="352" y="447"/>
                    </a:cubicBezTo>
                    <a:cubicBezTo>
                      <a:pt x="352" y="447"/>
                      <a:pt x="351" y="429"/>
                      <a:pt x="329" y="441"/>
                    </a:cubicBezTo>
                    <a:cubicBezTo>
                      <a:pt x="329" y="441"/>
                      <a:pt x="325" y="472"/>
                      <a:pt x="258" y="454"/>
                    </a:cubicBezTo>
                    <a:cubicBezTo>
                      <a:pt x="258" y="454"/>
                      <a:pt x="228" y="454"/>
                      <a:pt x="258" y="474"/>
                    </a:cubicBezTo>
                    <a:cubicBezTo>
                      <a:pt x="258" y="474"/>
                      <a:pt x="275" y="480"/>
                      <a:pt x="285" y="480"/>
                    </a:cubicBezTo>
                    <a:cubicBezTo>
                      <a:pt x="285" y="480"/>
                      <a:pt x="314" y="609"/>
                      <a:pt x="186" y="613"/>
                    </a:cubicBezTo>
                    <a:cubicBezTo>
                      <a:pt x="186" y="613"/>
                      <a:pt x="45" y="563"/>
                      <a:pt x="0" y="375"/>
                    </a:cubicBezTo>
                    <a:lnTo>
                      <a:pt x="0" y="130"/>
                    </a:lnTo>
                    <a:close/>
                  </a:path>
                </a:pathLst>
              </a:custGeom>
              <a:solidFill>
                <a:schemeClr val="accent4"/>
              </a:solidFill>
              <a:ln w="1270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7" name="Freeform: Shape 81"/>
              <p:cNvSpPr/>
              <p:nvPr/>
            </p:nvSpPr>
            <p:spPr bwMode="auto">
              <a:xfrm>
                <a:off x="4641850" y="2032000"/>
                <a:ext cx="1039813" cy="1174750"/>
              </a:xfrm>
              <a:custGeom>
                <a:cxnLst>
                  <a:cxn ang="0">
                    <a:pos x="369" y="344"/>
                  </a:cxn>
                  <a:cxn ang="0">
                    <a:pos x="542" y="352"/>
                  </a:cxn>
                  <a:cxn ang="0">
                    <a:pos x="571" y="151"/>
                  </a:cxn>
                  <a:cxn ang="0">
                    <a:pos x="548" y="0"/>
                  </a:cxn>
                  <a:cxn ang="0">
                    <a:pos x="294" y="159"/>
                  </a:cxn>
                  <a:cxn ang="0">
                    <a:pos x="242" y="199"/>
                  </a:cxn>
                  <a:cxn ang="0">
                    <a:pos x="304" y="205"/>
                  </a:cxn>
                  <a:cxn ang="0">
                    <a:pos x="294" y="244"/>
                  </a:cxn>
                  <a:cxn ang="0">
                    <a:pos x="0" y="52"/>
                  </a:cxn>
                  <a:cxn ang="0">
                    <a:pos x="0" y="612"/>
                  </a:cxn>
                  <a:cxn ang="0">
                    <a:pos x="167" y="754"/>
                  </a:cxn>
                  <a:cxn ang="0">
                    <a:pos x="354" y="612"/>
                  </a:cxn>
                  <a:cxn ang="0">
                    <a:pos x="300" y="449"/>
                  </a:cxn>
                  <a:cxn ang="0">
                    <a:pos x="333" y="427"/>
                  </a:cxn>
                  <a:cxn ang="0">
                    <a:pos x="374" y="661"/>
                  </a:cxn>
                  <a:cxn ang="0">
                    <a:pos x="517" y="514"/>
                  </a:cxn>
                  <a:cxn ang="0">
                    <a:pos x="583" y="369"/>
                  </a:cxn>
                  <a:cxn ang="0">
                    <a:pos x="438" y="403"/>
                  </a:cxn>
                  <a:cxn ang="0">
                    <a:pos x="362" y="369"/>
                  </a:cxn>
                  <a:cxn ang="0">
                    <a:pos x="169" y="391"/>
                  </a:cxn>
                  <a:cxn ang="0">
                    <a:pos x="126" y="403"/>
                  </a:cxn>
                  <a:cxn ang="0">
                    <a:pos x="167" y="367"/>
                  </a:cxn>
                  <a:cxn ang="0">
                    <a:pos x="165" y="321"/>
                  </a:cxn>
                  <a:cxn ang="0">
                    <a:pos x="186" y="330"/>
                  </a:cxn>
                  <a:cxn ang="0">
                    <a:pos x="188" y="366"/>
                  </a:cxn>
                  <a:cxn ang="0">
                    <a:pos x="352" y="330"/>
                  </a:cxn>
                </a:cxnLst>
                <a:rect l="0" t="0" r="r" b="b"/>
                <a:pathLst>
                  <a:path w="670" h="756">
                    <a:moveTo>
                      <a:pt x="369" y="344"/>
                    </a:moveTo>
                    <a:cubicBezTo>
                      <a:pt x="369" y="344"/>
                      <a:pt x="451" y="404"/>
                      <a:pt x="542" y="352"/>
                    </a:cubicBezTo>
                    <a:cubicBezTo>
                      <a:pt x="542" y="352"/>
                      <a:pt x="670" y="300"/>
                      <a:pt x="571" y="151"/>
                    </a:cubicBezTo>
                    <a:cubicBezTo>
                      <a:pt x="571" y="151"/>
                      <a:pt x="616" y="54"/>
                      <a:pt x="548" y="0"/>
                    </a:cubicBezTo>
                    <a:cubicBezTo>
                      <a:pt x="548" y="0"/>
                      <a:pt x="500" y="193"/>
                      <a:pt x="294" y="159"/>
                    </a:cubicBezTo>
                    <a:cubicBezTo>
                      <a:pt x="294" y="159"/>
                      <a:pt x="267" y="190"/>
                      <a:pt x="242" y="199"/>
                    </a:cubicBezTo>
                    <a:cubicBezTo>
                      <a:pt x="304" y="205"/>
                      <a:pt x="304" y="205"/>
                      <a:pt x="304" y="205"/>
                    </a:cubicBezTo>
                    <a:cubicBezTo>
                      <a:pt x="304" y="205"/>
                      <a:pt x="337" y="232"/>
                      <a:pt x="294" y="244"/>
                    </a:cubicBezTo>
                    <a:cubicBezTo>
                      <a:pt x="294" y="244"/>
                      <a:pt x="107" y="240"/>
                      <a:pt x="0" y="52"/>
                    </a:cubicBezTo>
                    <a:cubicBezTo>
                      <a:pt x="0" y="612"/>
                      <a:pt x="0" y="612"/>
                      <a:pt x="0" y="612"/>
                    </a:cubicBezTo>
                    <a:cubicBezTo>
                      <a:pt x="0" y="612"/>
                      <a:pt x="31" y="756"/>
                      <a:pt x="167" y="754"/>
                    </a:cubicBezTo>
                    <a:cubicBezTo>
                      <a:pt x="167" y="754"/>
                      <a:pt x="329" y="753"/>
                      <a:pt x="354" y="612"/>
                    </a:cubicBezTo>
                    <a:cubicBezTo>
                      <a:pt x="354" y="612"/>
                      <a:pt x="380" y="507"/>
                      <a:pt x="300" y="449"/>
                    </a:cubicBezTo>
                    <a:cubicBezTo>
                      <a:pt x="300" y="449"/>
                      <a:pt x="302" y="408"/>
                      <a:pt x="333" y="427"/>
                    </a:cubicBezTo>
                    <a:cubicBezTo>
                      <a:pt x="333" y="427"/>
                      <a:pt x="432" y="518"/>
                      <a:pt x="374" y="661"/>
                    </a:cubicBezTo>
                    <a:cubicBezTo>
                      <a:pt x="374" y="661"/>
                      <a:pt x="465" y="660"/>
                      <a:pt x="517" y="514"/>
                    </a:cubicBezTo>
                    <a:cubicBezTo>
                      <a:pt x="517" y="514"/>
                      <a:pt x="590" y="456"/>
                      <a:pt x="583" y="369"/>
                    </a:cubicBezTo>
                    <a:cubicBezTo>
                      <a:pt x="583" y="369"/>
                      <a:pt x="503" y="416"/>
                      <a:pt x="438" y="403"/>
                    </a:cubicBezTo>
                    <a:cubicBezTo>
                      <a:pt x="438" y="403"/>
                      <a:pt x="376" y="389"/>
                      <a:pt x="362" y="369"/>
                    </a:cubicBezTo>
                    <a:cubicBezTo>
                      <a:pt x="362" y="369"/>
                      <a:pt x="281" y="453"/>
                      <a:pt x="169" y="391"/>
                    </a:cubicBezTo>
                    <a:cubicBezTo>
                      <a:pt x="169" y="391"/>
                      <a:pt x="146" y="420"/>
                      <a:pt x="126" y="403"/>
                    </a:cubicBezTo>
                    <a:cubicBezTo>
                      <a:pt x="126" y="403"/>
                      <a:pt x="140" y="393"/>
                      <a:pt x="167" y="367"/>
                    </a:cubicBezTo>
                    <a:cubicBezTo>
                      <a:pt x="165" y="321"/>
                      <a:pt x="165" y="321"/>
                      <a:pt x="165" y="321"/>
                    </a:cubicBezTo>
                    <a:cubicBezTo>
                      <a:pt x="165" y="321"/>
                      <a:pt x="188" y="304"/>
                      <a:pt x="186" y="330"/>
                    </a:cubicBezTo>
                    <a:cubicBezTo>
                      <a:pt x="188" y="366"/>
                      <a:pt x="188" y="366"/>
                      <a:pt x="188" y="366"/>
                    </a:cubicBezTo>
                    <a:cubicBezTo>
                      <a:pt x="188" y="366"/>
                      <a:pt x="281" y="418"/>
                      <a:pt x="352" y="330"/>
                    </a:cubicBezTo>
                  </a:path>
                </a:pathLst>
              </a:custGeom>
              <a:solidFill>
                <a:schemeClr val="accent4"/>
              </a:solidFill>
              <a:ln w="1270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8" name="Freeform: Shape 82"/>
              <p:cNvSpPr/>
              <p:nvPr/>
            </p:nvSpPr>
            <p:spPr bwMode="auto">
              <a:xfrm>
                <a:off x="3698875" y="1352551"/>
                <a:ext cx="809625" cy="952500"/>
              </a:xfrm>
              <a:custGeom>
                <a:cxnLst>
                  <a:cxn ang="0">
                    <a:pos x="521" y="130"/>
                  </a:cxn>
                  <a:cxn ang="0">
                    <a:pos x="334" y="82"/>
                  </a:cxn>
                  <a:cxn ang="0">
                    <a:pos x="334" y="249"/>
                  </a:cxn>
                  <a:cxn ang="0">
                    <a:pos x="409" y="279"/>
                  </a:cxn>
                  <a:cxn ang="0">
                    <a:pos x="433" y="240"/>
                  </a:cxn>
                  <a:cxn ang="0">
                    <a:pos x="437" y="257"/>
                  </a:cxn>
                  <a:cxn ang="0">
                    <a:pos x="441" y="329"/>
                  </a:cxn>
                  <a:cxn ang="0">
                    <a:pos x="424" y="342"/>
                  </a:cxn>
                  <a:cxn ang="0">
                    <a:pos x="409" y="311"/>
                  </a:cxn>
                  <a:cxn ang="0">
                    <a:pos x="311" y="271"/>
                  </a:cxn>
                  <a:cxn ang="0">
                    <a:pos x="267" y="145"/>
                  </a:cxn>
                  <a:cxn ang="0">
                    <a:pos x="114" y="242"/>
                  </a:cxn>
                  <a:cxn ang="0">
                    <a:pos x="4" y="392"/>
                  </a:cxn>
                  <a:cxn ang="0">
                    <a:pos x="133" y="563"/>
                  </a:cxn>
                  <a:cxn ang="0">
                    <a:pos x="209" y="563"/>
                  </a:cxn>
                  <a:cxn ang="0">
                    <a:pos x="199" y="481"/>
                  </a:cxn>
                  <a:cxn ang="0">
                    <a:pos x="168" y="447"/>
                  </a:cxn>
                  <a:cxn ang="0">
                    <a:pos x="191" y="441"/>
                  </a:cxn>
                  <a:cxn ang="0">
                    <a:pos x="262" y="454"/>
                  </a:cxn>
                  <a:cxn ang="0">
                    <a:pos x="262" y="474"/>
                  </a:cxn>
                  <a:cxn ang="0">
                    <a:pos x="236" y="480"/>
                  </a:cxn>
                  <a:cxn ang="0">
                    <a:pos x="335" y="613"/>
                  </a:cxn>
                  <a:cxn ang="0">
                    <a:pos x="521" y="375"/>
                  </a:cxn>
                  <a:cxn ang="0">
                    <a:pos x="521" y="130"/>
                  </a:cxn>
                </a:cxnLst>
                <a:rect l="0" t="0" r="r" b="b"/>
                <a:pathLst>
                  <a:path w="521" h="613">
                    <a:moveTo>
                      <a:pt x="521" y="130"/>
                    </a:moveTo>
                    <a:cubicBezTo>
                      <a:pt x="521" y="130"/>
                      <a:pt x="457" y="0"/>
                      <a:pt x="334" y="82"/>
                    </a:cubicBezTo>
                    <a:cubicBezTo>
                      <a:pt x="334" y="82"/>
                      <a:pt x="252" y="170"/>
                      <a:pt x="334" y="249"/>
                    </a:cubicBezTo>
                    <a:cubicBezTo>
                      <a:pt x="334" y="249"/>
                      <a:pt x="349" y="269"/>
                      <a:pt x="409" y="279"/>
                    </a:cubicBezTo>
                    <a:cubicBezTo>
                      <a:pt x="409" y="279"/>
                      <a:pt x="406" y="228"/>
                      <a:pt x="433" y="240"/>
                    </a:cubicBezTo>
                    <a:cubicBezTo>
                      <a:pt x="433" y="240"/>
                      <a:pt x="443" y="244"/>
                      <a:pt x="437" y="257"/>
                    </a:cubicBezTo>
                    <a:cubicBezTo>
                      <a:pt x="437" y="257"/>
                      <a:pt x="418" y="286"/>
                      <a:pt x="441" y="329"/>
                    </a:cubicBezTo>
                    <a:cubicBezTo>
                      <a:pt x="441" y="329"/>
                      <a:pt x="447" y="358"/>
                      <a:pt x="424" y="342"/>
                    </a:cubicBezTo>
                    <a:cubicBezTo>
                      <a:pt x="424" y="342"/>
                      <a:pt x="407" y="317"/>
                      <a:pt x="409" y="311"/>
                    </a:cubicBezTo>
                    <a:cubicBezTo>
                      <a:pt x="409" y="311"/>
                      <a:pt x="354" y="307"/>
                      <a:pt x="311" y="271"/>
                    </a:cubicBezTo>
                    <a:cubicBezTo>
                      <a:pt x="311" y="271"/>
                      <a:pt x="261" y="238"/>
                      <a:pt x="267" y="145"/>
                    </a:cubicBezTo>
                    <a:cubicBezTo>
                      <a:pt x="267" y="145"/>
                      <a:pt x="164" y="131"/>
                      <a:pt x="114" y="242"/>
                    </a:cubicBezTo>
                    <a:cubicBezTo>
                      <a:pt x="114" y="242"/>
                      <a:pt x="0" y="263"/>
                      <a:pt x="4" y="392"/>
                    </a:cubicBezTo>
                    <a:cubicBezTo>
                      <a:pt x="4" y="392"/>
                      <a:pt x="10" y="536"/>
                      <a:pt x="133" y="563"/>
                    </a:cubicBezTo>
                    <a:cubicBezTo>
                      <a:pt x="133" y="563"/>
                      <a:pt x="180" y="568"/>
                      <a:pt x="209" y="563"/>
                    </a:cubicBezTo>
                    <a:cubicBezTo>
                      <a:pt x="209" y="563"/>
                      <a:pt x="197" y="503"/>
                      <a:pt x="199" y="481"/>
                    </a:cubicBezTo>
                    <a:cubicBezTo>
                      <a:pt x="199" y="481"/>
                      <a:pt x="168" y="454"/>
                      <a:pt x="168" y="447"/>
                    </a:cubicBezTo>
                    <a:cubicBezTo>
                      <a:pt x="168" y="447"/>
                      <a:pt x="170" y="429"/>
                      <a:pt x="191" y="441"/>
                    </a:cubicBezTo>
                    <a:cubicBezTo>
                      <a:pt x="191" y="441"/>
                      <a:pt x="196" y="472"/>
                      <a:pt x="262" y="454"/>
                    </a:cubicBezTo>
                    <a:cubicBezTo>
                      <a:pt x="262" y="454"/>
                      <a:pt x="293" y="454"/>
                      <a:pt x="262" y="474"/>
                    </a:cubicBezTo>
                    <a:cubicBezTo>
                      <a:pt x="262" y="474"/>
                      <a:pt x="246" y="480"/>
                      <a:pt x="236" y="480"/>
                    </a:cubicBezTo>
                    <a:cubicBezTo>
                      <a:pt x="236" y="480"/>
                      <a:pt x="207" y="609"/>
                      <a:pt x="335" y="613"/>
                    </a:cubicBezTo>
                    <a:cubicBezTo>
                      <a:pt x="335" y="613"/>
                      <a:pt x="476" y="563"/>
                      <a:pt x="521" y="375"/>
                    </a:cubicBezTo>
                    <a:lnTo>
                      <a:pt x="521" y="130"/>
                    </a:lnTo>
                    <a:close/>
                  </a:path>
                </a:pathLst>
              </a:custGeom>
              <a:solidFill>
                <a:schemeClr val="accent3"/>
              </a:solidFill>
              <a:ln w="1270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9" name="Freeform: Shape 83"/>
              <p:cNvSpPr/>
              <p:nvPr/>
            </p:nvSpPr>
            <p:spPr bwMode="auto">
              <a:xfrm>
                <a:off x="3468687" y="2032000"/>
                <a:ext cx="1039813" cy="1174750"/>
              </a:xfrm>
              <a:custGeom>
                <a:cxnLst>
                  <a:cxn ang="0">
                    <a:pos x="300" y="344"/>
                  </a:cxn>
                  <a:cxn ang="0">
                    <a:pos x="128" y="352"/>
                  </a:cxn>
                  <a:cxn ang="0">
                    <a:pos x="99" y="151"/>
                  </a:cxn>
                  <a:cxn ang="0">
                    <a:pos x="122" y="0"/>
                  </a:cxn>
                  <a:cxn ang="0">
                    <a:pos x="375" y="159"/>
                  </a:cxn>
                  <a:cxn ang="0">
                    <a:pos x="427" y="199"/>
                  </a:cxn>
                  <a:cxn ang="0">
                    <a:pos x="366" y="205"/>
                  </a:cxn>
                  <a:cxn ang="0">
                    <a:pos x="375" y="244"/>
                  </a:cxn>
                  <a:cxn ang="0">
                    <a:pos x="670" y="52"/>
                  </a:cxn>
                  <a:cxn ang="0">
                    <a:pos x="670" y="612"/>
                  </a:cxn>
                  <a:cxn ang="0">
                    <a:pos x="503" y="754"/>
                  </a:cxn>
                  <a:cxn ang="0">
                    <a:pos x="315" y="612"/>
                  </a:cxn>
                  <a:cxn ang="0">
                    <a:pos x="369" y="449"/>
                  </a:cxn>
                  <a:cxn ang="0">
                    <a:pos x="337" y="427"/>
                  </a:cxn>
                  <a:cxn ang="0">
                    <a:pos x="296" y="661"/>
                  </a:cxn>
                  <a:cxn ang="0">
                    <a:pos x="153" y="514"/>
                  </a:cxn>
                  <a:cxn ang="0">
                    <a:pos x="87" y="369"/>
                  </a:cxn>
                  <a:cxn ang="0">
                    <a:pos x="232" y="403"/>
                  </a:cxn>
                  <a:cxn ang="0">
                    <a:pos x="307" y="369"/>
                  </a:cxn>
                  <a:cxn ang="0">
                    <a:pos x="501" y="391"/>
                  </a:cxn>
                  <a:cxn ang="0">
                    <a:pos x="543" y="403"/>
                  </a:cxn>
                  <a:cxn ang="0">
                    <a:pos x="503" y="367"/>
                  </a:cxn>
                  <a:cxn ang="0">
                    <a:pos x="505" y="321"/>
                  </a:cxn>
                  <a:cxn ang="0">
                    <a:pos x="484" y="330"/>
                  </a:cxn>
                  <a:cxn ang="0">
                    <a:pos x="482" y="366"/>
                  </a:cxn>
                  <a:cxn ang="0">
                    <a:pos x="317" y="330"/>
                  </a:cxn>
                </a:cxnLst>
                <a:rect l="0" t="0" r="r" b="b"/>
                <a:pathLst>
                  <a:path w="670" h="756">
                    <a:moveTo>
                      <a:pt x="300" y="344"/>
                    </a:moveTo>
                    <a:cubicBezTo>
                      <a:pt x="300" y="344"/>
                      <a:pt x="219" y="404"/>
                      <a:pt x="128" y="352"/>
                    </a:cubicBezTo>
                    <a:cubicBezTo>
                      <a:pt x="128" y="352"/>
                      <a:pt x="0" y="300"/>
                      <a:pt x="99" y="151"/>
                    </a:cubicBezTo>
                    <a:cubicBezTo>
                      <a:pt x="99" y="151"/>
                      <a:pt x="54" y="54"/>
                      <a:pt x="122" y="0"/>
                    </a:cubicBezTo>
                    <a:cubicBezTo>
                      <a:pt x="122" y="0"/>
                      <a:pt x="170" y="193"/>
                      <a:pt x="375" y="159"/>
                    </a:cubicBezTo>
                    <a:cubicBezTo>
                      <a:pt x="375" y="159"/>
                      <a:pt x="402" y="190"/>
                      <a:pt x="427" y="199"/>
                    </a:cubicBezTo>
                    <a:cubicBezTo>
                      <a:pt x="366" y="205"/>
                      <a:pt x="366" y="205"/>
                      <a:pt x="366" y="205"/>
                    </a:cubicBezTo>
                    <a:cubicBezTo>
                      <a:pt x="366" y="205"/>
                      <a:pt x="333" y="232"/>
                      <a:pt x="375" y="244"/>
                    </a:cubicBezTo>
                    <a:cubicBezTo>
                      <a:pt x="375" y="244"/>
                      <a:pt x="563" y="240"/>
                      <a:pt x="670" y="52"/>
                    </a:cubicBezTo>
                    <a:cubicBezTo>
                      <a:pt x="670" y="612"/>
                      <a:pt x="670" y="612"/>
                      <a:pt x="670" y="612"/>
                    </a:cubicBezTo>
                    <a:cubicBezTo>
                      <a:pt x="670" y="612"/>
                      <a:pt x="638" y="756"/>
                      <a:pt x="503" y="754"/>
                    </a:cubicBezTo>
                    <a:cubicBezTo>
                      <a:pt x="503" y="754"/>
                      <a:pt x="340" y="753"/>
                      <a:pt x="315" y="612"/>
                    </a:cubicBezTo>
                    <a:cubicBezTo>
                      <a:pt x="315" y="612"/>
                      <a:pt x="290" y="507"/>
                      <a:pt x="369" y="449"/>
                    </a:cubicBezTo>
                    <a:cubicBezTo>
                      <a:pt x="369" y="449"/>
                      <a:pt x="367" y="408"/>
                      <a:pt x="337" y="427"/>
                    </a:cubicBezTo>
                    <a:cubicBezTo>
                      <a:pt x="337" y="427"/>
                      <a:pt x="238" y="518"/>
                      <a:pt x="296" y="661"/>
                    </a:cubicBezTo>
                    <a:cubicBezTo>
                      <a:pt x="296" y="661"/>
                      <a:pt x="205" y="660"/>
                      <a:pt x="153" y="514"/>
                    </a:cubicBezTo>
                    <a:cubicBezTo>
                      <a:pt x="153" y="514"/>
                      <a:pt x="79" y="456"/>
                      <a:pt x="87" y="369"/>
                    </a:cubicBezTo>
                    <a:cubicBezTo>
                      <a:pt x="87" y="369"/>
                      <a:pt x="166" y="416"/>
                      <a:pt x="232" y="403"/>
                    </a:cubicBezTo>
                    <a:cubicBezTo>
                      <a:pt x="232" y="403"/>
                      <a:pt x="294" y="389"/>
                      <a:pt x="307" y="369"/>
                    </a:cubicBezTo>
                    <a:cubicBezTo>
                      <a:pt x="307" y="369"/>
                      <a:pt x="389" y="453"/>
                      <a:pt x="501" y="391"/>
                    </a:cubicBezTo>
                    <a:cubicBezTo>
                      <a:pt x="501" y="391"/>
                      <a:pt x="524" y="420"/>
                      <a:pt x="543" y="403"/>
                    </a:cubicBezTo>
                    <a:cubicBezTo>
                      <a:pt x="543" y="403"/>
                      <a:pt x="530" y="393"/>
                      <a:pt x="503" y="367"/>
                    </a:cubicBezTo>
                    <a:cubicBezTo>
                      <a:pt x="505" y="321"/>
                      <a:pt x="505" y="321"/>
                      <a:pt x="505" y="321"/>
                    </a:cubicBezTo>
                    <a:cubicBezTo>
                      <a:pt x="505" y="321"/>
                      <a:pt x="482" y="304"/>
                      <a:pt x="484" y="330"/>
                    </a:cubicBezTo>
                    <a:cubicBezTo>
                      <a:pt x="482" y="366"/>
                      <a:pt x="482" y="366"/>
                      <a:pt x="482" y="366"/>
                    </a:cubicBezTo>
                    <a:cubicBezTo>
                      <a:pt x="482" y="366"/>
                      <a:pt x="389" y="418"/>
                      <a:pt x="317" y="330"/>
                    </a:cubicBezTo>
                  </a:path>
                </a:pathLst>
              </a:custGeom>
              <a:solidFill>
                <a:schemeClr val="accent3"/>
              </a:solidFill>
              <a:ln w="1270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5" name="Freeform: Shape 84"/>
            <p:cNvSpPr/>
            <p:nvPr/>
          </p:nvSpPr>
          <p:spPr bwMode="auto">
            <a:xfrm>
              <a:off x="6069581" y="3632918"/>
              <a:ext cx="296104" cy="230897"/>
            </a:xfrm>
            <a:custGeom>
              <a:cxnLst>
                <a:cxn ang="0">
                  <a:pos x="70" y="65"/>
                </a:cxn>
                <a:cxn ang="0">
                  <a:pos x="115" y="89"/>
                </a:cxn>
                <a:cxn ang="0">
                  <a:pos x="104" y="2"/>
                </a:cxn>
                <a:cxn ang="0">
                  <a:pos x="95" y="66"/>
                </a:cxn>
                <a:cxn ang="0">
                  <a:pos x="95" y="65"/>
                </a:cxn>
                <a:cxn ang="0">
                  <a:pos x="95" y="65"/>
                </a:cxn>
                <a:cxn ang="0">
                  <a:pos x="95" y="65"/>
                </a:cxn>
                <a:cxn ang="0">
                  <a:pos x="95" y="65"/>
                </a:cxn>
                <a:cxn ang="0">
                  <a:pos x="95" y="64"/>
                </a:cxn>
                <a:cxn ang="0">
                  <a:pos x="95" y="64"/>
                </a:cxn>
                <a:cxn ang="0">
                  <a:pos x="95" y="64"/>
                </a:cxn>
                <a:cxn ang="0">
                  <a:pos x="96" y="63"/>
                </a:cxn>
                <a:cxn ang="0">
                  <a:pos x="96" y="63"/>
                </a:cxn>
                <a:cxn ang="0">
                  <a:pos x="96" y="63"/>
                </a:cxn>
                <a:cxn ang="0">
                  <a:pos x="96" y="62"/>
                </a:cxn>
                <a:cxn ang="0">
                  <a:pos x="97" y="62"/>
                </a:cxn>
                <a:cxn ang="0">
                  <a:pos x="97" y="61"/>
                </a:cxn>
                <a:cxn ang="0">
                  <a:pos x="97" y="61"/>
                </a:cxn>
                <a:cxn ang="0">
                  <a:pos x="97" y="61"/>
                </a:cxn>
                <a:cxn ang="0">
                  <a:pos x="97" y="60"/>
                </a:cxn>
                <a:cxn ang="0">
                  <a:pos x="97" y="60"/>
                </a:cxn>
                <a:cxn ang="0">
                  <a:pos x="85" y="71"/>
                </a:cxn>
                <a:cxn ang="0">
                  <a:pos x="86" y="71"/>
                </a:cxn>
                <a:cxn ang="0">
                  <a:pos x="86" y="71"/>
                </a:cxn>
                <a:cxn ang="0">
                  <a:pos x="86" y="71"/>
                </a:cxn>
                <a:cxn ang="0">
                  <a:pos x="87" y="71"/>
                </a:cxn>
                <a:cxn ang="0">
                  <a:pos x="87" y="71"/>
                </a:cxn>
                <a:cxn ang="0">
                  <a:pos x="88" y="70"/>
                </a:cxn>
                <a:cxn ang="0">
                  <a:pos x="88" y="70"/>
                </a:cxn>
                <a:cxn ang="0">
                  <a:pos x="88" y="70"/>
                </a:cxn>
                <a:cxn ang="0">
                  <a:pos x="89" y="70"/>
                </a:cxn>
                <a:cxn ang="0">
                  <a:pos x="89" y="70"/>
                </a:cxn>
                <a:cxn ang="0">
                  <a:pos x="89" y="70"/>
                </a:cxn>
                <a:cxn ang="0">
                  <a:pos x="90" y="69"/>
                </a:cxn>
                <a:cxn ang="0">
                  <a:pos x="90" y="69"/>
                </a:cxn>
                <a:cxn ang="0">
                  <a:pos x="91" y="69"/>
                </a:cxn>
                <a:cxn ang="0">
                  <a:pos x="91" y="69"/>
                </a:cxn>
                <a:cxn ang="0">
                  <a:pos x="91" y="69"/>
                </a:cxn>
                <a:cxn ang="0">
                  <a:pos x="92" y="69"/>
                </a:cxn>
                <a:cxn ang="0">
                  <a:pos x="92" y="69"/>
                </a:cxn>
                <a:cxn ang="0">
                  <a:pos x="92" y="70"/>
                </a:cxn>
                <a:cxn ang="0">
                  <a:pos x="110" y="87"/>
                </a:cxn>
                <a:cxn ang="0">
                  <a:pos x="100" y="72"/>
                </a:cxn>
                <a:cxn ang="0">
                  <a:pos x="95" y="67"/>
                </a:cxn>
                <a:cxn ang="0">
                  <a:pos x="95" y="67"/>
                </a:cxn>
                <a:cxn ang="0">
                  <a:pos x="87" y="76"/>
                </a:cxn>
                <a:cxn ang="0">
                  <a:pos x="96" y="39"/>
                </a:cxn>
                <a:cxn ang="0">
                  <a:pos x="97" y="40"/>
                </a:cxn>
                <a:cxn ang="0">
                  <a:pos x="98" y="40"/>
                </a:cxn>
                <a:cxn ang="0">
                  <a:pos x="98" y="41"/>
                </a:cxn>
                <a:cxn ang="0">
                  <a:pos x="98" y="41"/>
                </a:cxn>
                <a:cxn ang="0">
                  <a:pos x="99" y="42"/>
                </a:cxn>
                <a:cxn ang="0">
                  <a:pos x="99" y="43"/>
                </a:cxn>
                <a:cxn ang="0">
                  <a:pos x="13" y="50"/>
                </a:cxn>
                <a:cxn ang="0">
                  <a:pos x="13" y="65"/>
                </a:cxn>
                <a:cxn ang="0">
                  <a:pos x="54" y="41"/>
                </a:cxn>
                <a:cxn ang="0">
                  <a:pos x="81" y="65"/>
                </a:cxn>
                <a:cxn ang="0">
                  <a:pos x="79" y="15"/>
                </a:cxn>
              </a:cxnLst>
              <a:rect l="0" t="0" r="r" b="b"/>
              <a:pathLst>
                <a:path w="117" h="91">
                  <a:moveTo>
                    <a:pt x="90" y="8"/>
                  </a:moveTo>
                  <a:cubicBezTo>
                    <a:pt x="92" y="8"/>
                    <a:pt x="94" y="9"/>
                    <a:pt x="94" y="11"/>
                  </a:cubicBezTo>
                  <a:cubicBezTo>
                    <a:pt x="94" y="13"/>
                    <a:pt x="92" y="15"/>
                    <a:pt x="90" y="15"/>
                  </a:cubicBezTo>
                  <a:cubicBezTo>
                    <a:pt x="88" y="15"/>
                    <a:pt x="87" y="13"/>
                    <a:pt x="87" y="11"/>
                  </a:cubicBezTo>
                  <a:cubicBezTo>
                    <a:pt x="87" y="9"/>
                    <a:pt x="88" y="8"/>
                    <a:pt x="90" y="8"/>
                  </a:cubicBezTo>
                  <a:close/>
                  <a:moveTo>
                    <a:pt x="81" y="39"/>
                  </a:moveTo>
                  <a:cubicBezTo>
                    <a:pt x="85" y="39"/>
                    <a:pt x="89" y="41"/>
                    <a:pt x="92" y="43"/>
                  </a:cubicBezTo>
                  <a:cubicBezTo>
                    <a:pt x="94" y="46"/>
                    <a:pt x="96" y="50"/>
                    <a:pt x="96" y="54"/>
                  </a:cubicBezTo>
                  <a:cubicBezTo>
                    <a:pt x="96" y="59"/>
                    <a:pt x="94" y="62"/>
                    <a:pt x="92" y="65"/>
                  </a:cubicBezTo>
                  <a:cubicBezTo>
                    <a:pt x="89" y="68"/>
                    <a:pt x="85" y="70"/>
                    <a:pt x="81" y="70"/>
                  </a:cubicBezTo>
                  <a:cubicBezTo>
                    <a:pt x="76" y="70"/>
                    <a:pt x="73" y="68"/>
                    <a:pt x="70" y="65"/>
                  </a:cubicBezTo>
                  <a:cubicBezTo>
                    <a:pt x="67" y="62"/>
                    <a:pt x="65" y="59"/>
                    <a:pt x="65" y="54"/>
                  </a:cubicBezTo>
                  <a:cubicBezTo>
                    <a:pt x="65" y="50"/>
                    <a:pt x="67" y="46"/>
                    <a:pt x="70" y="43"/>
                  </a:cubicBezTo>
                  <a:cubicBezTo>
                    <a:pt x="73" y="41"/>
                    <a:pt x="76" y="39"/>
                    <a:pt x="81" y="39"/>
                  </a:cubicBezTo>
                  <a:close/>
                  <a:moveTo>
                    <a:pt x="0" y="87"/>
                  </a:moveTo>
                  <a:cubicBezTo>
                    <a:pt x="0" y="89"/>
                    <a:pt x="1" y="90"/>
                    <a:pt x="2" y="90"/>
                  </a:cubicBezTo>
                  <a:cubicBezTo>
                    <a:pt x="102" y="90"/>
                    <a:pt x="102" y="90"/>
                    <a:pt x="102" y="90"/>
                  </a:cubicBezTo>
                  <a:cubicBezTo>
                    <a:pt x="103" y="90"/>
                    <a:pt x="104" y="89"/>
                    <a:pt x="104" y="88"/>
                  </a:cubicBezTo>
                  <a:cubicBezTo>
                    <a:pt x="106" y="89"/>
                    <a:pt x="106" y="89"/>
                    <a:pt x="106" y="89"/>
                  </a:cubicBezTo>
                  <a:cubicBezTo>
                    <a:pt x="106" y="89"/>
                    <a:pt x="106" y="89"/>
                    <a:pt x="106" y="89"/>
                  </a:cubicBezTo>
                  <a:cubicBezTo>
                    <a:pt x="107" y="91"/>
                    <a:pt x="109" y="91"/>
                    <a:pt x="110" y="91"/>
                  </a:cubicBezTo>
                  <a:cubicBezTo>
                    <a:pt x="112" y="91"/>
                    <a:pt x="114" y="91"/>
                    <a:pt x="115" y="89"/>
                  </a:cubicBezTo>
                  <a:cubicBezTo>
                    <a:pt x="115" y="89"/>
                    <a:pt x="115" y="89"/>
                    <a:pt x="115" y="89"/>
                  </a:cubicBezTo>
                  <a:cubicBezTo>
                    <a:pt x="115" y="89"/>
                    <a:pt x="115" y="89"/>
                    <a:pt x="115" y="89"/>
                  </a:cubicBezTo>
                  <a:cubicBezTo>
                    <a:pt x="115" y="89"/>
                    <a:pt x="115" y="89"/>
                    <a:pt x="115" y="89"/>
                  </a:cubicBezTo>
                  <a:cubicBezTo>
                    <a:pt x="113" y="88"/>
                    <a:pt x="113" y="88"/>
                    <a:pt x="113" y="88"/>
                  </a:cubicBezTo>
                  <a:cubicBezTo>
                    <a:pt x="115" y="89"/>
                    <a:pt x="115" y="89"/>
                    <a:pt x="115" y="89"/>
                  </a:cubicBezTo>
                  <a:cubicBezTo>
                    <a:pt x="116" y="88"/>
                    <a:pt x="117" y="86"/>
                    <a:pt x="117" y="85"/>
                  </a:cubicBezTo>
                  <a:cubicBezTo>
                    <a:pt x="117" y="83"/>
                    <a:pt x="116" y="81"/>
                    <a:pt x="115" y="80"/>
                  </a:cubicBezTo>
                  <a:cubicBezTo>
                    <a:pt x="115" y="80"/>
                    <a:pt x="115" y="80"/>
                    <a:pt x="115" y="80"/>
                  </a:cubicBezTo>
                  <a:cubicBezTo>
                    <a:pt x="104" y="70"/>
                    <a:pt x="104" y="70"/>
                    <a:pt x="104" y="70"/>
                  </a:cubicBezTo>
                  <a:cubicBezTo>
                    <a:pt x="104" y="22"/>
                    <a:pt x="104" y="22"/>
                    <a:pt x="104" y="22"/>
                  </a:cubicBezTo>
                  <a:cubicBezTo>
                    <a:pt x="104" y="2"/>
                    <a:pt x="104" y="2"/>
                    <a:pt x="104" y="2"/>
                  </a:cubicBezTo>
                  <a:cubicBezTo>
                    <a:pt x="104" y="1"/>
                    <a:pt x="103" y="0"/>
                    <a:pt x="102" y="0"/>
                  </a:cubicBezTo>
                  <a:cubicBezTo>
                    <a:pt x="2" y="0"/>
                    <a:pt x="2" y="0"/>
                    <a:pt x="2" y="0"/>
                  </a:cubicBezTo>
                  <a:cubicBezTo>
                    <a:pt x="1" y="0"/>
                    <a:pt x="0" y="1"/>
                    <a:pt x="0" y="2"/>
                  </a:cubicBezTo>
                  <a:cubicBezTo>
                    <a:pt x="0" y="22"/>
                    <a:pt x="0" y="22"/>
                    <a:pt x="0" y="22"/>
                  </a:cubicBezTo>
                  <a:cubicBezTo>
                    <a:pt x="0" y="87"/>
                    <a:pt x="0" y="87"/>
                    <a:pt x="0" y="87"/>
                  </a:cubicBezTo>
                  <a:close/>
                  <a:moveTo>
                    <a:pt x="95" y="67"/>
                  </a:move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6"/>
                    <a:pt x="95" y="66"/>
                    <a:pt x="95" y="66"/>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5"/>
                    <a:pt x="95" y="65"/>
                    <a:pt x="95" y="65"/>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6" y="64"/>
                    <a:pt x="96" y="64"/>
                    <a:pt x="96" y="64"/>
                  </a:cubicBezTo>
                  <a:cubicBezTo>
                    <a:pt x="96" y="64"/>
                    <a:pt x="96" y="64"/>
                    <a:pt x="96" y="64"/>
                  </a:cubicBezTo>
                  <a:cubicBezTo>
                    <a:pt x="96" y="64"/>
                    <a:pt x="96" y="64"/>
                    <a:pt x="96" y="64"/>
                  </a:cubicBezTo>
                  <a:cubicBezTo>
                    <a:pt x="96" y="64"/>
                    <a:pt x="96" y="64"/>
                    <a:pt x="96" y="64"/>
                  </a:cubicBezTo>
                  <a:cubicBezTo>
                    <a:pt x="96" y="64"/>
                    <a:pt x="96" y="64"/>
                    <a:pt x="96" y="64"/>
                  </a:cubicBezTo>
                  <a:cubicBezTo>
                    <a:pt x="96" y="64"/>
                    <a:pt x="96" y="64"/>
                    <a:pt x="96" y="64"/>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3"/>
                    <a:pt x="96" y="63"/>
                    <a:pt x="96" y="63"/>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6" y="62"/>
                    <a:pt x="96" y="62"/>
                    <a:pt x="96"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1"/>
                    <a:pt x="97" y="61"/>
                    <a:pt x="97" y="61"/>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8" y="58"/>
                    <a:pt x="98" y="56"/>
                    <a:pt x="98" y="54"/>
                  </a:cubicBezTo>
                  <a:cubicBezTo>
                    <a:pt x="98" y="49"/>
                    <a:pt x="96" y="45"/>
                    <a:pt x="93" y="42"/>
                  </a:cubicBezTo>
                  <a:cubicBezTo>
                    <a:pt x="90" y="39"/>
                    <a:pt x="86" y="37"/>
                    <a:pt x="81" y="37"/>
                  </a:cubicBezTo>
                  <a:cubicBezTo>
                    <a:pt x="76" y="37"/>
                    <a:pt x="71" y="39"/>
                    <a:pt x="68" y="42"/>
                  </a:cubicBezTo>
                  <a:cubicBezTo>
                    <a:pt x="65" y="45"/>
                    <a:pt x="63" y="49"/>
                    <a:pt x="63" y="54"/>
                  </a:cubicBezTo>
                  <a:cubicBezTo>
                    <a:pt x="63" y="59"/>
                    <a:pt x="65" y="64"/>
                    <a:pt x="68" y="67"/>
                  </a:cubicBezTo>
                  <a:cubicBezTo>
                    <a:pt x="71" y="70"/>
                    <a:pt x="76" y="72"/>
                    <a:pt x="81" y="72"/>
                  </a:cubicBezTo>
                  <a:cubicBezTo>
                    <a:pt x="82" y="72"/>
                    <a:pt x="84" y="72"/>
                    <a:pt x="85" y="71"/>
                  </a:cubicBezTo>
                  <a:cubicBezTo>
                    <a:pt x="85" y="71"/>
                    <a:pt x="85" y="71"/>
                    <a:pt x="85" y="71"/>
                  </a:cubicBezTo>
                  <a:cubicBezTo>
                    <a:pt x="85" y="71"/>
                    <a:pt x="85" y="71"/>
                    <a:pt x="85" y="71"/>
                  </a:cubicBezTo>
                  <a:cubicBezTo>
                    <a:pt x="85" y="71"/>
                    <a:pt x="85" y="71"/>
                    <a:pt x="85" y="71"/>
                  </a:cubicBezTo>
                  <a:cubicBezTo>
                    <a:pt x="85" y="71"/>
                    <a:pt x="85" y="71"/>
                    <a:pt x="85"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6" y="71"/>
                    <a:pt x="86" y="71"/>
                    <a:pt x="86"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1"/>
                    <a:pt x="87" y="71"/>
                    <a:pt x="87" y="71"/>
                  </a:cubicBezTo>
                  <a:cubicBezTo>
                    <a:pt x="87" y="70"/>
                    <a:pt x="87" y="70"/>
                    <a:pt x="87" y="70"/>
                  </a:cubicBezTo>
                  <a:cubicBezTo>
                    <a:pt x="87" y="70"/>
                    <a:pt x="87" y="70"/>
                    <a:pt x="87" y="70"/>
                  </a:cubicBezTo>
                  <a:cubicBezTo>
                    <a:pt x="87" y="70"/>
                    <a:pt x="87" y="70"/>
                    <a:pt x="87" y="70"/>
                  </a:cubicBezTo>
                  <a:cubicBezTo>
                    <a:pt x="87" y="70"/>
                    <a:pt x="87" y="70"/>
                    <a:pt x="87"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69"/>
                    <a:pt x="89" y="69"/>
                    <a:pt x="89"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1" y="69"/>
                    <a:pt x="91" y="69"/>
                    <a:pt x="91"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69"/>
                    <a:pt x="92" y="69"/>
                    <a:pt x="92" y="69"/>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104" y="81"/>
                    <a:pt x="104" y="81"/>
                    <a:pt x="104" y="81"/>
                  </a:cubicBezTo>
                  <a:cubicBezTo>
                    <a:pt x="104" y="81"/>
                    <a:pt x="104" y="81"/>
                    <a:pt x="104" y="81"/>
                  </a:cubicBezTo>
                  <a:cubicBezTo>
                    <a:pt x="109" y="86"/>
                    <a:pt x="109" y="86"/>
                    <a:pt x="109" y="86"/>
                  </a:cubicBezTo>
                  <a:cubicBezTo>
                    <a:pt x="109" y="86"/>
                    <a:pt x="109" y="86"/>
                    <a:pt x="109" y="86"/>
                  </a:cubicBezTo>
                  <a:cubicBezTo>
                    <a:pt x="109" y="87"/>
                    <a:pt x="110" y="87"/>
                    <a:pt x="110" y="87"/>
                  </a:cubicBezTo>
                  <a:cubicBezTo>
                    <a:pt x="111" y="87"/>
                    <a:pt x="111" y="87"/>
                    <a:pt x="112" y="86"/>
                  </a:cubicBezTo>
                  <a:cubicBezTo>
                    <a:pt x="112" y="86"/>
                    <a:pt x="112" y="86"/>
                    <a:pt x="112" y="86"/>
                  </a:cubicBezTo>
                  <a:cubicBezTo>
                    <a:pt x="112" y="86"/>
                    <a:pt x="112" y="86"/>
                    <a:pt x="112" y="86"/>
                  </a:cubicBezTo>
                  <a:cubicBezTo>
                    <a:pt x="112" y="86"/>
                    <a:pt x="112" y="86"/>
                    <a:pt x="112" y="86"/>
                  </a:cubicBezTo>
                  <a:cubicBezTo>
                    <a:pt x="112" y="86"/>
                    <a:pt x="112" y="86"/>
                    <a:pt x="112" y="86"/>
                  </a:cubicBezTo>
                  <a:cubicBezTo>
                    <a:pt x="112" y="86"/>
                    <a:pt x="112" y="85"/>
                    <a:pt x="112" y="85"/>
                  </a:cubicBezTo>
                  <a:cubicBezTo>
                    <a:pt x="112" y="84"/>
                    <a:pt x="112" y="84"/>
                    <a:pt x="112" y="83"/>
                  </a:cubicBezTo>
                  <a:cubicBezTo>
                    <a:pt x="112" y="83"/>
                    <a:pt x="112" y="83"/>
                    <a:pt x="112" y="83"/>
                  </a:cubicBezTo>
                  <a:cubicBezTo>
                    <a:pt x="100" y="72"/>
                    <a:pt x="100" y="72"/>
                    <a:pt x="100" y="72"/>
                  </a:cubicBezTo>
                  <a:cubicBezTo>
                    <a:pt x="100" y="72"/>
                    <a:pt x="100" y="72"/>
                    <a:pt x="100" y="72"/>
                  </a:cubicBezTo>
                  <a:cubicBezTo>
                    <a:pt x="100" y="72"/>
                    <a:pt x="100" y="72"/>
                    <a:pt x="100" y="72"/>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ubicBezTo>
                    <a:pt x="95" y="67"/>
                    <a:pt x="95" y="67"/>
                    <a:pt x="95" y="67"/>
                  </a:cubicBezTo>
                  <a:close/>
                  <a:moveTo>
                    <a:pt x="5" y="4"/>
                  </a:moveTo>
                  <a:cubicBezTo>
                    <a:pt x="5" y="19"/>
                    <a:pt x="5" y="19"/>
                    <a:pt x="5" y="19"/>
                  </a:cubicBezTo>
                  <a:cubicBezTo>
                    <a:pt x="100" y="19"/>
                    <a:pt x="100" y="19"/>
                    <a:pt x="100" y="19"/>
                  </a:cubicBezTo>
                  <a:cubicBezTo>
                    <a:pt x="100" y="4"/>
                    <a:pt x="100" y="4"/>
                    <a:pt x="100" y="4"/>
                  </a:cubicBezTo>
                  <a:cubicBezTo>
                    <a:pt x="5" y="4"/>
                    <a:pt x="5" y="4"/>
                    <a:pt x="5" y="4"/>
                  </a:cubicBezTo>
                  <a:close/>
                  <a:moveTo>
                    <a:pt x="5" y="24"/>
                  </a:moveTo>
                  <a:cubicBezTo>
                    <a:pt x="5" y="85"/>
                    <a:pt x="5" y="85"/>
                    <a:pt x="5" y="85"/>
                  </a:cubicBezTo>
                  <a:cubicBezTo>
                    <a:pt x="100" y="85"/>
                    <a:pt x="100" y="85"/>
                    <a:pt x="100" y="85"/>
                  </a:cubicBezTo>
                  <a:cubicBezTo>
                    <a:pt x="100" y="83"/>
                    <a:pt x="100" y="83"/>
                    <a:pt x="100" y="83"/>
                  </a:cubicBezTo>
                  <a:cubicBezTo>
                    <a:pt x="90" y="74"/>
                    <a:pt x="90" y="74"/>
                    <a:pt x="90" y="74"/>
                  </a:cubicBezTo>
                  <a:cubicBezTo>
                    <a:pt x="89" y="75"/>
                    <a:pt x="88" y="75"/>
                    <a:pt x="87" y="76"/>
                  </a:cubicBezTo>
                  <a:cubicBezTo>
                    <a:pt x="85" y="76"/>
                    <a:pt x="83" y="76"/>
                    <a:pt x="81" y="76"/>
                  </a:cubicBezTo>
                  <a:cubicBezTo>
                    <a:pt x="75" y="76"/>
                    <a:pt x="69" y="74"/>
                    <a:pt x="65" y="70"/>
                  </a:cubicBezTo>
                  <a:cubicBezTo>
                    <a:pt x="61" y="66"/>
                    <a:pt x="59" y="60"/>
                    <a:pt x="59" y="54"/>
                  </a:cubicBezTo>
                  <a:cubicBezTo>
                    <a:pt x="59" y="48"/>
                    <a:pt x="61" y="43"/>
                    <a:pt x="65" y="39"/>
                  </a:cubicBezTo>
                  <a:cubicBezTo>
                    <a:pt x="69" y="35"/>
                    <a:pt x="75" y="32"/>
                    <a:pt x="81" y="32"/>
                  </a:cubicBezTo>
                  <a:cubicBezTo>
                    <a:pt x="87" y="32"/>
                    <a:pt x="92" y="35"/>
                    <a:pt x="96" y="39"/>
                  </a:cubicBezTo>
                  <a:cubicBezTo>
                    <a:pt x="96" y="39"/>
                    <a:pt x="96" y="39"/>
                    <a:pt x="96" y="39"/>
                  </a:cubicBezTo>
                  <a:cubicBezTo>
                    <a:pt x="96" y="39"/>
                    <a:pt x="96" y="39"/>
                    <a:pt x="96" y="39"/>
                  </a:cubicBezTo>
                  <a:cubicBezTo>
                    <a:pt x="96" y="39"/>
                    <a:pt x="96" y="39"/>
                    <a:pt x="96" y="39"/>
                  </a:cubicBezTo>
                  <a:cubicBezTo>
                    <a:pt x="96" y="39"/>
                    <a:pt x="96" y="39"/>
                    <a:pt x="96" y="39"/>
                  </a:cubicBezTo>
                  <a:cubicBezTo>
                    <a:pt x="96" y="39"/>
                    <a:pt x="96" y="39"/>
                    <a:pt x="96"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8" y="40"/>
                    <a:pt x="98" y="40"/>
                    <a:pt x="98" y="40"/>
                  </a:cubicBezTo>
                  <a:cubicBezTo>
                    <a:pt x="98" y="40"/>
                    <a:pt x="98" y="40"/>
                    <a:pt x="98" y="40"/>
                  </a:cubicBezTo>
                  <a:cubicBezTo>
                    <a:pt x="98" y="40"/>
                    <a:pt x="98" y="40"/>
                    <a:pt x="98" y="40"/>
                  </a:cubicBezTo>
                  <a:cubicBezTo>
                    <a:pt x="98" y="40"/>
                    <a:pt x="98" y="40"/>
                    <a:pt x="98" y="40"/>
                  </a:cubicBezTo>
                  <a:cubicBezTo>
                    <a:pt x="98" y="40"/>
                    <a:pt x="98" y="40"/>
                    <a:pt x="98" y="40"/>
                  </a:cubicBezTo>
                  <a:cubicBezTo>
                    <a:pt x="98" y="40"/>
                    <a:pt x="98" y="40"/>
                    <a:pt x="98" y="40"/>
                  </a:cubicBezTo>
                  <a:cubicBezTo>
                    <a:pt x="98" y="40"/>
                    <a:pt x="98" y="40"/>
                    <a:pt x="98" y="40"/>
                  </a:cubicBezTo>
                  <a:cubicBezTo>
                    <a:pt x="98" y="40"/>
                    <a:pt x="98" y="40"/>
                    <a:pt x="98" y="40"/>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9" y="41"/>
                    <a:pt x="99" y="41"/>
                    <a:pt x="99" y="41"/>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2"/>
                    <a:pt x="99" y="42"/>
                    <a:pt x="99" y="42"/>
                  </a:cubicBezTo>
                  <a:cubicBezTo>
                    <a:pt x="99" y="43"/>
                    <a:pt x="99" y="43"/>
                    <a:pt x="99" y="43"/>
                  </a:cubicBezTo>
                  <a:cubicBezTo>
                    <a:pt x="99" y="43"/>
                    <a:pt x="99" y="43"/>
                    <a:pt x="99" y="43"/>
                  </a:cubicBezTo>
                  <a:cubicBezTo>
                    <a:pt x="99" y="43"/>
                    <a:pt x="99" y="43"/>
                    <a:pt x="99" y="43"/>
                  </a:cubicBezTo>
                  <a:cubicBezTo>
                    <a:pt x="99" y="43"/>
                    <a:pt x="99" y="43"/>
                    <a:pt x="99" y="43"/>
                  </a:cubicBezTo>
                  <a:cubicBezTo>
                    <a:pt x="99" y="43"/>
                    <a:pt x="99" y="43"/>
                    <a:pt x="99" y="43"/>
                  </a:cubicBezTo>
                  <a:cubicBezTo>
                    <a:pt x="100" y="43"/>
                    <a:pt x="100" y="43"/>
                    <a:pt x="100" y="43"/>
                  </a:cubicBezTo>
                  <a:cubicBezTo>
                    <a:pt x="100" y="43"/>
                    <a:pt x="100" y="43"/>
                    <a:pt x="100" y="43"/>
                  </a:cubicBezTo>
                  <a:cubicBezTo>
                    <a:pt x="100" y="43"/>
                    <a:pt x="100" y="43"/>
                    <a:pt x="100" y="43"/>
                  </a:cubicBezTo>
                  <a:cubicBezTo>
                    <a:pt x="100" y="43"/>
                    <a:pt x="100" y="43"/>
                    <a:pt x="100" y="43"/>
                  </a:cubicBezTo>
                  <a:cubicBezTo>
                    <a:pt x="100" y="43"/>
                    <a:pt x="100" y="43"/>
                    <a:pt x="100" y="43"/>
                  </a:cubicBezTo>
                  <a:cubicBezTo>
                    <a:pt x="100" y="43"/>
                    <a:pt x="100" y="43"/>
                    <a:pt x="100" y="43"/>
                  </a:cubicBezTo>
                  <a:cubicBezTo>
                    <a:pt x="100" y="43"/>
                    <a:pt x="100" y="43"/>
                    <a:pt x="100" y="43"/>
                  </a:cubicBezTo>
                  <a:cubicBezTo>
                    <a:pt x="100" y="24"/>
                    <a:pt x="100" y="24"/>
                    <a:pt x="100" y="24"/>
                  </a:cubicBezTo>
                  <a:cubicBezTo>
                    <a:pt x="5" y="24"/>
                    <a:pt x="5" y="24"/>
                    <a:pt x="5" y="24"/>
                  </a:cubicBezTo>
                  <a:close/>
                  <a:moveTo>
                    <a:pt x="13" y="50"/>
                  </a:moveTo>
                  <a:cubicBezTo>
                    <a:pt x="54" y="50"/>
                    <a:pt x="54" y="50"/>
                    <a:pt x="54" y="50"/>
                  </a:cubicBezTo>
                  <a:cubicBezTo>
                    <a:pt x="56" y="50"/>
                    <a:pt x="57" y="51"/>
                    <a:pt x="57" y="52"/>
                  </a:cubicBezTo>
                  <a:cubicBezTo>
                    <a:pt x="57" y="53"/>
                    <a:pt x="56" y="55"/>
                    <a:pt x="54" y="55"/>
                  </a:cubicBezTo>
                  <a:cubicBezTo>
                    <a:pt x="13" y="55"/>
                    <a:pt x="13" y="55"/>
                    <a:pt x="13" y="55"/>
                  </a:cubicBezTo>
                  <a:cubicBezTo>
                    <a:pt x="12" y="55"/>
                    <a:pt x="11" y="53"/>
                    <a:pt x="11" y="52"/>
                  </a:cubicBezTo>
                  <a:cubicBezTo>
                    <a:pt x="11" y="51"/>
                    <a:pt x="12" y="50"/>
                    <a:pt x="13" y="50"/>
                  </a:cubicBezTo>
                  <a:close/>
                  <a:moveTo>
                    <a:pt x="13" y="60"/>
                  </a:moveTo>
                  <a:cubicBezTo>
                    <a:pt x="54" y="60"/>
                    <a:pt x="54" y="60"/>
                    <a:pt x="54" y="60"/>
                  </a:cubicBezTo>
                  <a:cubicBezTo>
                    <a:pt x="56" y="60"/>
                    <a:pt x="57" y="61"/>
                    <a:pt x="57" y="62"/>
                  </a:cubicBezTo>
                  <a:cubicBezTo>
                    <a:pt x="57" y="64"/>
                    <a:pt x="56" y="65"/>
                    <a:pt x="54" y="65"/>
                  </a:cubicBezTo>
                  <a:cubicBezTo>
                    <a:pt x="13" y="65"/>
                    <a:pt x="13" y="65"/>
                    <a:pt x="13" y="65"/>
                  </a:cubicBezTo>
                  <a:cubicBezTo>
                    <a:pt x="12" y="65"/>
                    <a:pt x="11" y="64"/>
                    <a:pt x="11" y="62"/>
                  </a:cubicBezTo>
                  <a:cubicBezTo>
                    <a:pt x="11" y="61"/>
                    <a:pt x="12" y="60"/>
                    <a:pt x="13" y="60"/>
                  </a:cubicBezTo>
                  <a:close/>
                  <a:moveTo>
                    <a:pt x="13" y="70"/>
                  </a:moveTo>
                  <a:cubicBezTo>
                    <a:pt x="54" y="70"/>
                    <a:pt x="54" y="70"/>
                    <a:pt x="54" y="70"/>
                  </a:cubicBezTo>
                  <a:cubicBezTo>
                    <a:pt x="56" y="70"/>
                    <a:pt x="57" y="71"/>
                    <a:pt x="57" y="72"/>
                  </a:cubicBezTo>
                  <a:cubicBezTo>
                    <a:pt x="57" y="74"/>
                    <a:pt x="56" y="75"/>
                    <a:pt x="54" y="75"/>
                  </a:cubicBezTo>
                  <a:cubicBezTo>
                    <a:pt x="13" y="75"/>
                    <a:pt x="13" y="75"/>
                    <a:pt x="13" y="75"/>
                  </a:cubicBezTo>
                  <a:cubicBezTo>
                    <a:pt x="12" y="75"/>
                    <a:pt x="11" y="74"/>
                    <a:pt x="11" y="72"/>
                  </a:cubicBezTo>
                  <a:cubicBezTo>
                    <a:pt x="11" y="71"/>
                    <a:pt x="12" y="70"/>
                    <a:pt x="13" y="70"/>
                  </a:cubicBezTo>
                  <a:close/>
                  <a:moveTo>
                    <a:pt x="13" y="41"/>
                  </a:moveTo>
                  <a:cubicBezTo>
                    <a:pt x="54" y="41"/>
                    <a:pt x="54" y="41"/>
                    <a:pt x="54" y="41"/>
                  </a:cubicBezTo>
                  <a:cubicBezTo>
                    <a:pt x="56" y="41"/>
                    <a:pt x="57" y="42"/>
                    <a:pt x="57" y="44"/>
                  </a:cubicBezTo>
                  <a:cubicBezTo>
                    <a:pt x="57" y="45"/>
                    <a:pt x="56" y="46"/>
                    <a:pt x="54" y="46"/>
                  </a:cubicBezTo>
                  <a:cubicBezTo>
                    <a:pt x="13" y="46"/>
                    <a:pt x="13" y="46"/>
                    <a:pt x="13" y="46"/>
                  </a:cubicBezTo>
                  <a:cubicBezTo>
                    <a:pt x="12" y="46"/>
                    <a:pt x="11" y="45"/>
                    <a:pt x="11" y="44"/>
                  </a:cubicBezTo>
                  <a:cubicBezTo>
                    <a:pt x="11" y="42"/>
                    <a:pt x="12" y="41"/>
                    <a:pt x="13" y="41"/>
                  </a:cubicBezTo>
                  <a:close/>
                  <a:moveTo>
                    <a:pt x="88" y="46"/>
                  </a:moveTo>
                  <a:cubicBezTo>
                    <a:pt x="86" y="45"/>
                    <a:pt x="84" y="43"/>
                    <a:pt x="81" y="43"/>
                  </a:cubicBezTo>
                  <a:cubicBezTo>
                    <a:pt x="78" y="43"/>
                    <a:pt x="75" y="45"/>
                    <a:pt x="73" y="46"/>
                  </a:cubicBezTo>
                  <a:cubicBezTo>
                    <a:pt x="71" y="48"/>
                    <a:pt x="70" y="51"/>
                    <a:pt x="70" y="54"/>
                  </a:cubicBezTo>
                  <a:cubicBezTo>
                    <a:pt x="70" y="57"/>
                    <a:pt x="71" y="60"/>
                    <a:pt x="73" y="62"/>
                  </a:cubicBezTo>
                  <a:cubicBezTo>
                    <a:pt x="75" y="64"/>
                    <a:pt x="78" y="65"/>
                    <a:pt x="81" y="65"/>
                  </a:cubicBezTo>
                  <a:cubicBezTo>
                    <a:pt x="84" y="65"/>
                    <a:pt x="86" y="64"/>
                    <a:pt x="88" y="62"/>
                  </a:cubicBezTo>
                  <a:cubicBezTo>
                    <a:pt x="90" y="60"/>
                    <a:pt x="92" y="57"/>
                    <a:pt x="92" y="54"/>
                  </a:cubicBezTo>
                  <a:cubicBezTo>
                    <a:pt x="92" y="51"/>
                    <a:pt x="90" y="48"/>
                    <a:pt x="88" y="46"/>
                  </a:cubicBezTo>
                  <a:close/>
                  <a:moveTo>
                    <a:pt x="67" y="8"/>
                  </a:moveTo>
                  <a:cubicBezTo>
                    <a:pt x="69" y="8"/>
                    <a:pt x="70" y="9"/>
                    <a:pt x="70" y="11"/>
                  </a:cubicBezTo>
                  <a:cubicBezTo>
                    <a:pt x="70" y="13"/>
                    <a:pt x="69" y="15"/>
                    <a:pt x="67" y="15"/>
                  </a:cubicBezTo>
                  <a:cubicBezTo>
                    <a:pt x="65" y="15"/>
                    <a:pt x="63" y="13"/>
                    <a:pt x="63" y="11"/>
                  </a:cubicBezTo>
                  <a:cubicBezTo>
                    <a:pt x="63" y="9"/>
                    <a:pt x="65" y="8"/>
                    <a:pt x="67" y="8"/>
                  </a:cubicBezTo>
                  <a:close/>
                  <a:moveTo>
                    <a:pt x="79" y="8"/>
                  </a:moveTo>
                  <a:cubicBezTo>
                    <a:pt x="81" y="8"/>
                    <a:pt x="82" y="9"/>
                    <a:pt x="82" y="11"/>
                  </a:cubicBezTo>
                  <a:cubicBezTo>
                    <a:pt x="82" y="13"/>
                    <a:pt x="81" y="15"/>
                    <a:pt x="79" y="15"/>
                  </a:cubicBezTo>
                  <a:cubicBezTo>
                    <a:pt x="77" y="15"/>
                    <a:pt x="75" y="13"/>
                    <a:pt x="75" y="11"/>
                  </a:cubicBezTo>
                  <a:cubicBezTo>
                    <a:pt x="75" y="9"/>
                    <a:pt x="77" y="8"/>
                    <a:pt x="79" y="8"/>
                  </a:cubicBezTo>
                  <a:close/>
                </a:path>
              </a:pathLst>
            </a:custGeom>
            <a:solidFill>
              <a:schemeClr val="bg1"/>
            </a:solid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6" name="Group 5"/>
            <p:cNvGrpSpPr/>
            <p:nvPr/>
          </p:nvGrpSpPr>
          <p:grpSpPr>
            <a:xfrm>
              <a:off x="5913848" y="1207112"/>
              <a:ext cx="595442" cy="595443"/>
              <a:chOff x="7885130" y="1609482"/>
              <a:chExt cx="793923" cy="793924"/>
            </a:xfrm>
          </p:grpSpPr>
          <p:sp>
            <p:nvSpPr>
              <p:cNvPr id="54" name="Oval 76"/>
              <p:cNvSpPr/>
              <p:nvPr/>
            </p:nvSpPr>
            <p:spPr bwMode="auto">
              <a:xfrm>
                <a:off x="7885130" y="1609482"/>
                <a:ext cx="793923" cy="793924"/>
              </a:xfrm>
              <a:prstGeom prst="ellipse">
                <a:avLst/>
              </a:prstGeom>
              <a:solidFill>
                <a:schemeClr val="accent2"/>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Freeform: Shape 85"/>
              <p:cNvSpPr/>
              <p:nvPr/>
            </p:nvSpPr>
            <p:spPr bwMode="auto">
              <a:xfrm>
                <a:off x="8026932" y="1781083"/>
                <a:ext cx="510318" cy="450719"/>
              </a:xfrm>
              <a:custGeom>
                <a:cxnLst>
                  <a:cxn ang="0">
                    <a:pos x="79" y="72"/>
                  </a:cxn>
                  <a:cxn ang="0">
                    <a:pos x="32" y="72"/>
                  </a:cxn>
                  <a:cxn ang="0">
                    <a:pos x="22" y="49"/>
                  </a:cxn>
                  <a:cxn ang="0">
                    <a:pos x="32" y="25"/>
                  </a:cxn>
                  <a:cxn ang="0">
                    <a:pos x="57" y="93"/>
                  </a:cxn>
                  <a:cxn ang="0">
                    <a:pos x="12" y="70"/>
                  </a:cxn>
                  <a:cxn ang="0">
                    <a:pos x="11" y="62"/>
                  </a:cxn>
                  <a:cxn ang="0">
                    <a:pos x="7" y="63"/>
                  </a:cxn>
                  <a:cxn ang="0">
                    <a:pos x="1" y="71"/>
                  </a:cxn>
                  <a:cxn ang="0">
                    <a:pos x="12" y="85"/>
                  </a:cxn>
                  <a:cxn ang="0">
                    <a:pos x="12" y="64"/>
                  </a:cxn>
                  <a:cxn ang="0">
                    <a:pos x="12" y="64"/>
                  </a:cxn>
                  <a:cxn ang="0">
                    <a:pos x="85" y="8"/>
                  </a:cxn>
                  <a:cxn ang="0">
                    <a:pos x="101" y="40"/>
                  </a:cxn>
                  <a:cxn ang="0">
                    <a:pos x="103" y="52"/>
                  </a:cxn>
                  <a:cxn ang="0">
                    <a:pos x="111" y="42"/>
                  </a:cxn>
                  <a:cxn ang="0">
                    <a:pos x="86" y="4"/>
                  </a:cxn>
                  <a:cxn ang="0">
                    <a:pos x="56" y="19"/>
                  </a:cxn>
                  <a:cxn ang="0">
                    <a:pos x="49" y="30"/>
                  </a:cxn>
                  <a:cxn ang="0">
                    <a:pos x="58" y="39"/>
                  </a:cxn>
                  <a:cxn ang="0">
                    <a:pos x="53" y="42"/>
                  </a:cxn>
                  <a:cxn ang="0">
                    <a:pos x="53" y="43"/>
                  </a:cxn>
                  <a:cxn ang="0">
                    <a:pos x="60" y="47"/>
                  </a:cxn>
                  <a:cxn ang="0">
                    <a:pos x="73" y="56"/>
                  </a:cxn>
                  <a:cxn ang="0">
                    <a:pos x="73" y="56"/>
                  </a:cxn>
                  <a:cxn ang="0">
                    <a:pos x="74" y="52"/>
                  </a:cxn>
                  <a:cxn ang="0">
                    <a:pos x="67" y="39"/>
                  </a:cxn>
                  <a:cxn ang="0">
                    <a:pos x="66" y="32"/>
                  </a:cxn>
                  <a:cxn ang="0">
                    <a:pos x="68" y="30"/>
                  </a:cxn>
                  <a:cxn ang="0">
                    <a:pos x="35" y="28"/>
                  </a:cxn>
                  <a:cxn ang="0">
                    <a:pos x="39" y="45"/>
                  </a:cxn>
                  <a:cxn ang="0">
                    <a:pos x="41" y="44"/>
                  </a:cxn>
                  <a:cxn ang="0">
                    <a:pos x="35" y="58"/>
                  </a:cxn>
                  <a:cxn ang="0">
                    <a:pos x="40" y="61"/>
                  </a:cxn>
                  <a:cxn ang="0">
                    <a:pos x="59" y="56"/>
                  </a:cxn>
                  <a:cxn ang="0">
                    <a:pos x="61" y="66"/>
                  </a:cxn>
                  <a:cxn ang="0">
                    <a:pos x="60" y="69"/>
                  </a:cxn>
                  <a:cxn ang="0">
                    <a:pos x="85" y="49"/>
                  </a:cxn>
                  <a:cxn ang="0">
                    <a:pos x="74" y="35"/>
                  </a:cxn>
                  <a:cxn ang="0">
                    <a:pos x="78" y="50"/>
                  </a:cxn>
                  <a:cxn ang="0">
                    <a:pos x="70" y="59"/>
                  </a:cxn>
                  <a:cxn ang="0">
                    <a:pos x="60" y="51"/>
                  </a:cxn>
                  <a:cxn ang="0">
                    <a:pos x="49" y="40"/>
                  </a:cxn>
                  <a:cxn ang="0">
                    <a:pos x="55" y="36"/>
                  </a:cxn>
                  <a:cxn ang="0">
                    <a:pos x="48" y="34"/>
                  </a:cxn>
                  <a:cxn ang="0">
                    <a:pos x="30" y="63"/>
                  </a:cxn>
                  <a:cxn ang="0">
                    <a:pos x="41" y="67"/>
                  </a:cxn>
                  <a:cxn ang="0">
                    <a:pos x="57" y="77"/>
                  </a:cxn>
                  <a:cxn ang="0">
                    <a:pos x="56" y="69"/>
                  </a:cxn>
                  <a:cxn ang="0">
                    <a:pos x="57" y="64"/>
                  </a:cxn>
                  <a:cxn ang="0">
                    <a:pos x="40" y="65"/>
                  </a:cxn>
                  <a:cxn ang="0">
                    <a:pos x="34" y="63"/>
                  </a:cxn>
                  <a:cxn ang="0">
                    <a:pos x="31" y="56"/>
                  </a:cxn>
                  <a:cxn ang="0">
                    <a:pos x="32" y="56"/>
                  </a:cxn>
                  <a:cxn ang="0">
                    <a:pos x="33" y="46"/>
                  </a:cxn>
                  <a:cxn ang="0">
                    <a:pos x="30" y="63"/>
                  </a:cxn>
                  <a:cxn ang="0">
                    <a:pos x="45" y="71"/>
                  </a:cxn>
                </a:cxnLst>
                <a:rect l="0" t="0" r="r" b="b"/>
                <a:pathLst>
                  <a:path w="115" h="102">
                    <a:moveTo>
                      <a:pt x="56" y="15"/>
                    </a:moveTo>
                    <a:cubicBezTo>
                      <a:pt x="65" y="15"/>
                      <a:pt x="73" y="19"/>
                      <a:pt x="79" y="25"/>
                    </a:cubicBezTo>
                    <a:cubicBezTo>
                      <a:pt x="85" y="31"/>
                      <a:pt x="89" y="39"/>
                      <a:pt x="89" y="49"/>
                    </a:cubicBezTo>
                    <a:cubicBezTo>
                      <a:pt x="89" y="58"/>
                      <a:pt x="85" y="66"/>
                      <a:pt x="79" y="72"/>
                    </a:cubicBezTo>
                    <a:cubicBezTo>
                      <a:pt x="74" y="77"/>
                      <a:pt x="68" y="81"/>
                      <a:pt x="61" y="82"/>
                    </a:cubicBezTo>
                    <a:cubicBezTo>
                      <a:pt x="60" y="82"/>
                      <a:pt x="59" y="82"/>
                      <a:pt x="57" y="82"/>
                    </a:cubicBezTo>
                    <a:cubicBezTo>
                      <a:pt x="57" y="82"/>
                      <a:pt x="56" y="82"/>
                      <a:pt x="56" y="82"/>
                    </a:cubicBezTo>
                    <a:cubicBezTo>
                      <a:pt x="46" y="82"/>
                      <a:pt x="38" y="78"/>
                      <a:pt x="32" y="72"/>
                    </a:cubicBezTo>
                    <a:cubicBezTo>
                      <a:pt x="31" y="71"/>
                      <a:pt x="30" y="71"/>
                      <a:pt x="30" y="70"/>
                    </a:cubicBezTo>
                    <a:cubicBezTo>
                      <a:pt x="30" y="70"/>
                      <a:pt x="30" y="70"/>
                      <a:pt x="30" y="70"/>
                    </a:cubicBezTo>
                    <a:cubicBezTo>
                      <a:pt x="30" y="70"/>
                      <a:pt x="30" y="70"/>
                      <a:pt x="30" y="70"/>
                    </a:cubicBezTo>
                    <a:cubicBezTo>
                      <a:pt x="25" y="64"/>
                      <a:pt x="22" y="57"/>
                      <a:pt x="22" y="49"/>
                    </a:cubicBezTo>
                    <a:cubicBezTo>
                      <a:pt x="22" y="49"/>
                      <a:pt x="22" y="49"/>
                      <a:pt x="22" y="49"/>
                    </a:cubicBezTo>
                    <a:cubicBezTo>
                      <a:pt x="22" y="49"/>
                      <a:pt x="22" y="49"/>
                      <a:pt x="22" y="49"/>
                    </a:cubicBezTo>
                    <a:cubicBezTo>
                      <a:pt x="22" y="49"/>
                      <a:pt x="22" y="49"/>
                      <a:pt x="22" y="49"/>
                    </a:cubicBezTo>
                    <a:cubicBezTo>
                      <a:pt x="22" y="39"/>
                      <a:pt x="26" y="31"/>
                      <a:pt x="32" y="25"/>
                    </a:cubicBezTo>
                    <a:cubicBezTo>
                      <a:pt x="38" y="19"/>
                      <a:pt x="46" y="15"/>
                      <a:pt x="56" y="15"/>
                    </a:cubicBezTo>
                    <a:close/>
                    <a:moveTo>
                      <a:pt x="59" y="97"/>
                    </a:moveTo>
                    <a:cubicBezTo>
                      <a:pt x="60" y="96"/>
                      <a:pt x="61" y="95"/>
                      <a:pt x="60" y="94"/>
                    </a:cubicBezTo>
                    <a:cubicBezTo>
                      <a:pt x="59" y="93"/>
                      <a:pt x="58" y="92"/>
                      <a:pt x="57" y="93"/>
                    </a:cubicBezTo>
                    <a:cubicBezTo>
                      <a:pt x="52" y="96"/>
                      <a:pt x="47" y="97"/>
                      <a:pt x="42" y="97"/>
                    </a:cubicBezTo>
                    <a:cubicBezTo>
                      <a:pt x="37" y="97"/>
                      <a:pt x="32" y="95"/>
                      <a:pt x="28" y="93"/>
                    </a:cubicBezTo>
                    <a:cubicBezTo>
                      <a:pt x="23" y="90"/>
                      <a:pt x="19" y="87"/>
                      <a:pt x="16" y="82"/>
                    </a:cubicBezTo>
                    <a:cubicBezTo>
                      <a:pt x="14" y="79"/>
                      <a:pt x="13" y="74"/>
                      <a:pt x="12" y="70"/>
                    </a:cubicBezTo>
                    <a:cubicBezTo>
                      <a:pt x="15" y="72"/>
                      <a:pt x="15" y="72"/>
                      <a:pt x="15" y="72"/>
                    </a:cubicBezTo>
                    <a:cubicBezTo>
                      <a:pt x="16" y="73"/>
                      <a:pt x="18" y="73"/>
                      <a:pt x="19" y="72"/>
                    </a:cubicBezTo>
                    <a:cubicBezTo>
                      <a:pt x="20" y="71"/>
                      <a:pt x="19" y="70"/>
                      <a:pt x="18" y="69"/>
                    </a:cubicBezTo>
                    <a:cubicBezTo>
                      <a:pt x="11" y="62"/>
                      <a:pt x="11" y="62"/>
                      <a:pt x="11" y="62"/>
                    </a:cubicBezTo>
                    <a:cubicBezTo>
                      <a:pt x="10" y="61"/>
                      <a:pt x="8" y="61"/>
                      <a:pt x="8" y="62"/>
                    </a:cubicBezTo>
                    <a:cubicBezTo>
                      <a:pt x="7" y="63"/>
                      <a:pt x="7" y="63"/>
                      <a:pt x="7" y="63"/>
                    </a:cubicBezTo>
                    <a:cubicBezTo>
                      <a:pt x="7" y="63"/>
                      <a:pt x="7" y="63"/>
                      <a:pt x="7" y="63"/>
                    </a:cubicBezTo>
                    <a:cubicBezTo>
                      <a:pt x="7" y="63"/>
                      <a:pt x="7" y="63"/>
                      <a:pt x="7" y="63"/>
                    </a:cubicBezTo>
                    <a:cubicBezTo>
                      <a:pt x="7" y="63"/>
                      <a:pt x="7" y="63"/>
                      <a:pt x="7" y="64"/>
                    </a:cubicBezTo>
                    <a:cubicBezTo>
                      <a:pt x="7" y="64"/>
                      <a:pt x="7" y="64"/>
                      <a:pt x="7" y="64"/>
                    </a:cubicBezTo>
                    <a:cubicBezTo>
                      <a:pt x="7" y="64"/>
                      <a:pt x="7" y="63"/>
                      <a:pt x="7" y="63"/>
                    </a:cubicBezTo>
                    <a:cubicBezTo>
                      <a:pt x="1" y="71"/>
                      <a:pt x="1" y="71"/>
                      <a:pt x="1" y="71"/>
                    </a:cubicBezTo>
                    <a:cubicBezTo>
                      <a:pt x="0" y="72"/>
                      <a:pt x="1" y="73"/>
                      <a:pt x="2" y="74"/>
                    </a:cubicBezTo>
                    <a:cubicBezTo>
                      <a:pt x="3" y="75"/>
                      <a:pt x="4" y="75"/>
                      <a:pt x="5" y="74"/>
                    </a:cubicBezTo>
                    <a:cubicBezTo>
                      <a:pt x="7" y="71"/>
                      <a:pt x="7" y="71"/>
                      <a:pt x="7" y="71"/>
                    </a:cubicBezTo>
                    <a:cubicBezTo>
                      <a:pt x="8" y="76"/>
                      <a:pt x="10" y="81"/>
                      <a:pt x="12" y="85"/>
                    </a:cubicBezTo>
                    <a:cubicBezTo>
                      <a:pt x="16" y="90"/>
                      <a:pt x="20" y="94"/>
                      <a:pt x="25" y="97"/>
                    </a:cubicBezTo>
                    <a:cubicBezTo>
                      <a:pt x="31" y="100"/>
                      <a:pt x="36" y="101"/>
                      <a:pt x="42" y="102"/>
                    </a:cubicBezTo>
                    <a:cubicBezTo>
                      <a:pt x="48" y="102"/>
                      <a:pt x="54" y="100"/>
                      <a:pt x="59" y="97"/>
                    </a:cubicBezTo>
                    <a:close/>
                    <a:moveTo>
                      <a:pt x="12" y="64"/>
                    </a:moveTo>
                    <a:cubicBezTo>
                      <a:pt x="12" y="63"/>
                      <a:pt x="12" y="63"/>
                      <a:pt x="11" y="62"/>
                    </a:cubicBezTo>
                    <a:cubicBezTo>
                      <a:pt x="11" y="62"/>
                      <a:pt x="11" y="62"/>
                      <a:pt x="11" y="62"/>
                    </a:cubicBezTo>
                    <a:cubicBezTo>
                      <a:pt x="12" y="63"/>
                      <a:pt x="12" y="63"/>
                      <a:pt x="12" y="64"/>
                    </a:cubicBezTo>
                    <a:cubicBezTo>
                      <a:pt x="12" y="64"/>
                      <a:pt x="12" y="64"/>
                      <a:pt x="12" y="64"/>
                    </a:cubicBezTo>
                    <a:close/>
                    <a:moveTo>
                      <a:pt x="69" y="2"/>
                    </a:moveTo>
                    <a:cubicBezTo>
                      <a:pt x="67" y="2"/>
                      <a:pt x="67" y="3"/>
                      <a:pt x="67" y="5"/>
                    </a:cubicBezTo>
                    <a:cubicBezTo>
                      <a:pt x="67" y="6"/>
                      <a:pt x="68" y="7"/>
                      <a:pt x="70" y="7"/>
                    </a:cubicBezTo>
                    <a:cubicBezTo>
                      <a:pt x="75" y="6"/>
                      <a:pt x="80" y="6"/>
                      <a:pt x="85" y="8"/>
                    </a:cubicBezTo>
                    <a:cubicBezTo>
                      <a:pt x="89" y="10"/>
                      <a:pt x="93" y="13"/>
                      <a:pt x="97" y="17"/>
                    </a:cubicBezTo>
                    <a:cubicBezTo>
                      <a:pt x="100" y="21"/>
                      <a:pt x="102" y="25"/>
                      <a:pt x="104" y="31"/>
                    </a:cubicBezTo>
                    <a:cubicBezTo>
                      <a:pt x="104" y="35"/>
                      <a:pt x="105" y="39"/>
                      <a:pt x="103" y="44"/>
                    </a:cubicBezTo>
                    <a:cubicBezTo>
                      <a:pt x="101" y="40"/>
                      <a:pt x="101" y="40"/>
                      <a:pt x="101" y="40"/>
                    </a:cubicBezTo>
                    <a:cubicBezTo>
                      <a:pt x="101" y="39"/>
                      <a:pt x="99" y="39"/>
                      <a:pt x="98" y="39"/>
                    </a:cubicBezTo>
                    <a:cubicBezTo>
                      <a:pt x="97" y="40"/>
                      <a:pt x="97" y="41"/>
                      <a:pt x="97" y="43"/>
                    </a:cubicBezTo>
                    <a:cubicBezTo>
                      <a:pt x="102" y="51"/>
                      <a:pt x="102" y="51"/>
                      <a:pt x="102" y="51"/>
                    </a:cubicBezTo>
                    <a:cubicBezTo>
                      <a:pt x="102" y="52"/>
                      <a:pt x="103" y="52"/>
                      <a:pt x="103" y="52"/>
                    </a:cubicBezTo>
                    <a:cubicBezTo>
                      <a:pt x="104" y="53"/>
                      <a:pt x="105" y="52"/>
                      <a:pt x="106" y="52"/>
                    </a:cubicBezTo>
                    <a:cubicBezTo>
                      <a:pt x="114" y="46"/>
                      <a:pt x="114" y="46"/>
                      <a:pt x="114" y="46"/>
                    </a:cubicBezTo>
                    <a:cubicBezTo>
                      <a:pt x="115" y="46"/>
                      <a:pt x="116" y="44"/>
                      <a:pt x="115" y="43"/>
                    </a:cubicBezTo>
                    <a:cubicBezTo>
                      <a:pt x="114" y="42"/>
                      <a:pt x="113" y="42"/>
                      <a:pt x="111" y="42"/>
                    </a:cubicBezTo>
                    <a:cubicBezTo>
                      <a:pt x="108" y="44"/>
                      <a:pt x="108" y="44"/>
                      <a:pt x="108" y="44"/>
                    </a:cubicBezTo>
                    <a:cubicBezTo>
                      <a:pt x="109" y="39"/>
                      <a:pt x="109" y="34"/>
                      <a:pt x="108" y="30"/>
                    </a:cubicBezTo>
                    <a:cubicBezTo>
                      <a:pt x="107" y="24"/>
                      <a:pt x="104" y="18"/>
                      <a:pt x="100" y="14"/>
                    </a:cubicBezTo>
                    <a:cubicBezTo>
                      <a:pt x="97" y="9"/>
                      <a:pt x="92" y="6"/>
                      <a:pt x="86" y="4"/>
                    </a:cubicBezTo>
                    <a:cubicBezTo>
                      <a:pt x="81" y="1"/>
                      <a:pt x="75" y="0"/>
                      <a:pt x="69" y="2"/>
                    </a:cubicBezTo>
                    <a:close/>
                    <a:moveTo>
                      <a:pt x="77" y="29"/>
                    </a:moveTo>
                    <a:cubicBezTo>
                      <a:pt x="77" y="28"/>
                      <a:pt x="77" y="28"/>
                      <a:pt x="76" y="28"/>
                    </a:cubicBezTo>
                    <a:cubicBezTo>
                      <a:pt x="71" y="22"/>
                      <a:pt x="64" y="19"/>
                      <a:pt x="56" y="19"/>
                    </a:cubicBezTo>
                    <a:cubicBezTo>
                      <a:pt x="53" y="19"/>
                      <a:pt x="50" y="20"/>
                      <a:pt x="47" y="20"/>
                    </a:cubicBezTo>
                    <a:cubicBezTo>
                      <a:pt x="48" y="22"/>
                      <a:pt x="48" y="25"/>
                      <a:pt x="49" y="27"/>
                    </a:cubicBezTo>
                    <a:cubicBezTo>
                      <a:pt x="49" y="28"/>
                      <a:pt x="49" y="30"/>
                      <a:pt x="49" y="30"/>
                    </a:cubicBezTo>
                    <a:cubicBezTo>
                      <a:pt x="49" y="30"/>
                      <a:pt x="49" y="30"/>
                      <a:pt x="49" y="30"/>
                    </a:cubicBezTo>
                    <a:cubicBezTo>
                      <a:pt x="49" y="30"/>
                      <a:pt x="49" y="30"/>
                      <a:pt x="49" y="30"/>
                    </a:cubicBezTo>
                    <a:cubicBezTo>
                      <a:pt x="53" y="31"/>
                      <a:pt x="57" y="32"/>
                      <a:pt x="59" y="33"/>
                    </a:cubicBezTo>
                    <a:cubicBezTo>
                      <a:pt x="63" y="35"/>
                      <a:pt x="63" y="37"/>
                      <a:pt x="58" y="39"/>
                    </a:cubicBezTo>
                    <a:cubicBezTo>
                      <a:pt x="58" y="39"/>
                      <a:pt x="58" y="39"/>
                      <a:pt x="58" y="39"/>
                    </a:cubicBezTo>
                    <a:cubicBezTo>
                      <a:pt x="57" y="37"/>
                      <a:pt x="57" y="37"/>
                      <a:pt x="57" y="37"/>
                    </a:cubicBezTo>
                    <a:cubicBezTo>
                      <a:pt x="58" y="39"/>
                      <a:pt x="58" y="39"/>
                      <a:pt x="58" y="39"/>
                    </a:cubicBezTo>
                    <a:cubicBezTo>
                      <a:pt x="56" y="40"/>
                      <a:pt x="55" y="40"/>
                      <a:pt x="54" y="40"/>
                    </a:cubicBezTo>
                    <a:cubicBezTo>
                      <a:pt x="54" y="41"/>
                      <a:pt x="53" y="41"/>
                      <a:pt x="53" y="42"/>
                    </a:cubicBezTo>
                    <a:cubicBezTo>
                      <a:pt x="53" y="42"/>
                      <a:pt x="53" y="42"/>
                      <a:pt x="53" y="42"/>
                    </a:cubicBezTo>
                    <a:cubicBezTo>
                      <a:pt x="51" y="41"/>
                      <a:pt x="51" y="41"/>
                      <a:pt x="51" y="41"/>
                    </a:cubicBezTo>
                    <a:cubicBezTo>
                      <a:pt x="53" y="42"/>
                      <a:pt x="53" y="42"/>
                      <a:pt x="53" y="42"/>
                    </a:cubicBezTo>
                    <a:cubicBezTo>
                      <a:pt x="53" y="42"/>
                      <a:pt x="53" y="43"/>
                      <a:pt x="53" y="43"/>
                    </a:cubicBezTo>
                    <a:cubicBezTo>
                      <a:pt x="53" y="44"/>
                      <a:pt x="53" y="44"/>
                      <a:pt x="54" y="45"/>
                    </a:cubicBezTo>
                    <a:cubicBezTo>
                      <a:pt x="54" y="46"/>
                      <a:pt x="55" y="46"/>
                      <a:pt x="56" y="47"/>
                    </a:cubicBezTo>
                    <a:cubicBezTo>
                      <a:pt x="57" y="47"/>
                      <a:pt x="58" y="47"/>
                      <a:pt x="59" y="47"/>
                    </a:cubicBezTo>
                    <a:cubicBezTo>
                      <a:pt x="59" y="47"/>
                      <a:pt x="60" y="47"/>
                      <a:pt x="60" y="47"/>
                    </a:cubicBezTo>
                    <a:cubicBezTo>
                      <a:pt x="60" y="49"/>
                      <a:pt x="60" y="49"/>
                      <a:pt x="60" y="49"/>
                    </a:cubicBezTo>
                    <a:cubicBezTo>
                      <a:pt x="60" y="47"/>
                      <a:pt x="60" y="47"/>
                      <a:pt x="60" y="47"/>
                    </a:cubicBezTo>
                    <a:cubicBezTo>
                      <a:pt x="63" y="47"/>
                      <a:pt x="65" y="48"/>
                      <a:pt x="67" y="50"/>
                    </a:cubicBezTo>
                    <a:cubicBezTo>
                      <a:pt x="69" y="52"/>
                      <a:pt x="71" y="54"/>
                      <a:pt x="73" y="56"/>
                    </a:cubicBezTo>
                    <a:cubicBezTo>
                      <a:pt x="73" y="56"/>
                      <a:pt x="73" y="56"/>
                      <a:pt x="73" y="56"/>
                    </a:cubicBezTo>
                    <a:cubicBezTo>
                      <a:pt x="73" y="56"/>
                      <a:pt x="73" y="56"/>
                      <a:pt x="73" y="56"/>
                    </a:cubicBezTo>
                    <a:cubicBezTo>
                      <a:pt x="73" y="56"/>
                      <a:pt x="73" y="56"/>
                      <a:pt x="73" y="56"/>
                    </a:cubicBezTo>
                    <a:cubicBezTo>
                      <a:pt x="73" y="56"/>
                      <a:pt x="73" y="56"/>
                      <a:pt x="73" y="56"/>
                    </a:cubicBezTo>
                    <a:cubicBezTo>
                      <a:pt x="74" y="56"/>
                      <a:pt x="74" y="56"/>
                      <a:pt x="74" y="56"/>
                    </a:cubicBezTo>
                    <a:cubicBezTo>
                      <a:pt x="74" y="56"/>
                      <a:pt x="74" y="56"/>
                      <a:pt x="75" y="55"/>
                    </a:cubicBezTo>
                    <a:cubicBezTo>
                      <a:pt x="75" y="54"/>
                      <a:pt x="75" y="53"/>
                      <a:pt x="75" y="52"/>
                    </a:cubicBezTo>
                    <a:cubicBezTo>
                      <a:pt x="74" y="52"/>
                      <a:pt x="74" y="52"/>
                      <a:pt x="74" y="52"/>
                    </a:cubicBezTo>
                    <a:cubicBezTo>
                      <a:pt x="76" y="51"/>
                      <a:pt x="76" y="51"/>
                      <a:pt x="76" y="51"/>
                    </a:cubicBezTo>
                    <a:cubicBezTo>
                      <a:pt x="74" y="52"/>
                      <a:pt x="74" y="52"/>
                      <a:pt x="74" y="52"/>
                    </a:cubicBezTo>
                    <a:cubicBezTo>
                      <a:pt x="73" y="50"/>
                      <a:pt x="72" y="48"/>
                      <a:pt x="71" y="46"/>
                    </a:cubicBezTo>
                    <a:cubicBezTo>
                      <a:pt x="69" y="44"/>
                      <a:pt x="68" y="42"/>
                      <a:pt x="67" y="39"/>
                    </a:cubicBezTo>
                    <a:cubicBezTo>
                      <a:pt x="67" y="39"/>
                      <a:pt x="67" y="39"/>
                      <a:pt x="67" y="39"/>
                    </a:cubicBezTo>
                    <a:cubicBezTo>
                      <a:pt x="69" y="38"/>
                      <a:pt x="69" y="38"/>
                      <a:pt x="69" y="38"/>
                    </a:cubicBezTo>
                    <a:cubicBezTo>
                      <a:pt x="67" y="39"/>
                      <a:pt x="67" y="39"/>
                      <a:pt x="67" y="39"/>
                    </a:cubicBezTo>
                    <a:cubicBezTo>
                      <a:pt x="66" y="32"/>
                      <a:pt x="66" y="32"/>
                      <a:pt x="66" y="32"/>
                    </a:cubicBezTo>
                    <a:cubicBezTo>
                      <a:pt x="66" y="32"/>
                      <a:pt x="66" y="32"/>
                      <a:pt x="66" y="31"/>
                    </a:cubicBezTo>
                    <a:cubicBezTo>
                      <a:pt x="66" y="30"/>
                      <a:pt x="67" y="30"/>
                      <a:pt x="68" y="30"/>
                    </a:cubicBezTo>
                    <a:cubicBezTo>
                      <a:pt x="68" y="32"/>
                      <a:pt x="68" y="32"/>
                      <a:pt x="68" y="32"/>
                    </a:cubicBezTo>
                    <a:cubicBezTo>
                      <a:pt x="68" y="30"/>
                      <a:pt x="68" y="30"/>
                      <a:pt x="68" y="30"/>
                    </a:cubicBezTo>
                    <a:cubicBezTo>
                      <a:pt x="74" y="31"/>
                      <a:pt x="74" y="31"/>
                      <a:pt x="74" y="31"/>
                    </a:cubicBezTo>
                    <a:cubicBezTo>
                      <a:pt x="77" y="29"/>
                      <a:pt x="77" y="29"/>
                      <a:pt x="77" y="29"/>
                    </a:cubicBezTo>
                    <a:close/>
                    <a:moveTo>
                      <a:pt x="43" y="22"/>
                    </a:moveTo>
                    <a:cubicBezTo>
                      <a:pt x="40" y="23"/>
                      <a:pt x="37" y="25"/>
                      <a:pt x="35" y="28"/>
                    </a:cubicBezTo>
                    <a:cubicBezTo>
                      <a:pt x="30" y="32"/>
                      <a:pt x="27" y="38"/>
                      <a:pt x="26" y="45"/>
                    </a:cubicBezTo>
                    <a:cubicBezTo>
                      <a:pt x="28" y="44"/>
                      <a:pt x="30" y="43"/>
                      <a:pt x="32" y="42"/>
                    </a:cubicBezTo>
                    <a:cubicBezTo>
                      <a:pt x="35" y="42"/>
                      <a:pt x="39" y="42"/>
                      <a:pt x="40" y="44"/>
                    </a:cubicBezTo>
                    <a:cubicBezTo>
                      <a:pt x="39" y="45"/>
                      <a:pt x="39" y="45"/>
                      <a:pt x="39" y="45"/>
                    </a:cubicBezTo>
                    <a:cubicBezTo>
                      <a:pt x="40" y="44"/>
                      <a:pt x="40" y="44"/>
                      <a:pt x="40"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2" y="46"/>
                      <a:pt x="42" y="49"/>
                      <a:pt x="40" y="52"/>
                    </a:cubicBezTo>
                    <a:cubicBezTo>
                      <a:pt x="39" y="54"/>
                      <a:pt x="37" y="56"/>
                      <a:pt x="35" y="58"/>
                    </a:cubicBezTo>
                    <a:cubicBezTo>
                      <a:pt x="35" y="59"/>
                      <a:pt x="36" y="59"/>
                      <a:pt x="36" y="60"/>
                    </a:cubicBezTo>
                    <a:cubicBezTo>
                      <a:pt x="37" y="60"/>
                      <a:pt x="38" y="61"/>
                      <a:pt x="40" y="61"/>
                    </a:cubicBezTo>
                    <a:cubicBezTo>
                      <a:pt x="40" y="61"/>
                      <a:pt x="40" y="61"/>
                      <a:pt x="40" y="61"/>
                    </a:cubicBezTo>
                    <a:cubicBezTo>
                      <a:pt x="40" y="61"/>
                      <a:pt x="40" y="61"/>
                      <a:pt x="40" y="61"/>
                    </a:cubicBezTo>
                    <a:cubicBezTo>
                      <a:pt x="40" y="61"/>
                      <a:pt x="40" y="61"/>
                      <a:pt x="40" y="61"/>
                    </a:cubicBezTo>
                    <a:cubicBezTo>
                      <a:pt x="40" y="61"/>
                      <a:pt x="40" y="61"/>
                      <a:pt x="40" y="61"/>
                    </a:cubicBezTo>
                    <a:cubicBezTo>
                      <a:pt x="43" y="60"/>
                      <a:pt x="45" y="59"/>
                      <a:pt x="48" y="58"/>
                    </a:cubicBezTo>
                    <a:cubicBezTo>
                      <a:pt x="52" y="56"/>
                      <a:pt x="56" y="54"/>
                      <a:pt x="59" y="56"/>
                    </a:cubicBezTo>
                    <a:cubicBezTo>
                      <a:pt x="58" y="58"/>
                      <a:pt x="58" y="58"/>
                      <a:pt x="58" y="58"/>
                    </a:cubicBezTo>
                    <a:cubicBezTo>
                      <a:pt x="59" y="56"/>
                      <a:pt x="59" y="56"/>
                      <a:pt x="59" y="56"/>
                    </a:cubicBezTo>
                    <a:cubicBezTo>
                      <a:pt x="59" y="56"/>
                      <a:pt x="59" y="56"/>
                      <a:pt x="59" y="56"/>
                    </a:cubicBezTo>
                    <a:cubicBezTo>
                      <a:pt x="64" y="60"/>
                      <a:pt x="62" y="63"/>
                      <a:pt x="61" y="66"/>
                    </a:cubicBezTo>
                    <a:cubicBezTo>
                      <a:pt x="59" y="65"/>
                      <a:pt x="59" y="65"/>
                      <a:pt x="59" y="65"/>
                    </a:cubicBezTo>
                    <a:cubicBezTo>
                      <a:pt x="61" y="66"/>
                      <a:pt x="61" y="66"/>
                      <a:pt x="61" y="66"/>
                    </a:cubicBezTo>
                    <a:cubicBezTo>
                      <a:pt x="61" y="66"/>
                      <a:pt x="61" y="66"/>
                      <a:pt x="61" y="66"/>
                    </a:cubicBezTo>
                    <a:cubicBezTo>
                      <a:pt x="61" y="67"/>
                      <a:pt x="60" y="68"/>
                      <a:pt x="60" y="69"/>
                    </a:cubicBezTo>
                    <a:cubicBezTo>
                      <a:pt x="60" y="71"/>
                      <a:pt x="61" y="73"/>
                      <a:pt x="62" y="75"/>
                    </a:cubicBezTo>
                    <a:cubicBezTo>
                      <a:pt x="62" y="76"/>
                      <a:pt x="62" y="77"/>
                      <a:pt x="62" y="77"/>
                    </a:cubicBezTo>
                    <a:cubicBezTo>
                      <a:pt x="68" y="76"/>
                      <a:pt x="73" y="73"/>
                      <a:pt x="76" y="69"/>
                    </a:cubicBezTo>
                    <a:cubicBezTo>
                      <a:pt x="82" y="64"/>
                      <a:pt x="85" y="57"/>
                      <a:pt x="85" y="49"/>
                    </a:cubicBezTo>
                    <a:cubicBezTo>
                      <a:pt x="85" y="42"/>
                      <a:pt x="83" y="37"/>
                      <a:pt x="80" y="32"/>
                    </a:cubicBezTo>
                    <a:cubicBezTo>
                      <a:pt x="76" y="35"/>
                      <a:pt x="76" y="35"/>
                      <a:pt x="76" y="35"/>
                    </a:cubicBezTo>
                    <a:cubicBezTo>
                      <a:pt x="76" y="35"/>
                      <a:pt x="76" y="35"/>
                      <a:pt x="76" y="35"/>
                    </a:cubicBezTo>
                    <a:cubicBezTo>
                      <a:pt x="75" y="36"/>
                      <a:pt x="75" y="36"/>
                      <a:pt x="74" y="35"/>
                    </a:cubicBezTo>
                    <a:cubicBezTo>
                      <a:pt x="70" y="35"/>
                      <a:pt x="70" y="35"/>
                      <a:pt x="70" y="35"/>
                    </a:cubicBezTo>
                    <a:cubicBezTo>
                      <a:pt x="71" y="38"/>
                      <a:pt x="71" y="38"/>
                      <a:pt x="71" y="38"/>
                    </a:cubicBezTo>
                    <a:cubicBezTo>
                      <a:pt x="72" y="40"/>
                      <a:pt x="73" y="42"/>
                      <a:pt x="74" y="44"/>
                    </a:cubicBezTo>
                    <a:cubicBezTo>
                      <a:pt x="76" y="46"/>
                      <a:pt x="77" y="48"/>
                      <a:pt x="78" y="50"/>
                    </a:cubicBezTo>
                    <a:cubicBezTo>
                      <a:pt x="79" y="53"/>
                      <a:pt x="79" y="55"/>
                      <a:pt x="78" y="57"/>
                    </a:cubicBezTo>
                    <a:cubicBezTo>
                      <a:pt x="78" y="58"/>
                      <a:pt x="77" y="59"/>
                      <a:pt x="76" y="59"/>
                    </a:cubicBezTo>
                    <a:cubicBezTo>
                      <a:pt x="76" y="60"/>
                      <a:pt x="75" y="60"/>
                      <a:pt x="74" y="60"/>
                    </a:cubicBezTo>
                    <a:cubicBezTo>
                      <a:pt x="73" y="61"/>
                      <a:pt x="71" y="60"/>
                      <a:pt x="70" y="59"/>
                    </a:cubicBezTo>
                    <a:cubicBezTo>
                      <a:pt x="70" y="59"/>
                      <a:pt x="70" y="59"/>
                      <a:pt x="70" y="59"/>
                    </a:cubicBezTo>
                    <a:cubicBezTo>
                      <a:pt x="70" y="59"/>
                      <a:pt x="70" y="59"/>
                      <a:pt x="70" y="59"/>
                    </a:cubicBezTo>
                    <a:cubicBezTo>
                      <a:pt x="68" y="57"/>
                      <a:pt x="67" y="55"/>
                      <a:pt x="65" y="53"/>
                    </a:cubicBezTo>
                    <a:cubicBezTo>
                      <a:pt x="63" y="52"/>
                      <a:pt x="62" y="51"/>
                      <a:pt x="60" y="51"/>
                    </a:cubicBezTo>
                    <a:cubicBezTo>
                      <a:pt x="58" y="51"/>
                      <a:pt x="56" y="51"/>
                      <a:pt x="54" y="50"/>
                    </a:cubicBezTo>
                    <a:cubicBezTo>
                      <a:pt x="53" y="50"/>
                      <a:pt x="52" y="49"/>
                      <a:pt x="51" y="48"/>
                    </a:cubicBezTo>
                    <a:cubicBezTo>
                      <a:pt x="50" y="47"/>
                      <a:pt x="49" y="45"/>
                      <a:pt x="49" y="44"/>
                    </a:cubicBezTo>
                    <a:cubicBezTo>
                      <a:pt x="48" y="43"/>
                      <a:pt x="49" y="41"/>
                      <a:pt x="49" y="40"/>
                    </a:cubicBezTo>
                    <a:cubicBezTo>
                      <a:pt x="49" y="40"/>
                      <a:pt x="49" y="40"/>
                      <a:pt x="49" y="40"/>
                    </a:cubicBezTo>
                    <a:cubicBezTo>
                      <a:pt x="49" y="40"/>
                      <a:pt x="49" y="40"/>
                      <a:pt x="49" y="40"/>
                    </a:cubicBezTo>
                    <a:cubicBezTo>
                      <a:pt x="50" y="38"/>
                      <a:pt x="51" y="38"/>
                      <a:pt x="53" y="37"/>
                    </a:cubicBezTo>
                    <a:cubicBezTo>
                      <a:pt x="53" y="36"/>
                      <a:pt x="54" y="36"/>
                      <a:pt x="55" y="36"/>
                    </a:cubicBezTo>
                    <a:cubicBezTo>
                      <a:pt x="53" y="35"/>
                      <a:pt x="51" y="35"/>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5" y="33"/>
                      <a:pt x="45" y="30"/>
                      <a:pt x="45" y="27"/>
                    </a:cubicBezTo>
                    <a:cubicBezTo>
                      <a:pt x="44" y="25"/>
                      <a:pt x="44" y="23"/>
                      <a:pt x="43" y="22"/>
                    </a:cubicBezTo>
                    <a:close/>
                    <a:moveTo>
                      <a:pt x="30" y="63"/>
                    </a:moveTo>
                    <a:cubicBezTo>
                      <a:pt x="30" y="64"/>
                      <a:pt x="31" y="65"/>
                      <a:pt x="32" y="67"/>
                    </a:cubicBezTo>
                    <a:cubicBezTo>
                      <a:pt x="33" y="67"/>
                      <a:pt x="35" y="67"/>
                      <a:pt x="36" y="67"/>
                    </a:cubicBezTo>
                    <a:cubicBezTo>
                      <a:pt x="37" y="67"/>
                      <a:pt x="39" y="67"/>
                      <a:pt x="40" y="67"/>
                    </a:cubicBezTo>
                    <a:cubicBezTo>
                      <a:pt x="40" y="67"/>
                      <a:pt x="41" y="67"/>
                      <a:pt x="41" y="67"/>
                    </a:cubicBezTo>
                    <a:cubicBezTo>
                      <a:pt x="41" y="67"/>
                      <a:pt x="41" y="67"/>
                      <a:pt x="41" y="67"/>
                    </a:cubicBezTo>
                    <a:cubicBezTo>
                      <a:pt x="43" y="67"/>
                      <a:pt x="45" y="67"/>
                      <a:pt x="46" y="68"/>
                    </a:cubicBezTo>
                    <a:cubicBezTo>
                      <a:pt x="48" y="68"/>
                      <a:pt x="50" y="69"/>
                      <a:pt x="51" y="71"/>
                    </a:cubicBezTo>
                    <a:cubicBezTo>
                      <a:pt x="52" y="73"/>
                      <a:pt x="54" y="76"/>
                      <a:pt x="57" y="77"/>
                    </a:cubicBezTo>
                    <a:cubicBezTo>
                      <a:pt x="57" y="78"/>
                      <a:pt x="58" y="78"/>
                      <a:pt x="58" y="78"/>
                    </a:cubicBezTo>
                    <a:cubicBezTo>
                      <a:pt x="58" y="78"/>
                      <a:pt x="59" y="78"/>
                      <a:pt x="59" y="78"/>
                    </a:cubicBezTo>
                    <a:cubicBezTo>
                      <a:pt x="59" y="78"/>
                      <a:pt x="58" y="77"/>
                      <a:pt x="58" y="76"/>
                    </a:cubicBezTo>
                    <a:cubicBezTo>
                      <a:pt x="57" y="74"/>
                      <a:pt x="56" y="72"/>
                      <a:pt x="56" y="69"/>
                    </a:cubicBezTo>
                    <a:cubicBezTo>
                      <a:pt x="56" y="67"/>
                      <a:pt x="57" y="66"/>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8" y="63"/>
                      <a:pt x="59" y="61"/>
                      <a:pt x="57" y="60"/>
                    </a:cubicBezTo>
                    <a:cubicBezTo>
                      <a:pt x="55" y="59"/>
                      <a:pt x="53" y="60"/>
                      <a:pt x="50" y="62"/>
                    </a:cubicBezTo>
                    <a:cubicBezTo>
                      <a:pt x="47" y="63"/>
                      <a:pt x="44" y="64"/>
                      <a:pt x="40" y="65"/>
                    </a:cubicBezTo>
                    <a:cubicBezTo>
                      <a:pt x="40" y="65"/>
                      <a:pt x="40" y="65"/>
                      <a:pt x="40" y="65"/>
                    </a:cubicBezTo>
                    <a:cubicBezTo>
                      <a:pt x="40" y="63"/>
                      <a:pt x="40" y="63"/>
                      <a:pt x="40" y="63"/>
                    </a:cubicBezTo>
                    <a:cubicBezTo>
                      <a:pt x="40" y="65"/>
                      <a:pt x="40" y="65"/>
                      <a:pt x="40" y="65"/>
                    </a:cubicBezTo>
                    <a:cubicBezTo>
                      <a:pt x="37" y="65"/>
                      <a:pt x="36" y="64"/>
                      <a:pt x="34" y="63"/>
                    </a:cubicBezTo>
                    <a:cubicBezTo>
                      <a:pt x="33" y="62"/>
                      <a:pt x="31" y="60"/>
                      <a:pt x="31" y="58"/>
                    </a:cubicBezTo>
                    <a:cubicBezTo>
                      <a:pt x="30" y="57"/>
                      <a:pt x="31" y="56"/>
                      <a:pt x="31" y="56"/>
                    </a:cubicBezTo>
                    <a:cubicBezTo>
                      <a:pt x="31" y="56"/>
                      <a:pt x="31" y="56"/>
                      <a:pt x="31" y="56"/>
                    </a:cubicBezTo>
                    <a:cubicBezTo>
                      <a:pt x="31" y="56"/>
                      <a:pt x="31" y="56"/>
                      <a:pt x="31" y="56"/>
                    </a:cubicBezTo>
                    <a:cubicBezTo>
                      <a:pt x="31" y="56"/>
                      <a:pt x="31" y="56"/>
                      <a:pt x="31" y="56"/>
                    </a:cubicBezTo>
                    <a:cubicBezTo>
                      <a:pt x="31" y="56"/>
                      <a:pt x="31" y="56"/>
                      <a:pt x="31" y="56"/>
                    </a:cubicBezTo>
                    <a:cubicBezTo>
                      <a:pt x="32" y="56"/>
                      <a:pt x="32" y="56"/>
                      <a:pt x="32" y="56"/>
                    </a:cubicBezTo>
                    <a:cubicBezTo>
                      <a:pt x="32" y="56"/>
                      <a:pt x="32" y="56"/>
                      <a:pt x="32" y="56"/>
                    </a:cubicBezTo>
                    <a:cubicBezTo>
                      <a:pt x="34" y="54"/>
                      <a:pt x="35" y="52"/>
                      <a:pt x="37" y="50"/>
                    </a:cubicBezTo>
                    <a:cubicBezTo>
                      <a:pt x="37" y="48"/>
                      <a:pt x="38" y="47"/>
                      <a:pt x="37" y="46"/>
                    </a:cubicBezTo>
                    <a:cubicBezTo>
                      <a:pt x="37" y="46"/>
                      <a:pt x="37" y="46"/>
                      <a:pt x="37" y="46"/>
                    </a:cubicBezTo>
                    <a:cubicBezTo>
                      <a:pt x="37" y="46"/>
                      <a:pt x="35" y="46"/>
                      <a:pt x="33" y="46"/>
                    </a:cubicBezTo>
                    <a:cubicBezTo>
                      <a:pt x="30" y="47"/>
                      <a:pt x="28" y="48"/>
                      <a:pt x="26" y="49"/>
                    </a:cubicBezTo>
                    <a:cubicBezTo>
                      <a:pt x="26" y="53"/>
                      <a:pt x="27" y="56"/>
                      <a:pt x="28" y="59"/>
                    </a:cubicBezTo>
                    <a:cubicBezTo>
                      <a:pt x="28" y="60"/>
                      <a:pt x="29" y="61"/>
                      <a:pt x="29" y="62"/>
                    </a:cubicBezTo>
                    <a:cubicBezTo>
                      <a:pt x="30" y="63"/>
                      <a:pt x="30" y="63"/>
                      <a:pt x="30" y="63"/>
                    </a:cubicBezTo>
                    <a:close/>
                    <a:moveTo>
                      <a:pt x="37" y="71"/>
                    </a:moveTo>
                    <a:cubicBezTo>
                      <a:pt x="41" y="75"/>
                      <a:pt x="46" y="77"/>
                      <a:pt x="51" y="78"/>
                    </a:cubicBezTo>
                    <a:cubicBezTo>
                      <a:pt x="50" y="76"/>
                      <a:pt x="48" y="75"/>
                      <a:pt x="48" y="73"/>
                    </a:cubicBezTo>
                    <a:cubicBezTo>
                      <a:pt x="47" y="72"/>
                      <a:pt x="46" y="72"/>
                      <a:pt x="45" y="71"/>
                    </a:cubicBezTo>
                    <a:cubicBezTo>
                      <a:pt x="44" y="71"/>
                      <a:pt x="42" y="71"/>
                      <a:pt x="41" y="71"/>
                    </a:cubicBezTo>
                    <a:cubicBezTo>
                      <a:pt x="40" y="71"/>
                      <a:pt x="38" y="71"/>
                      <a:pt x="37" y="71"/>
                    </a:cubicBezTo>
                    <a:close/>
                  </a:path>
                </a:pathLst>
              </a:custGeom>
              <a:solidFill>
                <a:schemeClr val="bg1"/>
              </a:solid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7" name="Group 86"/>
            <p:cNvGrpSpPr/>
            <p:nvPr/>
          </p:nvGrpSpPr>
          <p:grpSpPr>
            <a:xfrm>
              <a:off x="2783139" y="3597651"/>
              <a:ext cx="286483" cy="301448"/>
              <a:chOff x="3922713" y="2366963"/>
              <a:chExt cx="425450" cy="447675"/>
            </a:xfrm>
            <a:solidFill>
              <a:schemeClr val="bg1"/>
            </a:solidFill>
          </p:grpSpPr>
          <p:sp>
            <p:nvSpPr>
              <p:cNvPr id="51" name="Freeform: Shape 87"/>
              <p:cNvSpPr/>
              <p:nvPr/>
            </p:nvSpPr>
            <p:spPr bwMode="auto">
              <a:xfrm>
                <a:off x="3968751" y="2513013"/>
                <a:ext cx="44450" cy="82550"/>
              </a:xfrm>
              <a:custGeom>
                <a:cxnLst>
                  <a:cxn ang="0">
                    <a:pos x="10" y="0"/>
                  </a:cxn>
                  <a:cxn ang="0">
                    <a:pos x="8" y="1"/>
                  </a:cxn>
                  <a:cxn ang="0">
                    <a:pos x="1" y="9"/>
                  </a:cxn>
                  <a:cxn ang="0">
                    <a:pos x="1" y="9"/>
                  </a:cxn>
                  <a:cxn ang="0">
                    <a:pos x="1" y="12"/>
                  </a:cxn>
                  <a:cxn ang="0">
                    <a:pos x="8" y="21"/>
                  </a:cxn>
                  <a:cxn ang="0">
                    <a:pos x="12" y="21"/>
                  </a:cxn>
                  <a:cxn ang="0">
                    <a:pos x="12" y="19"/>
                  </a:cxn>
                  <a:cxn ang="0">
                    <a:pos x="12" y="19"/>
                  </a:cxn>
                  <a:cxn ang="0">
                    <a:pos x="12" y="2"/>
                  </a:cxn>
                  <a:cxn ang="0">
                    <a:pos x="10" y="0"/>
                  </a:cxn>
                  <a:cxn ang="0">
                    <a:pos x="8" y="13"/>
                  </a:cxn>
                  <a:cxn ang="0">
                    <a:pos x="6" y="11"/>
                  </a:cxn>
                  <a:cxn ang="0">
                    <a:pos x="8" y="8"/>
                  </a:cxn>
                  <a:cxn ang="0">
                    <a:pos x="8" y="13"/>
                  </a:cxn>
                </a:cxnLst>
                <a:rect l="0" t="0" r="r" b="b"/>
                <a:pathLst>
                  <a:path w="12" h="22">
                    <a:moveTo>
                      <a:pt x="10" y="0"/>
                    </a:moveTo>
                    <a:cubicBezTo>
                      <a:pt x="9" y="0"/>
                      <a:pt x="9" y="0"/>
                      <a:pt x="8" y="1"/>
                    </a:cubicBezTo>
                    <a:cubicBezTo>
                      <a:pt x="1" y="9"/>
                      <a:pt x="1" y="9"/>
                      <a:pt x="1" y="9"/>
                    </a:cubicBezTo>
                    <a:cubicBezTo>
                      <a:pt x="1" y="9"/>
                      <a:pt x="1" y="9"/>
                      <a:pt x="1" y="9"/>
                    </a:cubicBezTo>
                    <a:cubicBezTo>
                      <a:pt x="0" y="10"/>
                      <a:pt x="0" y="11"/>
                      <a:pt x="1" y="12"/>
                    </a:cubicBezTo>
                    <a:cubicBezTo>
                      <a:pt x="8" y="21"/>
                      <a:pt x="8" y="21"/>
                      <a:pt x="8" y="21"/>
                    </a:cubicBezTo>
                    <a:cubicBezTo>
                      <a:pt x="9" y="22"/>
                      <a:pt x="11" y="22"/>
                      <a:pt x="12" y="21"/>
                    </a:cubicBezTo>
                    <a:cubicBezTo>
                      <a:pt x="12" y="21"/>
                      <a:pt x="12" y="20"/>
                      <a:pt x="12" y="19"/>
                    </a:cubicBezTo>
                    <a:cubicBezTo>
                      <a:pt x="12" y="19"/>
                      <a:pt x="12" y="19"/>
                      <a:pt x="12" y="19"/>
                    </a:cubicBezTo>
                    <a:cubicBezTo>
                      <a:pt x="12" y="2"/>
                      <a:pt x="12" y="2"/>
                      <a:pt x="12" y="2"/>
                    </a:cubicBezTo>
                    <a:cubicBezTo>
                      <a:pt x="12" y="1"/>
                      <a:pt x="11" y="0"/>
                      <a:pt x="10" y="0"/>
                    </a:cubicBezTo>
                    <a:close/>
                    <a:moveTo>
                      <a:pt x="8" y="13"/>
                    </a:moveTo>
                    <a:cubicBezTo>
                      <a:pt x="6" y="11"/>
                      <a:pt x="6" y="11"/>
                      <a:pt x="6" y="11"/>
                    </a:cubicBezTo>
                    <a:cubicBezTo>
                      <a:pt x="8" y="8"/>
                      <a:pt x="8" y="8"/>
                      <a:pt x="8" y="8"/>
                    </a:cubicBezTo>
                    <a:lnTo>
                      <a:pt x="8" y="13"/>
                    </a:ln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2" name="Freeform: Shape 88"/>
              <p:cNvSpPr/>
              <p:nvPr/>
            </p:nvSpPr>
            <p:spPr bwMode="auto">
              <a:xfrm>
                <a:off x="4095751" y="2513013"/>
                <a:ext cx="46038" cy="82550"/>
              </a:xfrm>
              <a:custGeom>
                <a:cxnLst>
                  <a:cxn ang="0">
                    <a:pos x="12" y="9"/>
                  </a:cxn>
                  <a:cxn ang="0">
                    <a:pos x="12" y="9"/>
                  </a:cxn>
                  <a:cxn ang="0">
                    <a:pos x="5" y="1"/>
                  </a:cxn>
                  <a:cxn ang="0">
                    <a:pos x="3" y="0"/>
                  </a:cxn>
                  <a:cxn ang="0">
                    <a:pos x="1" y="2"/>
                  </a:cxn>
                  <a:cxn ang="0">
                    <a:pos x="1" y="2"/>
                  </a:cxn>
                  <a:cxn ang="0">
                    <a:pos x="0" y="19"/>
                  </a:cxn>
                  <a:cxn ang="0">
                    <a:pos x="1" y="22"/>
                  </a:cxn>
                  <a:cxn ang="0">
                    <a:pos x="4" y="21"/>
                  </a:cxn>
                  <a:cxn ang="0">
                    <a:pos x="11" y="12"/>
                  </a:cxn>
                  <a:cxn ang="0">
                    <a:pos x="12" y="9"/>
                  </a:cxn>
                  <a:cxn ang="0">
                    <a:pos x="5" y="13"/>
                  </a:cxn>
                  <a:cxn ang="0">
                    <a:pos x="5" y="9"/>
                  </a:cxn>
                  <a:cxn ang="0">
                    <a:pos x="7" y="11"/>
                  </a:cxn>
                  <a:cxn ang="0">
                    <a:pos x="5" y="13"/>
                  </a:cxn>
                </a:cxnLst>
                <a:rect l="0" t="0" r="r" b="b"/>
                <a:pathLst>
                  <a:path w="12" h="22">
                    <a:moveTo>
                      <a:pt x="12" y="9"/>
                    </a:moveTo>
                    <a:cubicBezTo>
                      <a:pt x="12" y="9"/>
                      <a:pt x="12" y="9"/>
                      <a:pt x="12" y="9"/>
                    </a:cubicBezTo>
                    <a:cubicBezTo>
                      <a:pt x="5" y="1"/>
                      <a:pt x="5" y="1"/>
                      <a:pt x="5" y="1"/>
                    </a:cubicBezTo>
                    <a:cubicBezTo>
                      <a:pt x="4" y="1"/>
                      <a:pt x="4" y="0"/>
                      <a:pt x="3" y="0"/>
                    </a:cubicBezTo>
                    <a:cubicBezTo>
                      <a:pt x="2" y="0"/>
                      <a:pt x="1" y="1"/>
                      <a:pt x="1" y="2"/>
                    </a:cubicBezTo>
                    <a:cubicBezTo>
                      <a:pt x="1" y="2"/>
                      <a:pt x="1" y="2"/>
                      <a:pt x="1" y="2"/>
                    </a:cubicBezTo>
                    <a:cubicBezTo>
                      <a:pt x="0" y="19"/>
                      <a:pt x="0" y="19"/>
                      <a:pt x="0" y="19"/>
                    </a:cubicBezTo>
                    <a:cubicBezTo>
                      <a:pt x="0" y="20"/>
                      <a:pt x="0" y="21"/>
                      <a:pt x="1" y="22"/>
                    </a:cubicBezTo>
                    <a:cubicBezTo>
                      <a:pt x="2" y="22"/>
                      <a:pt x="3" y="22"/>
                      <a:pt x="4" y="21"/>
                    </a:cubicBezTo>
                    <a:cubicBezTo>
                      <a:pt x="11" y="12"/>
                      <a:pt x="11" y="12"/>
                      <a:pt x="11" y="12"/>
                    </a:cubicBezTo>
                    <a:cubicBezTo>
                      <a:pt x="12" y="11"/>
                      <a:pt x="12" y="10"/>
                      <a:pt x="12" y="9"/>
                    </a:cubicBezTo>
                    <a:close/>
                    <a:moveTo>
                      <a:pt x="5" y="13"/>
                    </a:moveTo>
                    <a:cubicBezTo>
                      <a:pt x="5" y="9"/>
                      <a:pt x="5" y="9"/>
                      <a:pt x="5" y="9"/>
                    </a:cubicBezTo>
                    <a:cubicBezTo>
                      <a:pt x="7" y="11"/>
                      <a:pt x="7" y="11"/>
                      <a:pt x="7" y="11"/>
                    </a:cubicBezTo>
                    <a:lnTo>
                      <a:pt x="5" y="13"/>
                    </a:ln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3" name="Freeform: Shape 89"/>
              <p:cNvSpPr/>
              <p:nvPr/>
            </p:nvSpPr>
            <p:spPr bwMode="auto">
              <a:xfrm>
                <a:off x="3922713" y="2366963"/>
                <a:ext cx="425450" cy="447675"/>
              </a:xfrm>
              <a:custGeom>
                <a:cxnLst>
                  <a:cxn ang="0">
                    <a:pos x="60" y="63"/>
                  </a:cxn>
                  <a:cxn ang="0">
                    <a:pos x="70" y="47"/>
                  </a:cxn>
                  <a:cxn ang="0">
                    <a:pos x="44" y="25"/>
                  </a:cxn>
                  <a:cxn ang="0">
                    <a:pos x="45" y="4"/>
                  </a:cxn>
                  <a:cxn ang="0">
                    <a:pos x="33" y="31"/>
                  </a:cxn>
                  <a:cxn ang="0">
                    <a:pos x="23" y="25"/>
                  </a:cxn>
                  <a:cxn ang="0">
                    <a:pos x="19" y="114"/>
                  </a:cxn>
                  <a:cxn ang="0">
                    <a:pos x="51" y="114"/>
                  </a:cxn>
                  <a:cxn ang="0">
                    <a:pos x="94" y="114"/>
                  </a:cxn>
                  <a:cxn ang="0">
                    <a:pos x="26" y="14"/>
                  </a:cxn>
                  <a:cxn ang="0">
                    <a:pos x="35" y="22"/>
                  </a:cxn>
                  <a:cxn ang="0">
                    <a:pos x="24" y="112"/>
                  </a:cxn>
                  <a:cxn ang="0">
                    <a:pos x="33" y="50"/>
                  </a:cxn>
                  <a:cxn ang="0">
                    <a:pos x="33" y="50"/>
                  </a:cxn>
                  <a:cxn ang="0">
                    <a:pos x="33" y="50"/>
                  </a:cxn>
                  <a:cxn ang="0">
                    <a:pos x="33" y="50"/>
                  </a:cxn>
                  <a:cxn ang="0">
                    <a:pos x="34" y="51"/>
                  </a:cxn>
                  <a:cxn ang="0">
                    <a:pos x="34" y="51"/>
                  </a:cxn>
                  <a:cxn ang="0">
                    <a:pos x="34" y="51"/>
                  </a:cxn>
                  <a:cxn ang="0">
                    <a:pos x="34" y="51"/>
                  </a:cxn>
                  <a:cxn ang="0">
                    <a:pos x="34" y="51"/>
                  </a:cxn>
                  <a:cxn ang="0">
                    <a:pos x="35" y="51"/>
                  </a:cxn>
                  <a:cxn ang="0">
                    <a:pos x="35" y="51"/>
                  </a:cxn>
                  <a:cxn ang="0">
                    <a:pos x="35" y="51"/>
                  </a:cxn>
                  <a:cxn ang="0">
                    <a:pos x="35" y="51"/>
                  </a:cxn>
                  <a:cxn ang="0">
                    <a:pos x="36" y="51"/>
                  </a:cxn>
                  <a:cxn ang="0">
                    <a:pos x="36" y="51"/>
                  </a:cxn>
                  <a:cxn ang="0">
                    <a:pos x="36" y="51"/>
                  </a:cxn>
                  <a:cxn ang="0">
                    <a:pos x="37" y="51"/>
                  </a:cxn>
                  <a:cxn ang="0">
                    <a:pos x="37" y="50"/>
                  </a:cxn>
                  <a:cxn ang="0">
                    <a:pos x="37" y="50"/>
                  </a:cxn>
                  <a:cxn ang="0">
                    <a:pos x="65" y="49"/>
                  </a:cxn>
                  <a:cxn ang="0">
                    <a:pos x="76" y="69"/>
                  </a:cxn>
                  <a:cxn ang="0">
                    <a:pos x="69" y="77"/>
                  </a:cxn>
                  <a:cxn ang="0">
                    <a:pos x="73" y="86"/>
                  </a:cxn>
                  <a:cxn ang="0">
                    <a:pos x="68" y="91"/>
                  </a:cxn>
                  <a:cxn ang="0">
                    <a:pos x="67" y="67"/>
                  </a:cxn>
                  <a:cxn ang="0">
                    <a:pos x="63" y="70"/>
                  </a:cxn>
                  <a:cxn ang="0">
                    <a:pos x="58" y="76"/>
                  </a:cxn>
                  <a:cxn ang="0">
                    <a:pos x="63" y="92"/>
                  </a:cxn>
                  <a:cxn ang="0">
                    <a:pos x="65" y="103"/>
                  </a:cxn>
                  <a:cxn ang="0">
                    <a:pos x="71" y="109"/>
                  </a:cxn>
                  <a:cxn ang="0">
                    <a:pos x="79" y="99"/>
                  </a:cxn>
                  <a:cxn ang="0">
                    <a:pos x="105" y="82"/>
                  </a:cxn>
                  <a:cxn ang="0">
                    <a:pos x="103" y="69"/>
                  </a:cxn>
                  <a:cxn ang="0">
                    <a:pos x="93" y="61"/>
                  </a:cxn>
                  <a:cxn ang="0">
                    <a:pos x="88" y="69"/>
                  </a:cxn>
                  <a:cxn ang="0">
                    <a:pos x="95" y="77"/>
                  </a:cxn>
                  <a:cxn ang="0">
                    <a:pos x="90" y="81"/>
                  </a:cxn>
                  <a:cxn ang="0">
                    <a:pos x="96" y="87"/>
                  </a:cxn>
                  <a:cxn ang="0">
                    <a:pos x="89" y="105"/>
                  </a:cxn>
                  <a:cxn ang="0">
                    <a:pos x="101" y="103"/>
                  </a:cxn>
                  <a:cxn ang="0">
                    <a:pos x="101" y="103"/>
                  </a:cxn>
                  <a:cxn ang="0">
                    <a:pos x="100" y="97"/>
                  </a:cxn>
                  <a:cxn ang="0">
                    <a:pos x="108" y="94"/>
                  </a:cxn>
                </a:cxnLst>
                <a:rect l="0" t="0" r="r" b="b"/>
                <a:pathLst>
                  <a:path w="113" h="119">
                    <a:moveTo>
                      <a:pt x="111" y="73"/>
                    </a:moveTo>
                    <a:cubicBezTo>
                      <a:pt x="109" y="69"/>
                      <a:pt x="107" y="66"/>
                      <a:pt x="104" y="63"/>
                    </a:cubicBezTo>
                    <a:cubicBezTo>
                      <a:pt x="101" y="60"/>
                      <a:pt x="98" y="57"/>
                      <a:pt x="94" y="56"/>
                    </a:cubicBezTo>
                    <a:cubicBezTo>
                      <a:pt x="90" y="54"/>
                      <a:pt x="86" y="54"/>
                      <a:pt x="82" y="54"/>
                    </a:cubicBezTo>
                    <a:cubicBezTo>
                      <a:pt x="78" y="54"/>
                      <a:pt x="74" y="54"/>
                      <a:pt x="70" y="56"/>
                    </a:cubicBezTo>
                    <a:cubicBezTo>
                      <a:pt x="66" y="57"/>
                      <a:pt x="63" y="60"/>
                      <a:pt x="60" y="63"/>
                    </a:cubicBezTo>
                    <a:cubicBezTo>
                      <a:pt x="57" y="66"/>
                      <a:pt x="55" y="69"/>
                      <a:pt x="53" y="73"/>
                    </a:cubicBezTo>
                    <a:cubicBezTo>
                      <a:pt x="52" y="75"/>
                      <a:pt x="51" y="78"/>
                      <a:pt x="51" y="81"/>
                    </a:cubicBezTo>
                    <a:cubicBezTo>
                      <a:pt x="51" y="71"/>
                      <a:pt x="51" y="71"/>
                      <a:pt x="51" y="71"/>
                    </a:cubicBezTo>
                    <a:cubicBezTo>
                      <a:pt x="70" y="50"/>
                      <a:pt x="70" y="50"/>
                      <a:pt x="70" y="50"/>
                    </a:cubicBezTo>
                    <a:cubicBezTo>
                      <a:pt x="70" y="50"/>
                      <a:pt x="70" y="50"/>
                      <a:pt x="70" y="50"/>
                    </a:cubicBezTo>
                    <a:cubicBezTo>
                      <a:pt x="71" y="49"/>
                      <a:pt x="71" y="48"/>
                      <a:pt x="70" y="47"/>
                    </a:cubicBezTo>
                    <a:cubicBezTo>
                      <a:pt x="70" y="47"/>
                      <a:pt x="70" y="47"/>
                      <a:pt x="70" y="47"/>
                    </a:cubicBezTo>
                    <a:cubicBezTo>
                      <a:pt x="48" y="24"/>
                      <a:pt x="48" y="24"/>
                      <a:pt x="48" y="24"/>
                    </a:cubicBezTo>
                    <a:cubicBezTo>
                      <a:pt x="46" y="26"/>
                      <a:pt x="46" y="26"/>
                      <a:pt x="46" y="26"/>
                    </a:cubicBezTo>
                    <a:cubicBezTo>
                      <a:pt x="48" y="24"/>
                      <a:pt x="48" y="24"/>
                      <a:pt x="48" y="24"/>
                    </a:cubicBezTo>
                    <a:cubicBezTo>
                      <a:pt x="47" y="24"/>
                      <a:pt x="45" y="24"/>
                      <a:pt x="44" y="24"/>
                    </a:cubicBezTo>
                    <a:cubicBezTo>
                      <a:pt x="44" y="25"/>
                      <a:pt x="44" y="25"/>
                      <a:pt x="44" y="25"/>
                    </a:cubicBezTo>
                    <a:cubicBezTo>
                      <a:pt x="38" y="39"/>
                      <a:pt x="38" y="39"/>
                      <a:pt x="38" y="39"/>
                    </a:cubicBezTo>
                    <a:cubicBezTo>
                      <a:pt x="38" y="31"/>
                      <a:pt x="38" y="31"/>
                      <a:pt x="38" y="31"/>
                    </a:cubicBezTo>
                    <a:cubicBezTo>
                      <a:pt x="38" y="30"/>
                      <a:pt x="38" y="28"/>
                      <a:pt x="38" y="27"/>
                    </a:cubicBezTo>
                    <a:cubicBezTo>
                      <a:pt x="41" y="26"/>
                      <a:pt x="43" y="25"/>
                      <a:pt x="45" y="23"/>
                    </a:cubicBezTo>
                    <a:cubicBezTo>
                      <a:pt x="48" y="21"/>
                      <a:pt x="49" y="17"/>
                      <a:pt x="49" y="14"/>
                    </a:cubicBezTo>
                    <a:cubicBezTo>
                      <a:pt x="49" y="10"/>
                      <a:pt x="48" y="7"/>
                      <a:pt x="45" y="4"/>
                    </a:cubicBezTo>
                    <a:cubicBezTo>
                      <a:pt x="43" y="2"/>
                      <a:pt x="39" y="0"/>
                      <a:pt x="35" y="0"/>
                    </a:cubicBezTo>
                    <a:cubicBezTo>
                      <a:pt x="31" y="0"/>
                      <a:pt x="28" y="2"/>
                      <a:pt x="26" y="4"/>
                    </a:cubicBezTo>
                    <a:cubicBezTo>
                      <a:pt x="23" y="7"/>
                      <a:pt x="21" y="10"/>
                      <a:pt x="21" y="14"/>
                    </a:cubicBezTo>
                    <a:cubicBezTo>
                      <a:pt x="21" y="17"/>
                      <a:pt x="23" y="21"/>
                      <a:pt x="26" y="23"/>
                    </a:cubicBezTo>
                    <a:cubicBezTo>
                      <a:pt x="27" y="25"/>
                      <a:pt x="30" y="26"/>
                      <a:pt x="32" y="27"/>
                    </a:cubicBezTo>
                    <a:cubicBezTo>
                      <a:pt x="32" y="28"/>
                      <a:pt x="32" y="30"/>
                      <a:pt x="33" y="31"/>
                    </a:cubicBezTo>
                    <a:cubicBezTo>
                      <a:pt x="33" y="39"/>
                      <a:pt x="33" y="39"/>
                      <a:pt x="33" y="39"/>
                    </a:cubicBezTo>
                    <a:cubicBezTo>
                      <a:pt x="27" y="25"/>
                      <a:pt x="27" y="25"/>
                      <a:pt x="27" y="25"/>
                    </a:cubicBezTo>
                    <a:cubicBezTo>
                      <a:pt x="24" y="26"/>
                      <a:pt x="24" y="26"/>
                      <a:pt x="24" y="26"/>
                    </a:cubicBezTo>
                    <a:cubicBezTo>
                      <a:pt x="27" y="25"/>
                      <a:pt x="27" y="25"/>
                      <a:pt x="27" y="25"/>
                    </a:cubicBezTo>
                    <a:cubicBezTo>
                      <a:pt x="26" y="24"/>
                      <a:pt x="25" y="23"/>
                      <a:pt x="23" y="24"/>
                    </a:cubicBezTo>
                    <a:cubicBezTo>
                      <a:pt x="23" y="24"/>
                      <a:pt x="23" y="24"/>
                      <a:pt x="23" y="25"/>
                    </a:cubicBezTo>
                    <a:cubicBezTo>
                      <a:pt x="1" y="47"/>
                      <a:pt x="1" y="47"/>
                      <a:pt x="1" y="47"/>
                    </a:cubicBezTo>
                    <a:cubicBezTo>
                      <a:pt x="1" y="47"/>
                      <a:pt x="1" y="47"/>
                      <a:pt x="1" y="47"/>
                    </a:cubicBezTo>
                    <a:cubicBezTo>
                      <a:pt x="0" y="48"/>
                      <a:pt x="0" y="49"/>
                      <a:pt x="1" y="50"/>
                    </a:cubicBezTo>
                    <a:cubicBezTo>
                      <a:pt x="1" y="50"/>
                      <a:pt x="1" y="50"/>
                      <a:pt x="1" y="50"/>
                    </a:cubicBezTo>
                    <a:cubicBezTo>
                      <a:pt x="20" y="71"/>
                      <a:pt x="20" y="71"/>
                      <a:pt x="20" y="71"/>
                    </a:cubicBezTo>
                    <a:cubicBezTo>
                      <a:pt x="19" y="114"/>
                      <a:pt x="19" y="114"/>
                      <a:pt x="19" y="114"/>
                    </a:cubicBezTo>
                    <a:cubicBezTo>
                      <a:pt x="19" y="114"/>
                      <a:pt x="19" y="114"/>
                      <a:pt x="19" y="114"/>
                    </a:cubicBezTo>
                    <a:cubicBezTo>
                      <a:pt x="19" y="115"/>
                      <a:pt x="20" y="116"/>
                      <a:pt x="22" y="116"/>
                    </a:cubicBezTo>
                    <a:cubicBezTo>
                      <a:pt x="39" y="119"/>
                      <a:pt x="32" y="119"/>
                      <a:pt x="49" y="116"/>
                    </a:cubicBezTo>
                    <a:cubicBezTo>
                      <a:pt x="49" y="114"/>
                      <a:pt x="49" y="114"/>
                      <a:pt x="49" y="114"/>
                    </a:cubicBezTo>
                    <a:cubicBezTo>
                      <a:pt x="49" y="116"/>
                      <a:pt x="49" y="116"/>
                      <a:pt x="49" y="116"/>
                    </a:cubicBezTo>
                    <a:cubicBezTo>
                      <a:pt x="50" y="116"/>
                      <a:pt x="51" y="115"/>
                      <a:pt x="51" y="114"/>
                    </a:cubicBezTo>
                    <a:cubicBezTo>
                      <a:pt x="51" y="89"/>
                      <a:pt x="51" y="89"/>
                      <a:pt x="51" y="89"/>
                    </a:cubicBezTo>
                    <a:cubicBezTo>
                      <a:pt x="51" y="92"/>
                      <a:pt x="52" y="95"/>
                      <a:pt x="53" y="97"/>
                    </a:cubicBezTo>
                    <a:cubicBezTo>
                      <a:pt x="55" y="101"/>
                      <a:pt x="57" y="104"/>
                      <a:pt x="60" y="107"/>
                    </a:cubicBezTo>
                    <a:cubicBezTo>
                      <a:pt x="63" y="110"/>
                      <a:pt x="66" y="112"/>
                      <a:pt x="70" y="114"/>
                    </a:cubicBezTo>
                    <a:cubicBezTo>
                      <a:pt x="74" y="116"/>
                      <a:pt x="78" y="116"/>
                      <a:pt x="82" y="116"/>
                    </a:cubicBezTo>
                    <a:cubicBezTo>
                      <a:pt x="86" y="116"/>
                      <a:pt x="90" y="116"/>
                      <a:pt x="94" y="114"/>
                    </a:cubicBezTo>
                    <a:cubicBezTo>
                      <a:pt x="98" y="112"/>
                      <a:pt x="101" y="110"/>
                      <a:pt x="104" y="107"/>
                    </a:cubicBezTo>
                    <a:cubicBezTo>
                      <a:pt x="107" y="104"/>
                      <a:pt x="109" y="101"/>
                      <a:pt x="111" y="97"/>
                    </a:cubicBezTo>
                    <a:cubicBezTo>
                      <a:pt x="113" y="93"/>
                      <a:pt x="113" y="89"/>
                      <a:pt x="113" y="85"/>
                    </a:cubicBezTo>
                    <a:cubicBezTo>
                      <a:pt x="113" y="81"/>
                      <a:pt x="113" y="77"/>
                      <a:pt x="111" y="73"/>
                    </a:cubicBezTo>
                    <a:close/>
                    <a:moveTo>
                      <a:pt x="29" y="20"/>
                    </a:moveTo>
                    <a:cubicBezTo>
                      <a:pt x="27" y="18"/>
                      <a:pt x="26" y="16"/>
                      <a:pt x="26" y="14"/>
                    </a:cubicBezTo>
                    <a:cubicBezTo>
                      <a:pt x="26" y="11"/>
                      <a:pt x="27" y="9"/>
                      <a:pt x="29" y="8"/>
                    </a:cubicBezTo>
                    <a:cubicBezTo>
                      <a:pt x="30" y="6"/>
                      <a:pt x="33" y="5"/>
                      <a:pt x="35" y="5"/>
                    </a:cubicBezTo>
                    <a:cubicBezTo>
                      <a:pt x="38" y="5"/>
                      <a:pt x="40" y="6"/>
                      <a:pt x="42" y="8"/>
                    </a:cubicBezTo>
                    <a:cubicBezTo>
                      <a:pt x="43" y="9"/>
                      <a:pt x="45" y="11"/>
                      <a:pt x="45" y="14"/>
                    </a:cubicBezTo>
                    <a:cubicBezTo>
                      <a:pt x="45" y="16"/>
                      <a:pt x="43" y="18"/>
                      <a:pt x="42" y="20"/>
                    </a:cubicBezTo>
                    <a:cubicBezTo>
                      <a:pt x="40" y="21"/>
                      <a:pt x="38" y="22"/>
                      <a:pt x="35" y="22"/>
                    </a:cubicBezTo>
                    <a:cubicBezTo>
                      <a:pt x="33" y="22"/>
                      <a:pt x="30" y="21"/>
                      <a:pt x="29" y="20"/>
                    </a:cubicBezTo>
                    <a:close/>
                    <a:moveTo>
                      <a:pt x="47" y="69"/>
                    </a:moveTo>
                    <a:cubicBezTo>
                      <a:pt x="46" y="69"/>
                      <a:pt x="46" y="70"/>
                      <a:pt x="46" y="70"/>
                    </a:cubicBezTo>
                    <a:cubicBezTo>
                      <a:pt x="46" y="70"/>
                      <a:pt x="46" y="70"/>
                      <a:pt x="46" y="70"/>
                    </a:cubicBezTo>
                    <a:cubicBezTo>
                      <a:pt x="46" y="112"/>
                      <a:pt x="46" y="112"/>
                      <a:pt x="46" y="112"/>
                    </a:cubicBezTo>
                    <a:cubicBezTo>
                      <a:pt x="32" y="115"/>
                      <a:pt x="38" y="115"/>
                      <a:pt x="24" y="112"/>
                    </a:cubicBezTo>
                    <a:cubicBezTo>
                      <a:pt x="24" y="71"/>
                      <a:pt x="24" y="71"/>
                      <a:pt x="24" y="71"/>
                    </a:cubicBezTo>
                    <a:cubicBezTo>
                      <a:pt x="24" y="70"/>
                      <a:pt x="24" y="69"/>
                      <a:pt x="24" y="69"/>
                    </a:cubicBezTo>
                    <a:cubicBezTo>
                      <a:pt x="24" y="69"/>
                      <a:pt x="24" y="69"/>
                      <a:pt x="24" y="69"/>
                    </a:cubicBezTo>
                    <a:cubicBezTo>
                      <a:pt x="5" y="49"/>
                      <a:pt x="5" y="49"/>
                      <a:pt x="5" y="49"/>
                    </a:cubicBezTo>
                    <a:cubicBezTo>
                      <a:pt x="24" y="30"/>
                      <a:pt x="24" y="30"/>
                      <a:pt x="24" y="3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3" y="50"/>
                      <a:pt x="33" y="50"/>
                    </a:cubicBezTo>
                    <a:cubicBezTo>
                      <a:pt x="33" y="50"/>
                      <a:pt x="34" y="50"/>
                      <a:pt x="34" y="50"/>
                    </a:cubicBezTo>
                    <a:cubicBezTo>
                      <a:pt x="34" y="50"/>
                      <a:pt x="34" y="50"/>
                      <a:pt x="34" y="50"/>
                    </a:cubicBezTo>
                    <a:cubicBezTo>
                      <a:pt x="34" y="50"/>
                      <a:pt x="34" y="50"/>
                      <a:pt x="34" y="50"/>
                    </a:cubicBezTo>
                    <a:cubicBezTo>
                      <a:pt x="34" y="50"/>
                      <a:pt x="34" y="50"/>
                      <a:pt x="34" y="50"/>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6" y="51"/>
                      <a:pt x="36" y="51"/>
                      <a:pt x="36" y="51"/>
                    </a:cubicBezTo>
                    <a:cubicBezTo>
                      <a:pt x="37" y="51"/>
                      <a:pt x="37" y="51"/>
                      <a:pt x="37" y="51"/>
                    </a:cubicBezTo>
                    <a:cubicBezTo>
                      <a:pt x="37" y="51"/>
                      <a:pt x="37" y="51"/>
                      <a:pt x="37" y="51"/>
                    </a:cubicBezTo>
                    <a:cubicBezTo>
                      <a:pt x="37" y="51"/>
                      <a:pt x="37" y="51"/>
                      <a:pt x="37" y="51"/>
                    </a:cubicBezTo>
                    <a:cubicBezTo>
                      <a:pt x="37" y="51"/>
                      <a:pt x="37" y="51"/>
                      <a:pt x="37" y="51"/>
                    </a:cubicBezTo>
                    <a:cubicBezTo>
                      <a:pt x="37" y="51"/>
                      <a:pt x="37" y="51"/>
                      <a:pt x="37" y="51"/>
                    </a:cubicBezTo>
                    <a:cubicBezTo>
                      <a:pt x="37" y="51"/>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47" y="30"/>
                      <a:pt x="47" y="30"/>
                      <a:pt x="47" y="30"/>
                    </a:cubicBezTo>
                    <a:cubicBezTo>
                      <a:pt x="65" y="49"/>
                      <a:pt x="65" y="49"/>
                      <a:pt x="65" y="49"/>
                    </a:cubicBezTo>
                    <a:lnTo>
                      <a:pt x="47" y="69"/>
                    </a:lnTo>
                    <a:close/>
                    <a:moveTo>
                      <a:pt x="76" y="64"/>
                    </a:moveTo>
                    <a:cubicBezTo>
                      <a:pt x="77" y="63"/>
                      <a:pt x="78" y="62"/>
                      <a:pt x="79" y="61"/>
                    </a:cubicBezTo>
                    <a:cubicBezTo>
                      <a:pt x="79" y="62"/>
                      <a:pt x="79" y="63"/>
                      <a:pt x="79" y="65"/>
                    </a:cubicBezTo>
                    <a:cubicBezTo>
                      <a:pt x="79" y="66"/>
                      <a:pt x="79" y="68"/>
                      <a:pt x="79" y="69"/>
                    </a:cubicBezTo>
                    <a:cubicBezTo>
                      <a:pt x="78" y="69"/>
                      <a:pt x="77" y="69"/>
                      <a:pt x="76" y="69"/>
                    </a:cubicBezTo>
                    <a:cubicBezTo>
                      <a:pt x="75" y="69"/>
                      <a:pt x="74" y="68"/>
                      <a:pt x="73" y="68"/>
                    </a:cubicBezTo>
                    <a:cubicBezTo>
                      <a:pt x="74" y="67"/>
                      <a:pt x="75" y="65"/>
                      <a:pt x="76" y="64"/>
                    </a:cubicBezTo>
                    <a:close/>
                    <a:moveTo>
                      <a:pt x="79" y="81"/>
                    </a:moveTo>
                    <a:cubicBezTo>
                      <a:pt x="77" y="81"/>
                      <a:pt x="75" y="81"/>
                      <a:pt x="73" y="81"/>
                    </a:cubicBezTo>
                    <a:cubicBezTo>
                      <a:pt x="72" y="81"/>
                      <a:pt x="70" y="81"/>
                      <a:pt x="68" y="81"/>
                    </a:cubicBezTo>
                    <a:cubicBezTo>
                      <a:pt x="68" y="80"/>
                      <a:pt x="68" y="79"/>
                      <a:pt x="69" y="77"/>
                    </a:cubicBezTo>
                    <a:cubicBezTo>
                      <a:pt x="69" y="76"/>
                      <a:pt x="70" y="74"/>
                      <a:pt x="70" y="73"/>
                    </a:cubicBezTo>
                    <a:cubicBezTo>
                      <a:pt x="72" y="73"/>
                      <a:pt x="73" y="74"/>
                      <a:pt x="75" y="74"/>
                    </a:cubicBezTo>
                    <a:cubicBezTo>
                      <a:pt x="76" y="74"/>
                      <a:pt x="78" y="75"/>
                      <a:pt x="79" y="75"/>
                    </a:cubicBezTo>
                    <a:cubicBezTo>
                      <a:pt x="79" y="78"/>
                      <a:pt x="79" y="78"/>
                      <a:pt x="79" y="78"/>
                    </a:cubicBezTo>
                    <a:lnTo>
                      <a:pt x="79" y="81"/>
                    </a:lnTo>
                    <a:close/>
                    <a:moveTo>
                      <a:pt x="73" y="86"/>
                    </a:moveTo>
                    <a:cubicBezTo>
                      <a:pt x="75" y="86"/>
                      <a:pt x="77" y="86"/>
                      <a:pt x="79" y="86"/>
                    </a:cubicBezTo>
                    <a:cubicBezTo>
                      <a:pt x="79" y="90"/>
                      <a:pt x="79" y="90"/>
                      <a:pt x="79" y="90"/>
                    </a:cubicBezTo>
                    <a:cubicBezTo>
                      <a:pt x="79" y="94"/>
                      <a:pt x="79" y="94"/>
                      <a:pt x="79" y="94"/>
                    </a:cubicBezTo>
                    <a:cubicBezTo>
                      <a:pt x="78" y="94"/>
                      <a:pt x="76" y="94"/>
                      <a:pt x="74" y="94"/>
                    </a:cubicBezTo>
                    <a:cubicBezTo>
                      <a:pt x="73" y="95"/>
                      <a:pt x="71" y="95"/>
                      <a:pt x="69" y="96"/>
                    </a:cubicBezTo>
                    <a:cubicBezTo>
                      <a:pt x="69" y="94"/>
                      <a:pt x="68" y="93"/>
                      <a:pt x="68" y="91"/>
                    </a:cubicBezTo>
                    <a:cubicBezTo>
                      <a:pt x="68" y="90"/>
                      <a:pt x="68" y="88"/>
                      <a:pt x="68" y="87"/>
                    </a:cubicBezTo>
                    <a:cubicBezTo>
                      <a:pt x="70" y="86"/>
                      <a:pt x="71" y="86"/>
                      <a:pt x="73" y="86"/>
                    </a:cubicBezTo>
                    <a:close/>
                    <a:moveTo>
                      <a:pt x="69" y="62"/>
                    </a:moveTo>
                    <a:cubicBezTo>
                      <a:pt x="70" y="62"/>
                      <a:pt x="71" y="61"/>
                      <a:pt x="71" y="61"/>
                    </a:cubicBezTo>
                    <a:cubicBezTo>
                      <a:pt x="71" y="61"/>
                      <a:pt x="71" y="62"/>
                      <a:pt x="71" y="62"/>
                    </a:cubicBezTo>
                    <a:cubicBezTo>
                      <a:pt x="69" y="63"/>
                      <a:pt x="68" y="65"/>
                      <a:pt x="67" y="67"/>
                    </a:cubicBezTo>
                    <a:cubicBezTo>
                      <a:pt x="67" y="66"/>
                      <a:pt x="66" y="66"/>
                      <a:pt x="66" y="66"/>
                    </a:cubicBezTo>
                    <a:cubicBezTo>
                      <a:pt x="65" y="66"/>
                      <a:pt x="65" y="66"/>
                      <a:pt x="65" y="65"/>
                    </a:cubicBezTo>
                    <a:cubicBezTo>
                      <a:pt x="66" y="64"/>
                      <a:pt x="68" y="63"/>
                      <a:pt x="69" y="62"/>
                    </a:cubicBezTo>
                    <a:close/>
                    <a:moveTo>
                      <a:pt x="58" y="76"/>
                    </a:moveTo>
                    <a:cubicBezTo>
                      <a:pt x="58" y="73"/>
                      <a:pt x="60" y="71"/>
                      <a:pt x="61" y="69"/>
                    </a:cubicBezTo>
                    <a:cubicBezTo>
                      <a:pt x="62" y="70"/>
                      <a:pt x="62" y="70"/>
                      <a:pt x="63" y="70"/>
                    </a:cubicBezTo>
                    <a:cubicBezTo>
                      <a:pt x="64" y="71"/>
                      <a:pt x="64" y="71"/>
                      <a:pt x="65" y="71"/>
                    </a:cubicBezTo>
                    <a:cubicBezTo>
                      <a:pt x="65" y="73"/>
                      <a:pt x="64" y="75"/>
                      <a:pt x="64" y="76"/>
                    </a:cubicBezTo>
                    <a:cubicBezTo>
                      <a:pt x="63" y="78"/>
                      <a:pt x="63" y="80"/>
                      <a:pt x="63" y="82"/>
                    </a:cubicBezTo>
                    <a:cubicBezTo>
                      <a:pt x="61" y="82"/>
                      <a:pt x="60" y="82"/>
                      <a:pt x="59" y="82"/>
                    </a:cubicBezTo>
                    <a:cubicBezTo>
                      <a:pt x="58" y="82"/>
                      <a:pt x="57" y="82"/>
                      <a:pt x="56" y="82"/>
                    </a:cubicBezTo>
                    <a:cubicBezTo>
                      <a:pt x="56" y="80"/>
                      <a:pt x="57" y="78"/>
                      <a:pt x="58" y="76"/>
                    </a:cubicBezTo>
                    <a:close/>
                    <a:moveTo>
                      <a:pt x="60" y="99"/>
                    </a:moveTo>
                    <a:cubicBezTo>
                      <a:pt x="59" y="98"/>
                      <a:pt x="58" y="96"/>
                      <a:pt x="57" y="94"/>
                    </a:cubicBezTo>
                    <a:cubicBezTo>
                      <a:pt x="57" y="92"/>
                      <a:pt x="56" y="89"/>
                      <a:pt x="56" y="87"/>
                    </a:cubicBezTo>
                    <a:cubicBezTo>
                      <a:pt x="57" y="87"/>
                      <a:pt x="58" y="87"/>
                      <a:pt x="59" y="87"/>
                    </a:cubicBezTo>
                    <a:cubicBezTo>
                      <a:pt x="60" y="87"/>
                      <a:pt x="61" y="87"/>
                      <a:pt x="62" y="87"/>
                    </a:cubicBezTo>
                    <a:cubicBezTo>
                      <a:pt x="62" y="89"/>
                      <a:pt x="63" y="90"/>
                      <a:pt x="63" y="92"/>
                    </a:cubicBezTo>
                    <a:cubicBezTo>
                      <a:pt x="63" y="94"/>
                      <a:pt x="64" y="96"/>
                      <a:pt x="64" y="97"/>
                    </a:cubicBezTo>
                    <a:cubicBezTo>
                      <a:pt x="64" y="98"/>
                      <a:pt x="63" y="98"/>
                      <a:pt x="62" y="98"/>
                    </a:cubicBezTo>
                    <a:cubicBezTo>
                      <a:pt x="62" y="99"/>
                      <a:pt x="61" y="99"/>
                      <a:pt x="60" y="99"/>
                    </a:cubicBezTo>
                    <a:close/>
                    <a:moveTo>
                      <a:pt x="69" y="108"/>
                    </a:moveTo>
                    <a:cubicBezTo>
                      <a:pt x="67" y="107"/>
                      <a:pt x="65" y="105"/>
                      <a:pt x="64" y="103"/>
                    </a:cubicBezTo>
                    <a:cubicBezTo>
                      <a:pt x="64" y="103"/>
                      <a:pt x="64" y="103"/>
                      <a:pt x="65" y="103"/>
                    </a:cubicBezTo>
                    <a:cubicBezTo>
                      <a:pt x="65" y="103"/>
                      <a:pt x="66" y="102"/>
                      <a:pt x="66" y="102"/>
                    </a:cubicBezTo>
                    <a:cubicBezTo>
                      <a:pt x="67" y="104"/>
                      <a:pt x="68" y="106"/>
                      <a:pt x="70" y="107"/>
                    </a:cubicBezTo>
                    <a:cubicBezTo>
                      <a:pt x="70" y="107"/>
                      <a:pt x="70" y="107"/>
                      <a:pt x="70" y="107"/>
                    </a:cubicBezTo>
                    <a:cubicBezTo>
                      <a:pt x="70" y="107"/>
                      <a:pt x="70" y="107"/>
                      <a:pt x="70" y="107"/>
                    </a:cubicBezTo>
                    <a:cubicBezTo>
                      <a:pt x="70" y="107"/>
                      <a:pt x="70" y="107"/>
                      <a:pt x="70" y="107"/>
                    </a:cubicBezTo>
                    <a:cubicBezTo>
                      <a:pt x="70" y="108"/>
                      <a:pt x="71" y="108"/>
                      <a:pt x="71" y="109"/>
                    </a:cubicBezTo>
                    <a:cubicBezTo>
                      <a:pt x="70" y="108"/>
                      <a:pt x="70" y="108"/>
                      <a:pt x="69" y="108"/>
                    </a:cubicBezTo>
                    <a:close/>
                    <a:moveTo>
                      <a:pt x="75" y="105"/>
                    </a:moveTo>
                    <a:cubicBezTo>
                      <a:pt x="74" y="104"/>
                      <a:pt x="72" y="102"/>
                      <a:pt x="71" y="100"/>
                    </a:cubicBezTo>
                    <a:cubicBezTo>
                      <a:pt x="73" y="100"/>
                      <a:pt x="74" y="100"/>
                      <a:pt x="75" y="99"/>
                    </a:cubicBezTo>
                    <a:cubicBezTo>
                      <a:pt x="77" y="99"/>
                      <a:pt x="78" y="99"/>
                      <a:pt x="79" y="99"/>
                    </a:cubicBezTo>
                    <a:cubicBezTo>
                      <a:pt x="79" y="99"/>
                      <a:pt x="79" y="99"/>
                      <a:pt x="79" y="99"/>
                    </a:cubicBezTo>
                    <a:cubicBezTo>
                      <a:pt x="79" y="103"/>
                      <a:pt x="79" y="106"/>
                      <a:pt x="79" y="109"/>
                    </a:cubicBezTo>
                    <a:cubicBezTo>
                      <a:pt x="78" y="108"/>
                      <a:pt x="76" y="107"/>
                      <a:pt x="75" y="105"/>
                    </a:cubicBezTo>
                    <a:close/>
                    <a:moveTo>
                      <a:pt x="103" y="69"/>
                    </a:moveTo>
                    <a:cubicBezTo>
                      <a:pt x="105" y="71"/>
                      <a:pt x="106" y="73"/>
                      <a:pt x="107" y="76"/>
                    </a:cubicBezTo>
                    <a:cubicBezTo>
                      <a:pt x="107" y="78"/>
                      <a:pt x="108" y="80"/>
                      <a:pt x="108" y="82"/>
                    </a:cubicBezTo>
                    <a:cubicBezTo>
                      <a:pt x="107" y="82"/>
                      <a:pt x="106" y="82"/>
                      <a:pt x="105" y="82"/>
                    </a:cubicBezTo>
                    <a:cubicBezTo>
                      <a:pt x="105" y="82"/>
                      <a:pt x="105" y="82"/>
                      <a:pt x="105" y="82"/>
                    </a:cubicBezTo>
                    <a:cubicBezTo>
                      <a:pt x="104" y="82"/>
                      <a:pt x="103" y="82"/>
                      <a:pt x="101" y="82"/>
                    </a:cubicBezTo>
                    <a:cubicBezTo>
                      <a:pt x="101" y="80"/>
                      <a:pt x="101" y="78"/>
                      <a:pt x="101" y="76"/>
                    </a:cubicBezTo>
                    <a:cubicBezTo>
                      <a:pt x="100" y="75"/>
                      <a:pt x="100" y="73"/>
                      <a:pt x="99" y="71"/>
                    </a:cubicBezTo>
                    <a:cubicBezTo>
                      <a:pt x="100" y="71"/>
                      <a:pt x="100" y="71"/>
                      <a:pt x="101" y="71"/>
                    </a:cubicBezTo>
                    <a:cubicBezTo>
                      <a:pt x="102" y="70"/>
                      <a:pt x="102" y="70"/>
                      <a:pt x="103" y="69"/>
                    </a:cubicBezTo>
                    <a:close/>
                    <a:moveTo>
                      <a:pt x="95" y="62"/>
                    </a:moveTo>
                    <a:cubicBezTo>
                      <a:pt x="97" y="63"/>
                      <a:pt x="98" y="64"/>
                      <a:pt x="100" y="65"/>
                    </a:cubicBezTo>
                    <a:cubicBezTo>
                      <a:pt x="99" y="66"/>
                      <a:pt x="99" y="66"/>
                      <a:pt x="98" y="66"/>
                    </a:cubicBezTo>
                    <a:cubicBezTo>
                      <a:pt x="98" y="66"/>
                      <a:pt x="97" y="66"/>
                      <a:pt x="97" y="67"/>
                    </a:cubicBezTo>
                    <a:cubicBezTo>
                      <a:pt x="96" y="65"/>
                      <a:pt x="95" y="63"/>
                      <a:pt x="94" y="62"/>
                    </a:cubicBezTo>
                    <a:cubicBezTo>
                      <a:pt x="93" y="62"/>
                      <a:pt x="93" y="61"/>
                      <a:pt x="93" y="61"/>
                    </a:cubicBezTo>
                    <a:cubicBezTo>
                      <a:pt x="93" y="61"/>
                      <a:pt x="94" y="62"/>
                      <a:pt x="95" y="62"/>
                    </a:cubicBezTo>
                    <a:close/>
                    <a:moveTo>
                      <a:pt x="84" y="65"/>
                    </a:moveTo>
                    <a:cubicBezTo>
                      <a:pt x="84" y="63"/>
                      <a:pt x="85" y="62"/>
                      <a:pt x="85" y="61"/>
                    </a:cubicBezTo>
                    <a:cubicBezTo>
                      <a:pt x="86" y="61"/>
                      <a:pt x="87" y="63"/>
                      <a:pt x="88" y="64"/>
                    </a:cubicBezTo>
                    <a:cubicBezTo>
                      <a:pt x="89" y="65"/>
                      <a:pt x="91" y="67"/>
                      <a:pt x="92" y="68"/>
                    </a:cubicBezTo>
                    <a:cubicBezTo>
                      <a:pt x="90" y="69"/>
                      <a:pt x="89" y="69"/>
                      <a:pt x="88" y="69"/>
                    </a:cubicBezTo>
                    <a:cubicBezTo>
                      <a:pt x="87" y="69"/>
                      <a:pt x="86" y="69"/>
                      <a:pt x="84" y="69"/>
                    </a:cubicBezTo>
                    <a:cubicBezTo>
                      <a:pt x="84" y="68"/>
                      <a:pt x="84" y="66"/>
                      <a:pt x="84" y="65"/>
                    </a:cubicBezTo>
                    <a:close/>
                    <a:moveTo>
                      <a:pt x="84" y="78"/>
                    </a:moveTo>
                    <a:cubicBezTo>
                      <a:pt x="84" y="75"/>
                      <a:pt x="84" y="75"/>
                      <a:pt x="84" y="75"/>
                    </a:cubicBezTo>
                    <a:cubicBezTo>
                      <a:pt x="88" y="75"/>
                      <a:pt x="91" y="74"/>
                      <a:pt x="94" y="73"/>
                    </a:cubicBezTo>
                    <a:cubicBezTo>
                      <a:pt x="95" y="74"/>
                      <a:pt x="95" y="76"/>
                      <a:pt x="95" y="77"/>
                    </a:cubicBezTo>
                    <a:cubicBezTo>
                      <a:pt x="96" y="77"/>
                      <a:pt x="96" y="77"/>
                      <a:pt x="96" y="77"/>
                    </a:cubicBezTo>
                    <a:cubicBezTo>
                      <a:pt x="95" y="77"/>
                      <a:pt x="95" y="77"/>
                      <a:pt x="95" y="77"/>
                    </a:cubicBezTo>
                    <a:cubicBezTo>
                      <a:pt x="95" y="77"/>
                      <a:pt x="95" y="77"/>
                      <a:pt x="95" y="77"/>
                    </a:cubicBezTo>
                    <a:cubicBezTo>
                      <a:pt x="95" y="77"/>
                      <a:pt x="95" y="77"/>
                      <a:pt x="95" y="77"/>
                    </a:cubicBezTo>
                    <a:cubicBezTo>
                      <a:pt x="96" y="79"/>
                      <a:pt x="96" y="80"/>
                      <a:pt x="96" y="81"/>
                    </a:cubicBezTo>
                    <a:cubicBezTo>
                      <a:pt x="94" y="81"/>
                      <a:pt x="92" y="81"/>
                      <a:pt x="90" y="81"/>
                    </a:cubicBezTo>
                    <a:cubicBezTo>
                      <a:pt x="88" y="81"/>
                      <a:pt x="86" y="81"/>
                      <a:pt x="84" y="81"/>
                    </a:cubicBezTo>
                    <a:lnTo>
                      <a:pt x="84" y="78"/>
                    </a:lnTo>
                    <a:close/>
                    <a:moveTo>
                      <a:pt x="84" y="90"/>
                    </a:moveTo>
                    <a:cubicBezTo>
                      <a:pt x="84" y="86"/>
                      <a:pt x="84" y="86"/>
                      <a:pt x="84" y="86"/>
                    </a:cubicBezTo>
                    <a:cubicBezTo>
                      <a:pt x="86" y="86"/>
                      <a:pt x="88" y="86"/>
                      <a:pt x="90" y="86"/>
                    </a:cubicBezTo>
                    <a:cubicBezTo>
                      <a:pt x="92" y="86"/>
                      <a:pt x="94" y="86"/>
                      <a:pt x="96" y="87"/>
                    </a:cubicBezTo>
                    <a:cubicBezTo>
                      <a:pt x="96" y="88"/>
                      <a:pt x="96" y="90"/>
                      <a:pt x="96" y="91"/>
                    </a:cubicBezTo>
                    <a:cubicBezTo>
                      <a:pt x="96" y="93"/>
                      <a:pt x="95" y="94"/>
                      <a:pt x="95" y="95"/>
                    </a:cubicBezTo>
                    <a:cubicBezTo>
                      <a:pt x="93" y="95"/>
                      <a:pt x="91" y="94"/>
                      <a:pt x="90" y="94"/>
                    </a:cubicBezTo>
                    <a:cubicBezTo>
                      <a:pt x="88" y="94"/>
                      <a:pt x="86" y="94"/>
                      <a:pt x="84" y="94"/>
                    </a:cubicBezTo>
                    <a:lnTo>
                      <a:pt x="84" y="90"/>
                    </a:lnTo>
                    <a:close/>
                    <a:moveTo>
                      <a:pt x="89" y="105"/>
                    </a:moveTo>
                    <a:cubicBezTo>
                      <a:pt x="88" y="107"/>
                      <a:pt x="86" y="108"/>
                      <a:pt x="85" y="109"/>
                    </a:cubicBezTo>
                    <a:cubicBezTo>
                      <a:pt x="85" y="106"/>
                      <a:pt x="85" y="102"/>
                      <a:pt x="85" y="99"/>
                    </a:cubicBezTo>
                    <a:cubicBezTo>
                      <a:pt x="86" y="99"/>
                      <a:pt x="87" y="99"/>
                      <a:pt x="89" y="99"/>
                    </a:cubicBezTo>
                    <a:cubicBezTo>
                      <a:pt x="90" y="100"/>
                      <a:pt x="91" y="100"/>
                      <a:pt x="93" y="100"/>
                    </a:cubicBezTo>
                    <a:cubicBezTo>
                      <a:pt x="92" y="102"/>
                      <a:pt x="91" y="104"/>
                      <a:pt x="89" y="105"/>
                    </a:cubicBezTo>
                    <a:close/>
                    <a:moveTo>
                      <a:pt x="101" y="103"/>
                    </a:moveTo>
                    <a:cubicBezTo>
                      <a:pt x="99" y="105"/>
                      <a:pt x="97" y="107"/>
                      <a:pt x="95" y="108"/>
                    </a:cubicBezTo>
                    <a:cubicBezTo>
                      <a:pt x="94" y="108"/>
                      <a:pt x="94" y="108"/>
                      <a:pt x="93" y="109"/>
                    </a:cubicBezTo>
                    <a:cubicBezTo>
                      <a:pt x="93" y="108"/>
                      <a:pt x="94" y="108"/>
                      <a:pt x="94" y="107"/>
                    </a:cubicBezTo>
                    <a:cubicBezTo>
                      <a:pt x="96" y="106"/>
                      <a:pt x="97" y="104"/>
                      <a:pt x="98" y="102"/>
                    </a:cubicBezTo>
                    <a:cubicBezTo>
                      <a:pt x="98" y="102"/>
                      <a:pt x="99" y="103"/>
                      <a:pt x="99" y="103"/>
                    </a:cubicBezTo>
                    <a:cubicBezTo>
                      <a:pt x="100" y="103"/>
                      <a:pt x="100" y="103"/>
                      <a:pt x="101" y="103"/>
                    </a:cubicBezTo>
                    <a:close/>
                    <a:moveTo>
                      <a:pt x="108" y="94"/>
                    </a:moveTo>
                    <a:cubicBezTo>
                      <a:pt x="107" y="94"/>
                      <a:pt x="107" y="94"/>
                      <a:pt x="107" y="94"/>
                    </a:cubicBezTo>
                    <a:cubicBezTo>
                      <a:pt x="107" y="94"/>
                      <a:pt x="107" y="94"/>
                      <a:pt x="107" y="94"/>
                    </a:cubicBezTo>
                    <a:cubicBezTo>
                      <a:pt x="106" y="96"/>
                      <a:pt x="105" y="98"/>
                      <a:pt x="104" y="99"/>
                    </a:cubicBezTo>
                    <a:cubicBezTo>
                      <a:pt x="103" y="99"/>
                      <a:pt x="103" y="99"/>
                      <a:pt x="102" y="98"/>
                    </a:cubicBezTo>
                    <a:cubicBezTo>
                      <a:pt x="101" y="98"/>
                      <a:pt x="100" y="98"/>
                      <a:pt x="100" y="97"/>
                    </a:cubicBezTo>
                    <a:cubicBezTo>
                      <a:pt x="100" y="96"/>
                      <a:pt x="101" y="94"/>
                      <a:pt x="101" y="92"/>
                    </a:cubicBezTo>
                    <a:cubicBezTo>
                      <a:pt x="101" y="90"/>
                      <a:pt x="102" y="89"/>
                      <a:pt x="102" y="87"/>
                    </a:cubicBezTo>
                    <a:cubicBezTo>
                      <a:pt x="103" y="87"/>
                      <a:pt x="104" y="87"/>
                      <a:pt x="105" y="87"/>
                    </a:cubicBezTo>
                    <a:cubicBezTo>
                      <a:pt x="106" y="87"/>
                      <a:pt x="107" y="87"/>
                      <a:pt x="108" y="87"/>
                    </a:cubicBezTo>
                    <a:cubicBezTo>
                      <a:pt x="108" y="89"/>
                      <a:pt x="107" y="92"/>
                      <a:pt x="107" y="94"/>
                    </a:cubicBezTo>
                    <a:lnTo>
                      <a:pt x="108" y="94"/>
                    </a:ln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8" name="Group 90"/>
            <p:cNvGrpSpPr/>
            <p:nvPr/>
          </p:nvGrpSpPr>
          <p:grpSpPr>
            <a:xfrm>
              <a:off x="2323316" y="2444100"/>
              <a:ext cx="284343" cy="301447"/>
              <a:chOff x="3054351" y="2366963"/>
              <a:chExt cx="422275" cy="447675"/>
            </a:xfrm>
            <a:solidFill>
              <a:schemeClr val="bg1"/>
            </a:solidFill>
          </p:grpSpPr>
          <p:sp>
            <p:nvSpPr>
              <p:cNvPr id="49" name="Freeform: Shape 91"/>
              <p:cNvSpPr/>
              <p:nvPr/>
            </p:nvSpPr>
            <p:spPr bwMode="auto">
              <a:xfrm>
                <a:off x="3054351" y="2649538"/>
                <a:ext cx="422275" cy="165100"/>
              </a:xfrm>
              <a:custGeom>
                <a:cxnLst>
                  <a:cxn ang="0">
                    <a:pos x="58" y="0"/>
                  </a:cxn>
                  <a:cxn ang="0">
                    <a:pos x="6" y="6"/>
                  </a:cxn>
                  <a:cxn ang="0">
                    <a:pos x="50" y="44"/>
                  </a:cxn>
                  <a:cxn ang="0">
                    <a:pos x="105" y="38"/>
                  </a:cxn>
                  <a:cxn ang="0">
                    <a:pos x="10" y="34"/>
                  </a:cxn>
                  <a:cxn ang="0">
                    <a:pos x="50" y="5"/>
                  </a:cxn>
                  <a:cxn ang="0">
                    <a:pos x="68" y="20"/>
                  </a:cxn>
                  <a:cxn ang="0">
                    <a:pos x="68" y="20"/>
                  </a:cxn>
                  <a:cxn ang="0">
                    <a:pos x="68" y="20"/>
                  </a:cxn>
                  <a:cxn ang="0">
                    <a:pos x="68" y="21"/>
                  </a:cxn>
                  <a:cxn ang="0">
                    <a:pos x="68" y="21"/>
                  </a:cxn>
                  <a:cxn ang="0">
                    <a:pos x="68" y="21"/>
                  </a:cxn>
                  <a:cxn ang="0">
                    <a:pos x="68" y="22"/>
                  </a:cxn>
                  <a:cxn ang="0">
                    <a:pos x="68" y="22"/>
                  </a:cxn>
                  <a:cxn ang="0">
                    <a:pos x="68" y="22"/>
                  </a:cxn>
                  <a:cxn ang="0">
                    <a:pos x="68" y="23"/>
                  </a:cxn>
                  <a:cxn ang="0">
                    <a:pos x="68" y="23"/>
                  </a:cxn>
                  <a:cxn ang="0">
                    <a:pos x="68" y="23"/>
                  </a:cxn>
                  <a:cxn ang="0">
                    <a:pos x="68" y="24"/>
                  </a:cxn>
                  <a:cxn ang="0">
                    <a:pos x="68" y="24"/>
                  </a:cxn>
                  <a:cxn ang="0">
                    <a:pos x="60" y="12"/>
                  </a:cxn>
                  <a:cxn ang="0">
                    <a:pos x="45" y="8"/>
                  </a:cxn>
                  <a:cxn ang="0">
                    <a:pos x="12" y="12"/>
                  </a:cxn>
                  <a:cxn ang="0">
                    <a:pos x="22" y="36"/>
                  </a:cxn>
                  <a:cxn ang="0">
                    <a:pos x="22" y="39"/>
                  </a:cxn>
                  <a:cxn ang="0">
                    <a:pos x="57" y="28"/>
                  </a:cxn>
                  <a:cxn ang="0">
                    <a:pos x="53" y="18"/>
                  </a:cxn>
                  <a:cxn ang="0">
                    <a:pos x="41" y="31"/>
                  </a:cxn>
                  <a:cxn ang="0">
                    <a:pos x="16" y="16"/>
                  </a:cxn>
                  <a:cxn ang="0">
                    <a:pos x="41" y="13"/>
                  </a:cxn>
                  <a:cxn ang="0">
                    <a:pos x="102" y="34"/>
                  </a:cxn>
                  <a:cxn ang="0">
                    <a:pos x="45" y="17"/>
                  </a:cxn>
                  <a:cxn ang="0">
                    <a:pos x="48" y="25"/>
                  </a:cxn>
                  <a:cxn ang="0">
                    <a:pos x="100" y="32"/>
                  </a:cxn>
                  <a:cxn ang="0">
                    <a:pos x="68" y="8"/>
                  </a:cxn>
                  <a:cxn ang="0">
                    <a:pos x="102" y="10"/>
                  </a:cxn>
                  <a:cxn ang="0">
                    <a:pos x="73" y="21"/>
                  </a:cxn>
                  <a:cxn ang="0">
                    <a:pos x="73" y="21"/>
                  </a:cxn>
                  <a:cxn ang="0">
                    <a:pos x="73" y="21"/>
                  </a:cxn>
                  <a:cxn ang="0">
                    <a:pos x="73" y="20"/>
                  </a:cxn>
                  <a:cxn ang="0">
                    <a:pos x="73" y="20"/>
                  </a:cxn>
                  <a:cxn ang="0">
                    <a:pos x="73" y="20"/>
                  </a:cxn>
                  <a:cxn ang="0">
                    <a:pos x="73" y="19"/>
                  </a:cxn>
                  <a:cxn ang="0">
                    <a:pos x="99" y="22"/>
                  </a:cxn>
                  <a:cxn ang="0">
                    <a:pos x="90" y="31"/>
                  </a:cxn>
                  <a:cxn ang="0">
                    <a:pos x="73" y="24"/>
                  </a:cxn>
                  <a:cxn ang="0">
                    <a:pos x="73" y="24"/>
                  </a:cxn>
                  <a:cxn ang="0">
                    <a:pos x="73" y="23"/>
                  </a:cxn>
                  <a:cxn ang="0">
                    <a:pos x="73" y="23"/>
                  </a:cxn>
                  <a:cxn ang="0">
                    <a:pos x="73" y="23"/>
                  </a:cxn>
                  <a:cxn ang="0">
                    <a:pos x="73" y="23"/>
                  </a:cxn>
                  <a:cxn ang="0">
                    <a:pos x="73" y="22"/>
                  </a:cxn>
                  <a:cxn ang="0">
                    <a:pos x="73" y="22"/>
                  </a:cxn>
                </a:cxnLst>
                <a:rect l="0" t="0" r="r" b="b"/>
                <a:pathLst>
                  <a:path w="112" h="44">
                    <a:moveTo>
                      <a:pt x="105" y="6"/>
                    </a:moveTo>
                    <a:cubicBezTo>
                      <a:pt x="101" y="2"/>
                      <a:pt x="96" y="0"/>
                      <a:pt x="90" y="0"/>
                    </a:cubicBezTo>
                    <a:cubicBezTo>
                      <a:pt x="61" y="0"/>
                      <a:pt x="61" y="0"/>
                      <a:pt x="61" y="0"/>
                    </a:cubicBezTo>
                    <a:cubicBezTo>
                      <a:pt x="60" y="0"/>
                      <a:pt x="59" y="0"/>
                      <a:pt x="58" y="0"/>
                    </a:cubicBezTo>
                    <a:cubicBezTo>
                      <a:pt x="57" y="0"/>
                      <a:pt x="57" y="0"/>
                      <a:pt x="56" y="0"/>
                    </a:cubicBezTo>
                    <a:cubicBezTo>
                      <a:pt x="54" y="0"/>
                      <a:pt x="52" y="0"/>
                      <a:pt x="50" y="0"/>
                    </a:cubicBezTo>
                    <a:cubicBezTo>
                      <a:pt x="22" y="0"/>
                      <a:pt x="22" y="0"/>
                      <a:pt x="22" y="0"/>
                    </a:cubicBezTo>
                    <a:cubicBezTo>
                      <a:pt x="16" y="0"/>
                      <a:pt x="10" y="2"/>
                      <a:pt x="6" y="6"/>
                    </a:cubicBezTo>
                    <a:cubicBezTo>
                      <a:pt x="2" y="10"/>
                      <a:pt x="0" y="16"/>
                      <a:pt x="0" y="22"/>
                    </a:cubicBezTo>
                    <a:cubicBezTo>
                      <a:pt x="0" y="28"/>
                      <a:pt x="2" y="34"/>
                      <a:pt x="6" y="38"/>
                    </a:cubicBezTo>
                    <a:cubicBezTo>
                      <a:pt x="10" y="42"/>
                      <a:pt x="16" y="44"/>
                      <a:pt x="22" y="44"/>
                    </a:cubicBezTo>
                    <a:cubicBezTo>
                      <a:pt x="50" y="44"/>
                      <a:pt x="50" y="44"/>
                      <a:pt x="50" y="44"/>
                    </a:cubicBezTo>
                    <a:cubicBezTo>
                      <a:pt x="52" y="44"/>
                      <a:pt x="54" y="44"/>
                      <a:pt x="56" y="44"/>
                    </a:cubicBezTo>
                    <a:cubicBezTo>
                      <a:pt x="57" y="44"/>
                      <a:pt x="59" y="44"/>
                      <a:pt x="61" y="44"/>
                    </a:cubicBezTo>
                    <a:cubicBezTo>
                      <a:pt x="90" y="44"/>
                      <a:pt x="90" y="44"/>
                      <a:pt x="90" y="44"/>
                    </a:cubicBezTo>
                    <a:cubicBezTo>
                      <a:pt x="96" y="44"/>
                      <a:pt x="101" y="42"/>
                      <a:pt x="105" y="38"/>
                    </a:cubicBezTo>
                    <a:cubicBezTo>
                      <a:pt x="110" y="34"/>
                      <a:pt x="112" y="28"/>
                      <a:pt x="112" y="22"/>
                    </a:cubicBezTo>
                    <a:cubicBezTo>
                      <a:pt x="112" y="16"/>
                      <a:pt x="110" y="10"/>
                      <a:pt x="105" y="6"/>
                    </a:cubicBezTo>
                    <a:close/>
                    <a:moveTo>
                      <a:pt x="22" y="39"/>
                    </a:moveTo>
                    <a:cubicBezTo>
                      <a:pt x="17" y="39"/>
                      <a:pt x="13" y="37"/>
                      <a:pt x="10" y="34"/>
                    </a:cubicBezTo>
                    <a:cubicBezTo>
                      <a:pt x="7" y="31"/>
                      <a:pt x="5" y="27"/>
                      <a:pt x="5" y="22"/>
                    </a:cubicBezTo>
                    <a:cubicBezTo>
                      <a:pt x="5" y="17"/>
                      <a:pt x="7" y="13"/>
                      <a:pt x="10" y="10"/>
                    </a:cubicBezTo>
                    <a:cubicBezTo>
                      <a:pt x="13" y="7"/>
                      <a:pt x="17" y="5"/>
                      <a:pt x="22" y="5"/>
                    </a:cubicBezTo>
                    <a:cubicBezTo>
                      <a:pt x="50" y="5"/>
                      <a:pt x="50" y="5"/>
                      <a:pt x="50" y="5"/>
                    </a:cubicBezTo>
                    <a:cubicBezTo>
                      <a:pt x="55" y="5"/>
                      <a:pt x="60" y="7"/>
                      <a:pt x="63" y="10"/>
                    </a:cubicBezTo>
                    <a:cubicBezTo>
                      <a:pt x="63" y="10"/>
                      <a:pt x="64" y="11"/>
                      <a:pt x="65" y="12"/>
                    </a:cubicBezTo>
                    <a:cubicBezTo>
                      <a:pt x="65" y="12"/>
                      <a:pt x="65" y="12"/>
                      <a:pt x="65" y="12"/>
                    </a:cubicBezTo>
                    <a:cubicBezTo>
                      <a:pt x="66" y="14"/>
                      <a:pt x="67" y="17"/>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0"/>
                      <a:pt x="68" y="20"/>
                      <a:pt x="68" y="20"/>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4"/>
                      <a:pt x="68" y="24"/>
                      <a:pt x="68" y="24"/>
                    </a:cubicBezTo>
                    <a:cubicBezTo>
                      <a:pt x="68" y="24"/>
                      <a:pt x="68" y="24"/>
                      <a:pt x="68" y="24"/>
                    </a:cubicBezTo>
                    <a:cubicBezTo>
                      <a:pt x="68" y="24"/>
                      <a:pt x="68" y="24"/>
                      <a:pt x="68" y="24"/>
                    </a:cubicBezTo>
                    <a:cubicBezTo>
                      <a:pt x="68" y="24"/>
                      <a:pt x="68" y="24"/>
                      <a:pt x="68" y="24"/>
                    </a:cubicBezTo>
                    <a:cubicBezTo>
                      <a:pt x="68" y="24"/>
                      <a:pt x="68" y="24"/>
                      <a:pt x="68" y="24"/>
                    </a:cubicBezTo>
                    <a:cubicBezTo>
                      <a:pt x="68" y="24"/>
                      <a:pt x="68" y="24"/>
                      <a:pt x="68" y="24"/>
                    </a:cubicBezTo>
                    <a:cubicBezTo>
                      <a:pt x="68" y="24"/>
                      <a:pt x="68" y="24"/>
                      <a:pt x="68" y="24"/>
                    </a:cubicBezTo>
                    <a:cubicBezTo>
                      <a:pt x="67" y="26"/>
                      <a:pt x="66" y="29"/>
                      <a:pt x="65" y="31"/>
                    </a:cubicBezTo>
                    <a:cubicBezTo>
                      <a:pt x="61" y="31"/>
                      <a:pt x="61" y="31"/>
                      <a:pt x="61" y="31"/>
                    </a:cubicBezTo>
                    <a:cubicBezTo>
                      <a:pt x="63" y="28"/>
                      <a:pt x="64" y="25"/>
                      <a:pt x="64" y="22"/>
                    </a:cubicBezTo>
                    <a:cubicBezTo>
                      <a:pt x="64" y="18"/>
                      <a:pt x="63" y="15"/>
                      <a:pt x="60" y="12"/>
                    </a:cubicBezTo>
                    <a:cubicBezTo>
                      <a:pt x="59" y="11"/>
                      <a:pt x="57" y="10"/>
                      <a:pt x="56" y="9"/>
                    </a:cubicBezTo>
                    <a:cubicBezTo>
                      <a:pt x="55" y="9"/>
                      <a:pt x="55" y="9"/>
                      <a:pt x="55" y="9"/>
                    </a:cubicBezTo>
                    <a:cubicBezTo>
                      <a:pt x="54" y="8"/>
                      <a:pt x="52" y="8"/>
                      <a:pt x="50" y="8"/>
                    </a:cubicBezTo>
                    <a:cubicBezTo>
                      <a:pt x="45" y="8"/>
                      <a:pt x="45" y="8"/>
                      <a:pt x="45" y="8"/>
                    </a:cubicBezTo>
                    <a:cubicBezTo>
                      <a:pt x="45" y="8"/>
                      <a:pt x="45" y="8"/>
                      <a:pt x="45" y="8"/>
                    </a:cubicBezTo>
                    <a:cubicBezTo>
                      <a:pt x="22" y="8"/>
                      <a:pt x="22" y="8"/>
                      <a:pt x="22" y="8"/>
                    </a:cubicBezTo>
                    <a:cubicBezTo>
                      <a:pt x="18" y="8"/>
                      <a:pt x="15" y="10"/>
                      <a:pt x="12" y="12"/>
                    </a:cubicBezTo>
                    <a:cubicBezTo>
                      <a:pt x="12" y="12"/>
                      <a:pt x="12" y="12"/>
                      <a:pt x="12" y="12"/>
                    </a:cubicBezTo>
                    <a:cubicBezTo>
                      <a:pt x="12" y="12"/>
                      <a:pt x="12" y="12"/>
                      <a:pt x="12" y="12"/>
                    </a:cubicBezTo>
                    <a:cubicBezTo>
                      <a:pt x="10" y="15"/>
                      <a:pt x="8" y="18"/>
                      <a:pt x="8" y="22"/>
                    </a:cubicBezTo>
                    <a:cubicBezTo>
                      <a:pt x="8" y="26"/>
                      <a:pt x="10" y="29"/>
                      <a:pt x="12" y="32"/>
                    </a:cubicBezTo>
                    <a:cubicBezTo>
                      <a:pt x="15" y="34"/>
                      <a:pt x="18" y="36"/>
                      <a:pt x="22" y="36"/>
                    </a:cubicBezTo>
                    <a:cubicBezTo>
                      <a:pt x="44" y="36"/>
                      <a:pt x="44" y="36"/>
                      <a:pt x="44" y="36"/>
                    </a:cubicBezTo>
                    <a:cubicBezTo>
                      <a:pt x="44" y="36"/>
                      <a:pt x="45" y="37"/>
                      <a:pt x="45" y="38"/>
                    </a:cubicBezTo>
                    <a:cubicBezTo>
                      <a:pt x="46" y="38"/>
                      <a:pt x="46" y="39"/>
                      <a:pt x="47" y="39"/>
                    </a:cubicBezTo>
                    <a:lnTo>
                      <a:pt x="22" y="39"/>
                    </a:lnTo>
                    <a:close/>
                    <a:moveTo>
                      <a:pt x="59" y="22"/>
                    </a:moveTo>
                    <a:cubicBezTo>
                      <a:pt x="59" y="24"/>
                      <a:pt x="58" y="26"/>
                      <a:pt x="57" y="28"/>
                    </a:cubicBezTo>
                    <a:cubicBezTo>
                      <a:pt x="57" y="28"/>
                      <a:pt x="57" y="28"/>
                      <a:pt x="57" y="28"/>
                    </a:cubicBezTo>
                    <a:cubicBezTo>
                      <a:pt x="57" y="28"/>
                      <a:pt x="57" y="28"/>
                      <a:pt x="57" y="28"/>
                    </a:cubicBezTo>
                    <a:cubicBezTo>
                      <a:pt x="56" y="28"/>
                      <a:pt x="56" y="29"/>
                      <a:pt x="56" y="29"/>
                    </a:cubicBezTo>
                    <a:cubicBezTo>
                      <a:pt x="56" y="29"/>
                      <a:pt x="55" y="29"/>
                      <a:pt x="55" y="28"/>
                    </a:cubicBezTo>
                    <a:cubicBezTo>
                      <a:pt x="54" y="27"/>
                      <a:pt x="53" y="26"/>
                      <a:pt x="53" y="24"/>
                    </a:cubicBezTo>
                    <a:cubicBezTo>
                      <a:pt x="52" y="22"/>
                      <a:pt x="52" y="20"/>
                      <a:pt x="53" y="18"/>
                    </a:cubicBezTo>
                    <a:cubicBezTo>
                      <a:pt x="53" y="17"/>
                      <a:pt x="54" y="15"/>
                      <a:pt x="55" y="14"/>
                    </a:cubicBezTo>
                    <a:cubicBezTo>
                      <a:pt x="55" y="15"/>
                      <a:pt x="56" y="15"/>
                      <a:pt x="57" y="16"/>
                    </a:cubicBezTo>
                    <a:cubicBezTo>
                      <a:pt x="58" y="17"/>
                      <a:pt x="59" y="19"/>
                      <a:pt x="59" y="22"/>
                    </a:cubicBezTo>
                    <a:close/>
                    <a:moveTo>
                      <a:pt x="41" y="31"/>
                    </a:moveTo>
                    <a:cubicBezTo>
                      <a:pt x="22" y="31"/>
                      <a:pt x="22" y="31"/>
                      <a:pt x="22" y="31"/>
                    </a:cubicBezTo>
                    <a:cubicBezTo>
                      <a:pt x="19" y="31"/>
                      <a:pt x="17" y="30"/>
                      <a:pt x="16" y="28"/>
                    </a:cubicBezTo>
                    <a:cubicBezTo>
                      <a:pt x="14" y="26"/>
                      <a:pt x="13" y="24"/>
                      <a:pt x="13" y="22"/>
                    </a:cubicBezTo>
                    <a:cubicBezTo>
                      <a:pt x="13" y="19"/>
                      <a:pt x="14" y="17"/>
                      <a:pt x="16" y="16"/>
                    </a:cubicBezTo>
                    <a:cubicBezTo>
                      <a:pt x="16" y="16"/>
                      <a:pt x="16" y="16"/>
                      <a:pt x="16" y="16"/>
                    </a:cubicBezTo>
                    <a:cubicBezTo>
                      <a:pt x="16" y="16"/>
                      <a:pt x="16" y="16"/>
                      <a:pt x="16" y="16"/>
                    </a:cubicBezTo>
                    <a:cubicBezTo>
                      <a:pt x="17" y="14"/>
                      <a:pt x="19" y="13"/>
                      <a:pt x="22" y="13"/>
                    </a:cubicBezTo>
                    <a:cubicBezTo>
                      <a:pt x="41" y="13"/>
                      <a:pt x="41" y="13"/>
                      <a:pt x="41" y="13"/>
                    </a:cubicBezTo>
                    <a:cubicBezTo>
                      <a:pt x="40" y="14"/>
                      <a:pt x="40" y="14"/>
                      <a:pt x="40" y="15"/>
                    </a:cubicBezTo>
                    <a:cubicBezTo>
                      <a:pt x="39" y="17"/>
                      <a:pt x="39" y="20"/>
                      <a:pt x="39" y="22"/>
                    </a:cubicBezTo>
                    <a:cubicBezTo>
                      <a:pt x="39" y="25"/>
                      <a:pt x="39" y="28"/>
                      <a:pt x="41" y="31"/>
                    </a:cubicBezTo>
                    <a:close/>
                    <a:moveTo>
                      <a:pt x="102" y="34"/>
                    </a:moveTo>
                    <a:cubicBezTo>
                      <a:pt x="99" y="37"/>
                      <a:pt x="94" y="39"/>
                      <a:pt x="90" y="39"/>
                    </a:cubicBezTo>
                    <a:cubicBezTo>
                      <a:pt x="65" y="39"/>
                      <a:pt x="65" y="39"/>
                      <a:pt x="65" y="39"/>
                    </a:cubicBezTo>
                    <a:cubicBezTo>
                      <a:pt x="53" y="39"/>
                      <a:pt x="45" y="36"/>
                      <a:pt x="44" y="22"/>
                    </a:cubicBezTo>
                    <a:cubicBezTo>
                      <a:pt x="44" y="20"/>
                      <a:pt x="44" y="18"/>
                      <a:pt x="45" y="17"/>
                    </a:cubicBezTo>
                    <a:cubicBezTo>
                      <a:pt x="45" y="15"/>
                      <a:pt x="46" y="14"/>
                      <a:pt x="46" y="13"/>
                    </a:cubicBezTo>
                    <a:cubicBezTo>
                      <a:pt x="49" y="13"/>
                      <a:pt x="49" y="13"/>
                      <a:pt x="49" y="13"/>
                    </a:cubicBezTo>
                    <a:cubicBezTo>
                      <a:pt x="49" y="15"/>
                      <a:pt x="48" y="16"/>
                      <a:pt x="48" y="17"/>
                    </a:cubicBezTo>
                    <a:cubicBezTo>
                      <a:pt x="47" y="20"/>
                      <a:pt x="47" y="22"/>
                      <a:pt x="48" y="25"/>
                    </a:cubicBezTo>
                    <a:cubicBezTo>
                      <a:pt x="50" y="34"/>
                      <a:pt x="58" y="36"/>
                      <a:pt x="68" y="36"/>
                    </a:cubicBezTo>
                    <a:cubicBezTo>
                      <a:pt x="90" y="36"/>
                      <a:pt x="90" y="36"/>
                      <a:pt x="90" y="36"/>
                    </a:cubicBezTo>
                    <a:cubicBezTo>
                      <a:pt x="93" y="36"/>
                      <a:pt x="97" y="34"/>
                      <a:pt x="99" y="32"/>
                    </a:cubicBezTo>
                    <a:cubicBezTo>
                      <a:pt x="99" y="32"/>
                      <a:pt x="100" y="32"/>
                      <a:pt x="100" y="32"/>
                    </a:cubicBezTo>
                    <a:cubicBezTo>
                      <a:pt x="102" y="29"/>
                      <a:pt x="104" y="26"/>
                      <a:pt x="104" y="22"/>
                    </a:cubicBezTo>
                    <a:cubicBezTo>
                      <a:pt x="104" y="18"/>
                      <a:pt x="102" y="15"/>
                      <a:pt x="100" y="12"/>
                    </a:cubicBezTo>
                    <a:cubicBezTo>
                      <a:pt x="97" y="10"/>
                      <a:pt x="94" y="8"/>
                      <a:pt x="90" y="8"/>
                    </a:cubicBezTo>
                    <a:cubicBezTo>
                      <a:pt x="68" y="8"/>
                      <a:pt x="68" y="8"/>
                      <a:pt x="68" y="8"/>
                    </a:cubicBezTo>
                    <a:cubicBezTo>
                      <a:pt x="67" y="7"/>
                      <a:pt x="67" y="7"/>
                      <a:pt x="66" y="6"/>
                    </a:cubicBezTo>
                    <a:cubicBezTo>
                      <a:pt x="66" y="6"/>
                      <a:pt x="65" y="5"/>
                      <a:pt x="65" y="5"/>
                    </a:cubicBezTo>
                    <a:cubicBezTo>
                      <a:pt x="90" y="5"/>
                      <a:pt x="90" y="5"/>
                      <a:pt x="90" y="5"/>
                    </a:cubicBezTo>
                    <a:cubicBezTo>
                      <a:pt x="94" y="5"/>
                      <a:pt x="99" y="7"/>
                      <a:pt x="102" y="10"/>
                    </a:cubicBezTo>
                    <a:cubicBezTo>
                      <a:pt x="105" y="13"/>
                      <a:pt x="107" y="17"/>
                      <a:pt x="107" y="22"/>
                    </a:cubicBezTo>
                    <a:cubicBezTo>
                      <a:pt x="107" y="27"/>
                      <a:pt x="105" y="31"/>
                      <a:pt x="102" y="34"/>
                    </a:cubicBezTo>
                    <a:close/>
                    <a:moveTo>
                      <a:pt x="73" y="21"/>
                    </a:move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19"/>
                      <a:pt x="73" y="19"/>
                      <a:pt x="73" y="19"/>
                    </a:cubicBezTo>
                    <a:cubicBezTo>
                      <a:pt x="73" y="19"/>
                      <a:pt x="73" y="19"/>
                      <a:pt x="73" y="19"/>
                    </a:cubicBezTo>
                    <a:cubicBezTo>
                      <a:pt x="73" y="19"/>
                      <a:pt x="73" y="19"/>
                      <a:pt x="73" y="19"/>
                    </a:cubicBezTo>
                    <a:cubicBezTo>
                      <a:pt x="72" y="17"/>
                      <a:pt x="72" y="15"/>
                      <a:pt x="71" y="13"/>
                    </a:cubicBezTo>
                    <a:cubicBezTo>
                      <a:pt x="90" y="13"/>
                      <a:pt x="90" y="13"/>
                      <a:pt x="90" y="13"/>
                    </a:cubicBezTo>
                    <a:cubicBezTo>
                      <a:pt x="92" y="13"/>
                      <a:pt x="94" y="14"/>
                      <a:pt x="96" y="16"/>
                    </a:cubicBezTo>
                    <a:cubicBezTo>
                      <a:pt x="98" y="17"/>
                      <a:pt x="99" y="19"/>
                      <a:pt x="99" y="22"/>
                    </a:cubicBezTo>
                    <a:cubicBezTo>
                      <a:pt x="99" y="24"/>
                      <a:pt x="98" y="26"/>
                      <a:pt x="96" y="28"/>
                    </a:cubicBezTo>
                    <a:cubicBezTo>
                      <a:pt x="96" y="28"/>
                      <a:pt x="96" y="28"/>
                      <a:pt x="96" y="28"/>
                    </a:cubicBezTo>
                    <a:cubicBezTo>
                      <a:pt x="96" y="28"/>
                      <a:pt x="96" y="28"/>
                      <a:pt x="96" y="28"/>
                    </a:cubicBezTo>
                    <a:cubicBezTo>
                      <a:pt x="94" y="30"/>
                      <a:pt x="92" y="31"/>
                      <a:pt x="90" y="31"/>
                    </a:cubicBezTo>
                    <a:cubicBezTo>
                      <a:pt x="71" y="31"/>
                      <a:pt x="71" y="31"/>
                      <a:pt x="71" y="31"/>
                    </a:cubicBezTo>
                    <a:cubicBezTo>
                      <a:pt x="72" y="29"/>
                      <a:pt x="72" y="27"/>
                      <a:pt x="73" y="25"/>
                    </a:cubicBezTo>
                    <a:cubicBezTo>
                      <a:pt x="73" y="25"/>
                      <a:pt x="73" y="25"/>
                      <a:pt x="73" y="25"/>
                    </a:cubicBezTo>
                    <a:cubicBezTo>
                      <a:pt x="73" y="24"/>
                      <a:pt x="73" y="24"/>
                      <a:pt x="73" y="24"/>
                    </a:cubicBezTo>
                    <a:cubicBezTo>
                      <a:pt x="73" y="24"/>
                      <a:pt x="73" y="24"/>
                      <a:pt x="73" y="24"/>
                    </a:cubicBezTo>
                    <a:cubicBezTo>
                      <a:pt x="73" y="24"/>
                      <a:pt x="73" y="24"/>
                      <a:pt x="73" y="24"/>
                    </a:cubicBezTo>
                    <a:cubicBezTo>
                      <a:pt x="73" y="24"/>
                      <a:pt x="73" y="24"/>
                      <a:pt x="73" y="24"/>
                    </a:cubicBezTo>
                    <a:cubicBezTo>
                      <a:pt x="73" y="24"/>
                      <a:pt x="73" y="24"/>
                      <a:pt x="73" y="24"/>
                    </a:cubicBezTo>
                    <a:cubicBezTo>
                      <a:pt x="73" y="24"/>
                      <a:pt x="73" y="24"/>
                      <a:pt x="73" y="24"/>
                    </a:cubicBezTo>
                    <a:cubicBezTo>
                      <a:pt x="73" y="24"/>
                      <a:pt x="73" y="24"/>
                      <a:pt x="73" y="24"/>
                    </a:cubicBezTo>
                    <a:cubicBezTo>
                      <a:pt x="73" y="24"/>
                      <a:pt x="73" y="24"/>
                      <a:pt x="73" y="24"/>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2"/>
                      <a:pt x="73" y="22"/>
                      <a:pt x="73" y="22"/>
                    </a:cubicBezTo>
                    <a:cubicBezTo>
                      <a:pt x="73" y="22"/>
                      <a:pt x="73" y="22"/>
                      <a:pt x="73" y="22"/>
                    </a:cubicBezTo>
                    <a:cubicBezTo>
                      <a:pt x="73" y="22"/>
                      <a:pt x="73" y="22"/>
                      <a:pt x="73" y="22"/>
                    </a:cubicBezTo>
                    <a:cubicBezTo>
                      <a:pt x="73" y="22"/>
                      <a:pt x="73" y="22"/>
                      <a:pt x="73" y="22"/>
                    </a:cubicBezTo>
                    <a:cubicBezTo>
                      <a:pt x="73" y="22"/>
                      <a:pt x="73" y="22"/>
                      <a:pt x="73" y="22"/>
                    </a:cubicBezTo>
                    <a:cubicBezTo>
                      <a:pt x="73" y="22"/>
                      <a:pt x="73" y="22"/>
                      <a:pt x="73" y="22"/>
                    </a:cubicBezTo>
                    <a:cubicBezTo>
                      <a:pt x="73" y="22"/>
                      <a:pt x="73" y="22"/>
                      <a:pt x="73" y="22"/>
                    </a:cubicBezTo>
                    <a:cubicBezTo>
                      <a:pt x="73" y="22"/>
                      <a:pt x="73" y="22"/>
                      <a:pt x="73" y="22"/>
                    </a:cubicBezTo>
                    <a:cubicBezTo>
                      <a:pt x="73" y="22"/>
                      <a:pt x="73" y="22"/>
                      <a:pt x="73" y="22"/>
                    </a:cubicBezTo>
                    <a:lnTo>
                      <a:pt x="73" y="21"/>
                    </a:ln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0" name="Freeform: Shape 92"/>
              <p:cNvSpPr/>
              <p:nvPr/>
            </p:nvSpPr>
            <p:spPr bwMode="auto">
              <a:xfrm>
                <a:off x="3133726" y="2366963"/>
                <a:ext cx="258763" cy="258763"/>
              </a:xfrm>
              <a:custGeom>
                <a:cxnLst>
                  <a:cxn ang="0">
                    <a:pos x="35" y="69"/>
                  </a:cxn>
                  <a:cxn ang="0">
                    <a:pos x="67" y="47"/>
                  </a:cxn>
                  <a:cxn ang="0">
                    <a:pos x="59" y="10"/>
                  </a:cxn>
                  <a:cxn ang="0">
                    <a:pos x="22" y="2"/>
                  </a:cxn>
                  <a:cxn ang="0">
                    <a:pos x="0" y="34"/>
                  </a:cxn>
                  <a:cxn ang="0">
                    <a:pos x="37" y="40"/>
                  </a:cxn>
                  <a:cxn ang="0">
                    <a:pos x="51" y="36"/>
                  </a:cxn>
                  <a:cxn ang="0">
                    <a:pos x="43" y="44"/>
                  </a:cxn>
                  <a:cxn ang="0">
                    <a:pos x="42" y="57"/>
                  </a:cxn>
                  <a:cxn ang="0">
                    <a:pos x="42" y="50"/>
                  </a:cxn>
                  <a:cxn ang="0">
                    <a:pos x="55" y="55"/>
                  </a:cxn>
                  <a:cxn ang="0">
                    <a:pos x="48" y="59"/>
                  </a:cxn>
                  <a:cxn ang="0">
                    <a:pos x="55" y="55"/>
                  </a:cxn>
                  <a:cxn ang="0">
                    <a:pos x="62" y="44"/>
                  </a:cxn>
                  <a:cxn ang="0">
                    <a:pos x="54" y="48"/>
                  </a:cxn>
                  <a:cxn ang="0">
                    <a:pos x="60" y="37"/>
                  </a:cxn>
                  <a:cxn ang="0">
                    <a:pos x="63" y="44"/>
                  </a:cxn>
                  <a:cxn ang="0">
                    <a:pos x="63" y="31"/>
                  </a:cxn>
                  <a:cxn ang="0">
                    <a:pos x="60" y="31"/>
                  </a:cxn>
                  <a:cxn ang="0">
                    <a:pos x="55" y="25"/>
                  </a:cxn>
                  <a:cxn ang="0">
                    <a:pos x="58" y="17"/>
                  </a:cxn>
                  <a:cxn ang="0">
                    <a:pos x="53" y="13"/>
                  </a:cxn>
                  <a:cxn ang="0">
                    <a:pos x="47" y="8"/>
                  </a:cxn>
                  <a:cxn ang="0">
                    <a:pos x="38" y="7"/>
                  </a:cxn>
                  <a:cxn ang="0">
                    <a:pos x="42" y="17"/>
                  </a:cxn>
                  <a:cxn ang="0">
                    <a:pos x="37" y="23"/>
                  </a:cxn>
                  <a:cxn ang="0">
                    <a:pos x="51" y="26"/>
                  </a:cxn>
                  <a:cxn ang="0">
                    <a:pos x="50" y="26"/>
                  </a:cxn>
                  <a:cxn ang="0">
                    <a:pos x="37" y="30"/>
                  </a:cxn>
                  <a:cxn ang="0">
                    <a:pos x="21" y="59"/>
                  </a:cxn>
                  <a:cxn ang="0">
                    <a:pos x="18" y="53"/>
                  </a:cxn>
                  <a:cxn ang="0">
                    <a:pos x="21" y="59"/>
                  </a:cxn>
                  <a:cxn ang="0">
                    <a:pos x="32" y="30"/>
                  </a:cxn>
                  <a:cxn ang="0">
                    <a:pos x="20" y="26"/>
                  </a:cxn>
                  <a:cxn ang="0">
                    <a:pos x="32" y="23"/>
                  </a:cxn>
                  <a:cxn ang="0">
                    <a:pos x="25" y="36"/>
                  </a:cxn>
                  <a:cxn ang="0">
                    <a:pos x="32" y="44"/>
                  </a:cxn>
                  <a:cxn ang="0">
                    <a:pos x="19" y="41"/>
                  </a:cxn>
                  <a:cxn ang="0">
                    <a:pos x="27" y="57"/>
                  </a:cxn>
                  <a:cxn ang="0">
                    <a:pos x="32" y="50"/>
                  </a:cxn>
                  <a:cxn ang="0">
                    <a:pos x="27" y="57"/>
                  </a:cxn>
                  <a:cxn ang="0">
                    <a:pos x="32" y="12"/>
                  </a:cxn>
                  <a:cxn ang="0">
                    <a:pos x="24" y="16"/>
                  </a:cxn>
                  <a:cxn ang="0">
                    <a:pos x="23" y="8"/>
                  </a:cxn>
                  <a:cxn ang="0">
                    <a:pos x="17" y="13"/>
                  </a:cxn>
                  <a:cxn ang="0">
                    <a:pos x="8" y="24"/>
                  </a:cxn>
                  <a:cxn ang="0">
                    <a:pos x="16" y="19"/>
                  </a:cxn>
                  <a:cxn ang="0">
                    <a:pos x="9" y="31"/>
                  </a:cxn>
                  <a:cxn ang="0">
                    <a:pos x="10" y="37"/>
                  </a:cxn>
                  <a:cxn ang="0">
                    <a:pos x="15" y="48"/>
                  </a:cxn>
                  <a:cxn ang="0">
                    <a:pos x="8" y="44"/>
                  </a:cxn>
                </a:cxnLst>
                <a:rect l="0" t="0" r="r" b="b"/>
                <a:pathLst>
                  <a:path w="69" h="69">
                    <a:moveTo>
                      <a:pt x="10" y="59"/>
                    </a:moveTo>
                    <a:cubicBezTo>
                      <a:pt x="13" y="62"/>
                      <a:pt x="17" y="64"/>
                      <a:pt x="22" y="66"/>
                    </a:cubicBezTo>
                    <a:cubicBezTo>
                      <a:pt x="26" y="68"/>
                      <a:pt x="30" y="69"/>
                      <a:pt x="35" y="69"/>
                    </a:cubicBezTo>
                    <a:cubicBezTo>
                      <a:pt x="39" y="69"/>
                      <a:pt x="44" y="68"/>
                      <a:pt x="48" y="66"/>
                    </a:cubicBezTo>
                    <a:cubicBezTo>
                      <a:pt x="52" y="64"/>
                      <a:pt x="56" y="62"/>
                      <a:pt x="59" y="59"/>
                    </a:cubicBezTo>
                    <a:cubicBezTo>
                      <a:pt x="62" y="56"/>
                      <a:pt x="65" y="52"/>
                      <a:pt x="67" y="47"/>
                    </a:cubicBezTo>
                    <a:cubicBezTo>
                      <a:pt x="68" y="43"/>
                      <a:pt x="69" y="39"/>
                      <a:pt x="69" y="34"/>
                    </a:cubicBezTo>
                    <a:cubicBezTo>
                      <a:pt x="69" y="30"/>
                      <a:pt x="68" y="25"/>
                      <a:pt x="67" y="21"/>
                    </a:cubicBezTo>
                    <a:cubicBezTo>
                      <a:pt x="65" y="17"/>
                      <a:pt x="62" y="13"/>
                      <a:pt x="59" y="10"/>
                    </a:cubicBezTo>
                    <a:cubicBezTo>
                      <a:pt x="56" y="7"/>
                      <a:pt x="52" y="4"/>
                      <a:pt x="48" y="2"/>
                    </a:cubicBezTo>
                    <a:cubicBezTo>
                      <a:pt x="44" y="1"/>
                      <a:pt x="39" y="0"/>
                      <a:pt x="35" y="0"/>
                    </a:cubicBezTo>
                    <a:cubicBezTo>
                      <a:pt x="30" y="0"/>
                      <a:pt x="26" y="1"/>
                      <a:pt x="22" y="2"/>
                    </a:cubicBezTo>
                    <a:cubicBezTo>
                      <a:pt x="17" y="4"/>
                      <a:pt x="13" y="7"/>
                      <a:pt x="10" y="10"/>
                    </a:cubicBezTo>
                    <a:cubicBezTo>
                      <a:pt x="7" y="13"/>
                      <a:pt x="5" y="17"/>
                      <a:pt x="3" y="21"/>
                    </a:cubicBezTo>
                    <a:cubicBezTo>
                      <a:pt x="1" y="25"/>
                      <a:pt x="0" y="30"/>
                      <a:pt x="0" y="34"/>
                    </a:cubicBezTo>
                    <a:cubicBezTo>
                      <a:pt x="0" y="39"/>
                      <a:pt x="1" y="43"/>
                      <a:pt x="3" y="47"/>
                    </a:cubicBezTo>
                    <a:cubicBezTo>
                      <a:pt x="5" y="52"/>
                      <a:pt x="7" y="56"/>
                      <a:pt x="10" y="59"/>
                    </a:cubicBezTo>
                    <a:close/>
                    <a:moveTo>
                      <a:pt x="37" y="40"/>
                    </a:moveTo>
                    <a:cubicBezTo>
                      <a:pt x="37" y="36"/>
                      <a:pt x="37" y="36"/>
                      <a:pt x="37" y="36"/>
                    </a:cubicBezTo>
                    <a:cubicBezTo>
                      <a:pt x="40" y="36"/>
                      <a:pt x="42" y="36"/>
                      <a:pt x="44" y="36"/>
                    </a:cubicBezTo>
                    <a:cubicBezTo>
                      <a:pt x="46" y="36"/>
                      <a:pt x="48" y="36"/>
                      <a:pt x="51" y="36"/>
                    </a:cubicBezTo>
                    <a:cubicBezTo>
                      <a:pt x="51" y="38"/>
                      <a:pt x="50" y="39"/>
                      <a:pt x="50" y="41"/>
                    </a:cubicBezTo>
                    <a:cubicBezTo>
                      <a:pt x="50" y="43"/>
                      <a:pt x="49" y="44"/>
                      <a:pt x="49" y="46"/>
                    </a:cubicBezTo>
                    <a:cubicBezTo>
                      <a:pt x="47" y="45"/>
                      <a:pt x="45" y="45"/>
                      <a:pt x="43" y="44"/>
                    </a:cubicBezTo>
                    <a:cubicBezTo>
                      <a:pt x="41" y="44"/>
                      <a:pt x="39" y="44"/>
                      <a:pt x="37" y="44"/>
                    </a:cubicBezTo>
                    <a:lnTo>
                      <a:pt x="37" y="40"/>
                    </a:lnTo>
                    <a:close/>
                    <a:moveTo>
                      <a:pt x="42" y="57"/>
                    </a:moveTo>
                    <a:cubicBezTo>
                      <a:pt x="41" y="58"/>
                      <a:pt x="39" y="60"/>
                      <a:pt x="38" y="61"/>
                    </a:cubicBezTo>
                    <a:cubicBezTo>
                      <a:pt x="38" y="57"/>
                      <a:pt x="38" y="53"/>
                      <a:pt x="38" y="50"/>
                    </a:cubicBezTo>
                    <a:cubicBezTo>
                      <a:pt x="39" y="50"/>
                      <a:pt x="41" y="50"/>
                      <a:pt x="42" y="50"/>
                    </a:cubicBezTo>
                    <a:cubicBezTo>
                      <a:pt x="44" y="50"/>
                      <a:pt x="45" y="51"/>
                      <a:pt x="47" y="51"/>
                    </a:cubicBezTo>
                    <a:cubicBezTo>
                      <a:pt x="45" y="53"/>
                      <a:pt x="44" y="55"/>
                      <a:pt x="42" y="57"/>
                    </a:cubicBezTo>
                    <a:close/>
                    <a:moveTo>
                      <a:pt x="55" y="55"/>
                    </a:moveTo>
                    <a:cubicBezTo>
                      <a:pt x="53" y="57"/>
                      <a:pt x="51" y="58"/>
                      <a:pt x="49" y="59"/>
                    </a:cubicBezTo>
                    <a:cubicBezTo>
                      <a:pt x="48" y="60"/>
                      <a:pt x="48" y="60"/>
                      <a:pt x="47" y="60"/>
                    </a:cubicBezTo>
                    <a:cubicBezTo>
                      <a:pt x="47" y="60"/>
                      <a:pt x="48" y="59"/>
                      <a:pt x="48" y="59"/>
                    </a:cubicBezTo>
                    <a:cubicBezTo>
                      <a:pt x="50" y="57"/>
                      <a:pt x="51" y="55"/>
                      <a:pt x="52" y="53"/>
                    </a:cubicBezTo>
                    <a:cubicBezTo>
                      <a:pt x="53" y="53"/>
                      <a:pt x="53" y="54"/>
                      <a:pt x="54" y="54"/>
                    </a:cubicBezTo>
                    <a:cubicBezTo>
                      <a:pt x="54" y="54"/>
                      <a:pt x="55" y="54"/>
                      <a:pt x="55" y="55"/>
                    </a:cubicBezTo>
                    <a:close/>
                    <a:moveTo>
                      <a:pt x="63" y="44"/>
                    </a:moveTo>
                    <a:cubicBezTo>
                      <a:pt x="62" y="44"/>
                      <a:pt x="62" y="44"/>
                      <a:pt x="62" y="44"/>
                    </a:cubicBezTo>
                    <a:cubicBezTo>
                      <a:pt x="62" y="44"/>
                      <a:pt x="62" y="44"/>
                      <a:pt x="62" y="44"/>
                    </a:cubicBezTo>
                    <a:cubicBezTo>
                      <a:pt x="61" y="46"/>
                      <a:pt x="60" y="48"/>
                      <a:pt x="59" y="50"/>
                    </a:cubicBezTo>
                    <a:cubicBezTo>
                      <a:pt x="58" y="50"/>
                      <a:pt x="57" y="49"/>
                      <a:pt x="57" y="49"/>
                    </a:cubicBezTo>
                    <a:cubicBezTo>
                      <a:pt x="56" y="48"/>
                      <a:pt x="55" y="48"/>
                      <a:pt x="54" y="48"/>
                    </a:cubicBezTo>
                    <a:cubicBezTo>
                      <a:pt x="55" y="46"/>
                      <a:pt x="55" y="44"/>
                      <a:pt x="56" y="42"/>
                    </a:cubicBezTo>
                    <a:cubicBezTo>
                      <a:pt x="56" y="40"/>
                      <a:pt x="56" y="38"/>
                      <a:pt x="56" y="36"/>
                    </a:cubicBezTo>
                    <a:cubicBezTo>
                      <a:pt x="58" y="36"/>
                      <a:pt x="59" y="36"/>
                      <a:pt x="60" y="37"/>
                    </a:cubicBezTo>
                    <a:cubicBezTo>
                      <a:pt x="61" y="37"/>
                      <a:pt x="62" y="37"/>
                      <a:pt x="64" y="37"/>
                    </a:cubicBezTo>
                    <a:cubicBezTo>
                      <a:pt x="63" y="39"/>
                      <a:pt x="63" y="42"/>
                      <a:pt x="62" y="44"/>
                    </a:cubicBezTo>
                    <a:lnTo>
                      <a:pt x="63" y="44"/>
                    </a:lnTo>
                    <a:close/>
                    <a:moveTo>
                      <a:pt x="58" y="17"/>
                    </a:moveTo>
                    <a:cubicBezTo>
                      <a:pt x="60" y="19"/>
                      <a:pt x="61" y="21"/>
                      <a:pt x="62" y="24"/>
                    </a:cubicBezTo>
                    <a:cubicBezTo>
                      <a:pt x="63" y="26"/>
                      <a:pt x="63" y="29"/>
                      <a:pt x="63" y="31"/>
                    </a:cubicBezTo>
                    <a:cubicBezTo>
                      <a:pt x="62" y="31"/>
                      <a:pt x="61" y="31"/>
                      <a:pt x="60" y="31"/>
                    </a:cubicBezTo>
                    <a:cubicBezTo>
                      <a:pt x="60" y="32"/>
                      <a:pt x="60" y="32"/>
                      <a:pt x="60" y="32"/>
                    </a:cubicBezTo>
                    <a:cubicBezTo>
                      <a:pt x="60" y="31"/>
                      <a:pt x="60" y="31"/>
                      <a:pt x="60" y="31"/>
                    </a:cubicBezTo>
                    <a:cubicBezTo>
                      <a:pt x="60" y="31"/>
                      <a:pt x="60" y="31"/>
                      <a:pt x="60" y="31"/>
                    </a:cubicBezTo>
                    <a:cubicBezTo>
                      <a:pt x="59" y="31"/>
                      <a:pt x="57" y="31"/>
                      <a:pt x="56" y="31"/>
                    </a:cubicBezTo>
                    <a:cubicBezTo>
                      <a:pt x="56" y="29"/>
                      <a:pt x="56" y="27"/>
                      <a:pt x="55" y="25"/>
                    </a:cubicBezTo>
                    <a:cubicBezTo>
                      <a:pt x="55" y="23"/>
                      <a:pt x="54" y="21"/>
                      <a:pt x="53" y="19"/>
                    </a:cubicBezTo>
                    <a:cubicBezTo>
                      <a:pt x="54" y="19"/>
                      <a:pt x="55" y="19"/>
                      <a:pt x="56" y="18"/>
                    </a:cubicBezTo>
                    <a:cubicBezTo>
                      <a:pt x="56" y="18"/>
                      <a:pt x="57" y="18"/>
                      <a:pt x="58" y="17"/>
                    </a:cubicBezTo>
                    <a:close/>
                    <a:moveTo>
                      <a:pt x="49" y="9"/>
                    </a:moveTo>
                    <a:cubicBezTo>
                      <a:pt x="51" y="10"/>
                      <a:pt x="52" y="11"/>
                      <a:pt x="54" y="13"/>
                    </a:cubicBezTo>
                    <a:cubicBezTo>
                      <a:pt x="54" y="13"/>
                      <a:pt x="53" y="13"/>
                      <a:pt x="53" y="13"/>
                    </a:cubicBezTo>
                    <a:cubicBezTo>
                      <a:pt x="52" y="14"/>
                      <a:pt x="52" y="14"/>
                      <a:pt x="51" y="14"/>
                    </a:cubicBezTo>
                    <a:cubicBezTo>
                      <a:pt x="50" y="12"/>
                      <a:pt x="49" y="11"/>
                      <a:pt x="48" y="9"/>
                    </a:cubicBezTo>
                    <a:cubicBezTo>
                      <a:pt x="47" y="9"/>
                      <a:pt x="47" y="8"/>
                      <a:pt x="47" y="8"/>
                    </a:cubicBezTo>
                    <a:cubicBezTo>
                      <a:pt x="47" y="8"/>
                      <a:pt x="48" y="9"/>
                      <a:pt x="49" y="9"/>
                    </a:cubicBezTo>
                    <a:close/>
                    <a:moveTo>
                      <a:pt x="37" y="12"/>
                    </a:moveTo>
                    <a:cubicBezTo>
                      <a:pt x="37" y="10"/>
                      <a:pt x="38" y="9"/>
                      <a:pt x="38" y="7"/>
                    </a:cubicBezTo>
                    <a:cubicBezTo>
                      <a:pt x="39" y="8"/>
                      <a:pt x="40" y="10"/>
                      <a:pt x="42" y="11"/>
                    </a:cubicBezTo>
                    <a:cubicBezTo>
                      <a:pt x="43" y="12"/>
                      <a:pt x="44" y="14"/>
                      <a:pt x="45" y="16"/>
                    </a:cubicBezTo>
                    <a:cubicBezTo>
                      <a:pt x="44" y="16"/>
                      <a:pt x="43" y="17"/>
                      <a:pt x="42" y="17"/>
                    </a:cubicBezTo>
                    <a:cubicBezTo>
                      <a:pt x="40" y="17"/>
                      <a:pt x="39" y="17"/>
                      <a:pt x="37" y="17"/>
                    </a:cubicBezTo>
                    <a:cubicBezTo>
                      <a:pt x="37" y="15"/>
                      <a:pt x="37" y="14"/>
                      <a:pt x="37" y="12"/>
                    </a:cubicBezTo>
                    <a:close/>
                    <a:moveTo>
                      <a:pt x="37" y="23"/>
                    </a:moveTo>
                    <a:cubicBezTo>
                      <a:pt x="41" y="23"/>
                      <a:pt x="45" y="22"/>
                      <a:pt x="48" y="21"/>
                    </a:cubicBezTo>
                    <a:cubicBezTo>
                      <a:pt x="49" y="23"/>
                      <a:pt x="49" y="24"/>
                      <a:pt x="49" y="26"/>
                    </a:cubicBezTo>
                    <a:cubicBezTo>
                      <a:pt x="51" y="26"/>
                      <a:pt x="51" y="26"/>
                      <a:pt x="51" y="26"/>
                    </a:cubicBezTo>
                    <a:cubicBezTo>
                      <a:pt x="49" y="26"/>
                      <a:pt x="49" y="26"/>
                      <a:pt x="49" y="26"/>
                    </a:cubicBezTo>
                    <a:cubicBezTo>
                      <a:pt x="49" y="26"/>
                      <a:pt x="49" y="26"/>
                      <a:pt x="49" y="26"/>
                    </a:cubicBezTo>
                    <a:cubicBezTo>
                      <a:pt x="49" y="26"/>
                      <a:pt x="49" y="26"/>
                      <a:pt x="50" y="26"/>
                    </a:cubicBezTo>
                    <a:cubicBezTo>
                      <a:pt x="50" y="27"/>
                      <a:pt x="50" y="29"/>
                      <a:pt x="50" y="30"/>
                    </a:cubicBezTo>
                    <a:cubicBezTo>
                      <a:pt x="48" y="30"/>
                      <a:pt x="46" y="30"/>
                      <a:pt x="44" y="30"/>
                    </a:cubicBezTo>
                    <a:cubicBezTo>
                      <a:pt x="42" y="30"/>
                      <a:pt x="40" y="30"/>
                      <a:pt x="37" y="30"/>
                    </a:cubicBezTo>
                    <a:cubicBezTo>
                      <a:pt x="37" y="26"/>
                      <a:pt x="37" y="26"/>
                      <a:pt x="37" y="26"/>
                    </a:cubicBezTo>
                    <a:lnTo>
                      <a:pt x="37" y="23"/>
                    </a:lnTo>
                    <a:close/>
                    <a:moveTo>
                      <a:pt x="21" y="59"/>
                    </a:moveTo>
                    <a:cubicBezTo>
                      <a:pt x="18" y="58"/>
                      <a:pt x="16" y="57"/>
                      <a:pt x="14" y="55"/>
                    </a:cubicBezTo>
                    <a:cubicBezTo>
                      <a:pt x="15" y="54"/>
                      <a:pt x="15" y="54"/>
                      <a:pt x="16" y="54"/>
                    </a:cubicBezTo>
                    <a:cubicBezTo>
                      <a:pt x="16" y="54"/>
                      <a:pt x="17" y="54"/>
                      <a:pt x="18" y="53"/>
                    </a:cubicBezTo>
                    <a:cubicBezTo>
                      <a:pt x="19" y="55"/>
                      <a:pt x="20" y="57"/>
                      <a:pt x="21" y="59"/>
                    </a:cubicBezTo>
                    <a:cubicBezTo>
                      <a:pt x="21" y="59"/>
                      <a:pt x="21" y="59"/>
                      <a:pt x="21" y="59"/>
                    </a:cubicBezTo>
                    <a:cubicBezTo>
                      <a:pt x="21" y="59"/>
                      <a:pt x="21" y="59"/>
                      <a:pt x="21" y="59"/>
                    </a:cubicBezTo>
                    <a:cubicBezTo>
                      <a:pt x="22" y="59"/>
                      <a:pt x="22" y="60"/>
                      <a:pt x="23" y="60"/>
                    </a:cubicBezTo>
                    <a:cubicBezTo>
                      <a:pt x="22" y="60"/>
                      <a:pt x="21" y="60"/>
                      <a:pt x="21" y="59"/>
                    </a:cubicBezTo>
                    <a:close/>
                    <a:moveTo>
                      <a:pt x="32" y="30"/>
                    </a:moveTo>
                    <a:cubicBezTo>
                      <a:pt x="30" y="30"/>
                      <a:pt x="27" y="30"/>
                      <a:pt x="25" y="30"/>
                    </a:cubicBezTo>
                    <a:cubicBezTo>
                      <a:pt x="23" y="30"/>
                      <a:pt x="21" y="30"/>
                      <a:pt x="19" y="30"/>
                    </a:cubicBezTo>
                    <a:cubicBezTo>
                      <a:pt x="19" y="29"/>
                      <a:pt x="20" y="27"/>
                      <a:pt x="20" y="26"/>
                    </a:cubicBezTo>
                    <a:cubicBezTo>
                      <a:pt x="21" y="24"/>
                      <a:pt x="21" y="23"/>
                      <a:pt x="22" y="21"/>
                    </a:cubicBezTo>
                    <a:cubicBezTo>
                      <a:pt x="23" y="22"/>
                      <a:pt x="25" y="22"/>
                      <a:pt x="27" y="22"/>
                    </a:cubicBezTo>
                    <a:cubicBezTo>
                      <a:pt x="28" y="23"/>
                      <a:pt x="30" y="23"/>
                      <a:pt x="32" y="23"/>
                    </a:cubicBezTo>
                    <a:cubicBezTo>
                      <a:pt x="32" y="26"/>
                      <a:pt x="32" y="26"/>
                      <a:pt x="32" y="26"/>
                    </a:cubicBezTo>
                    <a:lnTo>
                      <a:pt x="32" y="30"/>
                    </a:lnTo>
                    <a:close/>
                    <a:moveTo>
                      <a:pt x="25" y="36"/>
                    </a:moveTo>
                    <a:cubicBezTo>
                      <a:pt x="27" y="36"/>
                      <a:pt x="30" y="36"/>
                      <a:pt x="32" y="36"/>
                    </a:cubicBezTo>
                    <a:cubicBezTo>
                      <a:pt x="32" y="40"/>
                      <a:pt x="32" y="40"/>
                      <a:pt x="32" y="40"/>
                    </a:cubicBezTo>
                    <a:cubicBezTo>
                      <a:pt x="32" y="44"/>
                      <a:pt x="32" y="44"/>
                      <a:pt x="32" y="44"/>
                    </a:cubicBezTo>
                    <a:cubicBezTo>
                      <a:pt x="30" y="44"/>
                      <a:pt x="28" y="44"/>
                      <a:pt x="26" y="45"/>
                    </a:cubicBezTo>
                    <a:cubicBezTo>
                      <a:pt x="24" y="45"/>
                      <a:pt x="23" y="45"/>
                      <a:pt x="21" y="46"/>
                    </a:cubicBezTo>
                    <a:cubicBezTo>
                      <a:pt x="20" y="44"/>
                      <a:pt x="20" y="43"/>
                      <a:pt x="19" y="41"/>
                    </a:cubicBezTo>
                    <a:cubicBezTo>
                      <a:pt x="19" y="39"/>
                      <a:pt x="19" y="38"/>
                      <a:pt x="19" y="36"/>
                    </a:cubicBezTo>
                    <a:cubicBezTo>
                      <a:pt x="21" y="36"/>
                      <a:pt x="23" y="36"/>
                      <a:pt x="25" y="36"/>
                    </a:cubicBezTo>
                    <a:close/>
                    <a:moveTo>
                      <a:pt x="27" y="57"/>
                    </a:moveTo>
                    <a:cubicBezTo>
                      <a:pt x="26" y="55"/>
                      <a:pt x="24" y="53"/>
                      <a:pt x="23" y="51"/>
                    </a:cubicBezTo>
                    <a:cubicBezTo>
                      <a:pt x="25" y="51"/>
                      <a:pt x="26" y="51"/>
                      <a:pt x="27" y="50"/>
                    </a:cubicBezTo>
                    <a:cubicBezTo>
                      <a:pt x="29" y="50"/>
                      <a:pt x="30" y="50"/>
                      <a:pt x="32" y="50"/>
                    </a:cubicBezTo>
                    <a:cubicBezTo>
                      <a:pt x="32" y="50"/>
                      <a:pt x="32" y="50"/>
                      <a:pt x="32" y="50"/>
                    </a:cubicBezTo>
                    <a:cubicBezTo>
                      <a:pt x="32" y="54"/>
                      <a:pt x="32" y="57"/>
                      <a:pt x="32" y="61"/>
                    </a:cubicBezTo>
                    <a:cubicBezTo>
                      <a:pt x="30" y="60"/>
                      <a:pt x="29" y="58"/>
                      <a:pt x="27" y="57"/>
                    </a:cubicBezTo>
                    <a:close/>
                    <a:moveTo>
                      <a:pt x="28" y="11"/>
                    </a:moveTo>
                    <a:cubicBezTo>
                      <a:pt x="29" y="10"/>
                      <a:pt x="30" y="8"/>
                      <a:pt x="32" y="8"/>
                    </a:cubicBezTo>
                    <a:cubicBezTo>
                      <a:pt x="32" y="9"/>
                      <a:pt x="32" y="10"/>
                      <a:pt x="32" y="12"/>
                    </a:cubicBezTo>
                    <a:cubicBezTo>
                      <a:pt x="32" y="14"/>
                      <a:pt x="32" y="15"/>
                      <a:pt x="32" y="17"/>
                    </a:cubicBezTo>
                    <a:cubicBezTo>
                      <a:pt x="30" y="17"/>
                      <a:pt x="29" y="17"/>
                      <a:pt x="28" y="17"/>
                    </a:cubicBezTo>
                    <a:cubicBezTo>
                      <a:pt x="27" y="16"/>
                      <a:pt x="26" y="16"/>
                      <a:pt x="24" y="16"/>
                    </a:cubicBezTo>
                    <a:cubicBezTo>
                      <a:pt x="25" y="14"/>
                      <a:pt x="27" y="12"/>
                      <a:pt x="28" y="11"/>
                    </a:cubicBezTo>
                    <a:close/>
                    <a:moveTo>
                      <a:pt x="21" y="9"/>
                    </a:moveTo>
                    <a:cubicBezTo>
                      <a:pt x="21" y="9"/>
                      <a:pt x="22" y="8"/>
                      <a:pt x="23" y="8"/>
                    </a:cubicBezTo>
                    <a:cubicBezTo>
                      <a:pt x="23" y="8"/>
                      <a:pt x="22" y="9"/>
                      <a:pt x="22" y="9"/>
                    </a:cubicBezTo>
                    <a:cubicBezTo>
                      <a:pt x="21" y="10"/>
                      <a:pt x="20" y="12"/>
                      <a:pt x="19" y="14"/>
                    </a:cubicBezTo>
                    <a:cubicBezTo>
                      <a:pt x="18" y="14"/>
                      <a:pt x="17" y="13"/>
                      <a:pt x="17" y="13"/>
                    </a:cubicBezTo>
                    <a:cubicBezTo>
                      <a:pt x="16" y="13"/>
                      <a:pt x="16" y="13"/>
                      <a:pt x="16" y="13"/>
                    </a:cubicBezTo>
                    <a:cubicBezTo>
                      <a:pt x="17" y="11"/>
                      <a:pt x="19" y="10"/>
                      <a:pt x="21" y="9"/>
                    </a:cubicBezTo>
                    <a:close/>
                    <a:moveTo>
                      <a:pt x="8" y="24"/>
                    </a:moveTo>
                    <a:cubicBezTo>
                      <a:pt x="9" y="21"/>
                      <a:pt x="10" y="19"/>
                      <a:pt x="12" y="17"/>
                    </a:cubicBezTo>
                    <a:cubicBezTo>
                      <a:pt x="12" y="17"/>
                      <a:pt x="13" y="18"/>
                      <a:pt x="14" y="18"/>
                    </a:cubicBezTo>
                    <a:cubicBezTo>
                      <a:pt x="15" y="19"/>
                      <a:pt x="15" y="19"/>
                      <a:pt x="16" y="19"/>
                    </a:cubicBezTo>
                    <a:cubicBezTo>
                      <a:pt x="16" y="21"/>
                      <a:pt x="15" y="23"/>
                      <a:pt x="14" y="25"/>
                    </a:cubicBezTo>
                    <a:cubicBezTo>
                      <a:pt x="14" y="27"/>
                      <a:pt x="14" y="29"/>
                      <a:pt x="13" y="31"/>
                    </a:cubicBezTo>
                    <a:cubicBezTo>
                      <a:pt x="12" y="31"/>
                      <a:pt x="11" y="31"/>
                      <a:pt x="9" y="31"/>
                    </a:cubicBezTo>
                    <a:cubicBezTo>
                      <a:pt x="8" y="31"/>
                      <a:pt x="7" y="31"/>
                      <a:pt x="6" y="31"/>
                    </a:cubicBezTo>
                    <a:cubicBezTo>
                      <a:pt x="6" y="29"/>
                      <a:pt x="7" y="26"/>
                      <a:pt x="8" y="24"/>
                    </a:cubicBezTo>
                    <a:close/>
                    <a:moveTo>
                      <a:pt x="10" y="37"/>
                    </a:moveTo>
                    <a:cubicBezTo>
                      <a:pt x="11" y="36"/>
                      <a:pt x="12" y="36"/>
                      <a:pt x="13" y="36"/>
                    </a:cubicBezTo>
                    <a:cubicBezTo>
                      <a:pt x="13" y="38"/>
                      <a:pt x="13" y="40"/>
                      <a:pt x="14" y="42"/>
                    </a:cubicBezTo>
                    <a:cubicBezTo>
                      <a:pt x="14" y="44"/>
                      <a:pt x="15" y="46"/>
                      <a:pt x="15" y="48"/>
                    </a:cubicBezTo>
                    <a:cubicBezTo>
                      <a:pt x="15" y="48"/>
                      <a:pt x="14" y="49"/>
                      <a:pt x="13" y="49"/>
                    </a:cubicBezTo>
                    <a:cubicBezTo>
                      <a:pt x="12" y="49"/>
                      <a:pt x="11" y="50"/>
                      <a:pt x="11" y="50"/>
                    </a:cubicBezTo>
                    <a:cubicBezTo>
                      <a:pt x="9" y="48"/>
                      <a:pt x="8" y="46"/>
                      <a:pt x="8" y="44"/>
                    </a:cubicBezTo>
                    <a:cubicBezTo>
                      <a:pt x="7" y="42"/>
                      <a:pt x="6" y="39"/>
                      <a:pt x="6" y="37"/>
                    </a:cubicBezTo>
                    <a:cubicBezTo>
                      <a:pt x="7" y="37"/>
                      <a:pt x="8" y="37"/>
                      <a:pt x="10" y="37"/>
                    </a:cubicBez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9" name="Group 93"/>
            <p:cNvGrpSpPr/>
            <p:nvPr/>
          </p:nvGrpSpPr>
          <p:grpSpPr>
            <a:xfrm>
              <a:off x="6531987" y="2482059"/>
              <a:ext cx="292890" cy="225553"/>
              <a:chOff x="6548438" y="2422526"/>
              <a:chExt cx="434975" cy="334963"/>
            </a:xfrm>
            <a:solidFill>
              <a:schemeClr val="bg1"/>
            </a:solidFill>
          </p:grpSpPr>
          <p:sp>
            <p:nvSpPr>
              <p:cNvPr id="45" name="Oval 94"/>
              <p:cNvSpPr/>
              <p:nvPr/>
            </p:nvSpPr>
            <p:spPr bwMode="auto">
              <a:xfrm>
                <a:off x="6777038" y="2441576"/>
                <a:ext cx="26988" cy="30163"/>
              </a:xfrm>
              <a:prstGeom prst="ellipse">
                <a:avLst/>
              </a:pr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Oval 95"/>
              <p:cNvSpPr/>
              <p:nvPr/>
            </p:nvSpPr>
            <p:spPr bwMode="auto">
              <a:xfrm>
                <a:off x="6821488" y="2441576"/>
                <a:ext cx="26988" cy="30163"/>
              </a:xfrm>
              <a:prstGeom prst="ellipse">
                <a:avLst/>
              </a:pr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7" name="Freeform: Shape 96"/>
              <p:cNvSpPr/>
              <p:nvPr/>
            </p:nvSpPr>
            <p:spPr bwMode="auto">
              <a:xfrm>
                <a:off x="6548438" y="2422526"/>
                <a:ext cx="434975" cy="334963"/>
              </a:xfrm>
              <a:custGeom>
                <a:cxnLst>
                  <a:cxn ang="0">
                    <a:pos x="113" y="81"/>
                  </a:cxn>
                  <a:cxn ang="0">
                    <a:pos x="69" y="23"/>
                  </a:cxn>
                  <a:cxn ang="0">
                    <a:pos x="68" y="23"/>
                  </a:cxn>
                  <a:cxn ang="0">
                    <a:pos x="67" y="23"/>
                  </a:cxn>
                  <a:cxn ang="0">
                    <a:pos x="66" y="23"/>
                  </a:cxn>
                  <a:cxn ang="0">
                    <a:pos x="65" y="23"/>
                  </a:cxn>
                  <a:cxn ang="0">
                    <a:pos x="64" y="23"/>
                  </a:cxn>
                  <a:cxn ang="0">
                    <a:pos x="64" y="23"/>
                  </a:cxn>
                  <a:cxn ang="0">
                    <a:pos x="63" y="24"/>
                  </a:cxn>
                  <a:cxn ang="0">
                    <a:pos x="62" y="24"/>
                  </a:cxn>
                  <a:cxn ang="0">
                    <a:pos x="61" y="24"/>
                  </a:cxn>
                  <a:cxn ang="0">
                    <a:pos x="61" y="25"/>
                  </a:cxn>
                  <a:cxn ang="0">
                    <a:pos x="60" y="26"/>
                  </a:cxn>
                  <a:cxn ang="0">
                    <a:pos x="60" y="27"/>
                  </a:cxn>
                  <a:cxn ang="0">
                    <a:pos x="60" y="27"/>
                  </a:cxn>
                  <a:cxn ang="0">
                    <a:pos x="72" y="40"/>
                  </a:cxn>
                  <a:cxn ang="0">
                    <a:pos x="73" y="40"/>
                  </a:cxn>
                  <a:cxn ang="0">
                    <a:pos x="73" y="40"/>
                  </a:cxn>
                  <a:cxn ang="0">
                    <a:pos x="73" y="41"/>
                  </a:cxn>
                  <a:cxn ang="0">
                    <a:pos x="73" y="41"/>
                  </a:cxn>
                  <a:cxn ang="0">
                    <a:pos x="73" y="42"/>
                  </a:cxn>
                  <a:cxn ang="0">
                    <a:pos x="73" y="42"/>
                  </a:cxn>
                  <a:cxn ang="0">
                    <a:pos x="72" y="42"/>
                  </a:cxn>
                  <a:cxn ang="0">
                    <a:pos x="66" y="48"/>
                  </a:cxn>
                  <a:cxn ang="0">
                    <a:pos x="53" y="35"/>
                  </a:cxn>
                  <a:cxn ang="0">
                    <a:pos x="52" y="35"/>
                  </a:cxn>
                  <a:cxn ang="0">
                    <a:pos x="51" y="35"/>
                  </a:cxn>
                  <a:cxn ang="0">
                    <a:pos x="50" y="35"/>
                  </a:cxn>
                  <a:cxn ang="0">
                    <a:pos x="49" y="36"/>
                  </a:cxn>
                  <a:cxn ang="0">
                    <a:pos x="49" y="37"/>
                  </a:cxn>
                  <a:cxn ang="0">
                    <a:pos x="49" y="38"/>
                  </a:cxn>
                  <a:cxn ang="0">
                    <a:pos x="49" y="39"/>
                  </a:cxn>
                  <a:cxn ang="0">
                    <a:pos x="48" y="39"/>
                  </a:cxn>
                  <a:cxn ang="0">
                    <a:pos x="48" y="44"/>
                  </a:cxn>
                  <a:cxn ang="0">
                    <a:pos x="79" y="59"/>
                  </a:cxn>
                  <a:cxn ang="0">
                    <a:pos x="78" y="59"/>
                  </a:cxn>
                  <a:cxn ang="0">
                    <a:pos x="77" y="59"/>
                  </a:cxn>
                  <a:cxn ang="0">
                    <a:pos x="76" y="59"/>
                  </a:cxn>
                  <a:cxn ang="0">
                    <a:pos x="75" y="59"/>
                  </a:cxn>
                  <a:cxn ang="0">
                    <a:pos x="75" y="60"/>
                  </a:cxn>
                  <a:cxn ang="0">
                    <a:pos x="74" y="60"/>
                  </a:cxn>
                  <a:cxn ang="0">
                    <a:pos x="73" y="60"/>
                  </a:cxn>
                  <a:cxn ang="0">
                    <a:pos x="75" y="46"/>
                  </a:cxn>
                  <a:cxn ang="0">
                    <a:pos x="76" y="45"/>
                  </a:cxn>
                  <a:cxn ang="0">
                    <a:pos x="77" y="44"/>
                  </a:cxn>
                  <a:cxn ang="0">
                    <a:pos x="77" y="43"/>
                  </a:cxn>
                  <a:cxn ang="0">
                    <a:pos x="77" y="42"/>
                  </a:cxn>
                  <a:cxn ang="0">
                    <a:pos x="77" y="40"/>
                  </a:cxn>
                  <a:cxn ang="0">
                    <a:pos x="77" y="39"/>
                  </a:cxn>
                  <a:cxn ang="0">
                    <a:pos x="77" y="38"/>
                  </a:cxn>
                  <a:cxn ang="0">
                    <a:pos x="76" y="37"/>
                  </a:cxn>
                  <a:cxn ang="0">
                    <a:pos x="75" y="37"/>
                  </a:cxn>
                  <a:cxn ang="0">
                    <a:pos x="67" y="27"/>
                  </a:cxn>
                  <a:cxn ang="0">
                    <a:pos x="68" y="27"/>
                  </a:cxn>
                  <a:cxn ang="0">
                    <a:pos x="86" y="47"/>
                  </a:cxn>
                  <a:cxn ang="0">
                    <a:pos x="86" y="47"/>
                  </a:cxn>
                  <a:cxn ang="0">
                    <a:pos x="86" y="48"/>
                  </a:cxn>
                  <a:cxn ang="0">
                    <a:pos x="85" y="48"/>
                  </a:cxn>
                  <a:cxn ang="0">
                    <a:pos x="85" y="49"/>
                  </a:cxn>
                  <a:cxn ang="0">
                    <a:pos x="85" y="50"/>
                  </a:cxn>
                  <a:cxn ang="0">
                    <a:pos x="86" y="51"/>
                  </a:cxn>
                </a:cxnLst>
                <a:rect l="0" t="0" r="r" b="b"/>
                <a:pathLst>
                  <a:path w="115" h="89">
                    <a:moveTo>
                      <a:pt x="115" y="83"/>
                    </a:moveTo>
                    <a:cubicBezTo>
                      <a:pt x="116" y="81"/>
                      <a:pt x="116" y="80"/>
                      <a:pt x="116" y="78"/>
                    </a:cubicBezTo>
                    <a:cubicBezTo>
                      <a:pt x="116" y="76"/>
                      <a:pt x="116" y="75"/>
                      <a:pt x="115" y="74"/>
                    </a:cubicBezTo>
                    <a:cubicBezTo>
                      <a:pt x="115" y="73"/>
                      <a:pt x="115" y="73"/>
                      <a:pt x="115" y="73"/>
                    </a:cubicBezTo>
                    <a:cubicBezTo>
                      <a:pt x="114" y="73"/>
                      <a:pt x="114" y="73"/>
                      <a:pt x="114" y="73"/>
                    </a:cubicBezTo>
                    <a:cubicBezTo>
                      <a:pt x="114" y="73"/>
                      <a:pt x="114" y="73"/>
                      <a:pt x="114" y="73"/>
                    </a:cubicBezTo>
                    <a:cubicBezTo>
                      <a:pt x="113" y="75"/>
                      <a:pt x="113" y="75"/>
                      <a:pt x="113" y="75"/>
                    </a:cubicBezTo>
                    <a:cubicBezTo>
                      <a:pt x="114" y="73"/>
                      <a:pt x="114" y="73"/>
                      <a:pt x="114" y="73"/>
                    </a:cubicBezTo>
                    <a:cubicBezTo>
                      <a:pt x="103" y="62"/>
                      <a:pt x="103" y="62"/>
                      <a:pt x="103" y="62"/>
                    </a:cubicBezTo>
                    <a:cubicBezTo>
                      <a:pt x="103" y="17"/>
                      <a:pt x="103" y="17"/>
                      <a:pt x="103" y="17"/>
                    </a:cubicBezTo>
                    <a:cubicBezTo>
                      <a:pt x="103" y="16"/>
                      <a:pt x="103" y="16"/>
                      <a:pt x="103" y="16"/>
                    </a:cubicBezTo>
                    <a:cubicBezTo>
                      <a:pt x="103" y="16"/>
                      <a:pt x="103" y="16"/>
                      <a:pt x="103" y="16"/>
                    </a:cubicBezTo>
                    <a:cubicBezTo>
                      <a:pt x="103" y="2"/>
                      <a:pt x="103" y="2"/>
                      <a:pt x="103" y="2"/>
                    </a:cubicBezTo>
                    <a:cubicBezTo>
                      <a:pt x="103" y="1"/>
                      <a:pt x="102" y="0"/>
                      <a:pt x="101" y="0"/>
                    </a:cubicBezTo>
                    <a:cubicBezTo>
                      <a:pt x="2" y="0"/>
                      <a:pt x="2" y="0"/>
                      <a:pt x="2" y="0"/>
                    </a:cubicBezTo>
                    <a:cubicBezTo>
                      <a:pt x="1" y="0"/>
                      <a:pt x="0" y="1"/>
                      <a:pt x="0" y="2"/>
                    </a:cubicBezTo>
                    <a:cubicBezTo>
                      <a:pt x="0" y="87"/>
                      <a:pt x="0" y="87"/>
                      <a:pt x="0" y="87"/>
                    </a:cubicBezTo>
                    <a:cubicBezTo>
                      <a:pt x="0" y="88"/>
                      <a:pt x="1" y="89"/>
                      <a:pt x="2" y="89"/>
                    </a:cubicBezTo>
                    <a:cubicBezTo>
                      <a:pt x="101" y="89"/>
                      <a:pt x="101" y="89"/>
                      <a:pt x="101" y="89"/>
                    </a:cubicBezTo>
                    <a:cubicBezTo>
                      <a:pt x="101" y="89"/>
                      <a:pt x="102" y="89"/>
                      <a:pt x="102" y="89"/>
                    </a:cubicBezTo>
                    <a:cubicBezTo>
                      <a:pt x="103" y="89"/>
                      <a:pt x="104" y="89"/>
                      <a:pt x="105" y="89"/>
                    </a:cubicBezTo>
                    <a:cubicBezTo>
                      <a:pt x="107" y="89"/>
                      <a:pt x="109" y="89"/>
                      <a:pt x="110" y="87"/>
                    </a:cubicBezTo>
                    <a:cubicBezTo>
                      <a:pt x="114" y="83"/>
                      <a:pt x="114" y="83"/>
                      <a:pt x="114" y="83"/>
                    </a:cubicBezTo>
                    <a:cubicBezTo>
                      <a:pt x="115" y="83"/>
                      <a:pt x="115" y="83"/>
                      <a:pt x="115" y="83"/>
                    </a:cubicBezTo>
                    <a:cubicBezTo>
                      <a:pt x="115" y="83"/>
                      <a:pt x="115" y="83"/>
                      <a:pt x="115" y="83"/>
                    </a:cubicBezTo>
                    <a:cubicBezTo>
                      <a:pt x="113" y="81"/>
                      <a:pt x="113" y="81"/>
                      <a:pt x="113" y="81"/>
                    </a:cubicBezTo>
                    <a:lnTo>
                      <a:pt x="115" y="83"/>
                    </a:lnTo>
                    <a:close/>
                    <a:moveTo>
                      <a:pt x="4" y="4"/>
                    </a:moveTo>
                    <a:cubicBezTo>
                      <a:pt x="99" y="4"/>
                      <a:pt x="99" y="4"/>
                      <a:pt x="99" y="4"/>
                    </a:cubicBezTo>
                    <a:cubicBezTo>
                      <a:pt x="99" y="14"/>
                      <a:pt x="99" y="14"/>
                      <a:pt x="99" y="14"/>
                    </a:cubicBezTo>
                    <a:cubicBezTo>
                      <a:pt x="4" y="14"/>
                      <a:pt x="4" y="14"/>
                      <a:pt x="4" y="14"/>
                    </a:cubicBezTo>
                    <a:lnTo>
                      <a:pt x="4" y="4"/>
                    </a:lnTo>
                    <a:close/>
                    <a:moveTo>
                      <a:pt x="4" y="85"/>
                    </a:moveTo>
                    <a:cubicBezTo>
                      <a:pt x="4" y="19"/>
                      <a:pt x="4" y="19"/>
                      <a:pt x="4" y="19"/>
                    </a:cubicBezTo>
                    <a:cubicBezTo>
                      <a:pt x="99" y="19"/>
                      <a:pt x="99" y="19"/>
                      <a:pt x="99" y="19"/>
                    </a:cubicBezTo>
                    <a:cubicBezTo>
                      <a:pt x="99" y="58"/>
                      <a:pt x="99" y="58"/>
                      <a:pt x="99" y="58"/>
                    </a:cubicBezTo>
                    <a:cubicBezTo>
                      <a:pt x="90" y="49"/>
                      <a:pt x="90" y="49"/>
                      <a:pt x="90" y="49"/>
                    </a:cubicBezTo>
                    <a:cubicBezTo>
                      <a:pt x="90" y="48"/>
                      <a:pt x="90" y="48"/>
                      <a:pt x="90" y="47"/>
                    </a:cubicBezTo>
                    <a:cubicBezTo>
                      <a:pt x="90" y="46"/>
                      <a:pt x="90" y="45"/>
                      <a:pt x="90" y="44"/>
                    </a:cubicBezTo>
                    <a:cubicBezTo>
                      <a:pt x="90" y="38"/>
                      <a:pt x="88" y="33"/>
                      <a:pt x="84" y="29"/>
                    </a:cubicBezTo>
                    <a:cubicBezTo>
                      <a:pt x="80" y="25"/>
                      <a:pt x="75"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9" y="23"/>
                      <a:pt x="69" y="23"/>
                      <a:pt x="69"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6" y="23"/>
                      <a:pt x="66" y="23"/>
                      <a:pt x="66"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3"/>
                      <a:pt x="63" y="23"/>
                      <a:pt x="63" y="23"/>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2" y="24"/>
                      <a:pt x="62" y="24"/>
                      <a:pt x="62"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0"/>
                      <a:pt x="73" y="40"/>
                      <a:pt x="73" y="40"/>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1"/>
                      <a:pt x="73" y="41"/>
                      <a:pt x="73" y="41"/>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3" y="42"/>
                      <a:pt x="73" y="42"/>
                      <a:pt x="73"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2"/>
                      <a:pt x="72" y="42"/>
                      <a:pt x="72" y="42"/>
                    </a:cubicBezTo>
                    <a:cubicBezTo>
                      <a:pt x="72" y="43"/>
                      <a:pt x="72" y="43"/>
                      <a:pt x="72" y="43"/>
                    </a:cubicBezTo>
                    <a:cubicBezTo>
                      <a:pt x="68" y="47"/>
                      <a:pt x="68" y="47"/>
                      <a:pt x="68" y="47"/>
                    </a:cubicBezTo>
                    <a:cubicBezTo>
                      <a:pt x="67" y="48"/>
                      <a:pt x="67" y="48"/>
                      <a:pt x="66" y="48"/>
                    </a:cubicBezTo>
                    <a:cubicBezTo>
                      <a:pt x="65" y="48"/>
                      <a:pt x="65" y="48"/>
                      <a:pt x="65" y="47"/>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2" y="35"/>
                      <a:pt x="52" y="35"/>
                    </a:cubicBezTo>
                    <a:cubicBezTo>
                      <a:pt x="52"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50" y="36"/>
                      <a:pt x="50" y="36"/>
                      <a:pt x="50"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1"/>
                      <a:pt x="48" y="43"/>
                      <a:pt x="48" y="44"/>
                    </a:cubicBezTo>
                    <a:cubicBezTo>
                      <a:pt x="48" y="50"/>
                      <a:pt x="50" y="55"/>
                      <a:pt x="54" y="59"/>
                    </a:cubicBezTo>
                    <a:cubicBezTo>
                      <a:pt x="58" y="63"/>
                      <a:pt x="63" y="65"/>
                      <a:pt x="69" y="65"/>
                    </a:cubicBezTo>
                    <a:cubicBezTo>
                      <a:pt x="71" y="65"/>
                      <a:pt x="72" y="65"/>
                      <a:pt x="74" y="65"/>
                    </a:cubicBezTo>
                    <a:cubicBezTo>
                      <a:pt x="75" y="64"/>
                      <a:pt x="76" y="64"/>
                      <a:pt x="77" y="64"/>
                    </a:cubicBezTo>
                    <a:cubicBezTo>
                      <a:pt x="98" y="85"/>
                      <a:pt x="98" y="85"/>
                      <a:pt x="98" y="85"/>
                    </a:cubicBezTo>
                    <a:lnTo>
                      <a:pt x="4" y="85"/>
                    </a:lnTo>
                    <a:close/>
                    <a:moveTo>
                      <a:pt x="111" y="79"/>
                    </a:moveTo>
                    <a:cubicBezTo>
                      <a:pt x="111" y="79"/>
                      <a:pt x="111" y="79"/>
                      <a:pt x="111" y="79"/>
                    </a:cubicBezTo>
                    <a:cubicBezTo>
                      <a:pt x="111" y="80"/>
                      <a:pt x="111" y="80"/>
                      <a:pt x="111" y="80"/>
                    </a:cubicBezTo>
                    <a:cubicBezTo>
                      <a:pt x="107" y="84"/>
                      <a:pt x="107" y="84"/>
                      <a:pt x="107" y="84"/>
                    </a:cubicBezTo>
                    <a:cubicBezTo>
                      <a:pt x="106" y="85"/>
                      <a:pt x="106" y="85"/>
                      <a:pt x="105" y="85"/>
                    </a:cubicBezTo>
                    <a:cubicBezTo>
                      <a:pt x="105" y="85"/>
                      <a:pt x="104" y="85"/>
                      <a:pt x="104" y="84"/>
                    </a:cubicBezTo>
                    <a:cubicBezTo>
                      <a:pt x="103" y="83"/>
                      <a:pt x="103" y="83"/>
                      <a:pt x="103" y="83"/>
                    </a:cubicBezTo>
                    <a:cubicBezTo>
                      <a:pt x="103" y="83"/>
                      <a:pt x="102" y="83"/>
                      <a:pt x="102" y="83"/>
                    </a:cubicBezTo>
                    <a:cubicBezTo>
                      <a:pt x="102" y="83"/>
                      <a:pt x="102" y="83"/>
                      <a:pt x="102" y="83"/>
                    </a:cubicBezTo>
                    <a:cubicBezTo>
                      <a:pt x="102" y="83"/>
                      <a:pt x="102" y="83"/>
                      <a:pt x="102" y="83"/>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9" y="60"/>
                      <a:pt x="79" y="60"/>
                    </a:cubicBezTo>
                    <a:cubicBezTo>
                      <a:pt x="79"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8" y="59"/>
                      <a:pt x="78" y="59"/>
                      <a:pt x="78"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6" y="59"/>
                      <a:pt x="76" y="59"/>
                      <a:pt x="76" y="59"/>
                    </a:cubicBezTo>
                    <a:cubicBezTo>
                      <a:pt x="75" y="59"/>
                      <a:pt x="75" y="59"/>
                      <a:pt x="75" y="59"/>
                    </a:cubicBezTo>
                    <a:cubicBezTo>
                      <a:pt x="75" y="59"/>
                      <a:pt x="75" y="59"/>
                      <a:pt x="75" y="59"/>
                    </a:cubicBezTo>
                    <a:cubicBezTo>
                      <a:pt x="75" y="59"/>
                      <a:pt x="75" y="59"/>
                      <a:pt x="75" y="59"/>
                    </a:cubicBezTo>
                    <a:cubicBezTo>
                      <a:pt x="75" y="59"/>
                      <a:pt x="75" y="59"/>
                      <a:pt x="75" y="59"/>
                    </a:cubicBezTo>
                    <a:cubicBezTo>
                      <a:pt x="75" y="59"/>
                      <a:pt x="75" y="59"/>
                      <a:pt x="75" y="59"/>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4" y="60"/>
                      <a:pt x="74" y="60"/>
                      <a:pt x="74"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3" y="60"/>
                      <a:pt x="73" y="60"/>
                      <a:pt x="73" y="60"/>
                    </a:cubicBezTo>
                    <a:cubicBezTo>
                      <a:pt x="72" y="61"/>
                      <a:pt x="70" y="61"/>
                      <a:pt x="69" y="61"/>
                    </a:cubicBezTo>
                    <a:cubicBezTo>
                      <a:pt x="65" y="61"/>
                      <a:pt x="60" y="59"/>
                      <a:pt x="57" y="56"/>
                    </a:cubicBezTo>
                    <a:cubicBezTo>
                      <a:pt x="54" y="53"/>
                      <a:pt x="52" y="48"/>
                      <a:pt x="52" y="44"/>
                    </a:cubicBezTo>
                    <a:cubicBezTo>
                      <a:pt x="52" y="43"/>
                      <a:pt x="52" y="42"/>
                      <a:pt x="53" y="41"/>
                    </a:cubicBezTo>
                    <a:cubicBezTo>
                      <a:pt x="61" y="50"/>
                      <a:pt x="61" y="50"/>
                      <a:pt x="61" y="50"/>
                    </a:cubicBezTo>
                    <a:cubicBezTo>
                      <a:pt x="63" y="52"/>
                      <a:pt x="64" y="52"/>
                      <a:pt x="66" y="52"/>
                    </a:cubicBezTo>
                    <a:cubicBezTo>
                      <a:pt x="68" y="52"/>
                      <a:pt x="69" y="52"/>
                      <a:pt x="71" y="50"/>
                    </a:cubicBezTo>
                    <a:cubicBezTo>
                      <a:pt x="75" y="46"/>
                      <a:pt x="75" y="46"/>
                      <a:pt x="75" y="46"/>
                    </a:cubicBezTo>
                    <a:cubicBezTo>
                      <a:pt x="75" y="46"/>
                      <a:pt x="75" y="46"/>
                      <a:pt x="75" y="46"/>
                    </a:cubicBezTo>
                    <a:cubicBezTo>
                      <a:pt x="75" y="46"/>
                      <a:pt x="75" y="46"/>
                      <a:pt x="75" y="46"/>
                    </a:cubicBezTo>
                    <a:cubicBezTo>
                      <a:pt x="76" y="46"/>
                      <a:pt x="76" y="46"/>
                      <a:pt x="76" y="46"/>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5"/>
                      <a:pt x="76" y="45"/>
                      <a:pt x="76" y="45"/>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9"/>
                      <a:pt x="77" y="39"/>
                      <a:pt x="77" y="39"/>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7" y="38"/>
                      <a:pt x="77" y="38"/>
                      <a:pt x="77"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8"/>
                      <a:pt x="76" y="38"/>
                      <a:pt x="76" y="38"/>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5" y="37"/>
                      <a:pt x="75" y="37"/>
                      <a:pt x="75" y="37"/>
                    </a:cubicBezTo>
                    <a:cubicBezTo>
                      <a:pt x="75" y="36"/>
                      <a:pt x="75" y="36"/>
                      <a:pt x="75" y="36"/>
                    </a:cubicBezTo>
                    <a:cubicBezTo>
                      <a:pt x="75" y="36"/>
                      <a:pt x="75" y="36"/>
                      <a:pt x="75" y="36"/>
                    </a:cubicBezTo>
                    <a:cubicBezTo>
                      <a:pt x="66" y="27"/>
                      <a:pt x="66" y="27"/>
                      <a:pt x="66" y="27"/>
                    </a:cubicBezTo>
                    <a:cubicBezTo>
                      <a:pt x="66" y="27"/>
                      <a:pt x="66" y="27"/>
                      <a:pt x="66" y="27"/>
                    </a:cubicBezTo>
                    <a:cubicBezTo>
                      <a:pt x="66" y="27"/>
                      <a:pt x="66" y="27"/>
                      <a:pt x="66" y="27"/>
                    </a:cubicBezTo>
                    <a:cubicBezTo>
                      <a:pt x="66" y="27"/>
                      <a:pt x="66" y="27"/>
                      <a:pt x="66" y="27"/>
                    </a:cubicBezTo>
                    <a:cubicBezTo>
                      <a:pt x="66" y="27"/>
                      <a:pt x="66" y="27"/>
                      <a:pt x="66" y="27"/>
                    </a:cubicBezTo>
                    <a:cubicBezTo>
                      <a:pt x="66" y="27"/>
                      <a:pt x="66" y="27"/>
                      <a:pt x="66"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7" y="27"/>
                      <a:pt x="67" y="27"/>
                      <a:pt x="67"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69" y="27"/>
                      <a:pt x="69" y="27"/>
                      <a:pt x="69" y="27"/>
                    </a:cubicBezTo>
                    <a:cubicBezTo>
                      <a:pt x="74" y="27"/>
                      <a:pt x="78" y="29"/>
                      <a:pt x="81" y="32"/>
                    </a:cubicBezTo>
                    <a:cubicBezTo>
                      <a:pt x="84" y="35"/>
                      <a:pt x="86" y="39"/>
                      <a:pt x="86" y="44"/>
                    </a:cubicBezTo>
                    <a:cubicBezTo>
                      <a:pt x="86" y="45"/>
                      <a:pt x="86" y="46"/>
                      <a:pt x="86" y="46"/>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6" y="48"/>
                      <a:pt x="86" y="48"/>
                      <a:pt x="86"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8"/>
                      <a:pt x="85" y="48"/>
                      <a:pt x="85" y="48"/>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49"/>
                    </a:cubicBezTo>
                    <a:cubicBezTo>
                      <a:pt x="85" y="49"/>
                      <a:pt x="85" y="49"/>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0"/>
                      <a:pt x="85" y="50"/>
                    </a:cubicBezTo>
                    <a:cubicBezTo>
                      <a:pt x="85" y="50"/>
                      <a:pt x="85" y="51"/>
                      <a:pt x="85" y="51"/>
                    </a:cubicBezTo>
                    <a:cubicBezTo>
                      <a:pt x="85" y="51"/>
                      <a:pt x="85" y="51"/>
                      <a:pt x="85" y="51"/>
                    </a:cubicBezTo>
                    <a:cubicBezTo>
                      <a:pt x="85" y="51"/>
                      <a:pt x="85"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1"/>
                      <a:pt x="86" y="51"/>
                      <a:pt x="86" y="51"/>
                    </a:cubicBezTo>
                    <a:cubicBezTo>
                      <a:pt x="86" y="52"/>
                      <a:pt x="86" y="52"/>
                      <a:pt x="86" y="52"/>
                    </a:cubicBezTo>
                    <a:cubicBezTo>
                      <a:pt x="86" y="52"/>
                      <a:pt x="86" y="52"/>
                      <a:pt x="86" y="52"/>
                    </a:cubicBezTo>
                    <a:cubicBezTo>
                      <a:pt x="86" y="52"/>
                      <a:pt x="86" y="52"/>
                      <a:pt x="86" y="52"/>
                    </a:cubicBezTo>
                    <a:cubicBezTo>
                      <a:pt x="86" y="52"/>
                      <a:pt x="86" y="52"/>
                      <a:pt x="86" y="52"/>
                    </a:cubicBezTo>
                    <a:cubicBezTo>
                      <a:pt x="86" y="52"/>
                      <a:pt x="86" y="52"/>
                      <a:pt x="86" y="52"/>
                    </a:cubicBezTo>
                    <a:cubicBezTo>
                      <a:pt x="86" y="52"/>
                      <a:pt x="86" y="52"/>
                      <a:pt x="86" y="52"/>
                    </a:cubicBezTo>
                    <a:cubicBezTo>
                      <a:pt x="99" y="64"/>
                      <a:pt x="99" y="64"/>
                      <a:pt x="99" y="64"/>
                    </a:cubicBezTo>
                    <a:cubicBezTo>
                      <a:pt x="99" y="65"/>
                      <a:pt x="99" y="65"/>
                      <a:pt x="99" y="65"/>
                    </a:cubicBezTo>
                    <a:cubicBezTo>
                      <a:pt x="111" y="76"/>
                      <a:pt x="111" y="76"/>
                      <a:pt x="111" y="76"/>
                    </a:cubicBezTo>
                    <a:cubicBezTo>
                      <a:pt x="111" y="76"/>
                      <a:pt x="111" y="76"/>
                      <a:pt x="111" y="76"/>
                    </a:cubicBezTo>
                    <a:cubicBezTo>
                      <a:pt x="111" y="76"/>
                      <a:pt x="111" y="76"/>
                      <a:pt x="111" y="76"/>
                    </a:cubicBezTo>
                    <a:cubicBezTo>
                      <a:pt x="111" y="77"/>
                      <a:pt x="111" y="77"/>
                      <a:pt x="111" y="77"/>
                    </a:cubicBezTo>
                    <a:cubicBezTo>
                      <a:pt x="111" y="77"/>
                      <a:pt x="111" y="77"/>
                      <a:pt x="111" y="77"/>
                    </a:cubicBezTo>
                    <a:cubicBezTo>
                      <a:pt x="112" y="77"/>
                      <a:pt x="112" y="77"/>
                      <a:pt x="112" y="78"/>
                    </a:cubicBezTo>
                    <a:cubicBezTo>
                      <a:pt x="112" y="79"/>
                      <a:pt x="112" y="79"/>
                      <a:pt x="111" y="79"/>
                    </a:cubicBez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8" name="Oval 97"/>
              <p:cNvSpPr/>
              <p:nvPr/>
            </p:nvSpPr>
            <p:spPr bwMode="auto">
              <a:xfrm>
                <a:off x="6867526" y="2441576"/>
                <a:ext cx="25400" cy="30163"/>
              </a:xfrm>
              <a:prstGeom prst="ellipse">
                <a:avLst/>
              </a:pr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0" name="Group 4"/>
            <p:cNvGrpSpPr/>
            <p:nvPr/>
          </p:nvGrpSpPr>
          <p:grpSpPr>
            <a:xfrm>
              <a:off x="2634710" y="1207112"/>
              <a:ext cx="595442" cy="595443"/>
              <a:chOff x="3512946" y="1609482"/>
              <a:chExt cx="793923" cy="793924"/>
            </a:xfrm>
          </p:grpSpPr>
          <p:sp>
            <p:nvSpPr>
              <p:cNvPr id="39" name="Oval 70"/>
              <p:cNvSpPr/>
              <p:nvPr/>
            </p:nvSpPr>
            <p:spPr bwMode="auto">
              <a:xfrm flipH="1">
                <a:off x="3512946" y="1609482"/>
                <a:ext cx="793923" cy="793924"/>
              </a:xfrm>
              <a:prstGeom prst="ellipse">
                <a:avLst/>
              </a:prstGeom>
              <a:solidFill>
                <a:schemeClr val="accent1"/>
              </a:solidFill>
              <a:ln w="19050">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40" name="Group 98"/>
              <p:cNvGrpSpPr/>
              <p:nvPr/>
            </p:nvGrpSpPr>
            <p:grpSpPr>
              <a:xfrm>
                <a:off x="3711080" y="1805471"/>
                <a:ext cx="397654" cy="401931"/>
                <a:chOff x="2163763" y="2366963"/>
                <a:chExt cx="442913" cy="447676"/>
              </a:xfrm>
              <a:solidFill>
                <a:schemeClr val="bg1"/>
              </a:solidFill>
            </p:grpSpPr>
            <p:sp>
              <p:nvSpPr>
                <p:cNvPr id="41" name="Freeform: Shape 99"/>
                <p:cNvSpPr/>
                <p:nvPr/>
              </p:nvSpPr>
              <p:spPr bwMode="auto">
                <a:xfrm>
                  <a:off x="2163763" y="2600326"/>
                  <a:ext cx="217488" cy="214313"/>
                </a:xfrm>
                <a:custGeom>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7"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Freeform: Shape 100"/>
                <p:cNvSpPr/>
                <p:nvPr/>
              </p:nvSpPr>
              <p:spPr bwMode="auto">
                <a:xfrm>
                  <a:off x="2317751" y="2366963"/>
                  <a:ext cx="288925" cy="293688"/>
                </a:xfrm>
                <a:custGeom>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3" name="Freeform: Shape 101"/>
                <p:cNvSpPr/>
                <p:nvPr/>
              </p:nvSpPr>
              <p:spPr bwMode="auto">
                <a:xfrm>
                  <a:off x="2400301" y="2446338"/>
                  <a:ext cx="87313" cy="85725"/>
                </a:xfrm>
                <a:custGeom>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4" name="Freeform: Shape 102"/>
                <p:cNvSpPr/>
                <p:nvPr/>
              </p:nvSpPr>
              <p:spPr bwMode="auto">
                <a:xfrm>
                  <a:off x="2351088" y="2400301"/>
                  <a:ext cx="222250" cy="222250"/>
                </a:xfrm>
                <a:custGeom>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grpSp>
        <p:nvGrpSpPr>
          <p:cNvPr id="21" name="Group 58"/>
          <p:cNvGrpSpPr/>
          <p:nvPr/>
        </p:nvGrpSpPr>
        <p:grpSpPr>
          <a:xfrm>
            <a:off x="1283248" y="4816059"/>
            <a:ext cx="2165147" cy="786047"/>
            <a:chOff x="793990" y="1259117"/>
            <a:chExt cx="2299240" cy="745330"/>
          </a:xfrm>
        </p:grpSpPr>
        <p:sp>
          <p:nvSpPr>
            <p:cNvPr id="37" name="TextBox 59"/>
            <p:cNvSpPr txBox="1"/>
            <p:nvPr/>
          </p:nvSpPr>
          <p:spPr bwMode="auto">
            <a:xfrm>
              <a:off x="1484574" y="1259117"/>
              <a:ext cx="1608656" cy="246175"/>
            </a:xfrm>
            <a:prstGeom prst="rect">
              <a:avLst/>
            </a:prstGeom>
            <a:noFill/>
          </p:spPr>
          <p:txBody>
            <a:bodyPr wrap="none" lIns="0" tIns="0" rIns="0" bIns="0" anchor="ctr" anchorCtr="0">
              <a:spAutoFit/>
            </a:bodyPr>
            <a:lstStyle/>
            <a:p>
              <a:pPr algn="r"/>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TextBox 60"/>
            <p:cNvSpPr txBox="1"/>
            <p:nvPr/>
          </p:nvSpPr>
          <p:spPr bwMode="auto">
            <a:xfrm>
              <a:off x="793990" y="1626096"/>
              <a:ext cx="2299240" cy="378351"/>
            </a:xfrm>
            <a:prstGeom prst="rect">
              <a:avLst/>
            </a:prstGeom>
            <a:noFill/>
          </p:spPr>
          <p:txBody>
            <a:bodyPr wrap="square" lIns="0" tIns="0" rIns="0" bIns="0" anchor="ctr" anchorCtr="0">
              <a:spAutoFit/>
            </a:bodyPr>
            <a:lstStyle/>
            <a:p>
              <a:pPr algn="r"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2" name="Group 61"/>
          <p:cNvGrpSpPr/>
          <p:nvPr/>
        </p:nvGrpSpPr>
        <p:grpSpPr>
          <a:xfrm>
            <a:off x="1283248" y="1738429"/>
            <a:ext cx="2165147" cy="786047"/>
            <a:chOff x="793990" y="1259117"/>
            <a:chExt cx="2299240" cy="745330"/>
          </a:xfrm>
        </p:grpSpPr>
        <p:sp>
          <p:nvSpPr>
            <p:cNvPr id="35" name="TextBox 62"/>
            <p:cNvSpPr txBox="1"/>
            <p:nvPr/>
          </p:nvSpPr>
          <p:spPr bwMode="auto">
            <a:xfrm>
              <a:off x="1484574" y="1259117"/>
              <a:ext cx="1608656" cy="246175"/>
            </a:xfrm>
            <a:prstGeom prst="rect">
              <a:avLst/>
            </a:prstGeom>
            <a:noFill/>
          </p:spPr>
          <p:txBody>
            <a:bodyPr wrap="none" lIns="0" tIns="0" rIns="0" bIns="0" anchor="ctr" anchorCtr="0">
              <a:spAutoFit/>
            </a:bodyPr>
            <a:lstStyle/>
            <a:p>
              <a:pPr algn="r"/>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6" name="TextBox 63"/>
            <p:cNvSpPr txBox="1"/>
            <p:nvPr/>
          </p:nvSpPr>
          <p:spPr bwMode="auto">
            <a:xfrm>
              <a:off x="793990" y="1626096"/>
              <a:ext cx="2299240" cy="378351"/>
            </a:xfrm>
            <a:prstGeom prst="rect">
              <a:avLst/>
            </a:prstGeom>
            <a:noFill/>
          </p:spPr>
          <p:txBody>
            <a:bodyPr wrap="square" lIns="0" tIns="0" rIns="0" bIns="0" anchor="ctr" anchorCtr="0">
              <a:spAutoFit/>
            </a:bodyPr>
            <a:lstStyle/>
            <a:p>
              <a:pPr algn="r"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3" name="Group 64"/>
          <p:cNvGrpSpPr/>
          <p:nvPr/>
        </p:nvGrpSpPr>
        <p:grpSpPr>
          <a:xfrm>
            <a:off x="778012" y="3277244"/>
            <a:ext cx="2165147" cy="786047"/>
            <a:chOff x="793990" y="1259117"/>
            <a:chExt cx="2299240" cy="745330"/>
          </a:xfrm>
        </p:grpSpPr>
        <p:sp>
          <p:nvSpPr>
            <p:cNvPr id="33" name="TextBox 65"/>
            <p:cNvSpPr txBox="1"/>
            <p:nvPr/>
          </p:nvSpPr>
          <p:spPr bwMode="auto">
            <a:xfrm>
              <a:off x="1484574" y="1259117"/>
              <a:ext cx="1608656" cy="246175"/>
            </a:xfrm>
            <a:prstGeom prst="rect">
              <a:avLst/>
            </a:prstGeom>
            <a:noFill/>
          </p:spPr>
          <p:txBody>
            <a:bodyPr wrap="none" lIns="0" tIns="0" rIns="0" bIns="0" anchor="ctr" anchorCtr="0">
              <a:spAutoFit/>
            </a:bodyPr>
            <a:lstStyle/>
            <a:p>
              <a:pPr algn="r"/>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TextBox 66"/>
            <p:cNvSpPr txBox="1"/>
            <p:nvPr/>
          </p:nvSpPr>
          <p:spPr bwMode="auto">
            <a:xfrm>
              <a:off x="793990" y="1626096"/>
              <a:ext cx="2299240" cy="378351"/>
            </a:xfrm>
            <a:prstGeom prst="rect">
              <a:avLst/>
            </a:prstGeom>
            <a:noFill/>
          </p:spPr>
          <p:txBody>
            <a:bodyPr wrap="square" lIns="0" tIns="0" rIns="0" bIns="0" anchor="ctr" anchorCtr="0">
              <a:spAutoFit/>
            </a:bodyPr>
            <a:lstStyle/>
            <a:p>
              <a:pPr algn="r"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Group 121"/>
          <p:cNvGrpSpPr/>
          <p:nvPr/>
        </p:nvGrpSpPr>
        <p:grpSpPr>
          <a:xfrm>
            <a:off x="9406928" y="1738426"/>
            <a:ext cx="2310947" cy="776030"/>
            <a:chOff x="1415480" y="1683242"/>
            <a:chExt cx="2913191" cy="735832"/>
          </a:xfrm>
        </p:grpSpPr>
        <p:sp>
          <p:nvSpPr>
            <p:cNvPr id="31" name="TextBox 122"/>
            <p:cNvSpPr txBox="1"/>
            <p:nvPr/>
          </p:nvSpPr>
          <p:spPr bwMode="auto">
            <a:xfrm>
              <a:off x="1415480" y="1683242"/>
              <a:ext cx="1909612" cy="246175"/>
            </a:xfrm>
            <a:prstGeom prst="rect">
              <a:avLst/>
            </a:prstGeom>
            <a:noFill/>
          </p:spPr>
          <p:txBody>
            <a:bodyPr wrap="none" lIns="0" tIns="0" rIns="0" bIns="0" anchor="ctr" anchorCtr="0">
              <a:spAutoFit/>
            </a:bodyPr>
            <a:lstStyle/>
            <a:p>
              <a:pPr algn="l"/>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TextBox 123"/>
            <p:cNvSpPr txBox="1"/>
            <p:nvPr/>
          </p:nvSpPr>
          <p:spPr bwMode="auto">
            <a:xfrm>
              <a:off x="1415480" y="2040723"/>
              <a:ext cx="2913191" cy="378351"/>
            </a:xfrm>
            <a:prstGeom prst="rect">
              <a:avLst/>
            </a:prstGeom>
            <a:noFill/>
          </p:spPr>
          <p:txBody>
            <a:bodyPr wrap="square" lIns="0" tIns="0" rIns="0" bIns="0" anchor="ctr" anchorCtr="0">
              <a:spAutoFit/>
            </a:bodyPr>
            <a:lstStyle/>
            <a:p>
              <a:pPr algn="l"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5" name="Group 124"/>
          <p:cNvGrpSpPr/>
          <p:nvPr/>
        </p:nvGrpSpPr>
        <p:grpSpPr>
          <a:xfrm>
            <a:off x="10102439" y="3323288"/>
            <a:ext cx="2310947" cy="776030"/>
            <a:chOff x="1415480" y="1683242"/>
            <a:chExt cx="2913191" cy="735832"/>
          </a:xfrm>
        </p:grpSpPr>
        <p:sp>
          <p:nvSpPr>
            <p:cNvPr id="29" name="TextBox 125"/>
            <p:cNvSpPr txBox="1"/>
            <p:nvPr/>
          </p:nvSpPr>
          <p:spPr bwMode="auto">
            <a:xfrm>
              <a:off x="1415480" y="1683242"/>
              <a:ext cx="1909612" cy="246175"/>
            </a:xfrm>
            <a:prstGeom prst="rect">
              <a:avLst/>
            </a:prstGeom>
            <a:noFill/>
          </p:spPr>
          <p:txBody>
            <a:bodyPr wrap="none" lIns="0" tIns="0" rIns="0" bIns="0" anchor="ctr" anchorCtr="0">
              <a:spAutoFit/>
            </a:bodyPr>
            <a:lstStyle/>
            <a:p>
              <a:pPr algn="l"/>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TextBox 126"/>
            <p:cNvSpPr txBox="1"/>
            <p:nvPr/>
          </p:nvSpPr>
          <p:spPr bwMode="auto">
            <a:xfrm>
              <a:off x="1415480" y="2040723"/>
              <a:ext cx="2913191" cy="378351"/>
            </a:xfrm>
            <a:prstGeom prst="rect">
              <a:avLst/>
            </a:prstGeom>
            <a:noFill/>
          </p:spPr>
          <p:txBody>
            <a:bodyPr wrap="square" lIns="0" tIns="0" rIns="0" bIns="0" anchor="ctr" anchorCtr="0">
              <a:spAutoFit/>
            </a:bodyPr>
            <a:lstStyle/>
            <a:p>
              <a:pPr algn="l"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6" name="Group 127"/>
          <p:cNvGrpSpPr/>
          <p:nvPr/>
        </p:nvGrpSpPr>
        <p:grpSpPr>
          <a:xfrm>
            <a:off x="9285968" y="4908150"/>
            <a:ext cx="2310947" cy="776030"/>
            <a:chOff x="1415480" y="1683242"/>
            <a:chExt cx="2913191" cy="735832"/>
          </a:xfrm>
        </p:grpSpPr>
        <p:sp>
          <p:nvSpPr>
            <p:cNvPr id="27" name="TextBox 128"/>
            <p:cNvSpPr txBox="1"/>
            <p:nvPr/>
          </p:nvSpPr>
          <p:spPr bwMode="auto">
            <a:xfrm>
              <a:off x="1415480" y="1683242"/>
              <a:ext cx="1909612" cy="246175"/>
            </a:xfrm>
            <a:prstGeom prst="rect">
              <a:avLst/>
            </a:prstGeom>
            <a:noFill/>
          </p:spPr>
          <p:txBody>
            <a:bodyPr wrap="none" lIns="0" tIns="0" rIns="0" bIns="0" anchor="ctr" anchorCtr="0">
              <a:spAutoFit/>
            </a:bodyPr>
            <a:lstStyle/>
            <a:p>
              <a:pPr algn="l"/>
              <a:r>
                <a:rPr lang="zh-CN" altLang="en-US" sz="168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168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TextBox 129"/>
            <p:cNvSpPr txBox="1"/>
            <p:nvPr/>
          </p:nvSpPr>
          <p:spPr bwMode="auto">
            <a:xfrm>
              <a:off x="1415480" y="2040723"/>
              <a:ext cx="2913191" cy="378351"/>
            </a:xfrm>
            <a:prstGeom prst="rect">
              <a:avLst/>
            </a:prstGeom>
            <a:noFill/>
          </p:spPr>
          <p:txBody>
            <a:bodyPr wrap="square" lIns="0" tIns="0" rIns="0" bIns="0" anchor="ctr" anchorCtr="0">
              <a:spAutoFit/>
            </a:bodyPr>
            <a:lstStyle/>
            <a:p>
              <a:pPr algn="l" latinLnBrk="0">
                <a:lnSpc>
                  <a:spcPct val="120000"/>
                </a:lnSpc>
              </a:pPr>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zh-CN" altLang="en-US"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61" name="矩形 60"/>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3" name="矩形 62"/>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4" name="矩形 63"/>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Freeform 6"/>
          <p:cNvSpPr/>
          <p:nvPr/>
        </p:nvSpPr>
        <p:spPr bwMode="auto">
          <a:xfrm>
            <a:off x="3001769" y="5886688"/>
            <a:ext cx="1251070" cy="841046"/>
          </a:xfrm>
          <a:custGeom>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5"/>
          </a:solidFill>
          <a:ln w="57150">
            <a:solidFill>
              <a:schemeClr val="bg1"/>
            </a:solidFill>
          </a:ln>
          <a:effectLst>
            <a:innerShdw blurRad="63500" dist="50800" dir="13500000">
              <a:prstClr val="black">
                <a:alpha val="50000"/>
              </a:prstClr>
            </a:innerShdw>
          </a:effectLst>
        </p:spPr>
        <p:txBody>
          <a:bodyPr lIns="89534" tIns="44767" rIns="89534" bIns="44767"/>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Freeform 8"/>
          <p:cNvSpPr/>
          <p:nvPr/>
        </p:nvSpPr>
        <p:spPr bwMode="auto">
          <a:xfrm>
            <a:off x="1750696" y="1305606"/>
            <a:ext cx="3803189" cy="4447516"/>
          </a:xfrm>
          <a:custGeom>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89534" tIns="44767" rIns="89534" bIns="44767"/>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5" name="Freeform 9"/>
          <p:cNvSpPr/>
          <p:nvPr/>
        </p:nvSpPr>
        <p:spPr bwMode="auto">
          <a:xfrm>
            <a:off x="2717504" y="1305609"/>
            <a:ext cx="2602101" cy="1606476"/>
          </a:xfrm>
          <a:custGeom>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89534" tIns="44767" rIns="89534" bIns="44767"/>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8" name="Freeform 10"/>
          <p:cNvSpPr/>
          <p:nvPr/>
        </p:nvSpPr>
        <p:spPr bwMode="auto">
          <a:xfrm>
            <a:off x="4088838" y="2216093"/>
            <a:ext cx="1465047" cy="2320981"/>
          </a:xfrm>
          <a:custGeom>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89534" tIns="44767" rIns="89534" bIns="44767"/>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 name="Freeform 11"/>
          <p:cNvSpPr/>
          <p:nvPr/>
        </p:nvSpPr>
        <p:spPr bwMode="auto">
          <a:xfrm>
            <a:off x="1731951" y="1549429"/>
            <a:ext cx="1607181" cy="2367277"/>
          </a:xfrm>
          <a:custGeom>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89534" tIns="44767" rIns="89534" bIns="44767"/>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56" name="组合 41"/>
          <p:cNvGrpSpPr/>
          <p:nvPr/>
        </p:nvGrpSpPr>
        <p:grpSpPr>
          <a:xfrm>
            <a:off x="1868195" y="2201831"/>
            <a:ext cx="1134549" cy="1167944"/>
            <a:chOff x="1681435" y="1637023"/>
            <a:chExt cx="1152128" cy="1202546"/>
          </a:xfrm>
        </p:grpSpPr>
        <p:sp>
          <p:nvSpPr>
            <p:cNvPr id="59" name="TextBox 58"/>
            <p:cNvSpPr txBox="1"/>
            <p:nvPr/>
          </p:nvSpPr>
          <p:spPr>
            <a:xfrm>
              <a:off x="2007772" y="1637023"/>
              <a:ext cx="360078" cy="639995"/>
            </a:xfrm>
            <a:prstGeom prst="rect">
              <a:avLst/>
            </a:prstGeom>
            <a:noFill/>
          </p:spPr>
          <p:txBody>
            <a:bodyPr wrap="none">
              <a:spAutoFit/>
            </a:bodyPr>
            <a:lstStyle/>
            <a:p>
              <a:pPr defTabSz="1194435">
                <a:defRPr/>
              </a:pPr>
              <a:r>
                <a:rPr lang="en-US" altLang="zh-CN"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TextBox 61"/>
            <p:cNvSpPr txBox="1"/>
            <p:nvPr/>
          </p:nvSpPr>
          <p:spPr>
            <a:xfrm>
              <a:off x="1681435" y="2157585"/>
              <a:ext cx="1152128" cy="681984"/>
            </a:xfrm>
            <a:prstGeom prst="rect">
              <a:avLst/>
            </a:prstGeom>
            <a:noFill/>
          </p:spPr>
          <p:txBody>
            <a:bodyPr>
              <a:spAutoFit/>
            </a:bodyPr>
            <a:lstStyle/>
            <a:p>
              <a:pPr algn="ctr" defTabSz="1194435">
                <a:defRPr/>
              </a:pPr>
              <a:r>
                <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请输入您的文字</a:t>
              </a:r>
              <a:endPar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65" name="组合 44"/>
          <p:cNvGrpSpPr/>
          <p:nvPr/>
        </p:nvGrpSpPr>
        <p:grpSpPr>
          <a:xfrm>
            <a:off x="3480862" y="1408182"/>
            <a:ext cx="1132590" cy="1148848"/>
            <a:chOff x="3362324" y="871906"/>
            <a:chExt cx="1152128" cy="1182927"/>
          </a:xfrm>
        </p:grpSpPr>
        <p:sp>
          <p:nvSpPr>
            <p:cNvPr id="71" name="TextBox 70"/>
            <p:cNvSpPr txBox="1"/>
            <p:nvPr/>
          </p:nvSpPr>
          <p:spPr>
            <a:xfrm>
              <a:off x="3615472" y="871906"/>
              <a:ext cx="399837" cy="556171"/>
            </a:xfrm>
            <a:prstGeom prst="rect">
              <a:avLst/>
            </a:prstGeom>
            <a:noFill/>
          </p:spPr>
          <p:txBody>
            <a:bodyPr wrap="none">
              <a:spAutoFit/>
            </a:bodyPr>
            <a:lstStyle/>
            <a:p>
              <a:pPr defTabSz="1194435">
                <a:defRPr/>
              </a:pPr>
              <a:r>
                <a:rPr lang="en-US" altLang="zh-CN" sz="291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291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2" name="TextBox 71"/>
            <p:cNvSpPr txBox="1"/>
            <p:nvPr/>
          </p:nvSpPr>
          <p:spPr>
            <a:xfrm>
              <a:off x="3362324" y="1414682"/>
              <a:ext cx="1152128" cy="640151"/>
            </a:xfrm>
            <a:prstGeom prst="rect">
              <a:avLst/>
            </a:prstGeom>
            <a:noFill/>
          </p:spPr>
          <p:txBody>
            <a:bodyPr>
              <a:spAutoFit/>
            </a:bodyPr>
            <a:lstStyle/>
            <a:p>
              <a:pPr algn="ctr" defTabSz="1194435">
                <a:defRPr/>
              </a:pPr>
              <a:r>
                <a:rPr lang="zh-CN" altLang="en-US" sz="172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请输入您的文字</a:t>
              </a:r>
              <a:endParaRPr lang="zh-CN" altLang="en-US" sz="172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73" name="组合 47"/>
          <p:cNvGrpSpPr/>
          <p:nvPr/>
        </p:nvGrpSpPr>
        <p:grpSpPr>
          <a:xfrm>
            <a:off x="4284253" y="2717211"/>
            <a:ext cx="1134549" cy="1258087"/>
            <a:chOff x="4138032" y="2168050"/>
            <a:chExt cx="1152128" cy="1293687"/>
          </a:xfrm>
        </p:grpSpPr>
        <p:sp>
          <p:nvSpPr>
            <p:cNvPr id="74" name="TextBox 73"/>
            <p:cNvSpPr txBox="1"/>
            <p:nvPr/>
          </p:nvSpPr>
          <p:spPr>
            <a:xfrm>
              <a:off x="4464369" y="2168050"/>
              <a:ext cx="436587" cy="639169"/>
            </a:xfrm>
            <a:prstGeom prst="rect">
              <a:avLst/>
            </a:prstGeom>
            <a:noFill/>
          </p:spPr>
          <p:txBody>
            <a:bodyPr wrap="none">
              <a:spAutoFit/>
            </a:bodyPr>
            <a:lstStyle/>
            <a:p>
              <a:pPr defTabSz="1194435">
                <a:defRPr/>
              </a:pPr>
              <a:r>
                <a:rPr lang="en-US" altLang="zh-CN"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3</a:t>
              </a:r>
              <a:endParaRPr lang="zh-CN" altLang="en-US"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5" name="TextBox 74"/>
            <p:cNvSpPr txBox="1"/>
            <p:nvPr/>
          </p:nvSpPr>
          <p:spPr>
            <a:xfrm>
              <a:off x="4138032" y="2780633"/>
              <a:ext cx="1152128" cy="681104"/>
            </a:xfrm>
            <a:prstGeom prst="rect">
              <a:avLst/>
            </a:prstGeom>
            <a:noFill/>
          </p:spPr>
          <p:txBody>
            <a:bodyPr>
              <a:spAutoFit/>
            </a:bodyPr>
            <a:lstStyle/>
            <a:p>
              <a:pPr algn="ctr" defTabSz="1194435">
                <a:defRPr/>
              </a:pPr>
              <a:r>
                <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请输入您的文字</a:t>
              </a:r>
              <a:endPar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76" name="组合 50"/>
          <p:cNvGrpSpPr/>
          <p:nvPr/>
        </p:nvGrpSpPr>
        <p:grpSpPr>
          <a:xfrm>
            <a:off x="3096797" y="4175170"/>
            <a:ext cx="1134549" cy="1160106"/>
            <a:chOff x="2930276" y="3668024"/>
            <a:chExt cx="1152128" cy="1193251"/>
          </a:xfrm>
        </p:grpSpPr>
        <p:sp>
          <p:nvSpPr>
            <p:cNvPr id="77" name="TextBox 76"/>
            <p:cNvSpPr txBox="1"/>
            <p:nvPr/>
          </p:nvSpPr>
          <p:spPr>
            <a:xfrm>
              <a:off x="3256613" y="3668024"/>
              <a:ext cx="444726" cy="639339"/>
            </a:xfrm>
            <a:prstGeom prst="rect">
              <a:avLst/>
            </a:prstGeom>
            <a:noFill/>
          </p:spPr>
          <p:txBody>
            <a:bodyPr wrap="none">
              <a:spAutoFit/>
            </a:bodyPr>
            <a:lstStyle/>
            <a:p>
              <a:pPr defTabSz="1194435">
                <a:defRPr/>
              </a:pPr>
              <a:r>
                <a:rPr lang="en-US" altLang="zh-CN"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4</a:t>
              </a:r>
              <a:endParaRPr lang="zh-CN" altLang="en-US"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8" name="TextBox 77"/>
            <p:cNvSpPr txBox="1"/>
            <p:nvPr/>
          </p:nvSpPr>
          <p:spPr>
            <a:xfrm>
              <a:off x="2930276" y="4179990"/>
              <a:ext cx="1152128" cy="681285"/>
            </a:xfrm>
            <a:prstGeom prst="rect">
              <a:avLst/>
            </a:prstGeom>
            <a:noFill/>
          </p:spPr>
          <p:txBody>
            <a:bodyPr>
              <a:spAutoFit/>
            </a:bodyPr>
            <a:lstStyle/>
            <a:p>
              <a:pPr algn="ctr" defTabSz="1194435">
                <a:defRPr/>
              </a:pPr>
              <a:r>
                <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请输入您的文字</a:t>
              </a:r>
              <a:endParaRPr lang="zh-CN" altLang="en-US" sz="1850">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79" name="TextBox 78"/>
          <p:cNvSpPr txBox="1"/>
          <p:nvPr/>
        </p:nvSpPr>
        <p:spPr>
          <a:xfrm>
            <a:off x="3043893" y="6066213"/>
            <a:ext cx="1132590" cy="375423"/>
          </a:xfrm>
          <a:prstGeom prst="rect">
            <a:avLst/>
          </a:prstGeom>
          <a:noFill/>
        </p:spPr>
        <p:txBody>
          <a:bodyPr lIns="89534" tIns="44767" rIns="89534" bIns="44767">
            <a:spAutoFit/>
          </a:bodyPr>
          <a:lstStyle/>
          <a:p>
            <a:pPr algn="ctr" defTabSz="1194435">
              <a:defRPr/>
            </a:pPr>
            <a:r>
              <a:rPr lang="zh-CN" altLang="en-US" sz="185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标题</a:t>
            </a:r>
            <a:endParaRPr lang="zh-CN" altLang="en-US" sz="185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0" name="TextBox 79"/>
          <p:cNvSpPr txBox="1"/>
          <p:nvPr/>
        </p:nvSpPr>
        <p:spPr>
          <a:xfrm>
            <a:off x="7329312" y="1789048"/>
            <a:ext cx="4160323" cy="612987"/>
          </a:xfrm>
          <a:prstGeom prst="rect">
            <a:avLst/>
          </a:prstGeom>
          <a:noFill/>
        </p:spPr>
        <p:txBody>
          <a:bodyPr wrap="square" lIns="89534" tIns="44767" rIns="89534" bIns="44767">
            <a:sp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1" name="组合 55"/>
          <p:cNvGrpSpPr/>
          <p:nvPr/>
        </p:nvGrpSpPr>
        <p:grpSpPr>
          <a:xfrm>
            <a:off x="6147161" y="1644047"/>
            <a:ext cx="946563" cy="935239"/>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solidFill>
              <a:schemeClr val="accent1"/>
            </a:solidFill>
            <a:ln w="57150">
              <a:solidFill>
                <a:schemeClr val="bg1"/>
              </a:solidFill>
            </a:ln>
            <a:effectLst>
              <a:innerShdw blurRad="63500" dist="50800" dir="13500000">
                <a:prstClr val="black">
                  <a:alpha val="50000"/>
                </a:prstClr>
              </a:innerShdw>
            </a:effectLst>
          </p:spPr>
          <p:txBody>
            <a:bodyPr/>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3" name="TextBox 82"/>
            <p:cNvSpPr txBox="1"/>
            <p:nvPr/>
          </p:nvSpPr>
          <p:spPr>
            <a:xfrm>
              <a:off x="6653351" y="1318965"/>
              <a:ext cx="360399" cy="639422"/>
            </a:xfrm>
            <a:prstGeom prst="rect">
              <a:avLst/>
            </a:prstGeom>
            <a:noFill/>
          </p:spPr>
          <p:txBody>
            <a:bodyPr wrap="none">
              <a:spAutoFit/>
            </a:bodyPr>
            <a:lstStyle/>
            <a:p>
              <a:pPr defTabSz="1194435">
                <a:defRPr/>
              </a:pPr>
              <a:r>
                <a:rPr lang="en-US" altLang="zh-CN"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3440" b="1">
                <a:solidFill>
                  <a:srgbClr val="F8F8F8"/>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4" name="组合 58"/>
          <p:cNvGrpSpPr/>
          <p:nvPr/>
        </p:nvGrpSpPr>
        <p:grpSpPr>
          <a:xfrm>
            <a:off x="6147161" y="2859829"/>
            <a:ext cx="946563" cy="935240"/>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solidFill>
              <a:schemeClr val="accent2"/>
            </a:solidFill>
            <a:ln w="57150">
              <a:solidFill>
                <a:schemeClr val="bg1"/>
              </a:solidFill>
            </a:ln>
            <a:effectLst>
              <a:innerShdw blurRad="63500" dist="50800" dir="13500000">
                <a:prstClr val="black">
                  <a:alpha val="50000"/>
                </a:prstClr>
              </a:innerShdw>
            </a:effectLst>
          </p:spPr>
          <p:txBody>
            <a:bodyPr/>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6" name="TextBox 85"/>
            <p:cNvSpPr txBox="1"/>
            <p:nvPr/>
          </p:nvSpPr>
          <p:spPr>
            <a:xfrm>
              <a:off x="6635865" y="2536282"/>
              <a:ext cx="456528" cy="68137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1194435">
                <a:defRPr/>
              </a:pPr>
              <a:r>
                <a:rPr lang="en-US" altLang="zh-CN" sz="3705">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370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7" name="组合 61"/>
          <p:cNvGrpSpPr/>
          <p:nvPr/>
        </p:nvGrpSpPr>
        <p:grpSpPr>
          <a:xfrm>
            <a:off x="6147153" y="4075612"/>
            <a:ext cx="946563" cy="935239"/>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solidFill>
              <a:schemeClr val="accent3"/>
            </a:solidFill>
            <a:ln w="57150">
              <a:solidFill>
                <a:schemeClr val="bg1"/>
              </a:solidFill>
            </a:ln>
            <a:effectLst>
              <a:innerShdw blurRad="63500" dist="50800" dir="13500000">
                <a:prstClr val="black">
                  <a:alpha val="50000"/>
                </a:prstClr>
              </a:innerShdw>
            </a:effectLst>
          </p:spPr>
          <p:txBody>
            <a:bodyPr/>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TextBox 88"/>
            <p:cNvSpPr txBox="1"/>
            <p:nvPr/>
          </p:nvSpPr>
          <p:spPr>
            <a:xfrm>
              <a:off x="6635870" y="3702117"/>
              <a:ext cx="456528" cy="68137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1194435">
                <a:defRPr/>
              </a:pPr>
              <a:r>
                <a:rPr lang="en-US" altLang="zh-CN" sz="3705">
                  <a:latin typeface="微软雅黑 Light" panose="020b0502040204020203" pitchFamily="34" charset="-122"/>
                  <a:ea typeface="微软雅黑 Light" panose="020b0502040204020203" pitchFamily="34" charset="-122"/>
                  <a:sym typeface="微软雅黑 Light" panose="020b0502040204020203" pitchFamily="34" charset="-122"/>
                </a:rPr>
                <a:t>3</a:t>
              </a:r>
              <a:endParaRPr lang="zh-CN" altLang="en-US" sz="370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90" name="组合 64"/>
          <p:cNvGrpSpPr/>
          <p:nvPr/>
        </p:nvGrpSpPr>
        <p:grpSpPr>
          <a:xfrm>
            <a:off x="6147161" y="5291393"/>
            <a:ext cx="946563" cy="935239"/>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1194435">
                <a:defRPr/>
              </a:pPr>
              <a:endParaRPr lang="zh-CN" altLang="en-US" sz="185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2" name="TextBox 91"/>
            <p:cNvSpPr txBox="1"/>
            <p:nvPr/>
          </p:nvSpPr>
          <p:spPr>
            <a:xfrm>
              <a:off x="6616829" y="5005505"/>
              <a:ext cx="464673" cy="68137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1194435">
                <a:defRPr/>
              </a:pPr>
              <a:r>
                <a:rPr lang="en-US" altLang="zh-CN" sz="3705">
                  <a:latin typeface="微软雅黑 Light" panose="020b0502040204020203" pitchFamily="34" charset="-122"/>
                  <a:ea typeface="微软雅黑 Light" panose="020b0502040204020203" pitchFamily="34" charset="-122"/>
                  <a:sym typeface="微软雅黑 Light" panose="020b0502040204020203" pitchFamily="34" charset="-122"/>
                </a:rPr>
                <a:t>4</a:t>
              </a:r>
              <a:endParaRPr lang="zh-CN" altLang="en-US" sz="370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93" name="TextBox 92"/>
          <p:cNvSpPr txBox="1"/>
          <p:nvPr/>
        </p:nvSpPr>
        <p:spPr>
          <a:xfrm>
            <a:off x="7329312" y="3001423"/>
            <a:ext cx="4160323" cy="612987"/>
          </a:xfrm>
          <a:prstGeom prst="rect">
            <a:avLst/>
          </a:prstGeom>
          <a:noFill/>
        </p:spPr>
        <p:txBody>
          <a:bodyPr wrap="square" lIns="89534" tIns="44767" rIns="89534" bIns="44767">
            <a:sp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TextBox 93"/>
          <p:cNvSpPr txBox="1"/>
          <p:nvPr/>
        </p:nvSpPr>
        <p:spPr>
          <a:xfrm>
            <a:off x="7329312" y="4213798"/>
            <a:ext cx="4160323" cy="612987"/>
          </a:xfrm>
          <a:prstGeom prst="rect">
            <a:avLst/>
          </a:prstGeom>
          <a:noFill/>
        </p:spPr>
        <p:txBody>
          <a:bodyPr wrap="square" lIns="89534" tIns="44767" rIns="89534" bIns="44767">
            <a:sp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5" name="TextBox 94"/>
          <p:cNvSpPr txBox="1"/>
          <p:nvPr/>
        </p:nvSpPr>
        <p:spPr>
          <a:xfrm>
            <a:off x="7329312" y="5426172"/>
            <a:ext cx="4160323" cy="612987"/>
          </a:xfrm>
          <a:prstGeom prst="rect">
            <a:avLst/>
          </a:prstGeom>
          <a:noFill/>
        </p:spPr>
        <p:txBody>
          <a:bodyPr wrap="square" lIns="89534" tIns="44767" rIns="89534" bIns="44767">
            <a:sp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7" name="矩形 36"/>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9" name="矩形 38"/>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0" name="矩形 39"/>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300"/>
                                        <p:tgtEl>
                                          <p:spTgt spid="51"/>
                                        </p:tgtEl>
                                      </p:cBhvr>
                                    </p:animEffect>
                                  </p:childTnLst>
                                </p:cTn>
                              </p:par>
                            </p:childTnLst>
                          </p:cTn>
                        </p:par>
                        <p:par>
                          <p:cTn id="8" fill="hold" nodeType="afterGroup">
                            <p:stCondLst>
                              <p:cond delay="3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300"/>
                                        <p:tgtEl>
                                          <p:spTgt spid="45"/>
                                        </p:tgtEl>
                                      </p:cBhvr>
                                    </p:animEffect>
                                  </p:childTnLst>
                                </p:cTn>
                              </p:par>
                            </p:childTnLst>
                          </p:cTn>
                        </p:par>
                        <p:par>
                          <p:cTn id="12" fill="hold" nodeType="afterGroup">
                            <p:stCondLst>
                              <p:cond delay="600"/>
                            </p:stCondLst>
                            <p:childTnLst>
                              <p:par>
                                <p:cTn id="13" presetID="22" presetClass="entr" presetSubtype="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300"/>
                                        <p:tgtEl>
                                          <p:spTgt spid="48"/>
                                        </p:tgtEl>
                                      </p:cBhvr>
                                    </p:animEffect>
                                  </p:childTnLst>
                                </p:cTn>
                              </p:par>
                            </p:childTnLst>
                          </p:cTn>
                        </p:par>
                        <p:par>
                          <p:cTn id="16" fill="hold" nodeType="afterGroup">
                            <p:stCondLst>
                              <p:cond delay="900"/>
                            </p:stCondLst>
                            <p:childTnLst>
                              <p:par>
                                <p:cTn id="17" presetID="2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300"/>
                                        <p:tgtEl>
                                          <p:spTgt spid="42"/>
                                        </p:tgtEl>
                                      </p:cBhvr>
                                    </p:animEffect>
                                  </p:childTnLst>
                                </p:cTn>
                              </p:par>
                            </p:childTnLst>
                          </p:cTn>
                        </p:par>
                        <p:par>
                          <p:cTn id="20" fill="hold" nodeType="afterGroup">
                            <p:stCondLst>
                              <p:cond delay="1200"/>
                            </p:stCondLst>
                            <p:childTnLst>
                              <p:par>
                                <p:cTn id="21" presetID="31"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 calcmode="lin" valueType="num">
                                      <p:cBhvr>
                                        <p:cTn id="25" dur="500" fill="hold"/>
                                        <p:tgtEl>
                                          <p:spTgt spid="56"/>
                                        </p:tgtEl>
                                        <p:attrNameLst>
                                          <p:attrName>style.rotation</p:attrName>
                                        </p:attrNameLst>
                                      </p:cBhvr>
                                      <p:tavLst>
                                        <p:tav tm="0">
                                          <p:val>
                                            <p:fltVal val="90"/>
                                          </p:val>
                                        </p:tav>
                                        <p:tav tm="100000">
                                          <p:val>
                                            <p:fltVal val="0"/>
                                          </p:val>
                                        </p:tav>
                                      </p:tavLst>
                                    </p:anim>
                                    <p:animEffect transition="in" filter="fade">
                                      <p:cBhvr>
                                        <p:cTn id="26" dur="500"/>
                                        <p:tgtEl>
                                          <p:spTgt spid="56"/>
                                        </p:tgtEl>
                                      </p:cBhvr>
                                    </p:animEffect>
                                  </p:childTnLst>
                                </p:cTn>
                              </p:par>
                              <p:par>
                                <p:cTn id="27" presetID="3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 calcmode="lin" valueType="num">
                                      <p:cBhvr>
                                        <p:cTn id="31" dur="500" fill="hold"/>
                                        <p:tgtEl>
                                          <p:spTgt spid="65"/>
                                        </p:tgtEl>
                                        <p:attrNameLst>
                                          <p:attrName>style.rotation</p:attrName>
                                        </p:attrNameLst>
                                      </p:cBhvr>
                                      <p:tavLst>
                                        <p:tav tm="0">
                                          <p:val>
                                            <p:fltVal val="90"/>
                                          </p:val>
                                        </p:tav>
                                        <p:tav tm="100000">
                                          <p:val>
                                            <p:fltVal val="0"/>
                                          </p:val>
                                        </p:tav>
                                      </p:tavLst>
                                    </p:anim>
                                    <p:animEffect transition="in" filter="fade">
                                      <p:cBhvr>
                                        <p:cTn id="32" dur="500"/>
                                        <p:tgtEl>
                                          <p:spTgt spid="65"/>
                                        </p:tgtEl>
                                      </p:cBhvr>
                                    </p:animEffect>
                                  </p:childTnLst>
                                </p:cTn>
                              </p:par>
                              <p:par>
                                <p:cTn id="33" presetID="3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500" fill="hold"/>
                                        <p:tgtEl>
                                          <p:spTgt spid="73"/>
                                        </p:tgtEl>
                                        <p:attrNameLst>
                                          <p:attrName>ppt_w</p:attrName>
                                        </p:attrNameLst>
                                      </p:cBhvr>
                                      <p:tavLst>
                                        <p:tav tm="0">
                                          <p:val>
                                            <p:fltVal val="0"/>
                                          </p:val>
                                        </p:tav>
                                        <p:tav tm="100000">
                                          <p:val>
                                            <p:strVal val="#ppt_w"/>
                                          </p:val>
                                        </p:tav>
                                      </p:tavLst>
                                    </p:anim>
                                    <p:anim calcmode="lin" valueType="num">
                                      <p:cBhvr>
                                        <p:cTn id="36" dur="500" fill="hold"/>
                                        <p:tgtEl>
                                          <p:spTgt spid="73"/>
                                        </p:tgtEl>
                                        <p:attrNameLst>
                                          <p:attrName>ppt_h</p:attrName>
                                        </p:attrNameLst>
                                      </p:cBhvr>
                                      <p:tavLst>
                                        <p:tav tm="0">
                                          <p:val>
                                            <p:fltVal val="0"/>
                                          </p:val>
                                        </p:tav>
                                        <p:tav tm="100000">
                                          <p:val>
                                            <p:strVal val="#ppt_h"/>
                                          </p:val>
                                        </p:tav>
                                      </p:tavLst>
                                    </p:anim>
                                    <p:anim calcmode="lin" valueType="num">
                                      <p:cBhvr>
                                        <p:cTn id="37" dur="500" fill="hold"/>
                                        <p:tgtEl>
                                          <p:spTgt spid="73"/>
                                        </p:tgtEl>
                                        <p:attrNameLst>
                                          <p:attrName>style.rotation</p:attrName>
                                        </p:attrNameLst>
                                      </p:cBhvr>
                                      <p:tavLst>
                                        <p:tav tm="0">
                                          <p:val>
                                            <p:fltVal val="90"/>
                                          </p:val>
                                        </p:tav>
                                        <p:tav tm="100000">
                                          <p:val>
                                            <p:fltVal val="0"/>
                                          </p:val>
                                        </p:tav>
                                      </p:tavLst>
                                    </p:anim>
                                    <p:animEffect transition="in" filter="fade">
                                      <p:cBhvr>
                                        <p:cTn id="38" dur="500"/>
                                        <p:tgtEl>
                                          <p:spTgt spid="73"/>
                                        </p:tgtEl>
                                      </p:cBhvr>
                                    </p:animEffect>
                                  </p:childTnLst>
                                </p:cTn>
                              </p:par>
                              <p:par>
                                <p:cTn id="39" presetID="3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p:cTn id="41" dur="500" fill="hold"/>
                                        <p:tgtEl>
                                          <p:spTgt spid="76"/>
                                        </p:tgtEl>
                                        <p:attrNameLst>
                                          <p:attrName>ppt_w</p:attrName>
                                        </p:attrNameLst>
                                      </p:cBhvr>
                                      <p:tavLst>
                                        <p:tav tm="0">
                                          <p:val>
                                            <p:fltVal val="0"/>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anim calcmode="lin" valueType="num">
                                      <p:cBhvr>
                                        <p:cTn id="43" dur="500" fill="hold"/>
                                        <p:tgtEl>
                                          <p:spTgt spid="76"/>
                                        </p:tgtEl>
                                        <p:attrNameLst>
                                          <p:attrName>style.rotation</p:attrName>
                                        </p:attrNameLst>
                                      </p:cBhvr>
                                      <p:tavLst>
                                        <p:tav tm="0">
                                          <p:val>
                                            <p:fltVal val="90"/>
                                          </p:val>
                                        </p:tav>
                                        <p:tav tm="100000">
                                          <p:val>
                                            <p:fltVal val="0"/>
                                          </p:val>
                                        </p:tav>
                                      </p:tavLst>
                                    </p:anim>
                                    <p:animEffect transition="in" filter="fade">
                                      <p:cBhvr>
                                        <p:cTn id="44" dur="500"/>
                                        <p:tgtEl>
                                          <p:spTgt spid="76"/>
                                        </p:tgtEl>
                                      </p:cBhvr>
                                    </p:animEffect>
                                  </p:childTnLst>
                                </p:cTn>
                              </p:par>
                            </p:childTnLst>
                          </p:cTn>
                        </p:par>
                        <p:par>
                          <p:cTn id="45" fill="hold" nodeType="afterGroup">
                            <p:stCondLst>
                              <p:cond delay="170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1000"/>
                                        <p:tgtEl>
                                          <p:spTgt spid="79"/>
                                        </p:tgtEl>
                                      </p:cBhvr>
                                    </p:animEffect>
                                    <p:anim calcmode="lin" valueType="num">
                                      <p:cBhvr>
                                        <p:cTn id="54" dur="1000" fill="hold"/>
                                        <p:tgtEl>
                                          <p:spTgt spid="79"/>
                                        </p:tgtEl>
                                        <p:attrNameLst>
                                          <p:attrName>ppt_x</p:attrName>
                                        </p:attrNameLst>
                                      </p:cBhvr>
                                      <p:tavLst>
                                        <p:tav tm="0">
                                          <p:val>
                                            <p:strVal val="#ppt_x"/>
                                          </p:val>
                                        </p:tav>
                                        <p:tav tm="100000">
                                          <p:val>
                                            <p:strVal val="#ppt_x"/>
                                          </p:val>
                                        </p:tav>
                                      </p:tavLst>
                                    </p:anim>
                                    <p:anim calcmode="lin" valueType="num">
                                      <p:cBhvr>
                                        <p:cTn id="55" dur="1000" fill="hold"/>
                                        <p:tgtEl>
                                          <p:spTgt spid="79"/>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700"/>
                            </p:stCondLst>
                            <p:childTnLst>
                              <p:par>
                                <p:cTn id="57" presetID="21"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heel(1)">
                                      <p:cBhvr>
                                        <p:cTn id="59" dur="500"/>
                                        <p:tgtEl>
                                          <p:spTgt spid="81"/>
                                        </p:tgtEl>
                                      </p:cBhvr>
                                    </p:animEffect>
                                  </p:childTnLst>
                                </p:cTn>
                              </p:par>
                            </p:childTnLst>
                          </p:cTn>
                        </p:par>
                        <p:par>
                          <p:cTn id="60" fill="hold" nodeType="afterGroup">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left)">
                                      <p:cBhvr>
                                        <p:cTn id="63" dur="500"/>
                                        <p:tgtEl>
                                          <p:spTgt spid="80"/>
                                        </p:tgtEl>
                                      </p:cBhvr>
                                    </p:animEffect>
                                  </p:childTnLst>
                                </p:cTn>
                              </p:par>
                            </p:childTnLst>
                          </p:cTn>
                        </p:par>
                        <p:par>
                          <p:cTn id="64" fill="hold" nodeType="afterGroup">
                            <p:stCondLst>
                              <p:cond delay="3700"/>
                            </p:stCondLst>
                            <p:childTnLst>
                              <p:par>
                                <p:cTn id="65" presetID="21" presetClass="entr" presetSubtype="1" fill="hold"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wheel(1)">
                                      <p:cBhvr>
                                        <p:cTn id="67" dur="500"/>
                                        <p:tgtEl>
                                          <p:spTgt spid="84"/>
                                        </p:tgtEl>
                                      </p:cBhvr>
                                    </p:animEffect>
                                  </p:childTnLst>
                                </p:cTn>
                              </p:par>
                            </p:childTnLst>
                          </p:cTn>
                        </p:par>
                        <p:par>
                          <p:cTn id="68" fill="hold" nodeType="afterGroup">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nodeType="afterGroup">
                            <p:stCondLst>
                              <p:cond delay="4700"/>
                            </p:stCondLst>
                            <p:childTnLst>
                              <p:par>
                                <p:cTn id="73" presetID="21" presetClass="entr" presetSubtype="1"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heel(1)">
                                      <p:cBhvr>
                                        <p:cTn id="75" dur="500"/>
                                        <p:tgtEl>
                                          <p:spTgt spid="87"/>
                                        </p:tgtEl>
                                      </p:cBhvr>
                                    </p:animEffect>
                                  </p:childTnLst>
                                </p:cTn>
                              </p:par>
                            </p:childTnLst>
                          </p:cTn>
                        </p:par>
                        <p:par>
                          <p:cTn id="76" fill="hold" nodeType="afterGroup">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left)">
                                      <p:cBhvr>
                                        <p:cTn id="79" dur="500"/>
                                        <p:tgtEl>
                                          <p:spTgt spid="94"/>
                                        </p:tgtEl>
                                      </p:cBhvr>
                                    </p:animEffect>
                                  </p:childTnLst>
                                </p:cTn>
                              </p:par>
                            </p:childTnLst>
                          </p:cTn>
                        </p:par>
                        <p:par>
                          <p:cTn id="80" fill="hold" nodeType="afterGroup">
                            <p:stCondLst>
                              <p:cond delay="5700"/>
                            </p:stCondLst>
                            <p:childTnLst>
                              <p:par>
                                <p:cTn id="81" presetID="21" presetClass="entr" presetSubtype="1"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heel(1)">
                                      <p:cBhvr>
                                        <p:cTn id="83" dur="500"/>
                                        <p:tgtEl>
                                          <p:spTgt spid="90"/>
                                        </p:tgtEl>
                                      </p:cBhvr>
                                    </p:animEffect>
                                  </p:childTnLst>
                                </p:cTn>
                              </p:par>
                            </p:childTnLst>
                          </p:cTn>
                        </p:par>
                        <p:par>
                          <p:cTn id="84" fill="hold" nodeType="afterGroup">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wipe(left)">
                                      <p:cBhvr>
                                        <p:cTn id="8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12858750" cy="2699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TextBox 153"/>
          <p:cNvSpPr txBox="1"/>
          <p:nvPr/>
        </p:nvSpPr>
        <p:spPr>
          <a:xfrm>
            <a:off x="4895851" y="993386"/>
            <a:ext cx="3067048" cy="712884"/>
          </a:xfrm>
          <a:prstGeom prst="rect">
            <a:avLst/>
          </a:prstGeom>
          <a:noFill/>
        </p:spPr>
        <p:txBody>
          <a:bodyPr wrap="square" lIns="96392" tIns="48195" rIns="96392" bIns="48195" rtlCol="0">
            <a:spAutoFit/>
          </a:bodyPr>
          <a:lstStyle/>
          <a:p>
            <a:pPr algn="ctr" fontAlgn="auto">
              <a:spcBef>
                <a:spcPct val="0"/>
              </a:spcBef>
              <a:spcAft>
                <a:spcPct val="0"/>
              </a:spcAft>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目录</a:t>
            </a:r>
            <a:r>
              <a:rPr lang="en-US" altLang="zh-CN" sz="2800" smtClean="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rPr>
              <a:t>/Contents</a:t>
            </a:r>
            <a:endParaRPr lang="en-US" altLang="zh-CN" sz="3600" smtClean="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sym typeface="微软雅黑 Light" panose="020b0502040204020203" pitchFamily="34" charset="-122"/>
            </a:endParaRPr>
          </a:p>
        </p:txBody>
      </p:sp>
      <p:sp>
        <p:nvSpPr>
          <p:cNvPr id="24" name="矩形 23"/>
          <p:cNvSpPr/>
          <p:nvPr/>
        </p:nvSpPr>
        <p:spPr>
          <a:xfrm>
            <a:off x="4810964" y="993386"/>
            <a:ext cx="3236823" cy="71288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26" name="直接连接符 25"/>
          <p:cNvCxnSpPr/>
          <p:nvPr/>
        </p:nvCxnSpPr>
        <p:spPr>
          <a:xfrm>
            <a:off x="1172791" y="4624438"/>
            <a:ext cx="10585176"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rot="2700000">
            <a:off x="2085924" y="3984523"/>
            <a:ext cx="1279830" cy="1279830"/>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文本框 27"/>
          <p:cNvSpPr txBox="1"/>
          <p:nvPr/>
        </p:nvSpPr>
        <p:spPr>
          <a:xfrm>
            <a:off x="2252911" y="4042741"/>
            <a:ext cx="986454" cy="2234458"/>
          </a:xfrm>
          <a:prstGeom prst="rect">
            <a:avLst/>
          </a:prstGeom>
          <a:noFill/>
        </p:spPr>
        <p:txBody>
          <a:bodyPr wrap="square" rtlCol="0">
            <a:spAutoFit/>
          </a:bodyPr>
          <a:lstStyle/>
          <a:p>
            <a:pPr algn="ctr"/>
            <a:r>
              <a:rPr lang="en-US" altLang="zh-CN" sz="696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01</a:t>
            </a:r>
            <a:endParaRPr lang="zh-CN" altLang="en-US" sz="696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29" name="矩形 28"/>
          <p:cNvSpPr/>
          <p:nvPr/>
        </p:nvSpPr>
        <p:spPr>
          <a:xfrm rot="2700000">
            <a:off x="4524323" y="3984523"/>
            <a:ext cx="1279830" cy="127983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文本框 29"/>
          <p:cNvSpPr txBox="1"/>
          <p:nvPr/>
        </p:nvSpPr>
        <p:spPr>
          <a:xfrm>
            <a:off x="4691310" y="4042741"/>
            <a:ext cx="986454" cy="2234458"/>
          </a:xfrm>
          <a:prstGeom prst="rect">
            <a:avLst/>
          </a:prstGeom>
          <a:noFill/>
        </p:spPr>
        <p:txBody>
          <a:bodyPr wrap="square" rtlCol="0">
            <a:spAutoFit/>
          </a:bodyPr>
          <a:lstStyle/>
          <a:p>
            <a:pPr algn="ctr"/>
            <a:r>
              <a:rPr lang="en-US" altLang="zh-CN" sz="696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02</a:t>
            </a:r>
            <a:endParaRPr lang="zh-CN" altLang="en-US" sz="696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1" name="矩形 30"/>
          <p:cNvSpPr/>
          <p:nvPr/>
        </p:nvSpPr>
        <p:spPr>
          <a:xfrm rot="2700000">
            <a:off x="6950023" y="3984523"/>
            <a:ext cx="1279830" cy="1279830"/>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文本框 31"/>
          <p:cNvSpPr txBox="1"/>
          <p:nvPr/>
        </p:nvSpPr>
        <p:spPr>
          <a:xfrm>
            <a:off x="7117010" y="4042741"/>
            <a:ext cx="986454" cy="2234458"/>
          </a:xfrm>
          <a:prstGeom prst="rect">
            <a:avLst/>
          </a:prstGeom>
          <a:noFill/>
        </p:spPr>
        <p:txBody>
          <a:bodyPr wrap="square" rtlCol="0">
            <a:spAutoFit/>
          </a:bodyPr>
          <a:lstStyle/>
          <a:p>
            <a:pPr algn="ctr"/>
            <a:r>
              <a:rPr lang="en-US" altLang="zh-CN" sz="696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03</a:t>
            </a:r>
            <a:endParaRPr lang="zh-CN" altLang="en-US" sz="696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3" name="矩形 32"/>
          <p:cNvSpPr/>
          <p:nvPr/>
        </p:nvSpPr>
        <p:spPr>
          <a:xfrm rot="2700000">
            <a:off x="9388423" y="3984523"/>
            <a:ext cx="1279830" cy="1279830"/>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文本框 33"/>
          <p:cNvSpPr txBox="1"/>
          <p:nvPr/>
        </p:nvSpPr>
        <p:spPr>
          <a:xfrm>
            <a:off x="9555410" y="4042741"/>
            <a:ext cx="986454" cy="2234458"/>
          </a:xfrm>
          <a:prstGeom prst="rect">
            <a:avLst/>
          </a:prstGeom>
          <a:noFill/>
        </p:spPr>
        <p:txBody>
          <a:bodyPr wrap="square" rtlCol="0">
            <a:spAutoFit/>
          </a:bodyPr>
          <a:lstStyle/>
          <a:p>
            <a:pPr algn="ctr"/>
            <a:r>
              <a:rPr lang="en-US" altLang="zh-CN" sz="696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04</a:t>
            </a:r>
            <a:endParaRPr lang="zh-CN" altLang="en-US" sz="696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35" name="TextBox 11"/>
          <p:cNvSpPr txBox="1"/>
          <p:nvPr/>
        </p:nvSpPr>
        <p:spPr>
          <a:xfrm>
            <a:off x="1820862" y="5912491"/>
            <a:ext cx="2031325" cy="369332"/>
          </a:xfrm>
          <a:prstGeom prst="rect">
            <a:avLst/>
          </a:prstGeom>
          <a:noFill/>
        </p:spPr>
        <p:txBody>
          <a:bodyPr wrap="none" rtlCol="0">
            <a:spAutoFit/>
          </a:bodyPr>
          <a:lstStyle/>
          <a:p>
            <a:pPr marL="0" lvl="1" algn="r"/>
            <a:r>
              <a:rPr lang="zh-CN" altLang="en-US" smtClean="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a:t>
            </a:r>
            <a:r>
              <a:rPr lang="zh-CN" altLang="en-US">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相关标题文字</a:t>
            </a:r>
            <a:endParaRPr lang="en-US" altLang="zh-CN">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6" name="TextBox 11"/>
          <p:cNvSpPr txBox="1"/>
          <p:nvPr/>
        </p:nvSpPr>
        <p:spPr>
          <a:xfrm>
            <a:off x="4157662" y="5912491"/>
            <a:ext cx="2031325" cy="369332"/>
          </a:xfrm>
          <a:prstGeom prst="rect">
            <a:avLst/>
          </a:prstGeom>
          <a:noFill/>
        </p:spPr>
        <p:txBody>
          <a:bodyPr wrap="none" rtlCol="0">
            <a:spAutoFit/>
          </a:bodyPr>
          <a:lstStyle/>
          <a:p>
            <a:pPr marL="0" lvl="1" algn="r"/>
            <a:r>
              <a:rPr lang="zh-CN" altLang="en-US" smtClean="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a:t>
            </a:r>
            <a:r>
              <a:rPr lang="zh-CN" altLang="en-US">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相关标题文字</a:t>
            </a:r>
            <a:endParaRPr lang="en-US" altLang="zh-CN">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9" name="TextBox 11"/>
          <p:cNvSpPr txBox="1"/>
          <p:nvPr/>
        </p:nvSpPr>
        <p:spPr>
          <a:xfrm>
            <a:off x="6659562" y="5912491"/>
            <a:ext cx="2031325" cy="369332"/>
          </a:xfrm>
          <a:prstGeom prst="rect">
            <a:avLst/>
          </a:prstGeom>
          <a:noFill/>
        </p:spPr>
        <p:txBody>
          <a:bodyPr wrap="none" rtlCol="0">
            <a:spAutoFit/>
          </a:bodyPr>
          <a:lstStyle/>
          <a:p>
            <a:pPr marL="0" lvl="1" algn="r"/>
            <a:r>
              <a:rPr lang="zh-CN" altLang="en-US" smtClean="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a:t>
            </a:r>
            <a:r>
              <a:rPr lang="zh-CN" altLang="en-US">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相关标题文字</a:t>
            </a:r>
            <a:endParaRPr lang="en-US" altLang="zh-CN">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0" name="TextBox 11"/>
          <p:cNvSpPr txBox="1"/>
          <p:nvPr/>
        </p:nvSpPr>
        <p:spPr>
          <a:xfrm>
            <a:off x="8996362" y="5912491"/>
            <a:ext cx="2031325" cy="369332"/>
          </a:xfrm>
          <a:prstGeom prst="rect">
            <a:avLst/>
          </a:prstGeom>
          <a:noFill/>
        </p:spPr>
        <p:txBody>
          <a:bodyPr wrap="none" rtlCol="0">
            <a:spAutoFit/>
          </a:bodyPr>
          <a:lstStyle/>
          <a:p>
            <a:pPr marL="0" lvl="1" algn="r"/>
            <a:r>
              <a:rPr lang="zh-CN" altLang="en-US" smtClean="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添加</a:t>
            </a:r>
            <a:r>
              <a:rPr lang="zh-CN" altLang="en-US">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相关标题文字</a:t>
            </a:r>
            <a:endParaRPr lang="en-US" altLang="zh-CN">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19" name="图片 18"/>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3764" y="13509"/>
            <a:ext cx="2656636" cy="2672638"/>
          </a:xfrm>
          <a:prstGeom prst="rect">
            <a:avLst/>
          </a:prstGeom>
          <a:effectLst/>
        </p:spPr>
      </p:pic>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par>
                          <p:cTn id="20" fill="hold" nodeType="afterGroup">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nodeType="afterGroup">
                            <p:stCondLst>
                              <p:cond delay="3500"/>
                            </p:stCondLst>
                            <p:childTnLst>
                              <p:par>
                                <p:cTn id="27" presetID="35"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style.rotation</p:attrName>
                                        </p:attrNameLst>
                                      </p:cBhvr>
                                      <p:tavLst>
                                        <p:tav tm="0">
                                          <p:val>
                                            <p:fltVal val="720"/>
                                          </p:val>
                                        </p:tav>
                                        <p:tav tm="100000">
                                          <p:val>
                                            <p:fltVal val="0"/>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ppt_w</p:attrName>
                                        </p:attrNameLst>
                                      </p:cBhvr>
                                      <p:tavLst>
                                        <p:tav tm="0">
                                          <p:val>
                                            <p:fltVal val="0"/>
                                          </p:val>
                                        </p:tav>
                                        <p:tav tm="100000">
                                          <p:val>
                                            <p:strVal val="#ppt_w"/>
                                          </p:val>
                                        </p:tav>
                                      </p:tavLst>
                                    </p:anim>
                                  </p:childTnLst>
                                </p:cTn>
                              </p:par>
                            </p:childTnLst>
                          </p:cTn>
                        </p:par>
                        <p:par>
                          <p:cTn id="33" fill="hold" nodeType="afterGroup">
                            <p:stCondLst>
                              <p:cond delay="4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nodeType="afterGroup">
                            <p:stCondLst>
                              <p:cond delay="5000"/>
                            </p:stCondLst>
                            <p:childTnLst>
                              <p:par>
                                <p:cTn id="38" presetID="53" presetClass="entr" presetSubtype="16"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nodeType="afterGroup">
                            <p:stCondLst>
                              <p:cond delay="5500"/>
                            </p:stCondLst>
                            <p:childTnLst>
                              <p:par>
                                <p:cTn id="44" presetID="1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ppt_y</p:attrName>
                                        </p:attrNameLst>
                                      </p:cBhvr>
                                      <p:tavLst>
                                        <p:tav tm="0">
                                          <p:val>
                                            <p:strVal val="#ppt_y-#ppt_h*1.125000"/>
                                          </p:val>
                                        </p:tav>
                                        <p:tav tm="100000">
                                          <p:val>
                                            <p:strVal val="#ppt_y"/>
                                          </p:val>
                                        </p:tav>
                                      </p:tavLst>
                                    </p:anim>
                                    <p:animEffect transition="in" filter="wipe(down)">
                                      <p:cBhvr>
                                        <p:cTn id="47" dur="500"/>
                                        <p:tgtEl>
                                          <p:spTgt spid="35"/>
                                        </p:tgtEl>
                                      </p:cBhvr>
                                    </p:animEffect>
                                  </p:childTnLst>
                                </p:cTn>
                              </p:par>
                            </p:childTnLst>
                          </p:cTn>
                        </p:par>
                        <p:par>
                          <p:cTn id="48" fill="hold" nodeType="afterGroup">
                            <p:stCondLst>
                              <p:cond delay="6000"/>
                            </p:stCondLst>
                            <p:childTnLst>
                              <p:par>
                                <p:cTn id="49" presetID="35"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style.rotation</p:attrName>
                                        </p:attrNameLst>
                                      </p:cBhvr>
                                      <p:tavLst>
                                        <p:tav tm="0">
                                          <p:val>
                                            <p:fltVal val="720"/>
                                          </p:val>
                                        </p:tav>
                                        <p:tav tm="100000">
                                          <p:val>
                                            <p:fltVal val="0"/>
                                          </p:val>
                                        </p:tav>
                                      </p:tavLst>
                                    </p:anim>
                                    <p:anim calcmode="lin" valueType="num">
                                      <p:cBhvr>
                                        <p:cTn id="53" dur="1000" fill="hold"/>
                                        <p:tgtEl>
                                          <p:spTgt spid="29"/>
                                        </p:tgtEl>
                                        <p:attrNameLst>
                                          <p:attrName>ppt_h</p:attrName>
                                        </p:attrNameLst>
                                      </p:cBhvr>
                                      <p:tavLst>
                                        <p:tav tm="0">
                                          <p:val>
                                            <p:fltVal val="0"/>
                                          </p:val>
                                        </p:tav>
                                        <p:tav tm="100000">
                                          <p:val>
                                            <p:strVal val="#ppt_h"/>
                                          </p:val>
                                        </p:tav>
                                      </p:tavLst>
                                    </p:anim>
                                    <p:anim calcmode="lin" valueType="num">
                                      <p:cBhvr>
                                        <p:cTn id="54" dur="1000" fill="hold"/>
                                        <p:tgtEl>
                                          <p:spTgt spid="29"/>
                                        </p:tgtEl>
                                        <p:attrNameLst>
                                          <p:attrName>ppt_w</p:attrName>
                                        </p:attrNameLst>
                                      </p:cBhvr>
                                      <p:tavLst>
                                        <p:tav tm="0">
                                          <p:val>
                                            <p:fltVal val="0"/>
                                          </p:val>
                                        </p:tav>
                                        <p:tav tm="100000">
                                          <p:val>
                                            <p:strVal val="#ppt_w"/>
                                          </p:val>
                                        </p:tav>
                                      </p:tavLst>
                                    </p:anim>
                                  </p:childTnLst>
                                </p:cTn>
                              </p:par>
                            </p:childTnLst>
                          </p:cTn>
                        </p:par>
                        <p:par>
                          <p:cTn id="55" fill="hold" nodeType="afterGroup">
                            <p:stCondLst>
                              <p:cond delay="7000"/>
                            </p:stCondLst>
                            <p:childTnLst>
                              <p:par>
                                <p:cTn id="56" presetID="53" presetClass="entr" presetSubtype="16"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par>
                          <p:cTn id="61" fill="hold" nodeType="afterGroup">
                            <p:stCondLst>
                              <p:cond delay="7500"/>
                            </p:stCondLst>
                            <p:childTnLst>
                              <p:par>
                                <p:cTn id="62" presetID="12" presetClass="entr" presetSubtype="1"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p:tgtEl>
                                          <p:spTgt spid="36"/>
                                        </p:tgtEl>
                                        <p:attrNameLst>
                                          <p:attrName>ppt_y</p:attrName>
                                        </p:attrNameLst>
                                      </p:cBhvr>
                                      <p:tavLst>
                                        <p:tav tm="0">
                                          <p:val>
                                            <p:strVal val="#ppt_y-#ppt_h*1.125000"/>
                                          </p:val>
                                        </p:tav>
                                        <p:tav tm="100000">
                                          <p:val>
                                            <p:strVal val="#ppt_y"/>
                                          </p:val>
                                        </p:tav>
                                      </p:tavLst>
                                    </p:anim>
                                    <p:animEffect transition="in" filter="wipe(down)">
                                      <p:cBhvr>
                                        <p:cTn id="65" dur="500"/>
                                        <p:tgtEl>
                                          <p:spTgt spid="36"/>
                                        </p:tgtEl>
                                      </p:cBhvr>
                                    </p:animEffect>
                                  </p:childTnLst>
                                </p:cTn>
                              </p:par>
                            </p:childTnLst>
                          </p:cTn>
                        </p:par>
                        <p:par>
                          <p:cTn id="66" fill="hold" nodeType="afterGroup">
                            <p:stCondLst>
                              <p:cond delay="8000"/>
                            </p:stCondLst>
                            <p:childTnLst>
                              <p:par>
                                <p:cTn id="67" presetID="35"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style.rotation</p:attrName>
                                        </p:attrNameLst>
                                      </p:cBhvr>
                                      <p:tavLst>
                                        <p:tav tm="0">
                                          <p:val>
                                            <p:fltVal val="720"/>
                                          </p:val>
                                        </p:tav>
                                        <p:tav tm="100000">
                                          <p:val>
                                            <p:fltVal val="0"/>
                                          </p:val>
                                        </p:tav>
                                      </p:tavLst>
                                    </p:anim>
                                    <p:anim calcmode="lin" valueType="num">
                                      <p:cBhvr>
                                        <p:cTn id="71" dur="1000" fill="hold"/>
                                        <p:tgtEl>
                                          <p:spTgt spid="31"/>
                                        </p:tgtEl>
                                        <p:attrNameLst>
                                          <p:attrName>ppt_h</p:attrName>
                                        </p:attrNameLst>
                                      </p:cBhvr>
                                      <p:tavLst>
                                        <p:tav tm="0">
                                          <p:val>
                                            <p:fltVal val="0"/>
                                          </p:val>
                                        </p:tav>
                                        <p:tav tm="100000">
                                          <p:val>
                                            <p:strVal val="#ppt_h"/>
                                          </p:val>
                                        </p:tav>
                                      </p:tavLst>
                                    </p:anim>
                                    <p:anim calcmode="lin" valueType="num">
                                      <p:cBhvr>
                                        <p:cTn id="72" dur="1000" fill="hold"/>
                                        <p:tgtEl>
                                          <p:spTgt spid="31"/>
                                        </p:tgtEl>
                                        <p:attrNameLst>
                                          <p:attrName>ppt_w</p:attrName>
                                        </p:attrNameLst>
                                      </p:cBhvr>
                                      <p:tavLst>
                                        <p:tav tm="0">
                                          <p:val>
                                            <p:fltVal val="0"/>
                                          </p:val>
                                        </p:tav>
                                        <p:tav tm="100000">
                                          <p:val>
                                            <p:strVal val="#ppt_w"/>
                                          </p:val>
                                        </p:tav>
                                      </p:tavLst>
                                    </p:anim>
                                  </p:childTnLst>
                                </p:cTn>
                              </p:par>
                            </p:childTnLst>
                          </p:cTn>
                        </p:par>
                        <p:par>
                          <p:cTn id="73" fill="hold" nodeType="afterGroup">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par>
                          <p:cTn id="79" fill="hold" nodeType="afterGroup">
                            <p:stCondLst>
                              <p:cond delay="9500"/>
                            </p:stCondLst>
                            <p:childTnLst>
                              <p:par>
                                <p:cTn id="80" presetID="12" presetClass="entr" presetSubtype="1"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p:tgtEl>
                                          <p:spTgt spid="39"/>
                                        </p:tgtEl>
                                        <p:attrNameLst>
                                          <p:attrName>ppt_y</p:attrName>
                                        </p:attrNameLst>
                                      </p:cBhvr>
                                      <p:tavLst>
                                        <p:tav tm="0">
                                          <p:val>
                                            <p:strVal val="#ppt_y-#ppt_h*1.125000"/>
                                          </p:val>
                                        </p:tav>
                                        <p:tav tm="100000">
                                          <p:val>
                                            <p:strVal val="#ppt_y"/>
                                          </p:val>
                                        </p:tav>
                                      </p:tavLst>
                                    </p:anim>
                                    <p:animEffect transition="in" filter="wipe(down)">
                                      <p:cBhvr>
                                        <p:cTn id="83" dur="500"/>
                                        <p:tgtEl>
                                          <p:spTgt spid="39"/>
                                        </p:tgtEl>
                                      </p:cBhvr>
                                    </p:animEffect>
                                  </p:childTnLst>
                                </p:cTn>
                              </p:par>
                            </p:childTnLst>
                          </p:cTn>
                        </p:par>
                        <p:par>
                          <p:cTn id="84" fill="hold" nodeType="afterGroup">
                            <p:stCondLst>
                              <p:cond delay="10000"/>
                            </p:stCondLst>
                            <p:childTnLst>
                              <p:par>
                                <p:cTn id="85" presetID="35"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style.rotation</p:attrName>
                                        </p:attrNameLst>
                                      </p:cBhvr>
                                      <p:tavLst>
                                        <p:tav tm="0">
                                          <p:val>
                                            <p:fltVal val="720"/>
                                          </p:val>
                                        </p:tav>
                                        <p:tav tm="100000">
                                          <p:val>
                                            <p:fltVal val="0"/>
                                          </p:val>
                                        </p:tav>
                                      </p:tavLst>
                                    </p:anim>
                                    <p:anim calcmode="lin" valueType="num">
                                      <p:cBhvr>
                                        <p:cTn id="89" dur="1000" fill="hold"/>
                                        <p:tgtEl>
                                          <p:spTgt spid="33"/>
                                        </p:tgtEl>
                                        <p:attrNameLst>
                                          <p:attrName>ppt_h</p:attrName>
                                        </p:attrNameLst>
                                      </p:cBhvr>
                                      <p:tavLst>
                                        <p:tav tm="0">
                                          <p:val>
                                            <p:fltVal val="0"/>
                                          </p:val>
                                        </p:tav>
                                        <p:tav tm="100000">
                                          <p:val>
                                            <p:strVal val="#ppt_h"/>
                                          </p:val>
                                        </p:tav>
                                      </p:tavLst>
                                    </p:anim>
                                    <p:anim calcmode="lin" valueType="num">
                                      <p:cBhvr>
                                        <p:cTn id="90" dur="1000" fill="hold"/>
                                        <p:tgtEl>
                                          <p:spTgt spid="33"/>
                                        </p:tgtEl>
                                        <p:attrNameLst>
                                          <p:attrName>ppt_w</p:attrName>
                                        </p:attrNameLst>
                                      </p:cBhvr>
                                      <p:tavLst>
                                        <p:tav tm="0">
                                          <p:val>
                                            <p:fltVal val="0"/>
                                          </p:val>
                                        </p:tav>
                                        <p:tav tm="100000">
                                          <p:val>
                                            <p:strVal val="#ppt_w"/>
                                          </p:val>
                                        </p:tav>
                                      </p:tavLst>
                                    </p:anim>
                                  </p:childTnLst>
                                </p:cTn>
                              </p:par>
                            </p:childTnLst>
                          </p:cTn>
                        </p:par>
                        <p:par>
                          <p:cTn id="91" fill="hold" nodeType="afterGroup">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childTnLst>
                          </p:cTn>
                        </p:par>
                        <p:par>
                          <p:cTn id="97" fill="hold" nodeType="afterGroup">
                            <p:stCondLst>
                              <p:cond delay="11500"/>
                            </p:stCondLst>
                            <p:childTnLst>
                              <p:par>
                                <p:cTn id="98" presetID="12" presetClass="entr" presetSubtype="1"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p:tgtEl>
                                          <p:spTgt spid="40"/>
                                        </p:tgtEl>
                                        <p:attrNameLst>
                                          <p:attrName>ppt_y</p:attrName>
                                        </p:attrNameLst>
                                      </p:cBhvr>
                                      <p:tavLst>
                                        <p:tav tm="0">
                                          <p:val>
                                            <p:strVal val="#ppt_y-#ppt_h*1.125000"/>
                                          </p:val>
                                        </p:tav>
                                        <p:tav tm="100000">
                                          <p:val>
                                            <p:strVal val="#ppt_y"/>
                                          </p:val>
                                        </p:tav>
                                      </p:tavLst>
                                    </p:anim>
                                    <p:animEffect transition="in" filter="wipe(down)">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animBg="1"/>
      <p:bldP spid="27" grpId="0" animBg="1"/>
      <p:bldP spid="28" grpId="0"/>
      <p:bldP spid="29" grpId="0" animBg="1"/>
      <p:bldP spid="30" grpId="0"/>
      <p:bldP spid="31" grpId="0" animBg="1"/>
      <p:bldP spid="32" grpId="0"/>
      <p:bldP spid="33" grpId="0" animBg="1"/>
      <p:bldP spid="34" grpId="0"/>
      <p:bldP spid="35" grpId="0"/>
      <p:bldP spid="36" grpId="0"/>
      <p:bldP spid="39" grpId="0"/>
      <p:bldP spid="4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sp>
        <p:nvSpPr>
          <p:cNvPr id="9" name="文本框 3080"/>
          <p:cNvSpPr txBox="1">
            <a:spLocks noChangeArrowheads="1"/>
          </p:cNvSpPr>
          <p:nvPr/>
        </p:nvSpPr>
        <p:spPr bwMode="auto">
          <a:xfrm>
            <a:off x="5861153" y="2735858"/>
            <a:ext cx="199393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5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04</a:t>
            </a:r>
            <a:endParaRPr lang="en-US" altLang="zh-CN" sz="115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7651853" y="2976195"/>
            <a:ext cx="2855727" cy="430887"/>
          </a:xfrm>
          <a:prstGeom prst="rect">
            <a:avLst/>
          </a:prstGeom>
        </p:spPr>
        <p:txBody>
          <a:bodyPr wrap="square" lIns="0" tIns="0" rIns="0" bIns="0">
            <a:spAutoFit/>
          </a:bodyPr>
          <a:lstStyle/>
          <a:p>
            <a:r>
              <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文本框 12"/>
          <p:cNvSpPr txBox="1"/>
          <p:nvPr/>
        </p:nvSpPr>
        <p:spPr>
          <a:xfrm>
            <a:off x="7651853" y="3527697"/>
            <a:ext cx="3584483" cy="699166"/>
          </a:xfrm>
          <a:prstGeom prst="rect">
            <a:avLst/>
          </a:prstGeom>
          <a:noFill/>
        </p:spPr>
        <p:txBody>
          <a:bodyPr wrap="square" lIns="0" tIns="0" rIns="0" bIns="0" rtlCol="0">
            <a:spAutoFit/>
          </a:bodyPr>
          <a:lstStyle/>
          <a:p>
            <a:pPr algn="just">
              <a:lnSpc>
                <a:spcPct val="150000"/>
              </a:lnSpc>
            </a:pP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a:t>
            </a:r>
            <a:endPar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500" autoRev="1" fill="hold">
                                          <p:stCondLst>
                                            <p:cond delay="0"/>
                                          </p:stCondLst>
                                        </p:cTn>
                                        <p:tgtEl>
                                          <p:spTgt spid="9"/>
                                        </p:tgtEl>
                                        <p:attrNameLst>
                                          <p:attrName>ppt_w</p:attrName>
                                        </p:attrNameLst>
                                      </p:cBhvr>
                                    </p:anim>
                                    <p:anim by="(#ppt_w*0.50)" calcmode="lin" valueType="num">
                                      <p:cBhvr>
                                        <p:cTn id="25" dur="500" decel="50000" autoRev="1" fill="hold">
                                          <p:stCondLst>
                                            <p:cond delay="0"/>
                                          </p:stCondLst>
                                        </p:cTn>
                                        <p:tgtEl>
                                          <p:spTgt spid="9"/>
                                        </p:tgtEl>
                                        <p:attrNameLst>
                                          <p:attrName>ppt_x</p:attrName>
                                        </p:attrNameLst>
                                      </p:cBhvr>
                                    </p:anim>
                                    <p:anim from="(-#ppt_h/2)" to="(#ppt_y)" calcmode="lin" valueType="num">
                                      <p:cBhvr>
                                        <p:cTn id="26" dur="1000" fill="hold">
                                          <p:stCondLst>
                                            <p:cond delay="0"/>
                                          </p:stCondLst>
                                        </p:cTn>
                                        <p:tgtEl>
                                          <p:spTgt spid="9"/>
                                        </p:tgtEl>
                                        <p:attrNameLst>
                                          <p:attrName>ppt_y</p:attrName>
                                        </p:attrNameLst>
                                      </p:cBhvr>
                                    </p:anim>
                                    <p:animRot by="21600000">
                                      <p:cBhvr>
                                        <p:cTn id="27" dur="1000" fill="hold">
                                          <p:stCondLst>
                                            <p:cond delay="0"/>
                                          </p:stCondLst>
                                        </p:cTn>
                                        <p:tgtEl>
                                          <p:spTgt spid="9"/>
                                        </p:tgtEl>
                                        <p:attrNameLst>
                                          <p:attrName>r</p:attrName>
                                        </p:attrNameLst>
                                      </p:cBhvr>
                                    </p:animRot>
                                  </p:childTnLst>
                                </p:cTn>
                              </p:par>
                            </p:childTnLst>
                          </p:cTn>
                        </p:par>
                      </p:childTnLst>
                    </p:cTn>
                  </p:par>
                  <p:par>
                    <p:cTn id="28" fill="hold" nodeType="clickPar">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2" grpId="0"/>
      <p:bldP spid="1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flipH="1">
            <a:off x="884237" y="1316038"/>
            <a:ext cx="11155361" cy="4786955"/>
            <a:chOff x="4451635" y="2076182"/>
            <a:chExt cx="6801698" cy="4044937"/>
          </a:xfrm>
        </p:grpSpPr>
        <p:sp>
          <p:nvSpPr>
            <p:cNvPr id="16" name="矩形 15"/>
            <p:cNvSpPr/>
            <p:nvPr/>
          </p:nvSpPr>
          <p:spPr>
            <a:xfrm>
              <a:off x="4451635" y="2076182"/>
              <a:ext cx="3370291" cy="1978361"/>
            </a:xfrm>
            <a:prstGeom prst="rect">
              <a:avLst/>
            </a:prstGeom>
            <a:blipFill dpi="0" rotWithShape="1">
              <a:blip r:embed="rId3">
                <a:extLst>
                  <a:ext uri="{28A0092B-C50C-407E-A947-70E740481C1C}">
                    <a14:useLocalDpi xmlns:a14="http://schemas.microsoft.com/office/drawing/2010/main" val="0"/>
                  </a:ext>
                </a:extLst>
              </a:blip>
              <a:stretch>
                <a:fillRect t="-9396" b="-51736"/>
              </a:stretch>
            </a:blipFill>
            <a:ln>
              <a:noFill/>
            </a:ln>
            <a:effectLst/>
          </p:spPr>
          <p:style>
            <a:lnRef idx="1">
              <a:schemeClr val="accent1"/>
            </a:lnRef>
            <a:fillRef idx="3">
              <a:schemeClr val="accent1"/>
            </a:fillRef>
            <a:effectRef idx="2">
              <a:schemeClr val="accent1"/>
            </a:effectRef>
            <a:fontRef idx="minor">
              <a:schemeClr val="lt1"/>
            </a:fontRef>
          </p:style>
          <p:txBody>
            <a:bodyPr lIns="96411" tIns="48205" rIns="96411" bIns="48205" rtlCol="0" anchor="ctr"/>
            <a:lstStyle/>
            <a:p>
              <a:pPr algn="ctr"/>
              <a:endParaRPr kumimoji="1" lang="zh-CN" altLang="en-US" sz="200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7" name="组合 16"/>
            <p:cNvGrpSpPr/>
            <p:nvPr/>
          </p:nvGrpSpPr>
          <p:grpSpPr>
            <a:xfrm>
              <a:off x="4451636" y="2076182"/>
              <a:ext cx="6801697" cy="4044937"/>
              <a:chOff x="4451636" y="2076182"/>
              <a:chExt cx="6801697" cy="4044937"/>
            </a:xfrm>
          </p:grpSpPr>
          <p:sp>
            <p:nvSpPr>
              <p:cNvPr id="18" name="矩形 17"/>
              <p:cNvSpPr/>
              <p:nvPr/>
            </p:nvSpPr>
            <p:spPr>
              <a:xfrm>
                <a:off x="7894253" y="4142758"/>
                <a:ext cx="3359080" cy="1978361"/>
              </a:xfrm>
              <a:prstGeom prst="rect">
                <a:avLst/>
              </a:prstGeom>
              <a:blipFill dpi="0" rotWithShape="1">
                <a:blip r:embed="rId4">
                  <a:extLst>
                    <a:ext uri="{28A0092B-C50C-407E-A947-70E740481C1C}">
                      <a14:useLocalDpi xmlns:a14="http://schemas.microsoft.com/office/drawing/2010/main" val="0"/>
                    </a:ext>
                  </a:extLst>
                </a:blip>
                <a:stretch>
                  <a:fillRect t="-21588" b="-35332"/>
                </a:stretch>
              </a:blipFill>
              <a:ln>
                <a:noFill/>
              </a:ln>
              <a:effectLst/>
            </p:spPr>
            <p:style>
              <a:lnRef idx="1">
                <a:schemeClr val="accent1"/>
              </a:lnRef>
              <a:fillRef idx="3">
                <a:schemeClr val="accent1"/>
              </a:fillRef>
              <a:effectRef idx="2">
                <a:schemeClr val="accent1"/>
              </a:effectRef>
              <a:fontRef idx="minor">
                <a:schemeClr val="lt1"/>
              </a:fontRef>
            </p:style>
            <p:txBody>
              <a:bodyPr lIns="96411" tIns="48205" rIns="96411" bIns="48205" rtlCol="0" anchor="ctr"/>
              <a:lstStyle/>
              <a:p>
                <a:pPr algn="ctr"/>
                <a:endParaRPr kumimoji="1" lang="zh-CN" altLang="en-US" sz="2000">
                  <a:solidFill>
                    <a:prstClr val="white"/>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9" name="组合 18"/>
              <p:cNvGrpSpPr/>
              <p:nvPr/>
            </p:nvGrpSpPr>
            <p:grpSpPr>
              <a:xfrm flipV="1">
                <a:off x="4451636" y="2076182"/>
                <a:ext cx="6801696" cy="4032241"/>
                <a:chOff x="4451636" y="2098484"/>
                <a:chExt cx="6801696" cy="4032241"/>
              </a:xfrm>
            </p:grpSpPr>
            <p:sp>
              <p:nvSpPr>
                <p:cNvPr id="20" name="矩形 19"/>
                <p:cNvSpPr/>
                <p:nvPr/>
              </p:nvSpPr>
              <p:spPr>
                <a:xfrm flipV="1">
                  <a:off x="4451636" y="2098484"/>
                  <a:ext cx="3370291" cy="197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7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矩形 20"/>
                <p:cNvSpPr/>
                <p:nvPr/>
              </p:nvSpPr>
              <p:spPr>
                <a:xfrm flipV="1">
                  <a:off x="7875947" y="4152363"/>
                  <a:ext cx="3377385" cy="1978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75">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sp>
        <p:nvSpPr>
          <p:cNvPr id="9" name="TextBox 25"/>
          <p:cNvSpPr txBox="1"/>
          <p:nvPr/>
        </p:nvSpPr>
        <p:spPr>
          <a:xfrm>
            <a:off x="884237" y="6275557"/>
            <a:ext cx="11161713" cy="618755"/>
          </a:xfrm>
          <a:prstGeom prst="rect">
            <a:avLst/>
          </a:prstGeom>
          <a:noFill/>
        </p:spPr>
        <p:txBody>
          <a:bodyPr wrap="square" lIns="95244" tIns="47623" rIns="95244" bIns="47623" rtlCol="0">
            <a:sp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矩形 12"/>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1000" p14:dur="125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5708892" y="1506761"/>
            <a:ext cx="6315379" cy="5016271"/>
          </a:xfrm>
          <a:prstGeom prst="rect">
            <a:avLst/>
          </a:prstGeom>
          <a:blipFill dpi="0" rotWithShape="1">
            <a:blip r:embed="rId3">
              <a:extLst>
                <a:ext uri="{28A0092B-C50C-407E-A947-70E740481C1C}">
                  <a14:useLocalDpi xmlns:a14="http://schemas.microsoft.com/office/drawing/2010/main" val="0"/>
                </a:ext>
              </a:extLst>
            </a:blip>
            <a:stretch>
              <a:fillRect l="-9115" r="-100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矩形 2"/>
          <p:cNvSpPr/>
          <p:nvPr/>
        </p:nvSpPr>
        <p:spPr>
          <a:xfrm>
            <a:off x="723869" y="1506761"/>
            <a:ext cx="4845081" cy="5034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4" rIns="96406" bIns="48204" rtlCol="0" anchor="ctr"/>
          <a:lstStyle/>
          <a:p>
            <a:pPr algn="ctr"/>
            <a:endParaRPr lang="zh-CN" altLang="en-US" sz="267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1114847" y="3381378"/>
            <a:ext cx="4063124" cy="2161088"/>
          </a:xfrm>
          <a:prstGeom prst="rect">
            <a:avLst/>
          </a:prstGeom>
          <a:noFill/>
        </p:spPr>
        <p:txBody>
          <a:bodyPr wrap="square" lIns="128510" tIns="64254" rIns="128510" bIns="64254" rtlCol="0">
            <a:spAutoFit/>
          </a:bodyPr>
          <a:lstStyle/>
          <a:p>
            <a:pPr algn="just">
              <a:lnSpc>
                <a:spcPct val="150000"/>
              </a:lnSpc>
            </a:pPr>
            <a:r>
              <a:rPr lang="zh-CN" altLang="en-US" sz="11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标题 1"/>
          <p:cNvSpPr txBox="1"/>
          <p:nvPr/>
        </p:nvSpPr>
        <p:spPr>
          <a:xfrm>
            <a:off x="2134482" y="2409142"/>
            <a:ext cx="2023854" cy="665627"/>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375" b="1"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a:t>
            </a:r>
            <a:endParaRPr lang="zh-CN" altLang="en-US" sz="3375"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矩形 6"/>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矩形 8"/>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3000" p14:dur="125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 name="AutoShape 61"/>
          <p:cNvSpPr>
            <a:spLocks noChangeAspect="1" noChangeArrowheads="1" noTextEdit="1"/>
          </p:cNvSpPr>
          <p:nvPr/>
        </p:nvSpPr>
        <p:spPr bwMode="auto">
          <a:xfrm rot="766448">
            <a:off x="4841596" y="2376860"/>
            <a:ext cx="2840774" cy="284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2" name="Freeform 63"/>
          <p:cNvSpPr/>
          <p:nvPr/>
        </p:nvSpPr>
        <p:spPr bwMode="auto">
          <a:xfrm rot="766448">
            <a:off x="5442560" y="2343375"/>
            <a:ext cx="1595321" cy="818696"/>
          </a:xfrm>
          <a:custGeom>
            <a:gdLst>
              <a:gd name="T0" fmla="*/ 2147483646 w 1198"/>
              <a:gd name="T1" fmla="*/ 2147483646 h 615"/>
              <a:gd name="T2" fmla="*/ 2147483646 w 1198"/>
              <a:gd name="T3" fmla="*/ 2147483646 h 615"/>
              <a:gd name="T4" fmla="*/ 2147483646 w 1198"/>
              <a:gd name="T5" fmla="*/ 2147483646 h 615"/>
              <a:gd name="T6" fmla="*/ 2147483646 w 1198"/>
              <a:gd name="T7" fmla="*/ 2147483646 h 615"/>
              <a:gd name="T8" fmla="*/ 2147483646 w 1198"/>
              <a:gd name="T9" fmla="*/ 2147483646 h 615"/>
              <a:gd name="T10" fmla="*/ 2147483646 w 1198"/>
              <a:gd name="T11" fmla="*/ 2147483646 h 615"/>
              <a:gd name="T12" fmla="*/ 2147483646 w 1198"/>
              <a:gd name="T13" fmla="*/ 2147483646 h 615"/>
              <a:gd name="T14" fmla="*/ 2147483646 w 1198"/>
              <a:gd name="T15" fmla="*/ 2147483646 h 615"/>
              <a:gd name="T16" fmla="*/ 2147483646 w 1198"/>
              <a:gd name="T17" fmla="*/ 2147483646 h 615"/>
              <a:gd name="T18" fmla="*/ 2147483646 w 1198"/>
              <a:gd name="T19" fmla="*/ 2147483646 h 615"/>
              <a:gd name="T20" fmla="*/ 2147483646 w 1198"/>
              <a:gd name="T21" fmla="*/ 2147483646 h 615"/>
              <a:gd name="T22" fmla="*/ 2147483646 w 1198"/>
              <a:gd name="T23" fmla="*/ 2147483646 h 615"/>
              <a:gd name="T24" fmla="*/ 2147483646 w 1198"/>
              <a:gd name="T25" fmla="*/ 2147483646 h 615"/>
              <a:gd name="T26" fmla="*/ 2147483646 w 1198"/>
              <a:gd name="T27" fmla="*/ 2147483646 h 615"/>
              <a:gd name="T28" fmla="*/ 2147483646 w 1198"/>
              <a:gd name="T29" fmla="*/ 2147483646 h 615"/>
              <a:gd name="T30" fmla="*/ 0 w 1198"/>
              <a:gd name="T31" fmla="*/ 2147483646 h 615"/>
              <a:gd name="T32" fmla="*/ 2147483646 w 1198"/>
              <a:gd name="T33" fmla="*/ 2147483646 h 615"/>
              <a:gd name="T34" fmla="*/ 2147483646 w 1198"/>
              <a:gd name="T35" fmla="*/ 2147483646 h 615"/>
              <a:gd name="T36" fmla="*/ 2147483646 w 1198"/>
              <a:gd name="T37" fmla="*/ 2147483646 h 615"/>
              <a:gd name="T38" fmla="*/ 2147483646 w 1198"/>
              <a:gd name="T39" fmla="*/ 2147483646 h 615"/>
              <a:gd name="T40" fmla="*/ 2147483646 w 1198"/>
              <a:gd name="T41" fmla="*/ 2147483646 h 615"/>
              <a:gd name="T42" fmla="*/ 2147483646 w 1198"/>
              <a:gd name="T43" fmla="*/ 2147483646 h 615"/>
              <a:gd name="T44" fmla="*/ 2147483646 w 1198"/>
              <a:gd name="T45" fmla="*/ 2147483646 h 615"/>
              <a:gd name="T46" fmla="*/ 2147483646 w 1198"/>
              <a:gd name="T47" fmla="*/ 2147483646 h 615"/>
              <a:gd name="T48" fmla="*/ 2147483646 w 1198"/>
              <a:gd name="T49" fmla="*/ 2147483646 h 615"/>
              <a:gd name="T50" fmla="*/ 2147483646 w 1198"/>
              <a:gd name="T51" fmla="*/ 2147483646 h 615"/>
              <a:gd name="T52" fmla="*/ 2147483646 w 1198"/>
              <a:gd name="T53" fmla="*/ 2147483646 h 6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8" h="615">
                <a:moveTo>
                  <a:pt x="743" y="506"/>
                </a:moveTo>
                <a:cubicBezTo>
                  <a:pt x="762" y="495"/>
                  <a:pt x="777" y="491"/>
                  <a:pt x="789" y="491"/>
                </a:cubicBezTo>
                <a:cubicBezTo>
                  <a:pt x="775" y="476"/>
                  <a:pt x="760" y="460"/>
                  <a:pt x="748" y="443"/>
                </a:cubicBezTo>
                <a:cubicBezTo>
                  <a:pt x="735" y="425"/>
                  <a:pt x="723" y="405"/>
                  <a:pt x="711" y="386"/>
                </a:cubicBezTo>
                <a:cubicBezTo>
                  <a:pt x="686" y="344"/>
                  <a:pt x="663" y="302"/>
                  <a:pt x="640" y="259"/>
                </a:cubicBezTo>
                <a:cubicBezTo>
                  <a:pt x="617" y="215"/>
                  <a:pt x="594" y="171"/>
                  <a:pt x="572" y="127"/>
                </a:cubicBezTo>
                <a:cubicBezTo>
                  <a:pt x="670" y="105"/>
                  <a:pt x="772" y="99"/>
                  <a:pt x="873" y="108"/>
                </a:cubicBezTo>
                <a:cubicBezTo>
                  <a:pt x="970" y="116"/>
                  <a:pt x="1067" y="137"/>
                  <a:pt x="1158" y="172"/>
                </a:cubicBezTo>
                <a:cubicBezTo>
                  <a:pt x="1159" y="170"/>
                  <a:pt x="1159" y="170"/>
                  <a:pt x="1159" y="170"/>
                </a:cubicBezTo>
                <a:cubicBezTo>
                  <a:pt x="1160" y="171"/>
                  <a:pt x="1161" y="171"/>
                  <a:pt x="1162" y="172"/>
                </a:cubicBezTo>
                <a:cubicBezTo>
                  <a:pt x="1198" y="78"/>
                  <a:pt x="1198" y="78"/>
                  <a:pt x="1198" y="78"/>
                </a:cubicBezTo>
                <a:cubicBezTo>
                  <a:pt x="1107" y="43"/>
                  <a:pt x="1011" y="22"/>
                  <a:pt x="914" y="11"/>
                </a:cubicBezTo>
                <a:cubicBezTo>
                  <a:pt x="814" y="0"/>
                  <a:pt x="712" y="2"/>
                  <a:pt x="612" y="18"/>
                </a:cubicBezTo>
                <a:cubicBezTo>
                  <a:pt x="520" y="33"/>
                  <a:pt x="430" y="60"/>
                  <a:pt x="345" y="99"/>
                </a:cubicBezTo>
                <a:cubicBezTo>
                  <a:pt x="264" y="136"/>
                  <a:pt x="188" y="184"/>
                  <a:pt x="118" y="239"/>
                </a:cubicBezTo>
                <a:cubicBezTo>
                  <a:pt x="77" y="271"/>
                  <a:pt x="36" y="305"/>
                  <a:pt x="0" y="342"/>
                </a:cubicBezTo>
                <a:cubicBezTo>
                  <a:pt x="69" y="410"/>
                  <a:pt x="69" y="410"/>
                  <a:pt x="69" y="410"/>
                </a:cubicBezTo>
                <a:cubicBezTo>
                  <a:pt x="71" y="412"/>
                  <a:pt x="71" y="412"/>
                  <a:pt x="71" y="412"/>
                </a:cubicBezTo>
                <a:cubicBezTo>
                  <a:pt x="100" y="382"/>
                  <a:pt x="133" y="355"/>
                  <a:pt x="165" y="329"/>
                </a:cubicBezTo>
                <a:cubicBezTo>
                  <a:pt x="199" y="302"/>
                  <a:pt x="234" y="276"/>
                  <a:pt x="271" y="253"/>
                </a:cubicBezTo>
                <a:cubicBezTo>
                  <a:pt x="297" y="236"/>
                  <a:pt x="324" y="220"/>
                  <a:pt x="352" y="206"/>
                </a:cubicBezTo>
                <a:cubicBezTo>
                  <a:pt x="402" y="288"/>
                  <a:pt x="453" y="369"/>
                  <a:pt x="506" y="448"/>
                </a:cubicBezTo>
                <a:cubicBezTo>
                  <a:pt x="529" y="483"/>
                  <a:pt x="551" y="518"/>
                  <a:pt x="578" y="551"/>
                </a:cubicBezTo>
                <a:cubicBezTo>
                  <a:pt x="578" y="551"/>
                  <a:pt x="578" y="551"/>
                  <a:pt x="578" y="551"/>
                </a:cubicBezTo>
                <a:cubicBezTo>
                  <a:pt x="596" y="574"/>
                  <a:pt x="618" y="595"/>
                  <a:pt x="639" y="615"/>
                </a:cubicBezTo>
                <a:cubicBezTo>
                  <a:pt x="658" y="555"/>
                  <a:pt x="715" y="521"/>
                  <a:pt x="743" y="506"/>
                </a:cubicBezTo>
                <a:cubicBezTo>
                  <a:pt x="762" y="495"/>
                  <a:pt x="715" y="521"/>
                  <a:pt x="743" y="506"/>
                </a:cubicBezTo>
                <a:close/>
              </a:path>
            </a:pathLst>
          </a:custGeom>
          <a:solidFill>
            <a:schemeClr val="accent2"/>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3" name="Freeform 64"/>
          <p:cNvSpPr/>
          <p:nvPr/>
        </p:nvSpPr>
        <p:spPr bwMode="auto">
          <a:xfrm rot="766448">
            <a:off x="6408458" y="3471803"/>
            <a:ext cx="672947" cy="652948"/>
          </a:xfrm>
          <a:custGeom>
            <a:gdLst>
              <a:gd name="T0" fmla="*/ 2147483646 w 505"/>
              <a:gd name="T1" fmla="*/ 2147483646 h 490"/>
              <a:gd name="T2" fmla="*/ 2147483646 w 505"/>
              <a:gd name="T3" fmla="*/ 2147483646 h 490"/>
              <a:gd name="T4" fmla="*/ 2147483646 w 505"/>
              <a:gd name="T5" fmla="*/ 2147483646 h 490"/>
              <a:gd name="T6" fmla="*/ 0 w 505"/>
              <a:gd name="T7" fmla="*/ 2147483646 h 490"/>
              <a:gd name="T8" fmla="*/ 2147483646 w 505"/>
              <a:gd name="T9" fmla="*/ 2147483646 h 490"/>
              <a:gd name="T10" fmla="*/ 2147483646 w 505"/>
              <a:gd name="T11" fmla="*/ 2147483646 h 490"/>
              <a:gd name="T12" fmla="*/ 2147483646 w 505"/>
              <a:gd name="T13" fmla="*/ 2147483646 h 490"/>
              <a:gd name="T14" fmla="*/ 2147483646 w 505"/>
              <a:gd name="T15" fmla="*/ 2147483646 h 490"/>
              <a:gd name="T16" fmla="*/ 2147483646 w 505"/>
              <a:gd name="T17" fmla="*/ 2147483646 h 490"/>
              <a:gd name="T18" fmla="*/ 2147483646 w 505"/>
              <a:gd name="T19" fmla="*/ 2147483646 h 490"/>
              <a:gd name="T20" fmla="*/ 2147483646 w 505"/>
              <a:gd name="T21" fmla="*/ 2147483646 h 490"/>
              <a:gd name="T22" fmla="*/ 2147483646 w 505"/>
              <a:gd name="T23" fmla="*/ 2147483646 h 490"/>
              <a:gd name="T24" fmla="*/ 2147483646 w 505"/>
              <a:gd name="T25" fmla="*/ 2147483646 h 490"/>
              <a:gd name="T26" fmla="*/ 2147483646 w 505"/>
              <a:gd name="T27" fmla="*/ 2147483646 h 490"/>
              <a:gd name="T28" fmla="*/ 2147483646 w 505"/>
              <a:gd name="T29" fmla="*/ 2147483646 h 490"/>
              <a:gd name="T30" fmla="*/ 2147483646 w 505"/>
              <a:gd name="T31" fmla="*/ 2147483646 h 490"/>
              <a:gd name="T32" fmla="*/ 2147483646 w 505"/>
              <a:gd name="T33" fmla="*/ 2147483646 h 490"/>
              <a:gd name="T34" fmla="*/ 2147483646 w 505"/>
              <a:gd name="T35" fmla="*/ 2147483646 h 490"/>
              <a:gd name="T36" fmla="*/ 2147483646 w 505"/>
              <a:gd name="T37" fmla="*/ 2147483646 h 490"/>
              <a:gd name="T38" fmla="*/ 2147483646 w 505"/>
              <a:gd name="T39" fmla="*/ 2147483646 h 490"/>
              <a:gd name="T40" fmla="*/ 2147483646 w 505"/>
              <a:gd name="T41" fmla="*/ 2147483646 h 490"/>
              <a:gd name="T42" fmla="*/ 2147483646 w 505"/>
              <a:gd name="T43" fmla="*/ 2147483646 h 490"/>
              <a:gd name="T44" fmla="*/ 2147483646 w 505"/>
              <a:gd name="T45" fmla="*/ 2147483646 h 490"/>
              <a:gd name="T46" fmla="*/ 2147483646 w 505"/>
              <a:gd name="T47" fmla="*/ 2147483646 h 490"/>
              <a:gd name="T48" fmla="*/ 2147483646 w 505"/>
              <a:gd name="T49" fmla="*/ 2147483646 h 490"/>
              <a:gd name="T50" fmla="*/ 2147483646 w 505"/>
              <a:gd name="T51" fmla="*/ 2147483646 h 490"/>
              <a:gd name="T52" fmla="*/ 2147483646 w 505"/>
              <a:gd name="T53" fmla="*/ 2147483646 h 490"/>
              <a:gd name="T54" fmla="*/ 2147483646 w 505"/>
              <a:gd name="T55" fmla="*/ 2147483646 h 490"/>
              <a:gd name="T56" fmla="*/ 2147483646 w 505"/>
              <a:gd name="T57" fmla="*/ 2147483646 h 490"/>
              <a:gd name="T58" fmla="*/ 2147483646 w 505"/>
              <a:gd name="T59" fmla="*/ 2147483646 h 490"/>
              <a:gd name="T60" fmla="*/ 2147483646 w 505"/>
              <a:gd name="T61" fmla="*/ 2147483646 h 490"/>
              <a:gd name="T62" fmla="*/ 2147483646 w 505"/>
              <a:gd name="T63" fmla="*/ 2147483646 h 490"/>
              <a:gd name="T64" fmla="*/ 2147483646 w 505"/>
              <a:gd name="T65" fmla="*/ 2147483646 h 490"/>
              <a:gd name="T66" fmla="*/ 2147483646 w 505"/>
              <a:gd name="T67" fmla="*/ 0 h 490"/>
              <a:gd name="T68" fmla="*/ 2147483646 w 505"/>
              <a:gd name="T69" fmla="*/ 2147483646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490">
                <a:moveTo>
                  <a:pt x="144" y="37"/>
                </a:moveTo>
                <a:cubicBezTo>
                  <a:pt x="74" y="68"/>
                  <a:pt x="74" y="68"/>
                  <a:pt x="74" y="68"/>
                </a:cubicBezTo>
                <a:cubicBezTo>
                  <a:pt x="30" y="87"/>
                  <a:pt x="30" y="87"/>
                  <a:pt x="30" y="87"/>
                </a:cubicBezTo>
                <a:cubicBezTo>
                  <a:pt x="0" y="100"/>
                  <a:pt x="0" y="100"/>
                  <a:pt x="0" y="100"/>
                </a:cubicBezTo>
                <a:cubicBezTo>
                  <a:pt x="34" y="131"/>
                  <a:pt x="69" y="161"/>
                  <a:pt x="103" y="191"/>
                </a:cubicBezTo>
                <a:cubicBezTo>
                  <a:pt x="81" y="238"/>
                  <a:pt x="88" y="299"/>
                  <a:pt x="129" y="336"/>
                </a:cubicBezTo>
                <a:cubicBezTo>
                  <a:pt x="149" y="355"/>
                  <a:pt x="149" y="355"/>
                  <a:pt x="149" y="355"/>
                </a:cubicBezTo>
                <a:cubicBezTo>
                  <a:pt x="188" y="391"/>
                  <a:pt x="188" y="391"/>
                  <a:pt x="188" y="391"/>
                </a:cubicBezTo>
                <a:cubicBezTo>
                  <a:pt x="223" y="423"/>
                  <a:pt x="223" y="423"/>
                  <a:pt x="223" y="423"/>
                </a:cubicBezTo>
                <a:cubicBezTo>
                  <a:pt x="279" y="475"/>
                  <a:pt x="279" y="475"/>
                  <a:pt x="279" y="475"/>
                </a:cubicBezTo>
                <a:cubicBezTo>
                  <a:pt x="294" y="489"/>
                  <a:pt x="319" y="490"/>
                  <a:pt x="336" y="482"/>
                </a:cubicBezTo>
                <a:cubicBezTo>
                  <a:pt x="344" y="478"/>
                  <a:pt x="350" y="473"/>
                  <a:pt x="352" y="465"/>
                </a:cubicBezTo>
                <a:cubicBezTo>
                  <a:pt x="354" y="457"/>
                  <a:pt x="353" y="449"/>
                  <a:pt x="354" y="441"/>
                </a:cubicBezTo>
                <a:cubicBezTo>
                  <a:pt x="354" y="435"/>
                  <a:pt x="355" y="431"/>
                  <a:pt x="361" y="429"/>
                </a:cubicBezTo>
                <a:cubicBezTo>
                  <a:pt x="368" y="426"/>
                  <a:pt x="375" y="425"/>
                  <a:pt x="383" y="422"/>
                </a:cubicBezTo>
                <a:cubicBezTo>
                  <a:pt x="391" y="419"/>
                  <a:pt x="400" y="413"/>
                  <a:pt x="403" y="404"/>
                </a:cubicBezTo>
                <a:cubicBezTo>
                  <a:pt x="406" y="396"/>
                  <a:pt x="404" y="387"/>
                  <a:pt x="404" y="379"/>
                </a:cubicBezTo>
                <a:cubicBezTo>
                  <a:pt x="406" y="359"/>
                  <a:pt x="428" y="363"/>
                  <a:pt x="442" y="357"/>
                </a:cubicBezTo>
                <a:cubicBezTo>
                  <a:pt x="450" y="353"/>
                  <a:pt x="454" y="347"/>
                  <a:pt x="456" y="339"/>
                </a:cubicBezTo>
                <a:cubicBezTo>
                  <a:pt x="458" y="331"/>
                  <a:pt x="457" y="323"/>
                  <a:pt x="457" y="315"/>
                </a:cubicBezTo>
                <a:cubicBezTo>
                  <a:pt x="458" y="310"/>
                  <a:pt x="457" y="303"/>
                  <a:pt x="462" y="300"/>
                </a:cubicBezTo>
                <a:cubicBezTo>
                  <a:pt x="467" y="296"/>
                  <a:pt x="474" y="297"/>
                  <a:pt x="480" y="295"/>
                </a:cubicBezTo>
                <a:cubicBezTo>
                  <a:pt x="498" y="287"/>
                  <a:pt x="505" y="268"/>
                  <a:pt x="500" y="249"/>
                </a:cubicBezTo>
                <a:cubicBezTo>
                  <a:pt x="498" y="239"/>
                  <a:pt x="492" y="228"/>
                  <a:pt x="484" y="221"/>
                </a:cubicBezTo>
                <a:cubicBezTo>
                  <a:pt x="448" y="187"/>
                  <a:pt x="448" y="187"/>
                  <a:pt x="448" y="187"/>
                </a:cubicBezTo>
                <a:cubicBezTo>
                  <a:pt x="466" y="185"/>
                  <a:pt x="463" y="164"/>
                  <a:pt x="458" y="152"/>
                </a:cubicBezTo>
                <a:cubicBezTo>
                  <a:pt x="451" y="136"/>
                  <a:pt x="440" y="122"/>
                  <a:pt x="428" y="110"/>
                </a:cubicBezTo>
                <a:cubicBezTo>
                  <a:pt x="402" y="82"/>
                  <a:pt x="369" y="62"/>
                  <a:pt x="333" y="52"/>
                </a:cubicBezTo>
                <a:cubicBezTo>
                  <a:pt x="323" y="49"/>
                  <a:pt x="313" y="47"/>
                  <a:pt x="303" y="46"/>
                </a:cubicBezTo>
                <a:cubicBezTo>
                  <a:pt x="303" y="46"/>
                  <a:pt x="303" y="45"/>
                  <a:pt x="303" y="45"/>
                </a:cubicBezTo>
                <a:cubicBezTo>
                  <a:pt x="282" y="44"/>
                  <a:pt x="259" y="47"/>
                  <a:pt x="237" y="56"/>
                </a:cubicBezTo>
                <a:cubicBezTo>
                  <a:pt x="237" y="56"/>
                  <a:pt x="232" y="53"/>
                  <a:pt x="225" y="46"/>
                </a:cubicBezTo>
                <a:cubicBezTo>
                  <a:pt x="225" y="46"/>
                  <a:pt x="225" y="46"/>
                  <a:pt x="225" y="46"/>
                </a:cubicBezTo>
                <a:cubicBezTo>
                  <a:pt x="213" y="36"/>
                  <a:pt x="195" y="20"/>
                  <a:pt x="172" y="0"/>
                </a:cubicBezTo>
                <a:cubicBezTo>
                  <a:pt x="168" y="16"/>
                  <a:pt x="158" y="31"/>
                  <a:pt x="144" y="37"/>
                </a:cubicBezTo>
                <a:close/>
              </a:path>
            </a:pathLst>
          </a:custGeom>
          <a:solidFill>
            <a:schemeClr val="accent2"/>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4" name="Freeform 65"/>
          <p:cNvSpPr/>
          <p:nvPr/>
        </p:nvSpPr>
        <p:spPr bwMode="auto">
          <a:xfrm rot="766448">
            <a:off x="4878423" y="2706682"/>
            <a:ext cx="778408" cy="1577120"/>
          </a:xfrm>
          <a:custGeom>
            <a:gdLst>
              <a:gd name="T0" fmla="*/ 2147483646 w 585"/>
              <a:gd name="T1" fmla="*/ 2147483646 h 1183"/>
              <a:gd name="T2" fmla="*/ 2147483646 w 585"/>
              <a:gd name="T3" fmla="*/ 2147483646 h 1183"/>
              <a:gd name="T4" fmla="*/ 2147483646 w 585"/>
              <a:gd name="T5" fmla="*/ 2147483646 h 1183"/>
              <a:gd name="T6" fmla="*/ 2147483646 w 585"/>
              <a:gd name="T7" fmla="*/ 2147483646 h 1183"/>
              <a:gd name="T8" fmla="*/ 2147483646 w 585"/>
              <a:gd name="T9" fmla="*/ 2147483646 h 1183"/>
              <a:gd name="T10" fmla="*/ 2147483646 w 585"/>
              <a:gd name="T11" fmla="*/ 2147483646 h 1183"/>
              <a:gd name="T12" fmla="*/ 2147483646 w 585"/>
              <a:gd name="T13" fmla="*/ 2147483646 h 1183"/>
              <a:gd name="T14" fmla="*/ 2147483646 w 585"/>
              <a:gd name="T15" fmla="*/ 0 h 1183"/>
              <a:gd name="T16" fmla="*/ 2147483646 w 585"/>
              <a:gd name="T17" fmla="*/ 2147483646 h 1183"/>
              <a:gd name="T18" fmla="*/ 2147483646 w 585"/>
              <a:gd name="T19" fmla="*/ 2147483646 h 1183"/>
              <a:gd name="T20" fmla="*/ 2147483646 w 585"/>
              <a:gd name="T21" fmla="*/ 2147483646 h 1183"/>
              <a:gd name="T22" fmla="*/ 2147483646 w 585"/>
              <a:gd name="T23" fmla="*/ 2147483646 h 1183"/>
              <a:gd name="T24" fmla="*/ 2147483646 w 585"/>
              <a:gd name="T25" fmla="*/ 2147483646 h 1183"/>
              <a:gd name="T26" fmla="*/ 2147483646 w 585"/>
              <a:gd name="T27" fmla="*/ 2147483646 h 1183"/>
              <a:gd name="T28" fmla="*/ 2147483646 w 585"/>
              <a:gd name="T29" fmla="*/ 2147483646 h 1183"/>
              <a:gd name="T30" fmla="*/ 2147483646 w 585"/>
              <a:gd name="T31" fmla="*/ 2147483646 h 1183"/>
              <a:gd name="T32" fmla="*/ 2147483646 w 585"/>
              <a:gd name="T33" fmla="*/ 2147483646 h 1183"/>
              <a:gd name="T34" fmla="*/ 2147483646 w 585"/>
              <a:gd name="T35" fmla="*/ 2147483646 h 1183"/>
              <a:gd name="T36" fmla="*/ 2147483646 w 585"/>
              <a:gd name="T37" fmla="*/ 2147483646 h 1183"/>
              <a:gd name="T38" fmla="*/ 2147483646 w 585"/>
              <a:gd name="T39" fmla="*/ 2147483646 h 1183"/>
              <a:gd name="T40" fmla="*/ 2147483646 w 585"/>
              <a:gd name="T41" fmla="*/ 2147483646 h 1183"/>
              <a:gd name="T42" fmla="*/ 2147483646 w 585"/>
              <a:gd name="T43" fmla="*/ 2147483646 h 11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5" h="1183">
                <a:moveTo>
                  <a:pt x="531" y="460"/>
                </a:moveTo>
                <a:cubicBezTo>
                  <a:pt x="528" y="434"/>
                  <a:pt x="529" y="416"/>
                  <a:pt x="533" y="404"/>
                </a:cubicBezTo>
                <a:cubicBezTo>
                  <a:pt x="498" y="418"/>
                  <a:pt x="463" y="432"/>
                  <a:pt x="426" y="439"/>
                </a:cubicBezTo>
                <a:cubicBezTo>
                  <a:pt x="389" y="446"/>
                  <a:pt x="353" y="450"/>
                  <a:pt x="316" y="454"/>
                </a:cubicBezTo>
                <a:cubicBezTo>
                  <a:pt x="251" y="461"/>
                  <a:pt x="186" y="466"/>
                  <a:pt x="121" y="470"/>
                </a:cubicBezTo>
                <a:cubicBezTo>
                  <a:pt x="138" y="377"/>
                  <a:pt x="169" y="287"/>
                  <a:pt x="212" y="203"/>
                </a:cubicBezTo>
                <a:cubicBezTo>
                  <a:pt x="238" y="153"/>
                  <a:pt x="269" y="105"/>
                  <a:pt x="303" y="60"/>
                </a:cubicBezTo>
                <a:cubicBezTo>
                  <a:pt x="224" y="0"/>
                  <a:pt x="224" y="0"/>
                  <a:pt x="224" y="0"/>
                </a:cubicBezTo>
                <a:cubicBezTo>
                  <a:pt x="168" y="73"/>
                  <a:pt x="121" y="153"/>
                  <a:pt x="86" y="239"/>
                </a:cubicBezTo>
                <a:cubicBezTo>
                  <a:pt x="49" y="328"/>
                  <a:pt x="24" y="423"/>
                  <a:pt x="12" y="519"/>
                </a:cubicBezTo>
                <a:cubicBezTo>
                  <a:pt x="0" y="622"/>
                  <a:pt x="3" y="726"/>
                  <a:pt x="20" y="828"/>
                </a:cubicBezTo>
                <a:cubicBezTo>
                  <a:pt x="36" y="923"/>
                  <a:pt x="65" y="1015"/>
                  <a:pt x="106" y="1102"/>
                </a:cubicBezTo>
                <a:cubicBezTo>
                  <a:pt x="119" y="1130"/>
                  <a:pt x="134" y="1156"/>
                  <a:pt x="149" y="1183"/>
                </a:cubicBezTo>
                <a:cubicBezTo>
                  <a:pt x="235" y="1132"/>
                  <a:pt x="235" y="1132"/>
                  <a:pt x="235" y="1132"/>
                </a:cubicBezTo>
                <a:cubicBezTo>
                  <a:pt x="187" y="1050"/>
                  <a:pt x="152" y="960"/>
                  <a:pt x="130" y="867"/>
                </a:cubicBezTo>
                <a:cubicBezTo>
                  <a:pt x="117" y="812"/>
                  <a:pt x="109" y="756"/>
                  <a:pt x="106" y="699"/>
                </a:cubicBezTo>
                <a:cubicBezTo>
                  <a:pt x="198" y="686"/>
                  <a:pt x="290" y="672"/>
                  <a:pt x="381" y="655"/>
                </a:cubicBezTo>
                <a:cubicBezTo>
                  <a:pt x="411" y="649"/>
                  <a:pt x="442" y="643"/>
                  <a:pt x="471" y="634"/>
                </a:cubicBezTo>
                <a:cubicBezTo>
                  <a:pt x="509" y="624"/>
                  <a:pt x="546" y="607"/>
                  <a:pt x="582" y="592"/>
                </a:cubicBezTo>
                <a:cubicBezTo>
                  <a:pt x="583" y="592"/>
                  <a:pt x="584" y="591"/>
                  <a:pt x="585" y="591"/>
                </a:cubicBezTo>
                <a:cubicBezTo>
                  <a:pt x="548" y="565"/>
                  <a:pt x="540" y="532"/>
                  <a:pt x="531" y="460"/>
                </a:cubicBezTo>
                <a:cubicBezTo>
                  <a:pt x="528" y="434"/>
                  <a:pt x="540" y="532"/>
                  <a:pt x="531" y="460"/>
                </a:cubicBezTo>
                <a:close/>
              </a:path>
            </a:pathLst>
          </a:custGeom>
          <a:solidFill>
            <a:schemeClr val="accent1"/>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5" name="Freeform 66"/>
          <p:cNvSpPr/>
          <p:nvPr/>
        </p:nvSpPr>
        <p:spPr bwMode="auto">
          <a:xfrm rot="766448">
            <a:off x="6112159" y="3044875"/>
            <a:ext cx="627749" cy="532404"/>
          </a:xfrm>
          <a:custGeom>
            <a:gdLst>
              <a:gd name="T0" fmla="*/ 2147483646 w 471"/>
              <a:gd name="T1" fmla="*/ 2147483646 h 400"/>
              <a:gd name="T2" fmla="*/ 2147483646 w 471"/>
              <a:gd name="T3" fmla="*/ 2147483646 h 400"/>
              <a:gd name="T4" fmla="*/ 2147483646 w 471"/>
              <a:gd name="T5" fmla="*/ 2147483646 h 400"/>
              <a:gd name="T6" fmla="*/ 2147483646 w 471"/>
              <a:gd name="T7" fmla="*/ 2147483646 h 400"/>
              <a:gd name="T8" fmla="*/ 2147483646 w 471"/>
              <a:gd name="T9" fmla="*/ 2147483646 h 400"/>
              <a:gd name="T10" fmla="*/ 2147483646 w 471"/>
              <a:gd name="T11" fmla="*/ 2147483646 h 400"/>
              <a:gd name="T12" fmla="*/ 2147483646 w 471"/>
              <a:gd name="T13" fmla="*/ 2147483646 h 400"/>
              <a:gd name="T14" fmla="*/ 2147483646 w 471"/>
              <a:gd name="T15" fmla="*/ 2147483646 h 400"/>
              <a:gd name="T16" fmla="*/ 2147483646 w 471"/>
              <a:gd name="T17" fmla="*/ 2147483646 h 400"/>
              <a:gd name="T18" fmla="*/ 2147483646 w 471"/>
              <a:gd name="T19" fmla="*/ 2147483646 h 400"/>
              <a:gd name="T20" fmla="*/ 2147483646 w 471"/>
              <a:gd name="T21" fmla="*/ 2147483646 h 400"/>
              <a:gd name="T22" fmla="*/ 2147483646 w 471"/>
              <a:gd name="T23" fmla="*/ 2147483646 h 400"/>
              <a:gd name="T24" fmla="*/ 2147483646 w 471"/>
              <a:gd name="T25" fmla="*/ 2147483646 h 400"/>
              <a:gd name="T26" fmla="*/ 2147483646 w 471"/>
              <a:gd name="T27" fmla="*/ 2147483646 h 400"/>
              <a:gd name="T28" fmla="*/ 2147483646 w 471"/>
              <a:gd name="T29" fmla="*/ 2147483646 h 400"/>
              <a:gd name="T30" fmla="*/ 2147483646 w 471"/>
              <a:gd name="T31" fmla="*/ 2147483646 h 400"/>
              <a:gd name="T32" fmla="*/ 2147483646 w 471"/>
              <a:gd name="T33" fmla="*/ 2147483646 h 400"/>
              <a:gd name="T34" fmla="*/ 2147483646 w 471"/>
              <a:gd name="T35" fmla="*/ 2147483646 h 400"/>
              <a:gd name="T36" fmla="*/ 2147483646 w 471"/>
              <a:gd name="T37" fmla="*/ 2147483646 h 400"/>
              <a:gd name="T38" fmla="*/ 2147483646 w 471"/>
              <a:gd name="T39" fmla="*/ 2147483646 h 400"/>
              <a:gd name="T40" fmla="*/ 2147483646 w 471"/>
              <a:gd name="T41" fmla="*/ 2147483646 h 400"/>
              <a:gd name="T42" fmla="*/ 2147483646 w 471"/>
              <a:gd name="T43" fmla="*/ 2147483646 h 400"/>
              <a:gd name="T44" fmla="*/ 2147483646 w 471"/>
              <a:gd name="T45" fmla="*/ 2147483646 h 400"/>
              <a:gd name="T46" fmla="*/ 2147483646 w 471"/>
              <a:gd name="T47" fmla="*/ 2147483646 h 400"/>
              <a:gd name="T48" fmla="*/ 2147483646 w 471"/>
              <a:gd name="T49" fmla="*/ 2147483646 h 400"/>
              <a:gd name="T50" fmla="*/ 2147483646 w 471"/>
              <a:gd name="T51" fmla="*/ 2147483646 h 400"/>
              <a:gd name="T52" fmla="*/ 2147483646 w 471"/>
              <a:gd name="T53" fmla="*/ 2147483646 h 400"/>
              <a:gd name="T54" fmla="*/ 0 w 471"/>
              <a:gd name="T55" fmla="*/ 2147483646 h 400"/>
              <a:gd name="T56" fmla="*/ 2147483646 w 471"/>
              <a:gd name="T57" fmla="*/ 2147483646 h 400"/>
              <a:gd name="T58" fmla="*/ 2147483646 w 471"/>
              <a:gd name="T59" fmla="*/ 2147483646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1" h="400">
                <a:moveTo>
                  <a:pt x="20" y="294"/>
                </a:moveTo>
                <a:cubicBezTo>
                  <a:pt x="23" y="341"/>
                  <a:pt x="23" y="341"/>
                  <a:pt x="23" y="341"/>
                </a:cubicBezTo>
                <a:cubicBezTo>
                  <a:pt x="26" y="384"/>
                  <a:pt x="26" y="384"/>
                  <a:pt x="26" y="384"/>
                </a:cubicBezTo>
                <a:cubicBezTo>
                  <a:pt x="77" y="360"/>
                  <a:pt x="111" y="344"/>
                  <a:pt x="111" y="344"/>
                </a:cubicBezTo>
                <a:cubicBezTo>
                  <a:pt x="145" y="382"/>
                  <a:pt x="203" y="400"/>
                  <a:pt x="254" y="378"/>
                </a:cubicBezTo>
                <a:cubicBezTo>
                  <a:pt x="297" y="358"/>
                  <a:pt x="297" y="358"/>
                  <a:pt x="297" y="358"/>
                </a:cubicBezTo>
                <a:cubicBezTo>
                  <a:pt x="327" y="345"/>
                  <a:pt x="327" y="345"/>
                  <a:pt x="327" y="345"/>
                </a:cubicBezTo>
                <a:cubicBezTo>
                  <a:pt x="371" y="326"/>
                  <a:pt x="371" y="326"/>
                  <a:pt x="371" y="326"/>
                </a:cubicBezTo>
                <a:cubicBezTo>
                  <a:pt x="441" y="295"/>
                  <a:pt x="441" y="295"/>
                  <a:pt x="441" y="295"/>
                </a:cubicBezTo>
                <a:cubicBezTo>
                  <a:pt x="460" y="287"/>
                  <a:pt x="471" y="264"/>
                  <a:pt x="470" y="244"/>
                </a:cubicBezTo>
                <a:cubicBezTo>
                  <a:pt x="470" y="235"/>
                  <a:pt x="467" y="228"/>
                  <a:pt x="459" y="223"/>
                </a:cubicBezTo>
                <a:cubicBezTo>
                  <a:pt x="453" y="219"/>
                  <a:pt x="446" y="216"/>
                  <a:pt x="439" y="213"/>
                </a:cubicBezTo>
                <a:cubicBezTo>
                  <a:pt x="434" y="210"/>
                  <a:pt x="431" y="208"/>
                  <a:pt x="431" y="201"/>
                </a:cubicBezTo>
                <a:cubicBezTo>
                  <a:pt x="432" y="191"/>
                  <a:pt x="435" y="182"/>
                  <a:pt x="434" y="172"/>
                </a:cubicBezTo>
                <a:cubicBezTo>
                  <a:pt x="433" y="163"/>
                  <a:pt x="429" y="155"/>
                  <a:pt x="421" y="150"/>
                </a:cubicBezTo>
                <a:cubicBezTo>
                  <a:pt x="414" y="146"/>
                  <a:pt x="407" y="144"/>
                  <a:pt x="401" y="141"/>
                </a:cubicBezTo>
                <a:cubicBezTo>
                  <a:pt x="385" y="131"/>
                  <a:pt x="399" y="110"/>
                  <a:pt x="397" y="96"/>
                </a:cubicBezTo>
                <a:cubicBezTo>
                  <a:pt x="395" y="79"/>
                  <a:pt x="378" y="74"/>
                  <a:pt x="364" y="67"/>
                </a:cubicBezTo>
                <a:cubicBezTo>
                  <a:pt x="360" y="65"/>
                  <a:pt x="354" y="63"/>
                  <a:pt x="353" y="57"/>
                </a:cubicBezTo>
                <a:cubicBezTo>
                  <a:pt x="352" y="52"/>
                  <a:pt x="355" y="46"/>
                  <a:pt x="355" y="40"/>
                </a:cubicBezTo>
                <a:cubicBezTo>
                  <a:pt x="356" y="22"/>
                  <a:pt x="344" y="8"/>
                  <a:pt x="328" y="4"/>
                </a:cubicBezTo>
                <a:cubicBezTo>
                  <a:pt x="316" y="0"/>
                  <a:pt x="301" y="0"/>
                  <a:pt x="289" y="5"/>
                </a:cubicBezTo>
                <a:cubicBezTo>
                  <a:pt x="229" y="32"/>
                  <a:pt x="229" y="32"/>
                  <a:pt x="229" y="32"/>
                </a:cubicBezTo>
                <a:cubicBezTo>
                  <a:pt x="233" y="18"/>
                  <a:pt x="219" y="7"/>
                  <a:pt x="207" y="5"/>
                </a:cubicBezTo>
                <a:cubicBezTo>
                  <a:pt x="187" y="1"/>
                  <a:pt x="167" y="10"/>
                  <a:pt x="150" y="19"/>
                </a:cubicBezTo>
                <a:cubicBezTo>
                  <a:pt x="124" y="34"/>
                  <a:pt x="98" y="51"/>
                  <a:pt x="78" y="74"/>
                </a:cubicBezTo>
                <a:cubicBezTo>
                  <a:pt x="55" y="100"/>
                  <a:pt x="41" y="133"/>
                  <a:pt x="40" y="167"/>
                </a:cubicBezTo>
                <a:cubicBezTo>
                  <a:pt x="40" y="167"/>
                  <a:pt x="25" y="175"/>
                  <a:pt x="0" y="187"/>
                </a:cubicBezTo>
                <a:cubicBezTo>
                  <a:pt x="8" y="195"/>
                  <a:pt x="14" y="207"/>
                  <a:pt x="15" y="218"/>
                </a:cubicBezTo>
                <a:lnTo>
                  <a:pt x="20" y="294"/>
                </a:lnTo>
                <a:close/>
              </a:path>
            </a:pathLst>
          </a:custGeom>
          <a:solidFill>
            <a:schemeClr val="accent1"/>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6" name="Freeform 67"/>
          <p:cNvSpPr/>
          <p:nvPr/>
        </p:nvSpPr>
        <p:spPr bwMode="auto">
          <a:xfrm rot="766448">
            <a:off x="5601589" y="4248644"/>
            <a:ext cx="6696" cy="8371"/>
          </a:xfrm>
          <a:custGeom>
            <a:gdLst>
              <a:gd name="T0" fmla="*/ 2147483646 w 5"/>
              <a:gd name="T1" fmla="*/ 2147483646 h 6"/>
              <a:gd name="T2" fmla="*/ 0 w 5"/>
              <a:gd name="T3" fmla="*/ 0 h 6"/>
              <a:gd name="T4" fmla="*/ 0 w 5"/>
              <a:gd name="T5" fmla="*/ 2147483646 h 6"/>
              <a:gd name="T6" fmla="*/ 2147483646 w 5"/>
              <a:gd name="T7" fmla="*/ 2147483646 h 6"/>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5" h="6">
                <a:moveTo>
                  <a:pt x="5" y="1"/>
                </a:moveTo>
                <a:cubicBezTo>
                  <a:pt x="0" y="0"/>
                  <a:pt x="0" y="0"/>
                  <a:pt x="0" y="0"/>
                </a:cubicBezTo>
                <a:cubicBezTo>
                  <a:pt x="0" y="2"/>
                  <a:pt x="0" y="4"/>
                  <a:pt x="0" y="6"/>
                </a:cubicBezTo>
                <a:cubicBezTo>
                  <a:pt x="2" y="4"/>
                  <a:pt x="3" y="2"/>
                  <a:pt x="5" y="1"/>
                </a:cubicBezTo>
                <a:close/>
              </a:path>
            </a:pathLst>
          </a:custGeom>
          <a:solidFill>
            <a:srgbClr val="FDB836">
              <a:alpha val="50195"/>
            </a:srgbClr>
          </a:solidFill>
          <a:ln>
            <a:noFill/>
          </a:ln>
          <a:extLst>
            <a:ext uri="{91240B29-F687-4F45-9708-019B960494DF}">
              <a14:hiddenLine xmlns:a14="http://schemas.microsoft.com/office/drawing/2010/main" w="9525">
                <a:solidFill>
                  <a:srgbClr val="000000"/>
                </a:solidFill>
                <a:round/>
              </a14:hiddenLine>
            </a:ext>
          </a:extLst>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7" name="Freeform 68"/>
          <p:cNvSpPr/>
          <p:nvPr/>
        </p:nvSpPr>
        <p:spPr bwMode="auto">
          <a:xfrm rot="766448">
            <a:off x="5591547" y="3147003"/>
            <a:ext cx="503873" cy="729963"/>
          </a:xfrm>
          <a:custGeom>
            <a:gdLst>
              <a:gd name="T0" fmla="*/ 150 w 379"/>
              <a:gd name="T1" fmla="*/ 525 h 548"/>
              <a:gd name="T2" fmla="*/ 226 w 379"/>
              <a:gd name="T3" fmla="*/ 536 h 548"/>
              <a:gd name="T4" fmla="*/ 273 w 379"/>
              <a:gd name="T5" fmla="*/ 543 h 548"/>
              <a:gd name="T6" fmla="*/ 309 w 379"/>
              <a:gd name="T7" fmla="*/ 548 h 548"/>
              <a:gd name="T8" fmla="*/ 294 w 379"/>
              <a:gd name="T9" fmla="*/ 374 h 548"/>
              <a:gd name="T10" fmla="*/ 375 w 379"/>
              <a:gd name="T11" fmla="*/ 252 h 548"/>
              <a:gd name="T12" fmla="*/ 373 w 379"/>
              <a:gd name="T13" fmla="*/ 214 h 548"/>
              <a:gd name="T14" fmla="*/ 370 w 379"/>
              <a:gd name="T15" fmla="*/ 171 h 548"/>
              <a:gd name="T16" fmla="*/ 367 w 379"/>
              <a:gd name="T17" fmla="*/ 124 h 548"/>
              <a:gd name="T18" fmla="*/ 362 w 379"/>
              <a:gd name="T19" fmla="*/ 48 h 548"/>
              <a:gd name="T20" fmla="*/ 322 w 379"/>
              <a:gd name="T21" fmla="*/ 2 h 548"/>
              <a:gd name="T22" fmla="*/ 299 w 379"/>
              <a:gd name="T23" fmla="*/ 7 h 548"/>
              <a:gd name="T24" fmla="*/ 282 w 379"/>
              <a:gd name="T25" fmla="*/ 23 h 548"/>
              <a:gd name="T26" fmla="*/ 268 w 379"/>
              <a:gd name="T27" fmla="*/ 23 h 548"/>
              <a:gd name="T28" fmla="*/ 247 w 379"/>
              <a:gd name="T29" fmla="*/ 13 h 548"/>
              <a:gd name="T30" fmla="*/ 222 w 379"/>
              <a:gd name="T31" fmla="*/ 14 h 548"/>
              <a:gd name="T32" fmla="*/ 206 w 379"/>
              <a:gd name="T33" fmla="*/ 30 h 548"/>
              <a:gd name="T34" fmla="*/ 188 w 379"/>
              <a:gd name="T35" fmla="*/ 35 h 548"/>
              <a:gd name="T36" fmla="*/ 170 w 379"/>
              <a:gd name="T37" fmla="*/ 24 h 548"/>
              <a:gd name="T38" fmla="*/ 146 w 379"/>
              <a:gd name="T39" fmla="*/ 20 h 548"/>
              <a:gd name="T40" fmla="*/ 128 w 379"/>
              <a:gd name="T41" fmla="*/ 35 h 548"/>
              <a:gd name="T42" fmla="*/ 112 w 379"/>
              <a:gd name="T43" fmla="*/ 48 h 548"/>
              <a:gd name="T44" fmla="*/ 100 w 379"/>
              <a:gd name="T45" fmla="*/ 44 h 548"/>
              <a:gd name="T46" fmla="*/ 56 w 379"/>
              <a:gd name="T47" fmla="*/ 46 h 548"/>
              <a:gd name="T48" fmla="*/ 38 w 379"/>
              <a:gd name="T49" fmla="*/ 90 h 548"/>
              <a:gd name="T50" fmla="*/ 42 w 379"/>
              <a:gd name="T51" fmla="*/ 148 h 548"/>
              <a:gd name="T52" fmla="*/ 20 w 379"/>
              <a:gd name="T53" fmla="*/ 149 h 548"/>
              <a:gd name="T54" fmla="*/ 1 w 379"/>
              <a:gd name="T55" fmla="*/ 189 h 548"/>
              <a:gd name="T56" fmla="*/ 7 w 379"/>
              <a:gd name="T57" fmla="*/ 254 h 548"/>
              <a:gd name="T58" fmla="*/ 18 w 379"/>
              <a:gd name="T59" fmla="*/ 304 h 548"/>
              <a:gd name="T60" fmla="*/ 43 w 379"/>
              <a:gd name="T61" fmla="*/ 345 h 548"/>
              <a:gd name="T62" fmla="*/ 104 w 379"/>
              <a:gd name="T63" fmla="*/ 380 h 548"/>
              <a:gd name="T64" fmla="*/ 118 w 379"/>
              <a:gd name="T65" fmla="*/ 532 h 548"/>
              <a:gd name="T66" fmla="*/ 150 w 379"/>
              <a:gd name="T67" fmla="*/ 525 h 5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9" h="548">
                <a:moveTo>
                  <a:pt x="150" y="525"/>
                </a:moveTo>
                <a:cubicBezTo>
                  <a:pt x="226" y="536"/>
                  <a:pt x="226" y="536"/>
                  <a:pt x="226" y="536"/>
                </a:cubicBezTo>
                <a:cubicBezTo>
                  <a:pt x="273" y="543"/>
                  <a:pt x="273" y="543"/>
                  <a:pt x="273" y="543"/>
                </a:cubicBezTo>
                <a:cubicBezTo>
                  <a:pt x="309" y="548"/>
                  <a:pt x="309" y="548"/>
                  <a:pt x="309" y="548"/>
                </a:cubicBezTo>
                <a:cubicBezTo>
                  <a:pt x="301" y="451"/>
                  <a:pt x="294" y="374"/>
                  <a:pt x="294" y="374"/>
                </a:cubicBezTo>
                <a:cubicBezTo>
                  <a:pt x="342" y="355"/>
                  <a:pt x="379" y="307"/>
                  <a:pt x="375" y="252"/>
                </a:cubicBezTo>
                <a:cubicBezTo>
                  <a:pt x="373" y="214"/>
                  <a:pt x="373" y="214"/>
                  <a:pt x="373" y="214"/>
                </a:cubicBezTo>
                <a:cubicBezTo>
                  <a:pt x="370" y="171"/>
                  <a:pt x="370" y="171"/>
                  <a:pt x="370" y="171"/>
                </a:cubicBezTo>
                <a:cubicBezTo>
                  <a:pt x="367" y="124"/>
                  <a:pt x="367" y="124"/>
                  <a:pt x="367" y="124"/>
                </a:cubicBezTo>
                <a:cubicBezTo>
                  <a:pt x="362" y="48"/>
                  <a:pt x="362" y="48"/>
                  <a:pt x="362" y="48"/>
                </a:cubicBezTo>
                <a:cubicBezTo>
                  <a:pt x="361" y="26"/>
                  <a:pt x="342" y="7"/>
                  <a:pt x="322" y="2"/>
                </a:cubicBezTo>
                <a:cubicBezTo>
                  <a:pt x="313" y="0"/>
                  <a:pt x="306" y="1"/>
                  <a:pt x="299" y="7"/>
                </a:cubicBezTo>
                <a:cubicBezTo>
                  <a:pt x="293" y="12"/>
                  <a:pt x="288" y="18"/>
                  <a:pt x="282" y="23"/>
                </a:cubicBezTo>
                <a:cubicBezTo>
                  <a:pt x="277" y="27"/>
                  <a:pt x="274" y="26"/>
                  <a:pt x="268" y="23"/>
                </a:cubicBezTo>
                <a:cubicBezTo>
                  <a:pt x="261" y="19"/>
                  <a:pt x="254" y="15"/>
                  <a:pt x="247" y="13"/>
                </a:cubicBezTo>
                <a:cubicBezTo>
                  <a:pt x="238" y="10"/>
                  <a:pt x="229" y="10"/>
                  <a:pt x="222" y="14"/>
                </a:cubicBezTo>
                <a:cubicBezTo>
                  <a:pt x="215" y="19"/>
                  <a:pt x="211" y="25"/>
                  <a:pt x="206" y="30"/>
                </a:cubicBezTo>
                <a:cubicBezTo>
                  <a:pt x="201" y="35"/>
                  <a:pt x="195" y="37"/>
                  <a:pt x="188" y="35"/>
                </a:cubicBezTo>
                <a:cubicBezTo>
                  <a:pt x="181" y="33"/>
                  <a:pt x="176" y="28"/>
                  <a:pt x="170" y="24"/>
                </a:cubicBezTo>
                <a:cubicBezTo>
                  <a:pt x="163" y="20"/>
                  <a:pt x="154" y="18"/>
                  <a:pt x="146" y="20"/>
                </a:cubicBezTo>
                <a:cubicBezTo>
                  <a:pt x="139" y="23"/>
                  <a:pt x="133" y="30"/>
                  <a:pt x="128" y="35"/>
                </a:cubicBezTo>
                <a:cubicBezTo>
                  <a:pt x="123" y="39"/>
                  <a:pt x="118" y="46"/>
                  <a:pt x="112" y="48"/>
                </a:cubicBezTo>
                <a:cubicBezTo>
                  <a:pt x="108" y="50"/>
                  <a:pt x="103" y="46"/>
                  <a:pt x="100" y="44"/>
                </a:cubicBezTo>
                <a:cubicBezTo>
                  <a:pt x="86" y="35"/>
                  <a:pt x="69" y="35"/>
                  <a:pt x="56" y="46"/>
                </a:cubicBezTo>
                <a:cubicBezTo>
                  <a:pt x="45" y="56"/>
                  <a:pt x="37" y="74"/>
                  <a:pt x="38" y="90"/>
                </a:cubicBezTo>
                <a:cubicBezTo>
                  <a:pt x="42" y="148"/>
                  <a:pt x="42" y="148"/>
                  <a:pt x="42" y="148"/>
                </a:cubicBezTo>
                <a:cubicBezTo>
                  <a:pt x="35" y="146"/>
                  <a:pt x="27" y="146"/>
                  <a:pt x="20" y="149"/>
                </a:cubicBezTo>
                <a:cubicBezTo>
                  <a:pt x="6" y="156"/>
                  <a:pt x="2" y="174"/>
                  <a:pt x="1" y="189"/>
                </a:cubicBezTo>
                <a:cubicBezTo>
                  <a:pt x="0" y="210"/>
                  <a:pt x="3" y="232"/>
                  <a:pt x="7" y="254"/>
                </a:cubicBezTo>
                <a:cubicBezTo>
                  <a:pt x="9" y="271"/>
                  <a:pt x="12" y="288"/>
                  <a:pt x="18" y="304"/>
                </a:cubicBezTo>
                <a:cubicBezTo>
                  <a:pt x="23" y="319"/>
                  <a:pt x="31" y="334"/>
                  <a:pt x="43" y="345"/>
                </a:cubicBezTo>
                <a:cubicBezTo>
                  <a:pt x="60" y="361"/>
                  <a:pt x="83" y="371"/>
                  <a:pt x="104" y="380"/>
                </a:cubicBezTo>
                <a:cubicBezTo>
                  <a:pt x="104" y="380"/>
                  <a:pt x="111" y="446"/>
                  <a:pt x="118" y="532"/>
                </a:cubicBezTo>
                <a:cubicBezTo>
                  <a:pt x="128" y="526"/>
                  <a:pt x="140" y="523"/>
                  <a:pt x="150" y="525"/>
                </a:cubicBezTo>
                <a:close/>
              </a:path>
            </a:pathLst>
          </a:custGeom>
          <a:solidFill>
            <a:schemeClr val="accent1"/>
          </a:solidFill>
          <a:ln>
            <a:noFill/>
          </a:ln>
        </p:spPr>
        <p:txBody>
          <a:bodyPr lIns="96418" tIns="48209" rIns="96418" bIns="48209"/>
          <a:lstStyle/>
          <a:p>
            <a:pPr>
              <a:defRPr/>
            </a:pPr>
            <a:endParaRPr 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8" name="Freeform 69"/>
          <p:cNvSpPr/>
          <p:nvPr/>
        </p:nvSpPr>
        <p:spPr bwMode="auto">
          <a:xfrm rot="766448">
            <a:off x="4878423" y="4295521"/>
            <a:ext cx="1451356" cy="801954"/>
          </a:xfrm>
          <a:custGeom>
            <a:gdLst>
              <a:gd name="T0" fmla="*/ 582 w 1090"/>
              <a:gd name="T1" fmla="*/ 33 h 601"/>
              <a:gd name="T2" fmla="*/ 467 w 1090"/>
              <a:gd name="T3" fmla="*/ 0 h 601"/>
              <a:gd name="T4" fmla="*/ 452 w 1090"/>
              <a:gd name="T5" fmla="*/ 89 h 601"/>
              <a:gd name="T6" fmla="*/ 419 w 1090"/>
              <a:gd name="T7" fmla="*/ 218 h 601"/>
              <a:gd name="T8" fmla="*/ 378 w 1090"/>
              <a:gd name="T9" fmla="*/ 360 h 601"/>
              <a:gd name="T10" fmla="*/ 82 w 1090"/>
              <a:gd name="T11" fmla="*/ 82 h 601"/>
              <a:gd name="T12" fmla="*/ 80 w 1090"/>
              <a:gd name="T13" fmla="*/ 84 h 601"/>
              <a:gd name="T14" fmla="*/ 0 w 1090"/>
              <a:gd name="T15" fmla="*/ 139 h 601"/>
              <a:gd name="T16" fmla="*/ 163 w 1090"/>
              <a:gd name="T17" fmla="*/ 324 h 601"/>
              <a:gd name="T18" fmla="*/ 359 w 1090"/>
              <a:gd name="T19" fmla="*/ 464 h 601"/>
              <a:gd name="T20" fmla="*/ 581 w 1090"/>
              <a:gd name="T21" fmla="*/ 556 h 601"/>
              <a:gd name="T22" fmla="*/ 818 w 1090"/>
              <a:gd name="T23" fmla="*/ 597 h 601"/>
              <a:gd name="T24" fmla="*/ 1090 w 1090"/>
              <a:gd name="T25" fmla="*/ 576 h 601"/>
              <a:gd name="T26" fmla="*/ 1070 w 1090"/>
              <a:gd name="T27" fmla="*/ 478 h 601"/>
              <a:gd name="T28" fmla="*/ 1066 w 1090"/>
              <a:gd name="T29" fmla="*/ 479 h 601"/>
              <a:gd name="T30" fmla="*/ 1066 w 1090"/>
              <a:gd name="T31" fmla="*/ 478 h 601"/>
              <a:gd name="T32" fmla="*/ 758 w 1090"/>
              <a:gd name="T33" fmla="*/ 491 h 601"/>
              <a:gd name="T34" fmla="*/ 591 w 1090"/>
              <a:gd name="T35" fmla="*/ 455 h 601"/>
              <a:gd name="T36" fmla="*/ 644 w 1090"/>
              <a:gd name="T37" fmla="*/ 187 h 601"/>
              <a:gd name="T38" fmla="*/ 664 w 1090"/>
              <a:gd name="T39" fmla="*/ 28 h 601"/>
              <a:gd name="T40" fmla="*/ 582 w 1090"/>
              <a:gd name="T41" fmla="*/ 33 h 601"/>
              <a:gd name="T42" fmla="*/ 582 w 1090"/>
              <a:gd name="T43" fmla="*/ 33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0" h="601">
                <a:moveTo>
                  <a:pt x="582" y="33"/>
                </a:moveTo>
                <a:cubicBezTo>
                  <a:pt x="506" y="28"/>
                  <a:pt x="476" y="14"/>
                  <a:pt x="467" y="0"/>
                </a:cubicBezTo>
                <a:cubicBezTo>
                  <a:pt x="466" y="30"/>
                  <a:pt x="459" y="60"/>
                  <a:pt x="452" y="89"/>
                </a:cubicBezTo>
                <a:cubicBezTo>
                  <a:pt x="442" y="133"/>
                  <a:pt x="431" y="176"/>
                  <a:pt x="419" y="218"/>
                </a:cubicBezTo>
                <a:cubicBezTo>
                  <a:pt x="406" y="266"/>
                  <a:pt x="392" y="313"/>
                  <a:pt x="378" y="360"/>
                </a:cubicBezTo>
                <a:cubicBezTo>
                  <a:pt x="263" y="291"/>
                  <a:pt x="162" y="197"/>
                  <a:pt x="82" y="82"/>
                </a:cubicBezTo>
                <a:cubicBezTo>
                  <a:pt x="80" y="84"/>
                  <a:pt x="80" y="84"/>
                  <a:pt x="80" y="84"/>
                </a:cubicBezTo>
                <a:cubicBezTo>
                  <a:pt x="0" y="139"/>
                  <a:pt x="0" y="139"/>
                  <a:pt x="0" y="139"/>
                </a:cubicBezTo>
                <a:cubicBezTo>
                  <a:pt x="47" y="207"/>
                  <a:pt x="102" y="269"/>
                  <a:pt x="163" y="324"/>
                </a:cubicBezTo>
                <a:cubicBezTo>
                  <a:pt x="223" y="378"/>
                  <a:pt x="289" y="425"/>
                  <a:pt x="359" y="464"/>
                </a:cubicBezTo>
                <a:cubicBezTo>
                  <a:pt x="429" y="503"/>
                  <a:pt x="504" y="534"/>
                  <a:pt x="581" y="556"/>
                </a:cubicBezTo>
                <a:cubicBezTo>
                  <a:pt x="658" y="579"/>
                  <a:pt x="738" y="592"/>
                  <a:pt x="818" y="597"/>
                </a:cubicBezTo>
                <a:cubicBezTo>
                  <a:pt x="909" y="601"/>
                  <a:pt x="1001" y="595"/>
                  <a:pt x="1090" y="576"/>
                </a:cubicBezTo>
                <a:cubicBezTo>
                  <a:pt x="1070" y="478"/>
                  <a:pt x="1070" y="478"/>
                  <a:pt x="1070" y="478"/>
                </a:cubicBezTo>
                <a:cubicBezTo>
                  <a:pt x="1069" y="479"/>
                  <a:pt x="1067" y="479"/>
                  <a:pt x="1066" y="479"/>
                </a:cubicBezTo>
                <a:cubicBezTo>
                  <a:pt x="1066" y="478"/>
                  <a:pt x="1066" y="478"/>
                  <a:pt x="1066" y="478"/>
                </a:cubicBezTo>
                <a:cubicBezTo>
                  <a:pt x="965" y="499"/>
                  <a:pt x="860" y="503"/>
                  <a:pt x="758" y="491"/>
                </a:cubicBezTo>
                <a:cubicBezTo>
                  <a:pt x="701" y="484"/>
                  <a:pt x="645" y="472"/>
                  <a:pt x="591" y="455"/>
                </a:cubicBezTo>
                <a:cubicBezTo>
                  <a:pt x="610" y="366"/>
                  <a:pt x="628" y="277"/>
                  <a:pt x="644" y="187"/>
                </a:cubicBezTo>
                <a:cubicBezTo>
                  <a:pt x="653" y="135"/>
                  <a:pt x="663" y="81"/>
                  <a:pt x="664" y="28"/>
                </a:cubicBezTo>
                <a:cubicBezTo>
                  <a:pt x="632" y="35"/>
                  <a:pt x="601" y="34"/>
                  <a:pt x="582" y="33"/>
                </a:cubicBezTo>
                <a:cubicBezTo>
                  <a:pt x="506" y="28"/>
                  <a:pt x="601" y="34"/>
                  <a:pt x="582" y="33"/>
                </a:cubicBezTo>
                <a:close/>
              </a:path>
            </a:pathLst>
          </a:custGeom>
          <a:solidFill>
            <a:schemeClr val="accent1"/>
          </a:solidFill>
          <a:ln>
            <a:noFill/>
          </a:ln>
        </p:spPr>
        <p:txBody>
          <a:bodyPr lIns="96418" tIns="48209" rIns="96418" bIns="48209"/>
          <a:lstStyle/>
          <a:p>
            <a:pPr>
              <a:defRPr/>
            </a:pPr>
            <a:endParaRPr 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9" name="Freeform 70"/>
          <p:cNvSpPr/>
          <p:nvPr/>
        </p:nvSpPr>
        <p:spPr bwMode="auto">
          <a:xfrm rot="766448">
            <a:off x="5556389" y="3870266"/>
            <a:ext cx="676296" cy="522358"/>
          </a:xfrm>
          <a:custGeom>
            <a:gdLst>
              <a:gd name="T0" fmla="*/ 2147483646 w 507"/>
              <a:gd name="T1" fmla="*/ 2147483646 h 393"/>
              <a:gd name="T2" fmla="*/ 2147483646 w 507"/>
              <a:gd name="T3" fmla="*/ 2147483646 h 393"/>
              <a:gd name="T4" fmla="*/ 2147483646 w 507"/>
              <a:gd name="T5" fmla="*/ 2147483646 h 393"/>
              <a:gd name="T6" fmla="*/ 2147483646 w 507"/>
              <a:gd name="T7" fmla="*/ 2147483646 h 393"/>
              <a:gd name="T8" fmla="*/ 2147483646 w 507"/>
              <a:gd name="T9" fmla="*/ 2147483646 h 393"/>
              <a:gd name="T10" fmla="*/ 2147483646 w 507"/>
              <a:gd name="T11" fmla="*/ 2147483646 h 393"/>
              <a:gd name="T12" fmla="*/ 2147483646 w 507"/>
              <a:gd name="T13" fmla="*/ 2147483646 h 393"/>
              <a:gd name="T14" fmla="*/ 2147483646 w 507"/>
              <a:gd name="T15" fmla="*/ 2147483646 h 393"/>
              <a:gd name="T16" fmla="*/ 2147483646 w 507"/>
              <a:gd name="T17" fmla="*/ 2147483646 h 393"/>
              <a:gd name="T18" fmla="*/ 2147483646 w 507"/>
              <a:gd name="T19" fmla="*/ 2147483646 h 393"/>
              <a:gd name="T20" fmla="*/ 2147483646 w 507"/>
              <a:gd name="T21" fmla="*/ 2147483646 h 393"/>
              <a:gd name="T22" fmla="*/ 2147483646 w 507"/>
              <a:gd name="T23" fmla="*/ 2147483646 h 393"/>
              <a:gd name="T24" fmla="*/ 2147483646 w 507"/>
              <a:gd name="T25" fmla="*/ 2147483646 h 393"/>
              <a:gd name="T26" fmla="*/ 2147483646 w 507"/>
              <a:gd name="T27" fmla="*/ 2147483646 h 393"/>
              <a:gd name="T28" fmla="*/ 2147483646 w 507"/>
              <a:gd name="T29" fmla="*/ 2147483646 h 393"/>
              <a:gd name="T30" fmla="*/ 2147483646 w 507"/>
              <a:gd name="T31" fmla="*/ 2147483646 h 393"/>
              <a:gd name="T32" fmla="*/ 2147483646 w 507"/>
              <a:gd name="T33" fmla="*/ 2147483646 h 393"/>
              <a:gd name="T34" fmla="*/ 2147483646 w 507"/>
              <a:gd name="T35" fmla="*/ 2147483646 h 393"/>
              <a:gd name="T36" fmla="*/ 2147483646 w 507"/>
              <a:gd name="T37" fmla="*/ 2147483646 h 393"/>
              <a:gd name="T38" fmla="*/ 2147483646 w 507"/>
              <a:gd name="T39" fmla="*/ 2147483646 h 393"/>
              <a:gd name="T40" fmla="*/ 2147483646 w 507"/>
              <a:gd name="T41" fmla="*/ 2147483646 h 393"/>
              <a:gd name="T42" fmla="*/ 2147483646 w 507"/>
              <a:gd name="T43" fmla="*/ 2147483646 h 393"/>
              <a:gd name="T44" fmla="*/ 2147483646 w 507"/>
              <a:gd name="T45" fmla="*/ 2147483646 h 393"/>
              <a:gd name="T46" fmla="*/ 2147483646 w 507"/>
              <a:gd name="T47" fmla="*/ 2147483646 h 393"/>
              <a:gd name="T48" fmla="*/ 2147483646 w 507"/>
              <a:gd name="T49" fmla="*/ 2147483646 h 393"/>
              <a:gd name="T50" fmla="*/ 2147483646 w 507"/>
              <a:gd name="T51" fmla="*/ 2147483646 h 393"/>
              <a:gd name="T52" fmla="*/ 2147483646 w 507"/>
              <a:gd name="T53" fmla="*/ 2147483646 h 393"/>
              <a:gd name="T54" fmla="*/ 2147483646 w 507"/>
              <a:gd name="T55" fmla="*/ 2147483646 h 393"/>
              <a:gd name="T56" fmla="*/ 2147483646 w 507"/>
              <a:gd name="T57" fmla="*/ 2147483646 h 393"/>
              <a:gd name="T58" fmla="*/ 2147483646 w 507"/>
              <a:gd name="T59" fmla="*/ 2147483646 h 393"/>
              <a:gd name="T60" fmla="*/ 2147483646 w 507"/>
              <a:gd name="T61" fmla="*/ 2147483646 h 393"/>
              <a:gd name="T62" fmla="*/ 2147483646 w 507"/>
              <a:gd name="T63" fmla="*/ 2147483646 h 393"/>
              <a:gd name="T64" fmla="*/ 2147483646 w 507"/>
              <a:gd name="T65" fmla="*/ 2147483646 h 393"/>
              <a:gd name="T66" fmla="*/ 2147483646 w 507"/>
              <a:gd name="T67" fmla="*/ 2147483646 h 393"/>
              <a:gd name="T68" fmla="*/ 2147483646 w 507"/>
              <a:gd name="T69" fmla="*/ 2147483646 h 393"/>
              <a:gd name="T70" fmla="*/ 2147483646 w 507"/>
              <a:gd name="T71" fmla="*/ 2147483646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7" h="393">
                <a:moveTo>
                  <a:pt x="462" y="244"/>
                </a:moveTo>
                <a:cubicBezTo>
                  <a:pt x="483" y="202"/>
                  <a:pt x="483" y="202"/>
                  <a:pt x="483" y="202"/>
                </a:cubicBezTo>
                <a:cubicBezTo>
                  <a:pt x="507" y="154"/>
                  <a:pt x="507" y="154"/>
                  <a:pt x="507" y="154"/>
                </a:cubicBezTo>
                <a:cubicBezTo>
                  <a:pt x="433" y="144"/>
                  <a:pt x="379" y="138"/>
                  <a:pt x="379" y="138"/>
                </a:cubicBezTo>
                <a:cubicBezTo>
                  <a:pt x="371" y="87"/>
                  <a:pt x="331" y="41"/>
                  <a:pt x="276" y="33"/>
                </a:cubicBezTo>
                <a:cubicBezTo>
                  <a:pt x="233" y="26"/>
                  <a:pt x="233" y="26"/>
                  <a:pt x="233" y="26"/>
                </a:cubicBezTo>
                <a:cubicBezTo>
                  <a:pt x="197" y="21"/>
                  <a:pt x="197" y="21"/>
                  <a:pt x="197" y="21"/>
                </a:cubicBezTo>
                <a:cubicBezTo>
                  <a:pt x="150" y="14"/>
                  <a:pt x="150" y="14"/>
                  <a:pt x="150" y="14"/>
                </a:cubicBezTo>
                <a:cubicBezTo>
                  <a:pt x="74" y="3"/>
                  <a:pt x="74" y="3"/>
                  <a:pt x="74" y="3"/>
                </a:cubicBezTo>
                <a:cubicBezTo>
                  <a:pt x="53" y="0"/>
                  <a:pt x="30" y="14"/>
                  <a:pt x="21" y="32"/>
                </a:cubicBezTo>
                <a:cubicBezTo>
                  <a:pt x="17" y="40"/>
                  <a:pt x="17" y="47"/>
                  <a:pt x="21" y="56"/>
                </a:cubicBezTo>
                <a:cubicBezTo>
                  <a:pt x="24" y="63"/>
                  <a:pt x="30" y="69"/>
                  <a:pt x="33" y="76"/>
                </a:cubicBezTo>
                <a:cubicBezTo>
                  <a:pt x="36" y="81"/>
                  <a:pt x="35" y="84"/>
                  <a:pt x="31" y="89"/>
                </a:cubicBezTo>
                <a:cubicBezTo>
                  <a:pt x="26" y="95"/>
                  <a:pt x="21" y="100"/>
                  <a:pt x="17" y="106"/>
                </a:cubicBezTo>
                <a:cubicBezTo>
                  <a:pt x="13" y="114"/>
                  <a:pt x="9" y="123"/>
                  <a:pt x="12" y="131"/>
                </a:cubicBezTo>
                <a:cubicBezTo>
                  <a:pt x="14" y="139"/>
                  <a:pt x="20" y="145"/>
                  <a:pt x="24" y="152"/>
                </a:cubicBezTo>
                <a:cubicBezTo>
                  <a:pt x="28" y="158"/>
                  <a:pt x="29" y="164"/>
                  <a:pt x="25" y="171"/>
                </a:cubicBezTo>
                <a:cubicBezTo>
                  <a:pt x="22" y="176"/>
                  <a:pt x="16" y="181"/>
                  <a:pt x="11" y="186"/>
                </a:cubicBezTo>
                <a:cubicBezTo>
                  <a:pt x="6" y="192"/>
                  <a:pt x="2" y="199"/>
                  <a:pt x="2" y="207"/>
                </a:cubicBezTo>
                <a:cubicBezTo>
                  <a:pt x="3" y="215"/>
                  <a:pt x="8" y="222"/>
                  <a:pt x="12" y="229"/>
                </a:cubicBezTo>
                <a:cubicBezTo>
                  <a:pt x="16" y="234"/>
                  <a:pt x="21" y="240"/>
                  <a:pt x="22" y="246"/>
                </a:cubicBezTo>
                <a:cubicBezTo>
                  <a:pt x="23" y="251"/>
                  <a:pt x="19" y="255"/>
                  <a:pt x="16" y="258"/>
                </a:cubicBezTo>
                <a:cubicBezTo>
                  <a:pt x="4" y="270"/>
                  <a:pt x="0" y="287"/>
                  <a:pt x="9" y="302"/>
                </a:cubicBezTo>
                <a:cubicBezTo>
                  <a:pt x="16" y="315"/>
                  <a:pt x="32" y="326"/>
                  <a:pt x="48" y="329"/>
                </a:cubicBezTo>
                <a:cubicBezTo>
                  <a:pt x="58" y="330"/>
                  <a:pt x="58" y="330"/>
                  <a:pt x="58" y="330"/>
                </a:cubicBezTo>
                <a:cubicBezTo>
                  <a:pt x="63" y="331"/>
                  <a:pt x="63" y="331"/>
                  <a:pt x="63" y="331"/>
                </a:cubicBezTo>
                <a:cubicBezTo>
                  <a:pt x="55" y="338"/>
                  <a:pt x="52" y="349"/>
                  <a:pt x="58" y="358"/>
                </a:cubicBezTo>
                <a:cubicBezTo>
                  <a:pt x="59" y="361"/>
                  <a:pt x="62" y="363"/>
                  <a:pt x="64" y="365"/>
                </a:cubicBezTo>
                <a:cubicBezTo>
                  <a:pt x="72" y="372"/>
                  <a:pt x="82" y="376"/>
                  <a:pt x="92" y="379"/>
                </a:cubicBezTo>
                <a:cubicBezTo>
                  <a:pt x="108" y="384"/>
                  <a:pt x="126" y="387"/>
                  <a:pt x="143" y="389"/>
                </a:cubicBezTo>
                <a:cubicBezTo>
                  <a:pt x="164" y="391"/>
                  <a:pt x="186" y="393"/>
                  <a:pt x="207" y="392"/>
                </a:cubicBezTo>
                <a:cubicBezTo>
                  <a:pt x="234" y="391"/>
                  <a:pt x="261" y="386"/>
                  <a:pt x="286" y="375"/>
                </a:cubicBezTo>
                <a:cubicBezTo>
                  <a:pt x="310" y="364"/>
                  <a:pt x="330" y="346"/>
                  <a:pt x="345" y="324"/>
                </a:cubicBezTo>
                <a:cubicBezTo>
                  <a:pt x="345" y="324"/>
                  <a:pt x="377" y="328"/>
                  <a:pt x="424" y="334"/>
                </a:cubicBezTo>
                <a:cubicBezTo>
                  <a:pt x="424" y="326"/>
                  <a:pt x="425" y="319"/>
                  <a:pt x="428" y="313"/>
                </a:cubicBezTo>
                <a:lnTo>
                  <a:pt x="462" y="244"/>
                </a:lnTo>
                <a:close/>
              </a:path>
            </a:pathLst>
          </a:custGeom>
          <a:solidFill>
            <a:schemeClr val="accent4"/>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0" name="Freeform 71"/>
          <p:cNvSpPr/>
          <p:nvPr/>
        </p:nvSpPr>
        <p:spPr bwMode="auto">
          <a:xfrm rot="766448">
            <a:off x="6917353" y="2768628"/>
            <a:ext cx="875501" cy="1230556"/>
          </a:xfrm>
          <a:custGeom>
            <a:gdLst>
              <a:gd name="T0" fmla="*/ 2147483646 w 657"/>
              <a:gd name="T1" fmla="*/ 2147483646 h 923"/>
              <a:gd name="T2" fmla="*/ 2147483646 w 657"/>
              <a:gd name="T3" fmla="*/ 2147483646 h 923"/>
              <a:gd name="T4" fmla="*/ 2147483646 w 657"/>
              <a:gd name="T5" fmla="*/ 2147483646 h 923"/>
              <a:gd name="T6" fmla="*/ 2147483646 w 657"/>
              <a:gd name="T7" fmla="*/ 2147483646 h 923"/>
              <a:gd name="T8" fmla="*/ 2147483646 w 657"/>
              <a:gd name="T9" fmla="*/ 2147483646 h 923"/>
              <a:gd name="T10" fmla="*/ 2147483646 w 657"/>
              <a:gd name="T11" fmla="*/ 2147483646 h 923"/>
              <a:gd name="T12" fmla="*/ 2147483646 w 657"/>
              <a:gd name="T13" fmla="*/ 2147483646 h 923"/>
              <a:gd name="T14" fmla="*/ 2147483646 w 657"/>
              <a:gd name="T15" fmla="*/ 2147483646 h 923"/>
              <a:gd name="T16" fmla="*/ 2147483646 w 657"/>
              <a:gd name="T17" fmla="*/ 2147483646 h 923"/>
              <a:gd name="T18" fmla="*/ 2147483646 w 657"/>
              <a:gd name="T19" fmla="*/ 2147483646 h 923"/>
              <a:gd name="T20" fmla="*/ 2147483646 w 657"/>
              <a:gd name="T21" fmla="*/ 2147483646 h 923"/>
              <a:gd name="T22" fmla="*/ 2147483646 w 657"/>
              <a:gd name="T23" fmla="*/ 2147483646 h 923"/>
              <a:gd name="T24" fmla="*/ 2147483646 w 657"/>
              <a:gd name="T25" fmla="*/ 0 h 923"/>
              <a:gd name="T26" fmla="*/ 2147483646 w 657"/>
              <a:gd name="T27" fmla="*/ 2147483646 h 923"/>
              <a:gd name="T28" fmla="*/ 2147483646 w 657"/>
              <a:gd name="T29" fmla="*/ 2147483646 h 923"/>
              <a:gd name="T30" fmla="*/ 2147483646 w 657"/>
              <a:gd name="T31" fmla="*/ 2147483646 h 923"/>
              <a:gd name="T32" fmla="*/ 2147483646 w 657"/>
              <a:gd name="T33" fmla="*/ 2147483646 h 923"/>
              <a:gd name="T34" fmla="*/ 0 w 657"/>
              <a:gd name="T35" fmla="*/ 2147483646 h 923"/>
              <a:gd name="T36" fmla="*/ 2147483646 w 657"/>
              <a:gd name="T37" fmla="*/ 2147483646 h 923"/>
              <a:gd name="T38" fmla="*/ 2147483646 w 657"/>
              <a:gd name="T39" fmla="*/ 2147483646 h 9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7" h="923">
                <a:moveTo>
                  <a:pt x="114" y="720"/>
                </a:moveTo>
                <a:cubicBezTo>
                  <a:pt x="143" y="747"/>
                  <a:pt x="155" y="768"/>
                  <a:pt x="158" y="783"/>
                </a:cubicBezTo>
                <a:cubicBezTo>
                  <a:pt x="167" y="769"/>
                  <a:pt x="176" y="755"/>
                  <a:pt x="186" y="742"/>
                </a:cubicBezTo>
                <a:cubicBezTo>
                  <a:pt x="195" y="730"/>
                  <a:pt x="205" y="719"/>
                  <a:pt x="216" y="707"/>
                </a:cubicBezTo>
                <a:cubicBezTo>
                  <a:pt x="243" y="677"/>
                  <a:pt x="273" y="647"/>
                  <a:pt x="302" y="617"/>
                </a:cubicBezTo>
                <a:cubicBezTo>
                  <a:pt x="347" y="572"/>
                  <a:pt x="394" y="528"/>
                  <a:pt x="440" y="484"/>
                </a:cubicBezTo>
                <a:cubicBezTo>
                  <a:pt x="486" y="568"/>
                  <a:pt x="520" y="660"/>
                  <a:pt x="539" y="755"/>
                </a:cubicBezTo>
                <a:cubicBezTo>
                  <a:pt x="550" y="810"/>
                  <a:pt x="556" y="866"/>
                  <a:pt x="557" y="923"/>
                </a:cubicBezTo>
                <a:cubicBezTo>
                  <a:pt x="657" y="920"/>
                  <a:pt x="657" y="920"/>
                  <a:pt x="657" y="920"/>
                </a:cubicBezTo>
                <a:cubicBezTo>
                  <a:pt x="655" y="819"/>
                  <a:pt x="638" y="719"/>
                  <a:pt x="608" y="622"/>
                </a:cubicBezTo>
                <a:cubicBezTo>
                  <a:pt x="579" y="531"/>
                  <a:pt x="538" y="444"/>
                  <a:pt x="486" y="364"/>
                </a:cubicBezTo>
                <a:cubicBezTo>
                  <a:pt x="434" y="285"/>
                  <a:pt x="372" y="212"/>
                  <a:pt x="301" y="149"/>
                </a:cubicBezTo>
                <a:cubicBezTo>
                  <a:pt x="235" y="91"/>
                  <a:pt x="162" y="40"/>
                  <a:pt x="84" y="0"/>
                </a:cubicBezTo>
                <a:cubicBezTo>
                  <a:pt x="38" y="88"/>
                  <a:pt x="38" y="88"/>
                  <a:pt x="38" y="88"/>
                </a:cubicBezTo>
                <a:cubicBezTo>
                  <a:pt x="139" y="141"/>
                  <a:pt x="229" y="211"/>
                  <a:pt x="304" y="293"/>
                </a:cubicBezTo>
                <a:cubicBezTo>
                  <a:pt x="245" y="359"/>
                  <a:pt x="185" y="426"/>
                  <a:pt x="127" y="494"/>
                </a:cubicBezTo>
                <a:cubicBezTo>
                  <a:pt x="85" y="543"/>
                  <a:pt x="42" y="593"/>
                  <a:pt x="10" y="649"/>
                </a:cubicBezTo>
                <a:cubicBezTo>
                  <a:pt x="6" y="655"/>
                  <a:pt x="3" y="661"/>
                  <a:pt x="0" y="667"/>
                </a:cubicBezTo>
                <a:cubicBezTo>
                  <a:pt x="51" y="671"/>
                  <a:pt x="94" y="701"/>
                  <a:pt x="114" y="720"/>
                </a:cubicBezTo>
                <a:cubicBezTo>
                  <a:pt x="143" y="747"/>
                  <a:pt x="94" y="701"/>
                  <a:pt x="114" y="720"/>
                </a:cubicBezTo>
                <a:close/>
              </a:path>
            </a:pathLst>
          </a:custGeom>
          <a:solidFill>
            <a:schemeClr val="accent3"/>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1" name="Freeform 72"/>
          <p:cNvSpPr/>
          <p:nvPr/>
        </p:nvSpPr>
        <p:spPr bwMode="auto">
          <a:xfrm rot="766448">
            <a:off x="6102115" y="3880314"/>
            <a:ext cx="594271" cy="733311"/>
          </a:xfrm>
          <a:custGeom>
            <a:gdLst>
              <a:gd name="T0" fmla="*/ 2147483646 w 446"/>
              <a:gd name="T1" fmla="*/ 2147483646 h 551"/>
              <a:gd name="T2" fmla="*/ 2147483646 w 446"/>
              <a:gd name="T3" fmla="*/ 2147483646 h 551"/>
              <a:gd name="T4" fmla="*/ 2147483646 w 446"/>
              <a:gd name="T5" fmla="*/ 2147483646 h 551"/>
              <a:gd name="T6" fmla="*/ 2147483646 w 446"/>
              <a:gd name="T7" fmla="*/ 2147483646 h 551"/>
              <a:gd name="T8" fmla="*/ 2147483646 w 446"/>
              <a:gd name="T9" fmla="*/ 2147483646 h 551"/>
              <a:gd name="T10" fmla="*/ 2147483646 w 446"/>
              <a:gd name="T11" fmla="*/ 2147483646 h 551"/>
              <a:gd name="T12" fmla="*/ 2147483646 w 446"/>
              <a:gd name="T13" fmla="*/ 2147483646 h 551"/>
              <a:gd name="T14" fmla="*/ 2147483646 w 446"/>
              <a:gd name="T15" fmla="*/ 0 h 551"/>
              <a:gd name="T16" fmla="*/ 2147483646 w 446"/>
              <a:gd name="T17" fmla="*/ 2147483646 h 551"/>
              <a:gd name="T18" fmla="*/ 2147483646 w 446"/>
              <a:gd name="T19" fmla="*/ 2147483646 h 551"/>
              <a:gd name="T20" fmla="*/ 2147483646 w 446"/>
              <a:gd name="T21" fmla="*/ 2147483646 h 551"/>
              <a:gd name="T22" fmla="*/ 2147483646 w 446"/>
              <a:gd name="T23" fmla="*/ 2147483646 h 551"/>
              <a:gd name="T24" fmla="*/ 2147483646 w 446"/>
              <a:gd name="T25" fmla="*/ 2147483646 h 551"/>
              <a:gd name="T26" fmla="*/ 2147483646 w 446"/>
              <a:gd name="T27" fmla="*/ 2147483646 h 551"/>
              <a:gd name="T28" fmla="*/ 2147483646 w 446"/>
              <a:gd name="T29" fmla="*/ 2147483646 h 551"/>
              <a:gd name="T30" fmla="*/ 2147483646 w 446"/>
              <a:gd name="T31" fmla="*/ 2147483646 h 551"/>
              <a:gd name="T32" fmla="*/ 2147483646 w 446"/>
              <a:gd name="T33" fmla="*/ 2147483646 h 551"/>
              <a:gd name="T34" fmla="*/ 2147483646 w 446"/>
              <a:gd name="T35" fmla="*/ 2147483646 h 551"/>
              <a:gd name="T36" fmla="*/ 2147483646 w 446"/>
              <a:gd name="T37" fmla="*/ 2147483646 h 551"/>
              <a:gd name="T38" fmla="*/ 2147483646 w 446"/>
              <a:gd name="T39" fmla="*/ 2147483646 h 551"/>
              <a:gd name="T40" fmla="*/ 2147483646 w 446"/>
              <a:gd name="T41" fmla="*/ 2147483646 h 551"/>
              <a:gd name="T42" fmla="*/ 2147483646 w 446"/>
              <a:gd name="T43" fmla="*/ 2147483646 h 551"/>
              <a:gd name="T44" fmla="*/ 2147483646 w 446"/>
              <a:gd name="T45" fmla="*/ 2147483646 h 551"/>
              <a:gd name="T46" fmla="*/ 2147483646 w 446"/>
              <a:gd name="T47" fmla="*/ 2147483646 h 551"/>
              <a:gd name="T48" fmla="*/ 2147483646 w 446"/>
              <a:gd name="T49" fmla="*/ 2147483646 h 551"/>
              <a:gd name="T50" fmla="*/ 2147483646 w 446"/>
              <a:gd name="T51" fmla="*/ 2147483646 h 551"/>
              <a:gd name="T52" fmla="*/ 2147483646 w 446"/>
              <a:gd name="T53" fmla="*/ 2147483646 h 551"/>
              <a:gd name="T54" fmla="*/ 2147483646 w 446"/>
              <a:gd name="T55" fmla="*/ 2147483646 h 551"/>
              <a:gd name="T56" fmla="*/ 2147483646 w 446"/>
              <a:gd name="T57" fmla="*/ 2147483646 h 551"/>
              <a:gd name="T58" fmla="*/ 2147483646 w 446"/>
              <a:gd name="T59" fmla="*/ 2147483646 h 551"/>
              <a:gd name="T60" fmla="*/ 2147483646 w 446"/>
              <a:gd name="T61" fmla="*/ 2147483646 h 551"/>
              <a:gd name="T62" fmla="*/ 2147483646 w 446"/>
              <a:gd name="T63" fmla="*/ 2147483646 h 551"/>
              <a:gd name="T64" fmla="*/ 2147483646 w 446"/>
              <a:gd name="T65" fmla="*/ 2147483646 h 551"/>
              <a:gd name="T66" fmla="*/ 2147483646 w 446"/>
              <a:gd name="T67" fmla="*/ 2147483646 h 5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6" h="551">
                <a:moveTo>
                  <a:pt x="409" y="418"/>
                </a:moveTo>
                <a:cubicBezTo>
                  <a:pt x="416" y="390"/>
                  <a:pt x="425" y="362"/>
                  <a:pt x="427" y="333"/>
                </a:cubicBezTo>
                <a:cubicBezTo>
                  <a:pt x="430" y="297"/>
                  <a:pt x="421" y="262"/>
                  <a:pt x="399" y="233"/>
                </a:cubicBezTo>
                <a:cubicBezTo>
                  <a:pt x="399" y="233"/>
                  <a:pt x="418" y="190"/>
                  <a:pt x="446" y="130"/>
                </a:cubicBezTo>
                <a:cubicBezTo>
                  <a:pt x="439" y="128"/>
                  <a:pt x="433" y="125"/>
                  <a:pt x="428" y="120"/>
                </a:cubicBezTo>
                <a:cubicBezTo>
                  <a:pt x="372" y="68"/>
                  <a:pt x="372" y="68"/>
                  <a:pt x="372" y="68"/>
                </a:cubicBezTo>
                <a:cubicBezTo>
                  <a:pt x="337" y="36"/>
                  <a:pt x="337" y="36"/>
                  <a:pt x="337" y="36"/>
                </a:cubicBezTo>
                <a:cubicBezTo>
                  <a:pt x="298" y="0"/>
                  <a:pt x="298" y="0"/>
                  <a:pt x="298" y="0"/>
                </a:cubicBezTo>
                <a:cubicBezTo>
                  <a:pt x="260" y="81"/>
                  <a:pt x="232" y="143"/>
                  <a:pt x="232" y="143"/>
                </a:cubicBezTo>
                <a:cubicBezTo>
                  <a:pt x="181" y="135"/>
                  <a:pt x="125" y="159"/>
                  <a:pt x="100" y="208"/>
                </a:cubicBezTo>
                <a:cubicBezTo>
                  <a:pt x="88" y="233"/>
                  <a:pt x="88" y="233"/>
                  <a:pt x="88" y="233"/>
                </a:cubicBezTo>
                <a:cubicBezTo>
                  <a:pt x="64" y="281"/>
                  <a:pt x="64" y="281"/>
                  <a:pt x="64" y="281"/>
                </a:cubicBezTo>
                <a:cubicBezTo>
                  <a:pt x="43" y="323"/>
                  <a:pt x="43" y="323"/>
                  <a:pt x="43" y="323"/>
                </a:cubicBezTo>
                <a:cubicBezTo>
                  <a:pt x="9" y="392"/>
                  <a:pt x="9" y="392"/>
                  <a:pt x="9" y="392"/>
                </a:cubicBezTo>
                <a:cubicBezTo>
                  <a:pt x="0" y="410"/>
                  <a:pt x="6" y="435"/>
                  <a:pt x="19" y="449"/>
                </a:cubicBezTo>
                <a:cubicBezTo>
                  <a:pt x="25" y="455"/>
                  <a:pt x="32" y="460"/>
                  <a:pt x="40" y="459"/>
                </a:cubicBezTo>
                <a:cubicBezTo>
                  <a:pt x="48" y="459"/>
                  <a:pt x="56" y="455"/>
                  <a:pt x="64" y="454"/>
                </a:cubicBezTo>
                <a:cubicBezTo>
                  <a:pt x="69" y="452"/>
                  <a:pt x="73" y="452"/>
                  <a:pt x="77" y="457"/>
                </a:cubicBezTo>
                <a:cubicBezTo>
                  <a:pt x="81" y="463"/>
                  <a:pt x="84" y="469"/>
                  <a:pt x="88" y="475"/>
                </a:cubicBezTo>
                <a:cubicBezTo>
                  <a:pt x="93" y="482"/>
                  <a:pt x="100" y="489"/>
                  <a:pt x="109" y="490"/>
                </a:cubicBezTo>
                <a:cubicBezTo>
                  <a:pt x="118" y="492"/>
                  <a:pt x="126" y="488"/>
                  <a:pt x="134" y="486"/>
                </a:cubicBezTo>
                <a:cubicBezTo>
                  <a:pt x="142" y="484"/>
                  <a:pt x="149" y="484"/>
                  <a:pt x="154" y="490"/>
                </a:cubicBezTo>
                <a:cubicBezTo>
                  <a:pt x="159" y="496"/>
                  <a:pt x="161" y="503"/>
                  <a:pt x="165" y="509"/>
                </a:cubicBezTo>
                <a:cubicBezTo>
                  <a:pt x="169" y="516"/>
                  <a:pt x="175" y="522"/>
                  <a:pt x="183" y="523"/>
                </a:cubicBezTo>
                <a:cubicBezTo>
                  <a:pt x="191" y="524"/>
                  <a:pt x="199" y="522"/>
                  <a:pt x="207" y="520"/>
                </a:cubicBezTo>
                <a:cubicBezTo>
                  <a:pt x="213" y="518"/>
                  <a:pt x="220" y="515"/>
                  <a:pt x="226" y="516"/>
                </a:cubicBezTo>
                <a:cubicBezTo>
                  <a:pt x="231" y="518"/>
                  <a:pt x="233" y="524"/>
                  <a:pt x="235" y="528"/>
                </a:cubicBezTo>
                <a:cubicBezTo>
                  <a:pt x="245" y="545"/>
                  <a:pt x="264" y="551"/>
                  <a:pt x="281" y="544"/>
                </a:cubicBezTo>
                <a:cubicBezTo>
                  <a:pt x="293" y="539"/>
                  <a:pt x="305" y="529"/>
                  <a:pt x="311" y="517"/>
                </a:cubicBezTo>
                <a:cubicBezTo>
                  <a:pt x="338" y="463"/>
                  <a:pt x="338" y="463"/>
                  <a:pt x="338" y="463"/>
                </a:cubicBezTo>
                <a:cubicBezTo>
                  <a:pt x="341" y="470"/>
                  <a:pt x="351" y="474"/>
                  <a:pt x="358" y="474"/>
                </a:cubicBezTo>
                <a:cubicBezTo>
                  <a:pt x="368" y="474"/>
                  <a:pt x="377" y="470"/>
                  <a:pt x="384" y="465"/>
                </a:cubicBezTo>
                <a:cubicBezTo>
                  <a:pt x="398" y="453"/>
                  <a:pt x="405" y="435"/>
                  <a:pt x="409" y="418"/>
                </a:cubicBezTo>
                <a:cubicBezTo>
                  <a:pt x="416" y="389"/>
                  <a:pt x="402" y="447"/>
                  <a:pt x="409" y="418"/>
                </a:cubicBezTo>
                <a:close/>
              </a:path>
            </a:pathLst>
          </a:custGeom>
          <a:solidFill>
            <a:schemeClr val="accent3"/>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2" name="Freeform 73"/>
          <p:cNvSpPr/>
          <p:nvPr/>
        </p:nvSpPr>
        <p:spPr bwMode="auto">
          <a:xfrm rot="766448">
            <a:off x="6421850" y="4034341"/>
            <a:ext cx="1078055" cy="1304222"/>
          </a:xfrm>
          <a:custGeom>
            <a:gdLst>
              <a:gd name="T0" fmla="*/ 2147483646 w 810"/>
              <a:gd name="T1" fmla="*/ 0 h 980"/>
              <a:gd name="T2" fmla="*/ 2147483646 w 810"/>
              <a:gd name="T3" fmla="*/ 0 h 980"/>
              <a:gd name="T4" fmla="*/ 2147483646 w 810"/>
              <a:gd name="T5" fmla="*/ 0 h 980"/>
              <a:gd name="T6" fmla="*/ 2147483646 w 810"/>
              <a:gd name="T7" fmla="*/ 2147483646 h 980"/>
              <a:gd name="T8" fmla="*/ 2147483646 w 810"/>
              <a:gd name="T9" fmla="*/ 2147483646 h 980"/>
              <a:gd name="T10" fmla="*/ 2147483646 w 810"/>
              <a:gd name="T11" fmla="*/ 2147483646 h 980"/>
              <a:gd name="T12" fmla="*/ 2147483646 w 810"/>
              <a:gd name="T13" fmla="*/ 2147483646 h 980"/>
              <a:gd name="T14" fmla="*/ 2147483646 w 810"/>
              <a:gd name="T15" fmla="*/ 2147483646 h 980"/>
              <a:gd name="T16" fmla="*/ 2147483646 w 810"/>
              <a:gd name="T17" fmla="*/ 2147483646 h 980"/>
              <a:gd name="T18" fmla="*/ 2147483646 w 810"/>
              <a:gd name="T19" fmla="*/ 2147483646 h 980"/>
              <a:gd name="T20" fmla="*/ 2147483646 w 810"/>
              <a:gd name="T21" fmla="*/ 2147483646 h 980"/>
              <a:gd name="T22" fmla="*/ 2147483646 w 810"/>
              <a:gd name="T23" fmla="*/ 2147483646 h 980"/>
              <a:gd name="T24" fmla="*/ 2147483646 w 810"/>
              <a:gd name="T25" fmla="*/ 2147483646 h 980"/>
              <a:gd name="T26" fmla="*/ 0 w 810"/>
              <a:gd name="T27" fmla="*/ 2147483646 h 980"/>
              <a:gd name="T28" fmla="*/ 2147483646 w 810"/>
              <a:gd name="T29" fmla="*/ 2147483646 h 980"/>
              <a:gd name="T30" fmla="*/ 2147483646 w 810"/>
              <a:gd name="T31" fmla="*/ 2147483646 h 980"/>
              <a:gd name="T32" fmla="*/ 2147483646 w 810"/>
              <a:gd name="T33" fmla="*/ 2147483646 h 980"/>
              <a:gd name="T34" fmla="*/ 2147483646 w 810"/>
              <a:gd name="T35" fmla="*/ 2147483646 h 980"/>
              <a:gd name="T36" fmla="*/ 2147483646 w 810"/>
              <a:gd name="T37" fmla="*/ 2147483646 h 980"/>
              <a:gd name="T38" fmla="*/ 2147483646 w 810"/>
              <a:gd name="T39" fmla="*/ 2147483646 h 980"/>
              <a:gd name="T40" fmla="*/ 2147483646 w 810"/>
              <a:gd name="T41" fmla="*/ 2147483646 h 980"/>
              <a:gd name="T42" fmla="*/ 2147483646 w 810"/>
              <a:gd name="T43" fmla="*/ 2147483646 h 980"/>
              <a:gd name="T44" fmla="*/ 2147483646 w 810"/>
              <a:gd name="T45" fmla="*/ 0 h 9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0" h="980">
                <a:moveTo>
                  <a:pt x="710" y="0"/>
                </a:moveTo>
                <a:cubicBezTo>
                  <a:pt x="710" y="0"/>
                  <a:pt x="710" y="0"/>
                  <a:pt x="710" y="0"/>
                </a:cubicBezTo>
                <a:cubicBezTo>
                  <a:pt x="706" y="0"/>
                  <a:pt x="706" y="0"/>
                  <a:pt x="706" y="0"/>
                </a:cubicBezTo>
                <a:cubicBezTo>
                  <a:pt x="699" y="149"/>
                  <a:pt x="652" y="298"/>
                  <a:pt x="572" y="432"/>
                </a:cubicBezTo>
                <a:cubicBezTo>
                  <a:pt x="488" y="395"/>
                  <a:pt x="403" y="358"/>
                  <a:pt x="318" y="324"/>
                </a:cubicBezTo>
                <a:cubicBezTo>
                  <a:pt x="288" y="311"/>
                  <a:pt x="257" y="299"/>
                  <a:pt x="226" y="289"/>
                </a:cubicBezTo>
                <a:cubicBezTo>
                  <a:pt x="191" y="278"/>
                  <a:pt x="155" y="272"/>
                  <a:pt x="120" y="266"/>
                </a:cubicBezTo>
                <a:cubicBezTo>
                  <a:pt x="130" y="304"/>
                  <a:pt x="123" y="343"/>
                  <a:pt x="113" y="380"/>
                </a:cubicBezTo>
                <a:cubicBezTo>
                  <a:pt x="105" y="406"/>
                  <a:pt x="100" y="440"/>
                  <a:pt x="74" y="454"/>
                </a:cubicBezTo>
                <a:cubicBezTo>
                  <a:pt x="93" y="458"/>
                  <a:pt x="112" y="463"/>
                  <a:pt x="131" y="469"/>
                </a:cubicBezTo>
                <a:cubicBezTo>
                  <a:pt x="145" y="474"/>
                  <a:pt x="158" y="479"/>
                  <a:pt x="171" y="485"/>
                </a:cubicBezTo>
                <a:cubicBezTo>
                  <a:pt x="209" y="501"/>
                  <a:pt x="246" y="519"/>
                  <a:pt x="282" y="538"/>
                </a:cubicBezTo>
                <a:cubicBezTo>
                  <a:pt x="332" y="563"/>
                  <a:pt x="382" y="590"/>
                  <a:pt x="431" y="616"/>
                </a:cubicBezTo>
                <a:cubicBezTo>
                  <a:pt x="312" y="741"/>
                  <a:pt x="161" y="834"/>
                  <a:pt x="0" y="884"/>
                </a:cubicBezTo>
                <a:cubicBezTo>
                  <a:pt x="30" y="980"/>
                  <a:pt x="30" y="980"/>
                  <a:pt x="30" y="980"/>
                </a:cubicBezTo>
                <a:cubicBezTo>
                  <a:pt x="31" y="980"/>
                  <a:pt x="32" y="979"/>
                  <a:pt x="33" y="979"/>
                </a:cubicBezTo>
                <a:cubicBezTo>
                  <a:pt x="34" y="980"/>
                  <a:pt x="34" y="980"/>
                  <a:pt x="34" y="980"/>
                </a:cubicBezTo>
                <a:cubicBezTo>
                  <a:pt x="118" y="954"/>
                  <a:pt x="200" y="917"/>
                  <a:pt x="276" y="871"/>
                </a:cubicBezTo>
                <a:cubicBezTo>
                  <a:pt x="350" y="826"/>
                  <a:pt x="420" y="773"/>
                  <a:pt x="482" y="712"/>
                </a:cubicBezTo>
                <a:cubicBezTo>
                  <a:pt x="550" y="646"/>
                  <a:pt x="609" y="571"/>
                  <a:pt x="659" y="490"/>
                </a:cubicBezTo>
                <a:cubicBezTo>
                  <a:pt x="708" y="409"/>
                  <a:pt x="746" y="321"/>
                  <a:pt x="772" y="230"/>
                </a:cubicBezTo>
                <a:cubicBezTo>
                  <a:pt x="793" y="157"/>
                  <a:pt x="806" y="81"/>
                  <a:pt x="810" y="5"/>
                </a:cubicBezTo>
                <a:lnTo>
                  <a:pt x="710" y="0"/>
                </a:lnTo>
                <a:close/>
              </a:path>
            </a:pathLst>
          </a:custGeom>
          <a:solidFill>
            <a:schemeClr val="accent4"/>
          </a:solidFill>
          <a:ln>
            <a:noFill/>
          </a:ln>
        </p:spPr>
        <p:txBody>
          <a:bodyPr lIns="96418" tIns="48209" rIns="96418" bIns="48209"/>
          <a:lstStyle/>
          <a:p>
            <a:endParaRPr lang="zh-CN" altLang="en-US" sz="2530">
              <a:solidFill>
                <a:schemeClr val="tx1">
                  <a:lumMod val="65000"/>
                  <a:lumOff val="3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3" name="Text Placeholder 2"/>
          <p:cNvSpPr txBox="1"/>
          <p:nvPr/>
        </p:nvSpPr>
        <p:spPr>
          <a:xfrm>
            <a:off x="1789071" y="4719907"/>
            <a:ext cx="2788882" cy="1195080"/>
          </a:xfrm>
          <a:prstGeom prst="rect">
            <a:avLst/>
          </a:prstGeom>
        </p:spPr>
        <p:txBody>
          <a:bodyPr lIns="96418" tIns="48209" rIns="96418" bIns="48209"/>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单击此处添加标题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4" name="Text Placeholder 2"/>
          <p:cNvSpPr txBox="1"/>
          <p:nvPr/>
        </p:nvSpPr>
        <p:spPr>
          <a:xfrm>
            <a:off x="8166212" y="4719907"/>
            <a:ext cx="2788882" cy="1195080"/>
          </a:xfrm>
          <a:prstGeom prst="rect">
            <a:avLst/>
          </a:prstGeom>
        </p:spPr>
        <p:txBody>
          <a:bodyPr lIns="96418" tIns="48209" rIns="96418" bIns="48209"/>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单击此处添加标题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l">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5" name="Text Placeholder 2"/>
          <p:cNvSpPr txBox="1"/>
          <p:nvPr/>
        </p:nvSpPr>
        <p:spPr>
          <a:xfrm>
            <a:off x="8159458" y="2133227"/>
            <a:ext cx="2788882" cy="1195082"/>
          </a:xfrm>
          <a:prstGeom prst="rect">
            <a:avLst/>
          </a:prstGeom>
        </p:spPr>
        <p:txBody>
          <a:bodyPr lIns="96418" tIns="48209" rIns="96418" bIns="48209"/>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单击此处添加标题</a:t>
            </a:r>
            <a:endParaRPr lang="zh-CN" altLang="en-US" sz="1685"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l">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6" name="Text Placeholder 2"/>
          <p:cNvSpPr txBox="1"/>
          <p:nvPr/>
        </p:nvSpPr>
        <p:spPr>
          <a:xfrm>
            <a:off x="1570601" y="2133227"/>
            <a:ext cx="2788882" cy="1195082"/>
          </a:xfrm>
          <a:prstGeom prst="rect">
            <a:avLst/>
          </a:prstGeom>
        </p:spPr>
        <p:txBody>
          <a:bodyPr lIns="96418" tIns="48209" rIns="96418" bIns="48209"/>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单击此处添加标题</a:t>
            </a:r>
            <a:endPar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r">
              <a:lnSpc>
                <a:spcPct val="150000"/>
              </a:lnSpc>
            </a:pP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矩形 20"/>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ppt_x"/>
                                          </p:val>
                                        </p:tav>
                                        <p:tav tm="100000">
                                          <p:val>
                                            <p:strVal val="#ppt_x"/>
                                          </p:val>
                                        </p:tav>
                                      </p:tavLst>
                                    </p:anim>
                                    <p:anim calcmode="lin" valueType="num">
                                      <p:cBhvr additive="base">
                                        <p:cTn id="8" dur="10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ppt_x"/>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1000" fill="hold"/>
                                        <p:tgtEl>
                                          <p:spTgt spid="63"/>
                                        </p:tgtEl>
                                        <p:attrNameLst>
                                          <p:attrName>ppt_x</p:attrName>
                                        </p:attrNameLst>
                                      </p:cBhvr>
                                      <p:tavLst>
                                        <p:tav tm="0">
                                          <p:val>
                                            <p:strVal val="#ppt_x"/>
                                          </p:val>
                                        </p:tav>
                                        <p:tav tm="100000">
                                          <p:val>
                                            <p:strVal val="#ppt_x"/>
                                          </p:val>
                                        </p:tav>
                                      </p:tavLst>
                                    </p:anim>
                                    <p:anim calcmode="lin" valueType="num">
                                      <p:cBhvr additive="base">
                                        <p:cTn id="16" dur="1000" fill="hold"/>
                                        <p:tgtEl>
                                          <p:spTgt spid="6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1000" fill="hold"/>
                                        <p:tgtEl>
                                          <p:spTgt spid="64"/>
                                        </p:tgtEl>
                                        <p:attrNameLst>
                                          <p:attrName>ppt_x</p:attrName>
                                        </p:attrNameLst>
                                      </p:cBhvr>
                                      <p:tavLst>
                                        <p:tav tm="0">
                                          <p:val>
                                            <p:strVal val="#ppt_x"/>
                                          </p:val>
                                        </p:tav>
                                        <p:tav tm="100000">
                                          <p:val>
                                            <p:strVal val="#ppt_x"/>
                                          </p:val>
                                        </p:tav>
                                      </p:tavLst>
                                    </p:anim>
                                    <p:anim calcmode="lin" valueType="num">
                                      <p:cBhvr additive="base">
                                        <p:cTn id="20" dur="1000" fill="hold"/>
                                        <p:tgtEl>
                                          <p:spTgt spid="6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fill="hold"/>
                                        <p:tgtEl>
                                          <p:spTgt spid="65"/>
                                        </p:tgtEl>
                                        <p:attrNameLst>
                                          <p:attrName>ppt_x</p:attrName>
                                        </p:attrNameLst>
                                      </p:cBhvr>
                                      <p:tavLst>
                                        <p:tav tm="0">
                                          <p:val>
                                            <p:strVal val="#ppt_x"/>
                                          </p:val>
                                        </p:tav>
                                        <p:tav tm="100000">
                                          <p:val>
                                            <p:strVal val="#ppt_x"/>
                                          </p:val>
                                        </p:tav>
                                      </p:tavLst>
                                    </p:anim>
                                    <p:anim calcmode="lin" valueType="num">
                                      <p:cBhvr additive="base">
                                        <p:cTn id="24" dur="1000" fill="hold"/>
                                        <p:tgtEl>
                                          <p:spTgt spid="6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1000" fill="hold"/>
                                        <p:tgtEl>
                                          <p:spTgt spid="66"/>
                                        </p:tgtEl>
                                        <p:attrNameLst>
                                          <p:attrName>ppt_x</p:attrName>
                                        </p:attrNameLst>
                                      </p:cBhvr>
                                      <p:tavLst>
                                        <p:tav tm="0">
                                          <p:val>
                                            <p:strVal val="#ppt_x"/>
                                          </p:val>
                                        </p:tav>
                                        <p:tav tm="100000">
                                          <p:val>
                                            <p:strVal val="#ppt_x"/>
                                          </p:val>
                                        </p:tav>
                                      </p:tavLst>
                                    </p:anim>
                                    <p:anim calcmode="lin" valueType="num">
                                      <p:cBhvr additive="base">
                                        <p:cTn id="28" dur="1000" fill="hold"/>
                                        <p:tgtEl>
                                          <p:spTgt spid="6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1000" fill="hold"/>
                                        <p:tgtEl>
                                          <p:spTgt spid="67"/>
                                        </p:tgtEl>
                                        <p:attrNameLst>
                                          <p:attrName>ppt_x</p:attrName>
                                        </p:attrNameLst>
                                      </p:cBhvr>
                                      <p:tavLst>
                                        <p:tav tm="0">
                                          <p:val>
                                            <p:strVal val="#ppt_x"/>
                                          </p:val>
                                        </p:tav>
                                        <p:tav tm="100000">
                                          <p:val>
                                            <p:strVal val="#ppt_x"/>
                                          </p:val>
                                        </p:tav>
                                      </p:tavLst>
                                    </p:anim>
                                    <p:anim calcmode="lin" valueType="num">
                                      <p:cBhvr additive="base">
                                        <p:cTn id="32" dur="100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1000" fill="hold"/>
                                        <p:tgtEl>
                                          <p:spTgt spid="68"/>
                                        </p:tgtEl>
                                        <p:attrNameLst>
                                          <p:attrName>ppt_x</p:attrName>
                                        </p:attrNameLst>
                                      </p:cBhvr>
                                      <p:tavLst>
                                        <p:tav tm="0">
                                          <p:val>
                                            <p:strVal val="#ppt_x"/>
                                          </p:val>
                                        </p:tav>
                                        <p:tav tm="100000">
                                          <p:val>
                                            <p:strVal val="#ppt_x"/>
                                          </p:val>
                                        </p:tav>
                                      </p:tavLst>
                                    </p:anim>
                                    <p:anim calcmode="lin" valueType="num">
                                      <p:cBhvr additive="base">
                                        <p:cTn id="36" dur="1000" fill="hold"/>
                                        <p:tgtEl>
                                          <p:spTgt spid="6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1000" fill="hold"/>
                                        <p:tgtEl>
                                          <p:spTgt spid="69"/>
                                        </p:tgtEl>
                                        <p:attrNameLst>
                                          <p:attrName>ppt_x</p:attrName>
                                        </p:attrNameLst>
                                      </p:cBhvr>
                                      <p:tavLst>
                                        <p:tav tm="0">
                                          <p:val>
                                            <p:strVal val="#ppt_x"/>
                                          </p:val>
                                        </p:tav>
                                        <p:tav tm="100000">
                                          <p:val>
                                            <p:strVal val="#ppt_x"/>
                                          </p:val>
                                        </p:tav>
                                      </p:tavLst>
                                    </p:anim>
                                    <p:anim calcmode="lin" valueType="num">
                                      <p:cBhvr additive="base">
                                        <p:cTn id="40" dur="1000" fill="hold"/>
                                        <p:tgtEl>
                                          <p:spTgt spid="6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1000" fill="hold"/>
                                        <p:tgtEl>
                                          <p:spTgt spid="70"/>
                                        </p:tgtEl>
                                        <p:attrNameLst>
                                          <p:attrName>ppt_x</p:attrName>
                                        </p:attrNameLst>
                                      </p:cBhvr>
                                      <p:tavLst>
                                        <p:tav tm="0">
                                          <p:val>
                                            <p:strVal val="#ppt_x"/>
                                          </p:val>
                                        </p:tav>
                                        <p:tav tm="100000">
                                          <p:val>
                                            <p:strVal val="#ppt_x"/>
                                          </p:val>
                                        </p:tav>
                                      </p:tavLst>
                                    </p:anim>
                                    <p:anim calcmode="lin" valueType="num">
                                      <p:cBhvr additive="base">
                                        <p:cTn id="44" dur="1000" fill="hold"/>
                                        <p:tgtEl>
                                          <p:spTgt spid="7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1000" fill="hold"/>
                                        <p:tgtEl>
                                          <p:spTgt spid="71"/>
                                        </p:tgtEl>
                                        <p:attrNameLst>
                                          <p:attrName>ppt_x</p:attrName>
                                        </p:attrNameLst>
                                      </p:cBhvr>
                                      <p:tavLst>
                                        <p:tav tm="0">
                                          <p:val>
                                            <p:strVal val="#ppt_x"/>
                                          </p:val>
                                        </p:tav>
                                        <p:tav tm="100000">
                                          <p:val>
                                            <p:strVal val="#ppt_x"/>
                                          </p:val>
                                        </p:tav>
                                      </p:tavLst>
                                    </p:anim>
                                    <p:anim calcmode="lin" valueType="num">
                                      <p:cBhvr additive="base">
                                        <p:cTn id="48" dur="1000" fill="hold"/>
                                        <p:tgtEl>
                                          <p:spTgt spid="7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1000" fill="hold"/>
                                        <p:tgtEl>
                                          <p:spTgt spid="72"/>
                                        </p:tgtEl>
                                        <p:attrNameLst>
                                          <p:attrName>ppt_x</p:attrName>
                                        </p:attrNameLst>
                                      </p:cBhvr>
                                      <p:tavLst>
                                        <p:tav tm="0">
                                          <p:val>
                                            <p:strVal val="#ppt_x"/>
                                          </p:val>
                                        </p:tav>
                                        <p:tav tm="100000">
                                          <p:val>
                                            <p:strVal val="#ppt_x"/>
                                          </p:val>
                                        </p:tav>
                                      </p:tavLst>
                                    </p:anim>
                                    <p:anim calcmode="lin" valueType="num">
                                      <p:cBhvr additive="base">
                                        <p:cTn id="52" dur="1000" fill="hold"/>
                                        <p:tgtEl>
                                          <p:spTgt spid="72"/>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1000" fill="hold"/>
                                        <p:tgtEl>
                                          <p:spTgt spid="73"/>
                                        </p:tgtEl>
                                        <p:attrNameLst>
                                          <p:attrName>ppt_x</p:attrName>
                                        </p:attrNameLst>
                                      </p:cBhvr>
                                      <p:tavLst>
                                        <p:tav tm="0">
                                          <p:val>
                                            <p:strVal val="#ppt_x"/>
                                          </p:val>
                                        </p:tav>
                                        <p:tav tm="100000">
                                          <p:val>
                                            <p:strVal val="#ppt_x"/>
                                          </p:val>
                                        </p:tav>
                                      </p:tavLst>
                                    </p:anim>
                                    <p:anim calcmode="lin" valueType="num">
                                      <p:cBhvr additive="base">
                                        <p:cTn id="57" dur="10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800"/>
                                  </p:stCondLst>
                                  <p:childTnLst>
                                    <p:set>
                                      <p:cBhvr>
                                        <p:cTn id="59" dur="1" fill="hold">
                                          <p:stCondLst>
                                            <p:cond delay="0"/>
                                          </p:stCondLst>
                                        </p:cTn>
                                        <p:tgtEl>
                                          <p:spTgt spid="74"/>
                                        </p:tgtEl>
                                        <p:attrNameLst>
                                          <p:attrName>style.visibility</p:attrName>
                                        </p:attrNameLst>
                                      </p:cBhvr>
                                      <p:to>
                                        <p:strVal val="visible"/>
                                      </p:to>
                                    </p:set>
                                    <p:anim calcmode="lin" valueType="num">
                                      <p:cBhvr additive="base">
                                        <p:cTn id="60" dur="1000" fill="hold"/>
                                        <p:tgtEl>
                                          <p:spTgt spid="74"/>
                                        </p:tgtEl>
                                        <p:attrNameLst>
                                          <p:attrName>ppt_x</p:attrName>
                                        </p:attrNameLst>
                                      </p:cBhvr>
                                      <p:tavLst>
                                        <p:tav tm="0">
                                          <p:val>
                                            <p:strVal val="#ppt_x"/>
                                          </p:val>
                                        </p:tav>
                                        <p:tav tm="100000">
                                          <p:val>
                                            <p:strVal val="#ppt_x"/>
                                          </p:val>
                                        </p:tav>
                                      </p:tavLst>
                                    </p:anim>
                                    <p:anim calcmode="lin" valueType="num">
                                      <p:cBhvr additive="base">
                                        <p:cTn id="61" dur="1000" fill="hold"/>
                                        <p:tgtEl>
                                          <p:spTgt spid="74"/>
                                        </p:tgtEl>
                                        <p:attrNameLst>
                                          <p:attrName>ppt_y</p:attrName>
                                        </p:attrNameLst>
                                      </p:cBhvr>
                                      <p:tavLst>
                                        <p:tav tm="0">
                                          <p:val>
                                            <p:strVal val="1+#ppt_h/2"/>
                                          </p:val>
                                        </p:tav>
                                        <p:tav tm="100000">
                                          <p:val>
                                            <p:strVal val="#ppt_y"/>
                                          </p:val>
                                        </p:tav>
                                      </p:tavLst>
                                    </p:anim>
                                  </p:childTnLst>
                                </p:cTn>
                              </p:par>
                              <p:par>
                                <p:cTn id="62" presetID="2" presetClass="entr" presetSubtype="2" fill="hold" grpId="0" nodeType="withEffect">
                                  <p:stCondLst>
                                    <p:cond delay="400"/>
                                  </p:stCondLst>
                                  <p:childTnLst>
                                    <p:set>
                                      <p:cBhvr>
                                        <p:cTn id="63" dur="1" fill="hold">
                                          <p:stCondLst>
                                            <p:cond delay="0"/>
                                          </p:stCondLst>
                                        </p:cTn>
                                        <p:tgtEl>
                                          <p:spTgt spid="75"/>
                                        </p:tgtEl>
                                        <p:attrNameLst>
                                          <p:attrName>style.visibility</p:attrName>
                                        </p:attrNameLst>
                                      </p:cBhvr>
                                      <p:to>
                                        <p:strVal val="visible"/>
                                      </p:to>
                                    </p:set>
                                    <p:anim calcmode="lin" valueType="num">
                                      <p:cBhvr additive="base">
                                        <p:cTn id="64" dur="1000" fill="hold"/>
                                        <p:tgtEl>
                                          <p:spTgt spid="75"/>
                                        </p:tgtEl>
                                        <p:attrNameLst>
                                          <p:attrName>ppt_x</p:attrName>
                                        </p:attrNameLst>
                                      </p:cBhvr>
                                      <p:tavLst>
                                        <p:tav tm="0">
                                          <p:val>
                                            <p:strVal val="1+#ppt_w/2"/>
                                          </p:val>
                                        </p:tav>
                                        <p:tav tm="100000">
                                          <p:val>
                                            <p:strVal val="#ppt_x"/>
                                          </p:val>
                                        </p:tav>
                                      </p:tavLst>
                                    </p:anim>
                                    <p:anim calcmode="lin" valueType="num">
                                      <p:cBhvr additive="base">
                                        <p:cTn id="65" dur="1000" fill="hold"/>
                                        <p:tgtEl>
                                          <p:spTgt spid="7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200"/>
                                  </p:stCondLst>
                                  <p:childTnLst>
                                    <p:set>
                                      <p:cBhvr>
                                        <p:cTn id="67" dur="1" fill="hold">
                                          <p:stCondLst>
                                            <p:cond delay="0"/>
                                          </p:stCondLst>
                                        </p:cTn>
                                        <p:tgtEl>
                                          <p:spTgt spid="76"/>
                                        </p:tgtEl>
                                        <p:attrNameLst>
                                          <p:attrName>style.visibility</p:attrName>
                                        </p:attrNameLst>
                                      </p:cBhvr>
                                      <p:to>
                                        <p:strVal val="visible"/>
                                      </p:to>
                                    </p:set>
                                    <p:anim calcmode="lin" valueType="num">
                                      <p:cBhvr additive="base">
                                        <p:cTn id="68" dur="1000" fill="hold"/>
                                        <p:tgtEl>
                                          <p:spTgt spid="76"/>
                                        </p:tgtEl>
                                        <p:attrNameLst>
                                          <p:attrName>ppt_x</p:attrName>
                                        </p:attrNameLst>
                                      </p:cBhvr>
                                      <p:tavLst>
                                        <p:tav tm="0">
                                          <p:val>
                                            <p:strVal val="0-#ppt_w/2"/>
                                          </p:val>
                                        </p:tav>
                                        <p:tav tm="100000">
                                          <p:val>
                                            <p:strVal val="#ppt_x"/>
                                          </p:val>
                                        </p:tav>
                                      </p:tavLst>
                                    </p:anim>
                                    <p:anim calcmode="lin" valueType="num">
                                      <p:cBhvr additive="base">
                                        <p:cTn id="69"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22"/>
          <p:cNvSpPr/>
          <p:nvPr/>
        </p:nvSpPr>
        <p:spPr bwMode="auto">
          <a:xfrm>
            <a:off x="6419331" y="2433205"/>
            <a:ext cx="1502136" cy="1801468"/>
          </a:xfrm>
          <a:custGeom>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bg1"/>
          </a:solidFill>
          <a:ln w="6350">
            <a:solidFill>
              <a:schemeClr val="accent2"/>
            </a:solidFill>
          </a:ln>
        </p:spPr>
        <p:txBody>
          <a:bodyPr lIns="128566" tIns="64283" rIns="128566" bIns="64283"/>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Freeform 23"/>
          <p:cNvSpPr/>
          <p:nvPr/>
        </p:nvSpPr>
        <p:spPr bwMode="auto">
          <a:xfrm>
            <a:off x="6120245" y="4082877"/>
            <a:ext cx="1801223" cy="1502337"/>
          </a:xfrm>
          <a:custGeom>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lIns="128566" tIns="64283" rIns="128566" bIns="64283"/>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 name="Freeform 24"/>
          <p:cNvSpPr/>
          <p:nvPr/>
        </p:nvSpPr>
        <p:spPr bwMode="auto">
          <a:xfrm>
            <a:off x="4769887" y="3781514"/>
            <a:ext cx="1502134" cy="1803698"/>
          </a:xfrm>
          <a:custGeom>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bg1"/>
          </a:solidFill>
          <a:ln w="6350">
            <a:solidFill>
              <a:schemeClr val="accent4"/>
            </a:solidFill>
          </a:ln>
        </p:spPr>
        <p:txBody>
          <a:bodyPr lIns="128566" tIns="64283" rIns="128566" bIns="64283"/>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25"/>
          <p:cNvSpPr/>
          <p:nvPr/>
        </p:nvSpPr>
        <p:spPr bwMode="auto">
          <a:xfrm>
            <a:off x="4769887" y="2433205"/>
            <a:ext cx="1796758" cy="1502338"/>
          </a:xfrm>
          <a:custGeom>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lIns="128566" tIns="64283" rIns="128566" bIns="64283"/>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Rectangle 39"/>
          <p:cNvSpPr>
            <a:spLocks noChangeArrowheads="1"/>
          </p:cNvSpPr>
          <p:nvPr/>
        </p:nvSpPr>
        <p:spPr bwMode="auto">
          <a:xfrm>
            <a:off x="912993" y="2314217"/>
            <a:ext cx="3441742" cy="122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cs typeface="宋体" panose="02010600030101010101" pitchFamily="2" charset="-122"/>
                <a:sym typeface="微软雅黑 Light" panose="020b0502040204020203" pitchFamily="34" charset="-122"/>
              </a:rPr>
              <a:t>请替换文字内容</a:t>
            </a:r>
            <a:endParaRPr lang="en-US" altLang="zh-CN"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Rectangle 40"/>
          <p:cNvSpPr>
            <a:spLocks noChangeArrowheads="1"/>
          </p:cNvSpPr>
          <p:nvPr/>
        </p:nvSpPr>
        <p:spPr bwMode="auto">
          <a:xfrm>
            <a:off x="912993" y="4433347"/>
            <a:ext cx="3441742" cy="122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cs typeface="宋体" panose="02010600030101010101" pitchFamily="2" charset="-122"/>
                <a:sym typeface="微软雅黑 Light" panose="020b0502040204020203" pitchFamily="34" charset="-122"/>
              </a:rPr>
              <a:t>请替换文字内容</a:t>
            </a:r>
            <a:endParaRPr lang="en-US" altLang="zh-CN"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Rectangle 41"/>
          <p:cNvSpPr>
            <a:spLocks noChangeArrowheads="1"/>
          </p:cNvSpPr>
          <p:nvPr/>
        </p:nvSpPr>
        <p:spPr bwMode="auto">
          <a:xfrm>
            <a:off x="8305370" y="2314217"/>
            <a:ext cx="3441742" cy="122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cs typeface="宋体" panose="02010600030101010101" pitchFamily="2" charset="-122"/>
                <a:sym typeface="微软雅黑 Light" panose="020b0502040204020203" pitchFamily="34" charset="-122"/>
              </a:rPr>
              <a:t>请替换文字内容</a:t>
            </a:r>
            <a:endParaRPr lang="en-US" altLang="zh-CN"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Rectangle 42"/>
          <p:cNvSpPr>
            <a:spLocks noChangeArrowheads="1"/>
          </p:cNvSpPr>
          <p:nvPr/>
        </p:nvSpPr>
        <p:spPr bwMode="auto">
          <a:xfrm>
            <a:off x="8305370" y="4433347"/>
            <a:ext cx="3441742" cy="122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cs typeface="宋体" panose="02010600030101010101" pitchFamily="2" charset="-122"/>
                <a:sym typeface="微软雅黑 Light" panose="020b0502040204020203" pitchFamily="34" charset="-122"/>
              </a:rPr>
              <a:t>请替换文字内容</a:t>
            </a:r>
            <a:endParaRPr lang="en-US" altLang="zh-CN"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50000"/>
              </a:lnSpc>
            </a:pPr>
            <a:r>
              <a:rPr lang="zh-CN" altLang="en-US" sz="14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Freeform 43"/>
          <p:cNvSpPr>
            <a:spLocks noEditPoints="1"/>
          </p:cNvSpPr>
          <p:nvPr/>
        </p:nvSpPr>
        <p:spPr bwMode="auto">
          <a:xfrm>
            <a:off x="6979365" y="4633254"/>
            <a:ext cx="384474" cy="498947"/>
          </a:xfrm>
          <a:custGeom>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solidFill>
          <a:ln>
            <a:noFill/>
          </a:ln>
        </p:spPr>
        <p:txBody>
          <a:bodyPr vert="horz" wrap="square" lIns="128566" tIns="64283" rIns="128566" bIns="64283"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Freeform 72"/>
          <p:cNvSpPr>
            <a:spLocks noEditPoints="1"/>
          </p:cNvSpPr>
          <p:nvPr/>
        </p:nvSpPr>
        <p:spPr bwMode="auto">
          <a:xfrm>
            <a:off x="5277702" y="2889654"/>
            <a:ext cx="486501" cy="488670"/>
          </a:xfrm>
          <a:custGeom>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solidFill>
          <a:ln>
            <a:noFill/>
          </a:ln>
        </p:spPr>
        <p:txBody>
          <a:bodyPr vert="horz" wrap="square" lIns="128566" tIns="64283" rIns="128566" bIns="64283"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Freeform 76"/>
          <p:cNvSpPr>
            <a:spLocks noEditPoints="1"/>
          </p:cNvSpPr>
          <p:nvPr/>
        </p:nvSpPr>
        <p:spPr bwMode="auto">
          <a:xfrm>
            <a:off x="5295961" y="4647088"/>
            <a:ext cx="449982" cy="455400"/>
          </a:xfrm>
          <a:custGeom>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accent4"/>
          </a:solidFill>
          <a:ln>
            <a:noFill/>
          </a:ln>
        </p:spPr>
        <p:txBody>
          <a:bodyPr vert="horz" wrap="square" lIns="128566" tIns="64283" rIns="128566" bIns="64283"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Freeform 79"/>
          <p:cNvSpPr>
            <a:spLocks noEditPoints="1"/>
          </p:cNvSpPr>
          <p:nvPr/>
        </p:nvSpPr>
        <p:spPr bwMode="auto">
          <a:xfrm>
            <a:off x="6957822" y="2928777"/>
            <a:ext cx="425154" cy="497332"/>
          </a:xfrm>
          <a:custGeom>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accent2"/>
          </a:solidFill>
          <a:ln>
            <a:noFill/>
          </a:ln>
        </p:spPr>
        <p:txBody>
          <a:bodyPr vert="horz" wrap="square" lIns="128566" tIns="64283" rIns="128566" bIns="64283" numCol="1" anchor="t" anchorCtr="0" compatLnSpc="1"/>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18"/>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rgbClr val="0036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TextBox 84"/>
          <p:cNvSpPr txBox="1"/>
          <p:nvPr/>
        </p:nvSpPr>
        <p:spPr>
          <a:xfrm>
            <a:off x="5205238" y="2534295"/>
            <a:ext cx="7128793" cy="1015663"/>
          </a:xfrm>
          <a:prstGeom prst="rect">
            <a:avLst/>
          </a:prstGeom>
          <a:noFill/>
        </p:spPr>
        <p:txBody>
          <a:bodyPr vert="horz" wrap="square" lIns="0" tIns="0" rIns="0" bIns="0" rtlCol="0">
            <a:spAutoFit/>
          </a:bodyPr>
          <a:lstStyle/>
          <a:p>
            <a:r>
              <a:rPr lang="zh-CN" altLang="en-US" sz="6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感谢聆听</a:t>
            </a:r>
            <a:r>
              <a:rPr lang="en-US" altLang="zh-CN" sz="6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6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批评指导</a:t>
            </a:r>
            <a:endParaRPr lang="zh-CN" altLang="en-US" sz="6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TextBox 26"/>
          <p:cNvSpPr txBox="1"/>
          <p:nvPr/>
        </p:nvSpPr>
        <p:spPr>
          <a:xfrm>
            <a:off x="5205239" y="3618591"/>
            <a:ext cx="5544616" cy="30777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00000"/>
              </a:lnSpc>
            </a:pPr>
            <a:r>
              <a:rPr lang="en-US" altLang="zh-CN" sz="2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QCC QUALITY MANAGEMENT CIRCLE PPT</a:t>
            </a:r>
            <a:endParaRPr lang="en-US" altLang="zh-CN" sz="2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TextBox 26"/>
          <p:cNvSpPr txBox="1"/>
          <p:nvPr/>
        </p:nvSpPr>
        <p:spPr>
          <a:xfrm>
            <a:off x="5205239" y="4291650"/>
            <a:ext cx="6877050" cy="36933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00000"/>
              </a:lnSpc>
            </a:pPr>
            <a:r>
              <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p:tgtEl>
                                          <p:spTgt spid="11"/>
                                        </p:tgtEl>
                                        <p:attrNameLst>
                                          <p:attrName>ppt_y</p:attrName>
                                        </p:attrNameLst>
                                      </p:cBhvr>
                                      <p:tavLst>
                                        <p:tav tm="0">
                                          <p:val>
                                            <p:strVal val="#ppt_y+#ppt_h*1.125000"/>
                                          </p:val>
                                        </p:tav>
                                        <p:tav tm="100000">
                                          <p:val>
                                            <p:strVal val="#ppt_y"/>
                                          </p:val>
                                        </p:tav>
                                      </p:tavLst>
                                    </p:anim>
                                    <p:animEffect transition="in" filter="wipe(up)">
                                      <p:cBhvr>
                                        <p:cTn id="24" dur="750"/>
                                        <p:tgtEl>
                                          <p:spTgt spid="11"/>
                                        </p:tgtEl>
                                      </p:cBhvr>
                                    </p:animEffect>
                                  </p:childTnLst>
                                </p:cTn>
                              </p:par>
                            </p:childTnLst>
                          </p:cTn>
                        </p:par>
                        <p:par>
                          <p:cTn id="25" fill="hold" nodeType="afterGroup">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2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1" grpId="0"/>
      <p:bldP spid="8" grpId="0"/>
      <p:bldP spid="1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430787" y="2345426"/>
            <a:ext cx="471920" cy="51961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384" tIns="48190" rIns="96384" bIns="48190" anchor="ctr"/>
          <a:lstStyle/>
          <a:p>
            <a:pPr algn="ctr" fontAlgn="base">
              <a:defRPr/>
            </a:pPr>
            <a:endParaRPr lang="zh-CN" altLang="en-US" sz="140" strike="noStrike" noProof="1">
              <a:solidFill>
                <a:prstClr val="white"/>
              </a:solidFill>
            </a:endParaRPr>
          </a:p>
        </p:txBody>
      </p:sp>
      <p:sp>
        <p:nvSpPr>
          <p:cNvPr id="4" name="矩形 3"/>
          <p:cNvSpPr/>
          <p:nvPr/>
        </p:nvSpPr>
        <p:spPr>
          <a:xfrm>
            <a:off x="3896429" y="2347938"/>
            <a:ext cx="7400095" cy="5196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03" tIns="0" rIns="14230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57325" y="1741721"/>
            <a:ext cx="7362441" cy="612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019765" y="1737957"/>
            <a:ext cx="675246" cy="61625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384" tIns="48190" rIns="96384" bIns="48190" anchor="ctr"/>
          <a:lstStyle/>
          <a:p>
            <a:pPr algn="ctr" fontAlgn="base">
              <a:defRPr/>
            </a:pPr>
            <a:endParaRPr lang="zh-CN" altLang="en-US" sz="140" strike="noStrike" noProof="1">
              <a:solidFill>
                <a:prstClr val="white"/>
              </a:solidFill>
            </a:endParaRPr>
          </a:p>
        </p:txBody>
      </p:sp>
      <p:sp>
        <p:nvSpPr>
          <p:cNvPr id="38917" name="矩形 11"/>
          <p:cNvSpPr/>
          <p:nvPr/>
        </p:nvSpPr>
        <p:spPr>
          <a:xfrm>
            <a:off x="3123286" y="3116060"/>
            <a:ext cx="6610634" cy="1337944"/>
          </a:xfrm>
          <a:prstGeom prst="rect">
            <a:avLst/>
          </a:prstGeom>
          <a:noFill/>
          <a:ln w="25400">
            <a:noFill/>
          </a:ln>
        </p:spPr>
        <p:txBody>
          <a:bodyPr lIns="96384" tIns="48190" rIns="96384" bIns="48190" anchor="ctr"/>
          <a:lstStyle/>
          <a:p>
            <a:pPr eaLnBrk="0" hangingPunct="0">
              <a:lnSpc>
                <a:spcPts val="2400"/>
              </a:lnSpc>
            </a:pPr>
            <a:r>
              <a:rPr lang="en-US" altLang="zh-CN" sz="1115" b="1">
                <a:solidFill>
                  <a:srgbClr val="4A452A"/>
                </a:solidFill>
                <a:latin typeface="微软雅黑" panose="020b0503020204020204" pitchFamily="34" charset="-122"/>
                <a:ea typeface="微软雅黑" panose="020b0503020204020204" pitchFamily="34" charset="-122"/>
              </a:rPr>
              <a:t>PPT</a:t>
            </a:r>
            <a:r>
              <a:rPr lang="zh-CN" altLang="en-US" sz="1115" b="1">
                <a:solidFill>
                  <a:srgbClr val="4A452A"/>
                </a:solidFill>
                <a:latin typeface="微软雅黑" panose="020b0503020204020204" pitchFamily="34" charset="-122"/>
                <a:ea typeface="微软雅黑" panose="020b0503020204020204" pitchFamily="34" charset="-122"/>
              </a:rPr>
              <a:t>模板下载：</a:t>
            </a:r>
            <a:r>
              <a:rPr lang="en-US" altLang="zh-CN" sz="111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5" b="1">
                <a:solidFill>
                  <a:srgbClr val="FFC000"/>
                </a:solidFill>
                <a:latin typeface="微软雅黑" panose="020b0503020204020204" pitchFamily="34" charset="-122"/>
                <a:ea typeface="微软雅黑" panose="020b0503020204020204" pitchFamily="34" charset="-122"/>
              </a:rPr>
              <a:t>            </a:t>
            </a:r>
            <a:r>
              <a:rPr lang="zh-CN" altLang="en-US" sz="1115" b="1">
                <a:solidFill>
                  <a:srgbClr val="4A452A"/>
                </a:solidFill>
                <a:latin typeface="微软雅黑" panose="020b0503020204020204" pitchFamily="34" charset="-122"/>
                <a:ea typeface="微软雅黑" panose="020b0503020204020204" pitchFamily="34" charset="-122"/>
              </a:rPr>
              <a:t>行业</a:t>
            </a:r>
            <a:r>
              <a:rPr lang="en-US" altLang="zh-CN" sz="1115" b="1">
                <a:solidFill>
                  <a:srgbClr val="4A452A"/>
                </a:solidFill>
                <a:latin typeface="微软雅黑" panose="020b0503020204020204" pitchFamily="34" charset="-122"/>
                <a:ea typeface="微软雅黑" panose="020b0503020204020204" pitchFamily="34" charset="-122"/>
              </a:rPr>
              <a:t>PPT</a:t>
            </a:r>
            <a:r>
              <a:rPr lang="zh-CN" altLang="en-US" sz="1115" b="1">
                <a:solidFill>
                  <a:srgbClr val="4A452A"/>
                </a:solidFill>
                <a:latin typeface="微软雅黑" panose="020b0503020204020204" pitchFamily="34" charset="-122"/>
                <a:ea typeface="微软雅黑" panose="020b0503020204020204" pitchFamily="34" charset="-122"/>
              </a:rPr>
              <a:t>模板：</a:t>
            </a:r>
            <a:r>
              <a:rPr lang="en-US" altLang="zh-CN" sz="111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5" b="1">
                <a:solidFill>
                  <a:srgbClr val="4A452A"/>
                </a:solidFill>
                <a:latin typeface="微软雅黑" panose="020b0503020204020204" pitchFamily="34" charset="-122"/>
                <a:ea typeface="微软雅黑" panose="020b0503020204020204" pitchFamily="34" charset="-122"/>
              </a:rPr>
              <a:t>工作</a:t>
            </a:r>
            <a:r>
              <a:rPr lang="en-US" altLang="zh-CN" sz="1115" b="1">
                <a:solidFill>
                  <a:srgbClr val="4A452A"/>
                </a:solidFill>
                <a:latin typeface="微软雅黑" panose="020b0503020204020204" pitchFamily="34" charset="-122"/>
                <a:ea typeface="微软雅黑" panose="020b0503020204020204" pitchFamily="34" charset="-122"/>
              </a:rPr>
              <a:t>PPT</a:t>
            </a:r>
            <a:r>
              <a:rPr lang="zh-CN" altLang="en-US" sz="1115" b="1">
                <a:solidFill>
                  <a:srgbClr val="4A452A"/>
                </a:solidFill>
                <a:latin typeface="微软雅黑" panose="020b0503020204020204" pitchFamily="34" charset="-122"/>
                <a:ea typeface="微软雅黑" panose="020b0503020204020204" pitchFamily="34" charset="-122"/>
              </a:rPr>
              <a:t>模板：</a:t>
            </a:r>
            <a:r>
              <a:rPr lang="en-US" altLang="zh-CN" sz="111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5" b="1">
                <a:solidFill>
                  <a:srgbClr val="4A452A"/>
                </a:solidFill>
                <a:latin typeface="微软雅黑" panose="020b0503020204020204" pitchFamily="34" charset="-122"/>
                <a:ea typeface="微软雅黑" panose="020b0503020204020204" pitchFamily="34" charset="-122"/>
              </a:rPr>
              <a:t>         </a:t>
            </a:r>
            <a:r>
              <a:rPr lang="zh-CN" altLang="en-US" sz="1115" b="1">
                <a:solidFill>
                  <a:srgbClr val="4A452A"/>
                </a:solidFill>
                <a:latin typeface="微软雅黑" panose="020b0503020204020204" pitchFamily="34" charset="-122"/>
                <a:ea typeface="微软雅黑" panose="020b0503020204020204" pitchFamily="34" charset="-122"/>
              </a:rPr>
              <a:t>节日</a:t>
            </a:r>
            <a:r>
              <a:rPr lang="en-US" altLang="zh-CN" sz="1115" b="1">
                <a:solidFill>
                  <a:srgbClr val="4A452A"/>
                </a:solidFill>
                <a:latin typeface="微软雅黑" panose="020b0503020204020204" pitchFamily="34" charset="-122"/>
                <a:ea typeface="微软雅黑" panose="020b0503020204020204" pitchFamily="34" charset="-122"/>
              </a:rPr>
              <a:t>PPT</a:t>
            </a:r>
            <a:r>
              <a:rPr lang="zh-CN" altLang="en-US" sz="1115" b="1">
                <a:solidFill>
                  <a:srgbClr val="4A452A"/>
                </a:solidFill>
                <a:latin typeface="微软雅黑" panose="020b0503020204020204" pitchFamily="34" charset="-122"/>
                <a:ea typeface="微软雅黑" panose="020b0503020204020204" pitchFamily="34" charset="-122"/>
              </a:rPr>
              <a:t>模板：</a:t>
            </a:r>
            <a:r>
              <a:rPr lang="en-US" altLang="zh-CN" sz="111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11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923107" y="138953"/>
            <a:ext cx="3012251" cy="1506126"/>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5073253" y="4090465"/>
            <a:ext cx="2712913" cy="2712913"/>
          </a:xfrm>
          <a:prstGeom prst="rect">
            <a:avLst/>
          </a:prstGeom>
        </p:spPr>
      </p:pic>
      <p:sp>
        <p:nvSpPr>
          <p:cNvPr id="5" name="文本框 4"/>
          <p:cNvSpPr txBox="1"/>
          <p:nvPr/>
        </p:nvSpPr>
        <p:spPr>
          <a:xfrm>
            <a:off x="3733873" y="6803379"/>
            <a:ext cx="5392342" cy="262890"/>
          </a:xfrm>
          <a:prstGeom prst="rect">
            <a:avLst/>
          </a:prstGeom>
          <a:noFill/>
        </p:spPr>
        <p:txBody>
          <a:bodyPr wrap="square" rtlCol="0">
            <a:spAutoFit/>
          </a:bodyPr>
          <a:lstStyle/>
          <a:p>
            <a:r>
              <a:rPr lang="zh-CN" altLang="en-US" sz="111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115" b="1">
                <a:solidFill>
                  <a:srgbClr val="4A452A"/>
                </a:solidFill>
                <a:latin typeface="微软雅黑" panose="020b0503020204020204" pitchFamily="34" charset="-122"/>
                <a:ea typeface="微软雅黑" panose="020b0503020204020204" pitchFamily="34" charset="-122"/>
              </a:rPr>
              <a:t>/</a:t>
            </a:r>
            <a:r>
              <a:rPr lang="zh-CN" altLang="en-US" sz="111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11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rgbClr val="0036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sp>
        <p:nvSpPr>
          <p:cNvPr id="9" name="文本框 3080"/>
          <p:cNvSpPr txBox="1">
            <a:spLocks noChangeArrowheads="1"/>
          </p:cNvSpPr>
          <p:nvPr/>
        </p:nvSpPr>
        <p:spPr bwMode="auto">
          <a:xfrm>
            <a:off x="5861153" y="2735858"/>
            <a:ext cx="199393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5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01</a:t>
            </a:r>
            <a:endParaRPr lang="en-US" altLang="zh-CN" sz="115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7651853" y="2976195"/>
            <a:ext cx="2855727" cy="430887"/>
          </a:xfrm>
          <a:prstGeom prst="rect">
            <a:avLst/>
          </a:prstGeom>
        </p:spPr>
        <p:txBody>
          <a:bodyPr wrap="square" lIns="0" tIns="0" rIns="0" bIns="0">
            <a:spAutoFit/>
          </a:bodyPr>
          <a:lstStyle/>
          <a:p>
            <a:r>
              <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文本框 12"/>
          <p:cNvSpPr txBox="1"/>
          <p:nvPr/>
        </p:nvSpPr>
        <p:spPr>
          <a:xfrm>
            <a:off x="7651853" y="3527697"/>
            <a:ext cx="3584483" cy="699166"/>
          </a:xfrm>
          <a:prstGeom prst="rect">
            <a:avLst/>
          </a:prstGeom>
          <a:noFill/>
        </p:spPr>
        <p:txBody>
          <a:bodyPr wrap="square" lIns="0" tIns="0" rIns="0" bIns="0" rtlCol="0">
            <a:spAutoFit/>
          </a:bodyPr>
          <a:lstStyle/>
          <a:p>
            <a:pPr algn="just">
              <a:lnSpc>
                <a:spcPct val="150000"/>
              </a:lnSpc>
            </a:pP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a:t>
            </a:r>
            <a:endPar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500" autoRev="1" fill="hold">
                                          <p:stCondLst>
                                            <p:cond delay="0"/>
                                          </p:stCondLst>
                                        </p:cTn>
                                        <p:tgtEl>
                                          <p:spTgt spid="9"/>
                                        </p:tgtEl>
                                        <p:attrNameLst>
                                          <p:attrName>ppt_w</p:attrName>
                                        </p:attrNameLst>
                                      </p:cBhvr>
                                    </p:anim>
                                    <p:anim by="(#ppt_w*0.50)" calcmode="lin" valueType="num">
                                      <p:cBhvr>
                                        <p:cTn id="25" dur="500" decel="50000" autoRev="1" fill="hold">
                                          <p:stCondLst>
                                            <p:cond delay="0"/>
                                          </p:stCondLst>
                                        </p:cTn>
                                        <p:tgtEl>
                                          <p:spTgt spid="9"/>
                                        </p:tgtEl>
                                        <p:attrNameLst>
                                          <p:attrName>ppt_x</p:attrName>
                                        </p:attrNameLst>
                                      </p:cBhvr>
                                    </p:anim>
                                    <p:anim from="(-#ppt_h/2)" to="(#ppt_y)" calcmode="lin" valueType="num">
                                      <p:cBhvr>
                                        <p:cTn id="26" dur="1000" fill="hold">
                                          <p:stCondLst>
                                            <p:cond delay="0"/>
                                          </p:stCondLst>
                                        </p:cTn>
                                        <p:tgtEl>
                                          <p:spTgt spid="9"/>
                                        </p:tgtEl>
                                        <p:attrNameLst>
                                          <p:attrName>ppt_y</p:attrName>
                                        </p:attrNameLst>
                                      </p:cBhvr>
                                    </p:anim>
                                    <p:animRot by="21600000">
                                      <p:cBhvr>
                                        <p:cTn id="27" dur="1000" fill="hold">
                                          <p:stCondLst>
                                            <p:cond delay="0"/>
                                          </p:stCondLst>
                                        </p:cTn>
                                        <p:tgtEl>
                                          <p:spTgt spid="9"/>
                                        </p:tgtEl>
                                        <p:attrNameLst>
                                          <p:attrName>r</p:attrName>
                                        </p:attrNameLst>
                                      </p:cBhvr>
                                    </p:animRot>
                                  </p:childTnLst>
                                </p:cTn>
                              </p:par>
                            </p:childTnLst>
                          </p:cTn>
                        </p:par>
                      </p:childTnLst>
                    </p:cTn>
                  </p:par>
                  <p:par>
                    <p:cTn id="28" fill="hold" nodeType="clickPar">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2" grpId="0"/>
      <p:bldP spid="1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922851" y="1731161"/>
            <a:ext cx="3230575" cy="2475515"/>
            <a:chOff x="874713" y="1641487"/>
            <a:chExt cx="3063232" cy="2347284"/>
          </a:xfrm>
        </p:grpSpPr>
        <p:sp>
          <p:nvSpPr>
            <p:cNvPr id="7" name="Rectangle 1"/>
            <p:cNvSpPr/>
            <p:nvPr/>
          </p:nvSpPr>
          <p:spPr>
            <a:xfrm>
              <a:off x="874713" y="1641487"/>
              <a:ext cx="3063232" cy="234728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333" rIns="0" bIns="0" anchor="t" anchorCtr="1">
              <a:normAutofit/>
            </a:bodyPr>
            <a:lstStyle/>
            <a:p>
              <a:pPr algn="ctr">
                <a:lnSpc>
                  <a:spcPct val="120000"/>
                </a:lnSpc>
              </a:pPr>
              <a:endParaRPr lang="zh-CN" altLang="en-US" sz="116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矩形 15"/>
            <p:cNvSpPr/>
            <p:nvPr/>
          </p:nvSpPr>
          <p:spPr>
            <a:xfrm>
              <a:off x="1094887" y="2386892"/>
              <a:ext cx="2582169" cy="875502"/>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矩形 16"/>
            <p:cNvSpPr/>
            <p:nvPr/>
          </p:nvSpPr>
          <p:spPr>
            <a:xfrm>
              <a:off x="1094887" y="2034268"/>
              <a:ext cx="2241974" cy="41379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endParaRPr lang="zh-CN" altLang="en-US" sz="20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4" name="组合 23"/>
          <p:cNvGrpSpPr/>
          <p:nvPr/>
        </p:nvGrpSpPr>
        <p:grpSpPr>
          <a:xfrm>
            <a:off x="8433648" y="4020515"/>
            <a:ext cx="3502253" cy="2241073"/>
            <a:chOff x="7996451" y="3812253"/>
            <a:chExt cx="3320837" cy="2124986"/>
          </a:xfrm>
        </p:grpSpPr>
        <p:sp>
          <p:nvSpPr>
            <p:cNvPr id="8" name="Rectangle 2"/>
            <p:cNvSpPr/>
            <p:nvPr/>
          </p:nvSpPr>
          <p:spPr>
            <a:xfrm>
              <a:off x="7996451" y="3812253"/>
              <a:ext cx="3320837" cy="2124986"/>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333" rIns="0" bIns="0" anchor="t" anchorCtr="1">
              <a:normAutofit/>
            </a:bodyPr>
            <a:lstStyle/>
            <a:p>
              <a:pPr lvl="0" algn="ctr">
                <a:lnSpc>
                  <a:spcPct val="120000"/>
                </a:lnSpc>
                <a:defRPr sz="1800"/>
              </a:pPr>
              <a:endParaRPr lang="zh-CN" altLang="en-US" sz="116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21" name="组合 20"/>
            <p:cNvGrpSpPr/>
            <p:nvPr/>
          </p:nvGrpSpPr>
          <p:grpSpPr>
            <a:xfrm>
              <a:off x="8365784" y="4135203"/>
              <a:ext cx="2582169" cy="1228126"/>
              <a:chOff x="874713" y="3325188"/>
              <a:chExt cx="2582169" cy="1228126"/>
            </a:xfrm>
          </p:grpSpPr>
          <p:sp>
            <p:nvSpPr>
              <p:cNvPr id="22" name="矩形 21"/>
              <p:cNvSpPr/>
              <p:nvPr/>
            </p:nvSpPr>
            <p:spPr>
              <a:xfrm>
                <a:off x="874713" y="3677812"/>
                <a:ext cx="2582169" cy="875502"/>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en-US" altLang="zh-CN" sz="12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矩形 22"/>
              <p:cNvSpPr/>
              <p:nvPr/>
            </p:nvSpPr>
            <p:spPr>
              <a:xfrm>
                <a:off x="874713" y="3325188"/>
                <a:ext cx="2241974" cy="41379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标题文字添加</a:t>
                </a:r>
                <a:endParaRPr lang="zh-CN" altLang="en-US" sz="20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2" name="矩形 1"/>
          <p:cNvSpPr/>
          <p:nvPr/>
        </p:nvSpPr>
        <p:spPr>
          <a:xfrm>
            <a:off x="4423892" y="1731161"/>
            <a:ext cx="3812027" cy="2475515"/>
          </a:xfrm>
          <a:prstGeom prst="rect">
            <a:avLst/>
          </a:prstGeom>
          <a:blipFill dpi="0" rotWithShape="1">
            <a:blip r:embed="rId3">
              <a:extLst>
                <a:ext uri="{28A0092B-C50C-407E-A947-70E740481C1C}">
                  <a14:useLocalDpi xmlns:a14="http://schemas.microsoft.com/office/drawing/2010/main" val="0"/>
                </a:ext>
              </a:extLst>
            </a:blip>
            <a:stretch>
              <a:fillRect t="-1346" b="-1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矩形 17"/>
          <p:cNvSpPr/>
          <p:nvPr/>
        </p:nvSpPr>
        <p:spPr>
          <a:xfrm>
            <a:off x="922550" y="4400158"/>
            <a:ext cx="7313369" cy="1853033"/>
          </a:xfrm>
          <a:prstGeom prst="rect">
            <a:avLst/>
          </a:prstGeom>
          <a:blipFill dpi="0" rotWithShape="1">
            <a:blip r:embed="rId4">
              <a:extLst>
                <a:ext uri="{28A0092B-C50C-407E-A947-70E740481C1C}">
                  <a14:useLocalDpi xmlns:a14="http://schemas.microsoft.com/office/drawing/2010/main" val="0"/>
                </a:ext>
              </a:extLst>
            </a:blip>
            <a:stretch>
              <a:fillRect t="-15737" b="-15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18"/>
          <p:cNvSpPr/>
          <p:nvPr/>
        </p:nvSpPr>
        <p:spPr>
          <a:xfrm>
            <a:off x="8415565" y="1731161"/>
            <a:ext cx="3521497" cy="2163229"/>
          </a:xfrm>
          <a:prstGeom prst="rect">
            <a:avLst/>
          </a:prstGeom>
          <a:blipFill dpi="0" rotWithShape="1">
            <a:blip r:embed="rId5">
              <a:extLst>
                <a:ext uri="{28A0092B-C50C-407E-A947-70E740481C1C}">
                  <a14:useLocalDpi xmlns:a14="http://schemas.microsoft.com/office/drawing/2010/main" val="0"/>
                </a:ext>
              </a:extLst>
            </a:blip>
            <a:stretch>
              <a:fillRect t="-4280" b="-4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矩形 19"/>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5" name="矩形 24"/>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PA_矩形 34"/>
          <p:cNvSpPr>
            <a:spLocks noChangeArrowheads="1"/>
          </p:cNvSpPr>
          <p:nvPr>
            <p:custDataLst>
              <p:tags r:id="rId3"/>
            </p:custDataLst>
          </p:nvPr>
        </p:nvSpPr>
        <p:spPr bwMode="auto">
          <a:xfrm>
            <a:off x="5882876" y="1439197"/>
            <a:ext cx="6163074" cy="5420302"/>
          </a:xfrm>
          <a:prstGeom prst="rect">
            <a:avLst/>
          </a:prstGeom>
          <a:blipFill dpi="0" rotWithShape="1">
            <a:blip r:embed="rId4">
              <a:extLst>
                <a:ext uri="{28A0092B-C50C-407E-A947-70E740481C1C}">
                  <a14:useLocalDpi xmlns:a14="http://schemas.microsoft.com/office/drawing/2010/main" val="0"/>
                </a:ext>
              </a:extLst>
            </a:blip>
            <a:stretch>
              <a:fillRect l="-33194" r="-2668"/>
            </a:stretch>
          </a:blipFill>
          <a:ln>
            <a:noFill/>
          </a:ln>
        </p:spPr>
        <p:txBody>
          <a:bodyPr anchor="ctr"/>
          <a:lstStyle/>
          <a:p>
            <a:pPr algn="ctr"/>
            <a:endParaRPr lang="zh-CN" altLang="zh-CN" sz="2670">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629" name="PA_AutoShape 5"/>
          <p:cNvSpPr/>
          <p:nvPr>
            <p:custDataLst>
              <p:tags r:id="rId5"/>
            </p:custDataLst>
          </p:nvPr>
        </p:nvSpPr>
        <p:spPr bwMode="auto">
          <a:xfrm>
            <a:off x="884238" y="3923746"/>
            <a:ext cx="3978048" cy="292472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45"/>
              </a:spcAft>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30000"/>
              </a:lnSpc>
              <a:spcAft>
                <a:spcPts val="845"/>
              </a:spcAft>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endParaRPr lang="en-US" altLang="zh-CN"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nSpc>
                <a:spcPct val="130000"/>
              </a:lnSpc>
              <a:spcAft>
                <a:spcPts val="845"/>
              </a:spcAft>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630" name="PA_Line 6"/>
          <p:cNvSpPr>
            <a:spLocks noChangeShapeType="1"/>
          </p:cNvSpPr>
          <p:nvPr>
            <p:custDataLst>
              <p:tags r:id="rId6"/>
            </p:custDataLst>
          </p:nvPr>
        </p:nvSpPr>
        <p:spPr bwMode="auto">
          <a:xfrm>
            <a:off x="884237" y="3806550"/>
            <a:ext cx="3890135" cy="0"/>
          </a:xfrm>
          <a:prstGeom prst="line">
            <a:avLst/>
          </a:prstGeom>
          <a:noFill/>
          <a:ln w="25400" cap="flat" cmpd="sng">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0">
              <a:effectLst>
                <a:outerShdw blurRad="38100" dist="38100" dir="2700000" algn="tl">
                  <a:srgbClr val="DDDDDD"/>
                </a:outerShdw>
              </a:effectLst>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631" name="PA_AutoShape 7"/>
          <p:cNvSpPr/>
          <p:nvPr>
            <p:custDataLst>
              <p:tags r:id="rId7"/>
            </p:custDataLst>
          </p:nvPr>
        </p:nvSpPr>
        <p:spPr bwMode="auto">
          <a:xfrm>
            <a:off x="5867136" y="5886450"/>
            <a:ext cx="6178814" cy="974724"/>
          </a:xfrm>
          <a:custGeom>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alpha val="50196"/>
            </a:schemeClr>
          </a:solidFill>
          <a:ln>
            <a:noFill/>
          </a:ln>
          <a:effectLst/>
        </p:spPr>
        <p:txBody>
          <a:bodyPr lIns="0" tIns="0" rIns="0" bIns="0" anchor="ctr"/>
          <a:lstStyle/>
          <a:p>
            <a:endParaRPr lang="zh-CN" altLang="en-US" sz="267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PA_文本框 552"/>
          <p:cNvSpPr txBox="1">
            <a:spLocks noChangeArrowheads="1"/>
          </p:cNvSpPr>
          <p:nvPr>
            <p:custDataLst>
              <p:tags r:id="rId8"/>
            </p:custDataLst>
          </p:nvPr>
        </p:nvSpPr>
        <p:spPr bwMode="auto">
          <a:xfrm>
            <a:off x="884238" y="1611058"/>
            <a:ext cx="2606911" cy="164993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060">
                <a:solidFill>
                  <a:srgbClr val="4D4D4D"/>
                </a:solidFill>
                <a:latin typeface="微软雅黑 Light" panose="020b0502040204020203" pitchFamily="34" charset="-122"/>
                <a:ea typeface="微软雅黑 Light" panose="020b0502040204020203" pitchFamily="34" charset="-122"/>
                <a:sym typeface="微软雅黑 Light" panose="020b0502040204020203" pitchFamily="34" charset="-122"/>
              </a:rPr>
              <a:t>COMPANY</a:t>
            </a:r>
            <a:endParaRPr lang="en-US" altLang="zh-CN" sz="5060">
              <a:solidFill>
                <a:srgbClr val="4D4D4D"/>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PA_文本框 552"/>
          <p:cNvSpPr txBox="1">
            <a:spLocks noChangeArrowheads="1"/>
          </p:cNvSpPr>
          <p:nvPr>
            <p:custDataLst>
              <p:tags r:id="rId9"/>
            </p:custDataLst>
          </p:nvPr>
        </p:nvSpPr>
        <p:spPr bwMode="auto">
          <a:xfrm>
            <a:off x="884239" y="2255448"/>
            <a:ext cx="2982912" cy="268817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8435">
                <a:solidFill>
                  <a:srgbClr val="4D4D4D"/>
                </a:solidFill>
                <a:latin typeface="微软雅黑 Light" panose="020b0502040204020203" pitchFamily="34" charset="-122"/>
                <a:ea typeface="微软雅黑 Light" panose="020b0502040204020203" pitchFamily="34" charset="-122"/>
                <a:sym typeface="微软雅黑 Light" panose="020b0502040204020203" pitchFamily="34" charset="-122"/>
              </a:rPr>
              <a:t>NAME</a:t>
            </a:r>
            <a:endParaRPr lang="en-US" altLang="zh-CN" sz="8435">
              <a:solidFill>
                <a:srgbClr val="4D4D4D"/>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矩形 8"/>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10"/>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矩形 13"/>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1000" p14:dur="1250">
        <p14:flip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iterate type="lt">
                                    <p:tmPct val="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wipe(left)">
                                      <p:cBhvr>
                                        <p:cTn id="20" dur="500"/>
                                        <p:tgtEl>
                                          <p:spTgt spid="26630"/>
                                        </p:tgtEl>
                                      </p:cBhvr>
                                    </p:animEffect>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6629"/>
                                        </p:tgtEl>
                                        <p:attrNameLst>
                                          <p:attrName>style.visibility</p:attrName>
                                        </p:attrNameLst>
                                      </p:cBhvr>
                                      <p:to>
                                        <p:strVal val="visible"/>
                                      </p:to>
                                    </p:set>
                                    <p:anim calcmode="lin" valueType="num">
                                      <p:cBhvr additive="base">
                                        <p:cTn id="24" dur="500" fill="hold"/>
                                        <p:tgtEl>
                                          <p:spTgt spid="26629"/>
                                        </p:tgtEl>
                                        <p:attrNameLst>
                                          <p:attrName>ppt_x</p:attrName>
                                        </p:attrNameLst>
                                      </p:cBhvr>
                                      <p:tavLst>
                                        <p:tav tm="0">
                                          <p:val>
                                            <p:strVal val="1+#ppt_w/2"/>
                                          </p:val>
                                        </p:tav>
                                        <p:tav tm="100000">
                                          <p:val>
                                            <p:strVal val="#ppt_x"/>
                                          </p:val>
                                        </p:tav>
                                      </p:tavLst>
                                    </p:anim>
                                    <p:anim calcmode="lin" valueType="num">
                                      <p:cBhvr additive="base">
                                        <p:cTn id="25" dur="500" fill="hold"/>
                                        <p:tgtEl>
                                          <p:spTgt spid="2662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Effect transition="in" filter="dissolve">
                                      <p:cBhvr>
                                        <p:cTn id="29" dur="500"/>
                                        <p:tgtEl>
                                          <p:spTgt spid="26631"/>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filter="">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9" grpId="0"/>
      <p:bldP spid="26631" grpId="0" animBg="1"/>
      <p:bldP spid="12" grpId="0" build="allAtOnce"/>
      <p:bldP spid="1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4ffaea3a-009e-4ea5-89c1-2a16b3c2a77a"/>
          <p:cNvGrpSpPr>
            <a:grpSpLocks noChangeAspect="1"/>
          </p:cNvGrpSpPr>
          <p:nvPr/>
        </p:nvGrpSpPr>
        <p:grpSpPr>
          <a:xfrm>
            <a:off x="1384415" y="1658691"/>
            <a:ext cx="10089920" cy="4571298"/>
            <a:chOff x="666759" y="1065579"/>
            <a:chExt cx="10560009" cy="4784276"/>
          </a:xfrm>
        </p:grpSpPr>
        <p:sp>
          <p:nvSpPr>
            <p:cNvPr id="4" name="文本框 12"/>
            <p:cNvSpPr txBox="1"/>
            <p:nvPr/>
          </p:nvSpPr>
          <p:spPr>
            <a:xfrm>
              <a:off x="666759" y="4783003"/>
              <a:ext cx="2864510" cy="1066852"/>
            </a:xfrm>
            <a:prstGeom prst="rect">
              <a:avLst/>
            </a:prstGeom>
            <a:noFill/>
          </p:spPr>
          <p:txBody>
            <a:bodyPr wrap="square" lIns="0" tIns="0" rIns="0" bIns="0" anchor="ctr" anchorCtr="1">
              <a:no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矩形 4"/>
            <p:cNvSpPr/>
            <p:nvPr/>
          </p:nvSpPr>
          <p:spPr>
            <a:xfrm>
              <a:off x="1027763" y="4312955"/>
              <a:ext cx="2020976" cy="325410"/>
            </a:xfrm>
            <a:prstGeom prst="rect">
              <a:avLst/>
            </a:prstGeom>
          </p:spPr>
          <p:txBody>
            <a:bodyPr wrap="none" lIns="0" tIns="0" rIns="0" bIns="0" anchor="ctr" anchorCtr="1">
              <a:noAutofit/>
            </a:bodyPr>
            <a:lstStyle/>
            <a:p>
              <a:pPr algn="ctr" defTabSz="1285875">
                <a:spcBef>
                  <a:spcPct val="0"/>
                </a:spcBef>
                <a:defRPr/>
              </a:pPr>
              <a:r>
                <a:rPr lang="zh-CN" altLang="en-US" sz="2250"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3" name="组合 5"/>
            <p:cNvGrpSpPr/>
            <p:nvPr/>
          </p:nvGrpSpPr>
          <p:grpSpPr>
            <a:xfrm>
              <a:off x="960457" y="1065579"/>
              <a:ext cx="2698454" cy="2882168"/>
              <a:chOff x="1838757" y="1547812"/>
              <a:chExt cx="1795464" cy="1917701"/>
            </a:xfrm>
          </p:grpSpPr>
          <p:grpSp>
            <p:nvGrpSpPr>
              <p:cNvPr id="6" name="组合 23"/>
              <p:cNvGrpSpPr/>
              <p:nvPr/>
            </p:nvGrpSpPr>
            <p:grpSpPr>
              <a:xfrm>
                <a:off x="1838757" y="1547812"/>
                <a:ext cx="1795464" cy="1917701"/>
                <a:chOff x="3102551" y="2203883"/>
                <a:chExt cx="1795464" cy="1917701"/>
              </a:xfrm>
            </p:grpSpPr>
            <p:sp>
              <p:nvSpPr>
                <p:cNvPr id="26" name="任意多边形: 形状 25"/>
                <p:cNvSpPr/>
                <p:nvPr/>
              </p:nvSpPr>
              <p:spPr bwMode="auto">
                <a:xfrm>
                  <a:off x="3102551" y="3364346"/>
                  <a:ext cx="1790701" cy="757238"/>
                </a:xfrm>
                <a:custGeom>
                  <a:gdLst>
                    <a:gd name="connsiteX0" fmla="*/ 1431925 w 1790700"/>
                    <a:gd name="connsiteY0" fmla="*/ 0 h 757238"/>
                    <a:gd name="connsiteX1" fmla="*/ 1550420 w 1790700"/>
                    <a:gd name="connsiteY1" fmla="*/ 0 h 757238"/>
                    <a:gd name="connsiteX2" fmla="*/ 1550420 w 1790700"/>
                    <a:gd name="connsiteY2" fmla="*/ 369989 h 757238"/>
                    <a:gd name="connsiteX3" fmla="*/ 1612958 w 1790700"/>
                    <a:gd name="connsiteY3" fmla="*/ 439361 h 757238"/>
                    <a:gd name="connsiteX4" fmla="*/ 1675497 w 1790700"/>
                    <a:gd name="connsiteY4" fmla="*/ 369989 h 757238"/>
                    <a:gd name="connsiteX5" fmla="*/ 1675497 w 1790700"/>
                    <a:gd name="connsiteY5" fmla="*/ 0 h 757238"/>
                    <a:gd name="connsiteX6" fmla="*/ 1790700 w 1790700"/>
                    <a:gd name="connsiteY6" fmla="*/ 0 h 757238"/>
                    <a:gd name="connsiteX7" fmla="*/ 1790700 w 1790700"/>
                    <a:gd name="connsiteY7" fmla="*/ 379899 h 757238"/>
                    <a:gd name="connsiteX8" fmla="*/ 1612958 w 1790700"/>
                    <a:gd name="connsiteY8" fmla="*/ 571500 h 757238"/>
                    <a:gd name="connsiteX9" fmla="*/ 1431925 w 1790700"/>
                    <a:gd name="connsiteY9" fmla="*/ 376596 h 757238"/>
                    <a:gd name="connsiteX10" fmla="*/ 1431925 w 1790700"/>
                    <a:gd name="connsiteY10" fmla="*/ 0 h 757238"/>
                    <a:gd name="connsiteX11" fmla="*/ 122077 w 1790700"/>
                    <a:gd name="connsiteY11" fmla="*/ 0 h 757238"/>
                    <a:gd name="connsiteX12" fmla="*/ 1313148 w 1790700"/>
                    <a:gd name="connsiteY12" fmla="*/ 0 h 757238"/>
                    <a:gd name="connsiteX13" fmla="*/ 1313148 w 1790700"/>
                    <a:gd name="connsiteY13" fmla="*/ 581982 h 757238"/>
                    <a:gd name="connsiteX14" fmla="*/ 1382435 w 1790700"/>
                    <a:gd name="connsiteY14" fmla="*/ 581982 h 757238"/>
                    <a:gd name="connsiteX15" fmla="*/ 1431925 w 1790700"/>
                    <a:gd name="connsiteY15" fmla="*/ 631583 h 757238"/>
                    <a:gd name="connsiteX16" fmla="*/ 1431925 w 1790700"/>
                    <a:gd name="connsiteY16" fmla="*/ 704331 h 757238"/>
                    <a:gd name="connsiteX17" fmla="*/ 1382435 w 1790700"/>
                    <a:gd name="connsiteY17" fmla="*/ 757238 h 757238"/>
                    <a:gd name="connsiteX18" fmla="*/ 49491 w 1790700"/>
                    <a:gd name="connsiteY18" fmla="*/ 757238 h 757238"/>
                    <a:gd name="connsiteX19" fmla="*/ 0 w 1790700"/>
                    <a:gd name="connsiteY19" fmla="*/ 704331 h 757238"/>
                    <a:gd name="connsiteX20" fmla="*/ 0 w 1790700"/>
                    <a:gd name="connsiteY20" fmla="*/ 631583 h 757238"/>
                    <a:gd name="connsiteX21" fmla="*/ 49491 w 1790700"/>
                    <a:gd name="connsiteY21" fmla="*/ 581982 h 757238"/>
                    <a:gd name="connsiteX22" fmla="*/ 122077 w 1790700"/>
                    <a:gd name="connsiteY22" fmla="*/ 581982 h 757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0700" h="757238">
                      <a:moveTo>
                        <a:pt x="1431925" y="0"/>
                      </a:moveTo>
                      <a:cubicBezTo>
                        <a:pt x="1431925" y="0"/>
                        <a:pt x="1431925" y="0"/>
                        <a:pt x="1550420" y="0"/>
                      </a:cubicBezTo>
                      <a:cubicBezTo>
                        <a:pt x="1550420" y="0"/>
                        <a:pt x="1550420" y="0"/>
                        <a:pt x="1550420" y="369989"/>
                      </a:cubicBezTo>
                      <a:cubicBezTo>
                        <a:pt x="1550420" y="422844"/>
                        <a:pt x="1583335" y="439361"/>
                        <a:pt x="1612958" y="439361"/>
                      </a:cubicBezTo>
                      <a:cubicBezTo>
                        <a:pt x="1645874" y="439361"/>
                        <a:pt x="1675497" y="422844"/>
                        <a:pt x="1675497" y="369989"/>
                      </a:cubicBezTo>
                      <a:lnTo>
                        <a:pt x="1675497" y="0"/>
                      </a:lnTo>
                      <a:cubicBezTo>
                        <a:pt x="1675497" y="0"/>
                        <a:pt x="1675497" y="0"/>
                        <a:pt x="1790700" y="0"/>
                      </a:cubicBezTo>
                      <a:cubicBezTo>
                        <a:pt x="1790700" y="0"/>
                        <a:pt x="1790700" y="0"/>
                        <a:pt x="1790700" y="379899"/>
                      </a:cubicBezTo>
                      <a:cubicBezTo>
                        <a:pt x="1790700" y="571500"/>
                        <a:pt x="1639291" y="571500"/>
                        <a:pt x="1612958" y="571500"/>
                      </a:cubicBezTo>
                      <a:cubicBezTo>
                        <a:pt x="1596501" y="571500"/>
                        <a:pt x="1431925" y="571500"/>
                        <a:pt x="1431925" y="376596"/>
                      </a:cubicBezTo>
                      <a:cubicBezTo>
                        <a:pt x="1431925" y="376596"/>
                        <a:pt x="1431925" y="376596"/>
                        <a:pt x="1431925" y="0"/>
                      </a:cubicBezTo>
                      <a:close/>
                      <a:moveTo>
                        <a:pt x="122077" y="0"/>
                      </a:moveTo>
                      <a:cubicBezTo>
                        <a:pt x="122077" y="0"/>
                        <a:pt x="122077" y="0"/>
                        <a:pt x="1313148" y="0"/>
                      </a:cubicBezTo>
                      <a:cubicBezTo>
                        <a:pt x="1313148" y="0"/>
                        <a:pt x="1313148" y="0"/>
                        <a:pt x="1313148" y="581982"/>
                      </a:cubicBezTo>
                      <a:cubicBezTo>
                        <a:pt x="1313148" y="581982"/>
                        <a:pt x="1313148" y="581982"/>
                        <a:pt x="1382435" y="581982"/>
                      </a:cubicBezTo>
                      <a:cubicBezTo>
                        <a:pt x="1412129" y="581982"/>
                        <a:pt x="1431925" y="605129"/>
                        <a:pt x="1431925" y="631583"/>
                      </a:cubicBezTo>
                      <a:cubicBezTo>
                        <a:pt x="1431925" y="631583"/>
                        <a:pt x="1431925" y="631583"/>
                        <a:pt x="1431925" y="704331"/>
                      </a:cubicBezTo>
                      <a:cubicBezTo>
                        <a:pt x="1431925" y="734091"/>
                        <a:pt x="1412129" y="757238"/>
                        <a:pt x="1382435" y="757238"/>
                      </a:cubicBezTo>
                      <a:cubicBezTo>
                        <a:pt x="1382435" y="757238"/>
                        <a:pt x="1382435" y="757238"/>
                        <a:pt x="49491" y="757238"/>
                      </a:cubicBezTo>
                      <a:cubicBezTo>
                        <a:pt x="23096" y="757238"/>
                        <a:pt x="0" y="734091"/>
                        <a:pt x="0" y="704331"/>
                      </a:cubicBezTo>
                      <a:cubicBezTo>
                        <a:pt x="0" y="704331"/>
                        <a:pt x="0" y="704331"/>
                        <a:pt x="0" y="631583"/>
                      </a:cubicBezTo>
                      <a:cubicBezTo>
                        <a:pt x="0" y="605129"/>
                        <a:pt x="23096" y="581982"/>
                        <a:pt x="49491" y="581982"/>
                      </a:cubicBezTo>
                      <a:cubicBezTo>
                        <a:pt x="49491" y="581982"/>
                        <a:pt x="49491" y="581982"/>
                        <a:pt x="122077" y="581982"/>
                      </a:cubicBezTo>
                      <a:close/>
                    </a:path>
                  </a:pathLst>
                </a:custGeom>
                <a:solidFill>
                  <a:schemeClr val="accent1">
                    <a:lumMod val="75000"/>
                  </a:schemeClr>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7" name="组合 26"/>
                <p:cNvGrpSpPr/>
                <p:nvPr/>
              </p:nvGrpSpPr>
              <p:grpSpPr>
                <a:xfrm>
                  <a:off x="3224790" y="2203883"/>
                  <a:ext cx="1673225" cy="1160463"/>
                  <a:chOff x="3224790" y="2203883"/>
                  <a:chExt cx="1673225" cy="1160463"/>
                </a:xfrm>
              </p:grpSpPr>
              <p:sp>
                <p:nvSpPr>
                  <p:cNvPr id="28" name="任意多边形: 形状 27"/>
                  <p:cNvSpPr/>
                  <p:nvPr/>
                </p:nvSpPr>
                <p:spPr bwMode="auto">
                  <a:xfrm>
                    <a:off x="3224790" y="2203883"/>
                    <a:ext cx="1428750" cy="1160463"/>
                  </a:xfrm>
                  <a:custGeom>
                    <a:gdLst>
                      <a:gd name="T0" fmla="*/ 433 w 433"/>
                      <a:gd name="T1" fmla="*/ 222 h 351"/>
                      <a:gd name="T2" fmla="*/ 406 w 433"/>
                      <a:gd name="T3" fmla="*/ 189 h 351"/>
                      <a:gd name="T4" fmla="*/ 362 w 433"/>
                      <a:gd name="T5" fmla="*/ 189 h 351"/>
                      <a:gd name="T6" fmla="*/ 362 w 433"/>
                      <a:gd name="T7" fmla="*/ 36 h 351"/>
                      <a:gd name="T8" fmla="*/ 324 w 433"/>
                      <a:gd name="T9" fmla="*/ 0 h 351"/>
                      <a:gd name="T10" fmla="*/ 37 w 433"/>
                      <a:gd name="T11" fmla="*/ 0 h 351"/>
                      <a:gd name="T12" fmla="*/ 0 w 433"/>
                      <a:gd name="T13" fmla="*/ 36 h 351"/>
                      <a:gd name="T14" fmla="*/ 0 w 433"/>
                      <a:gd name="T15" fmla="*/ 351 h 351"/>
                      <a:gd name="T16" fmla="*/ 361 w 433"/>
                      <a:gd name="T17" fmla="*/ 351 h 351"/>
                      <a:gd name="T18" fmla="*/ 361 w 433"/>
                      <a:gd name="T19" fmla="*/ 225 h 351"/>
                      <a:gd name="T20" fmla="*/ 387 w 433"/>
                      <a:gd name="T21" fmla="*/ 225 h 351"/>
                      <a:gd name="T22" fmla="*/ 397 w 433"/>
                      <a:gd name="T23" fmla="*/ 234 h 351"/>
                      <a:gd name="T24" fmla="*/ 397 w 433"/>
                      <a:gd name="T25" fmla="*/ 351 h 351"/>
                      <a:gd name="T26" fmla="*/ 433 w 433"/>
                      <a:gd name="T27" fmla="*/ 351 h 351"/>
                      <a:gd name="T28" fmla="*/ 433 w 433"/>
                      <a:gd name="T29" fmla="*/ 222 h 351"/>
                      <a:gd name="T30" fmla="*/ 295 w 433"/>
                      <a:gd name="T31" fmla="*/ 219 h 351"/>
                      <a:gd name="T32" fmla="*/ 295 w 433"/>
                      <a:gd name="T33" fmla="*/ 219 h 351"/>
                      <a:gd name="T34" fmla="*/ 270 w 433"/>
                      <a:gd name="T35" fmla="*/ 243 h 351"/>
                      <a:gd name="T36" fmla="*/ 90 w 433"/>
                      <a:gd name="T37" fmla="*/ 243 h 351"/>
                      <a:gd name="T38" fmla="*/ 65 w 433"/>
                      <a:gd name="T39" fmla="*/ 219 h 351"/>
                      <a:gd name="T40" fmla="*/ 65 w 433"/>
                      <a:gd name="T41" fmla="*/ 90 h 351"/>
                      <a:gd name="T42" fmla="*/ 90 w 433"/>
                      <a:gd name="T43" fmla="*/ 65 h 351"/>
                      <a:gd name="T44" fmla="*/ 270 w 433"/>
                      <a:gd name="T45" fmla="*/ 65 h 351"/>
                      <a:gd name="T46" fmla="*/ 295 w 433"/>
                      <a:gd name="T47" fmla="*/ 90 h 351"/>
                      <a:gd name="T48" fmla="*/ 295 w 433"/>
                      <a:gd name="T49" fmla="*/ 219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2" h="351">
                        <a:moveTo>
                          <a:pt x="433" y="222"/>
                        </a:moveTo>
                        <a:cubicBezTo>
                          <a:pt x="433" y="201"/>
                          <a:pt x="431" y="191"/>
                          <a:pt x="406" y="189"/>
                        </a:cubicBezTo>
                        <a:cubicBezTo>
                          <a:pt x="400" y="189"/>
                          <a:pt x="375" y="189"/>
                          <a:pt x="362" y="189"/>
                        </a:cubicBezTo>
                        <a:cubicBezTo>
                          <a:pt x="362" y="36"/>
                          <a:pt x="362" y="36"/>
                          <a:pt x="362" y="36"/>
                        </a:cubicBezTo>
                        <a:cubicBezTo>
                          <a:pt x="362" y="16"/>
                          <a:pt x="345" y="0"/>
                          <a:pt x="324" y="0"/>
                        </a:cubicBezTo>
                        <a:cubicBezTo>
                          <a:pt x="37" y="0"/>
                          <a:pt x="37" y="0"/>
                          <a:pt x="37" y="0"/>
                        </a:cubicBezTo>
                        <a:cubicBezTo>
                          <a:pt x="16" y="0"/>
                          <a:pt x="0" y="16"/>
                          <a:pt x="0" y="36"/>
                        </a:cubicBezTo>
                        <a:cubicBezTo>
                          <a:pt x="0" y="351"/>
                          <a:pt x="0" y="351"/>
                          <a:pt x="0" y="351"/>
                        </a:cubicBezTo>
                        <a:cubicBezTo>
                          <a:pt x="361" y="351"/>
                          <a:pt x="361" y="351"/>
                          <a:pt x="361" y="351"/>
                        </a:cubicBezTo>
                        <a:cubicBezTo>
                          <a:pt x="361" y="225"/>
                          <a:pt x="361" y="225"/>
                          <a:pt x="361" y="225"/>
                        </a:cubicBezTo>
                        <a:cubicBezTo>
                          <a:pt x="387" y="225"/>
                          <a:pt x="387" y="225"/>
                          <a:pt x="387" y="225"/>
                        </a:cubicBezTo>
                        <a:cubicBezTo>
                          <a:pt x="396" y="225"/>
                          <a:pt x="397" y="234"/>
                          <a:pt x="397" y="234"/>
                        </a:cubicBezTo>
                        <a:cubicBezTo>
                          <a:pt x="397" y="351"/>
                          <a:pt x="397" y="351"/>
                          <a:pt x="397" y="351"/>
                        </a:cubicBezTo>
                        <a:cubicBezTo>
                          <a:pt x="433" y="351"/>
                          <a:pt x="433" y="351"/>
                          <a:pt x="433" y="351"/>
                        </a:cubicBezTo>
                        <a:lnTo>
                          <a:pt x="433" y="222"/>
                        </a:lnTo>
                        <a:close/>
                        <a:moveTo>
                          <a:pt x="295" y="219"/>
                        </a:moveTo>
                        <a:cubicBezTo>
                          <a:pt x="295" y="219"/>
                          <a:pt x="295" y="219"/>
                          <a:pt x="295" y="219"/>
                        </a:cubicBezTo>
                        <a:cubicBezTo>
                          <a:pt x="295" y="232"/>
                          <a:pt x="284" y="243"/>
                          <a:pt x="270" y="243"/>
                        </a:cubicBezTo>
                        <a:cubicBezTo>
                          <a:pt x="90" y="243"/>
                          <a:pt x="90" y="243"/>
                          <a:pt x="90" y="243"/>
                        </a:cubicBezTo>
                        <a:cubicBezTo>
                          <a:pt x="76" y="243"/>
                          <a:pt x="65" y="232"/>
                          <a:pt x="65" y="219"/>
                        </a:cubicBezTo>
                        <a:cubicBezTo>
                          <a:pt x="65" y="90"/>
                          <a:pt x="65" y="90"/>
                          <a:pt x="65" y="90"/>
                        </a:cubicBezTo>
                        <a:cubicBezTo>
                          <a:pt x="65" y="76"/>
                          <a:pt x="76" y="65"/>
                          <a:pt x="90" y="65"/>
                        </a:cubicBezTo>
                        <a:cubicBezTo>
                          <a:pt x="270" y="65"/>
                          <a:pt x="270" y="65"/>
                          <a:pt x="270" y="65"/>
                        </a:cubicBezTo>
                        <a:cubicBezTo>
                          <a:pt x="284" y="65"/>
                          <a:pt x="295" y="76"/>
                          <a:pt x="295" y="90"/>
                        </a:cubicBezTo>
                        <a:lnTo>
                          <a:pt x="295" y="219"/>
                        </a:lnTo>
                        <a:close/>
                      </a:path>
                    </a:pathLst>
                  </a:custGeom>
                  <a:solidFill>
                    <a:schemeClr val="accent1"/>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任意多边形: 形状 28"/>
                  <p:cNvSpPr/>
                  <p:nvPr/>
                </p:nvSpPr>
                <p:spPr bwMode="auto">
                  <a:xfrm>
                    <a:off x="4553527" y="2362633"/>
                    <a:ext cx="344488" cy="1001713"/>
                  </a:xfrm>
                  <a:custGeom>
                    <a:gdLst>
                      <a:gd name="T0" fmla="*/ 104 w 104"/>
                      <a:gd name="T1" fmla="*/ 78 h 303"/>
                      <a:gd name="T2" fmla="*/ 94 w 104"/>
                      <a:gd name="T3" fmla="*/ 62 h 303"/>
                      <a:gd name="T4" fmla="*/ 35 w 104"/>
                      <a:gd name="T5" fmla="*/ 8 h 303"/>
                      <a:gd name="T6" fmla="*/ 8 w 104"/>
                      <a:gd name="T7" fmla="*/ 9 h 303"/>
                      <a:gd name="T8" fmla="*/ 10 w 104"/>
                      <a:gd name="T9" fmla="*/ 33 h 303"/>
                      <a:gd name="T10" fmla="*/ 48 w 104"/>
                      <a:gd name="T11" fmla="*/ 68 h 303"/>
                      <a:gd name="T12" fmla="*/ 15 w 104"/>
                      <a:gd name="T13" fmla="*/ 100 h 303"/>
                      <a:gd name="T14" fmla="*/ 14 w 104"/>
                      <a:gd name="T15" fmla="*/ 103 h 303"/>
                      <a:gd name="T16" fmla="*/ 14 w 104"/>
                      <a:gd name="T17" fmla="*/ 115 h 303"/>
                      <a:gd name="T18" fmla="*/ 17 w 104"/>
                      <a:gd name="T19" fmla="*/ 118 h 303"/>
                      <a:gd name="T20" fmla="*/ 64 w 104"/>
                      <a:gd name="T21" fmla="*/ 118 h 303"/>
                      <a:gd name="T22" fmla="*/ 68 w 104"/>
                      <a:gd name="T23" fmla="*/ 121 h 303"/>
                      <a:gd name="T24" fmla="*/ 68 w 104"/>
                      <a:gd name="T25" fmla="*/ 303 h 303"/>
                      <a:gd name="T26" fmla="*/ 103 w 104"/>
                      <a:gd name="T27" fmla="*/ 303 h 303"/>
                      <a:gd name="T28" fmla="*/ 103 w 104"/>
                      <a:gd name="T29" fmla="*/ 78 h 303"/>
                      <a:gd name="T30" fmla="*/ 104 w 104"/>
                      <a:gd name="T31" fmla="*/ 78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303">
                        <a:moveTo>
                          <a:pt x="104" y="78"/>
                        </a:moveTo>
                        <a:cubicBezTo>
                          <a:pt x="104" y="78"/>
                          <a:pt x="104" y="70"/>
                          <a:pt x="94" y="62"/>
                        </a:cubicBezTo>
                        <a:cubicBezTo>
                          <a:pt x="76" y="45"/>
                          <a:pt x="44" y="18"/>
                          <a:pt x="35" y="8"/>
                        </a:cubicBezTo>
                        <a:cubicBezTo>
                          <a:pt x="29" y="3"/>
                          <a:pt x="17" y="0"/>
                          <a:pt x="8" y="9"/>
                        </a:cubicBezTo>
                        <a:cubicBezTo>
                          <a:pt x="0" y="17"/>
                          <a:pt x="4" y="27"/>
                          <a:pt x="10" y="33"/>
                        </a:cubicBezTo>
                        <a:cubicBezTo>
                          <a:pt x="18" y="41"/>
                          <a:pt x="37" y="56"/>
                          <a:pt x="48" y="68"/>
                        </a:cubicBezTo>
                        <a:cubicBezTo>
                          <a:pt x="39" y="78"/>
                          <a:pt x="24" y="90"/>
                          <a:pt x="15" y="100"/>
                        </a:cubicBezTo>
                        <a:cubicBezTo>
                          <a:pt x="14" y="101"/>
                          <a:pt x="14" y="102"/>
                          <a:pt x="14" y="103"/>
                        </a:cubicBezTo>
                        <a:cubicBezTo>
                          <a:pt x="14" y="109"/>
                          <a:pt x="14" y="113"/>
                          <a:pt x="14" y="115"/>
                        </a:cubicBezTo>
                        <a:cubicBezTo>
                          <a:pt x="14" y="117"/>
                          <a:pt x="16" y="118"/>
                          <a:pt x="17" y="118"/>
                        </a:cubicBezTo>
                        <a:cubicBezTo>
                          <a:pt x="64" y="118"/>
                          <a:pt x="64" y="118"/>
                          <a:pt x="64" y="118"/>
                        </a:cubicBezTo>
                        <a:cubicBezTo>
                          <a:pt x="67" y="118"/>
                          <a:pt x="68" y="121"/>
                          <a:pt x="68" y="121"/>
                        </a:cubicBezTo>
                        <a:cubicBezTo>
                          <a:pt x="68" y="303"/>
                          <a:pt x="68" y="303"/>
                          <a:pt x="68" y="303"/>
                        </a:cubicBezTo>
                        <a:cubicBezTo>
                          <a:pt x="103" y="303"/>
                          <a:pt x="103" y="303"/>
                          <a:pt x="103" y="303"/>
                        </a:cubicBezTo>
                        <a:cubicBezTo>
                          <a:pt x="103" y="78"/>
                          <a:pt x="103" y="78"/>
                          <a:pt x="103" y="78"/>
                        </a:cubicBezTo>
                        <a:lnTo>
                          <a:pt x="104" y="78"/>
                        </a:lnTo>
                        <a:close/>
                      </a:path>
                    </a:pathLst>
                  </a:custGeom>
                  <a:solidFill>
                    <a:schemeClr val="accent1"/>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25" name="矩形 24"/>
              <p:cNvSpPr/>
              <p:nvPr/>
            </p:nvSpPr>
            <p:spPr>
              <a:xfrm>
                <a:off x="2222101" y="1814402"/>
                <a:ext cx="646331" cy="485996"/>
              </a:xfrm>
              <a:prstGeom prst="rect">
                <a:avLst/>
              </a:prstGeom>
            </p:spPr>
            <p:txBody>
              <a:bodyPr wrap="none" anchor="ctr" anchorCtr="1">
                <a:normAutofit/>
              </a:bodyPr>
              <a:lstStyle/>
              <a:p>
                <a:pPr algn="ctr"/>
                <a:r>
                  <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75%</a:t>
                </a:r>
                <a:endPar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 name="组合 6"/>
            <p:cNvGrpSpPr/>
            <p:nvPr/>
          </p:nvGrpSpPr>
          <p:grpSpPr>
            <a:xfrm>
              <a:off x="4744389" y="1065579"/>
              <a:ext cx="2698453" cy="2882166"/>
              <a:chOff x="5198269" y="1547812"/>
              <a:chExt cx="1795463" cy="1917700"/>
            </a:xfrm>
          </p:grpSpPr>
          <p:grpSp>
            <p:nvGrpSpPr>
              <p:cNvPr id="16" name="组合 19"/>
              <p:cNvGrpSpPr/>
              <p:nvPr/>
            </p:nvGrpSpPr>
            <p:grpSpPr>
              <a:xfrm>
                <a:off x="5198269" y="1547812"/>
                <a:ext cx="1795463" cy="1917700"/>
                <a:chOff x="5147251" y="2203883"/>
                <a:chExt cx="1795463" cy="1917700"/>
              </a:xfrm>
            </p:grpSpPr>
            <p:sp>
              <p:nvSpPr>
                <p:cNvPr id="22" name="任意多边形: 形状 21"/>
                <p:cNvSpPr/>
                <p:nvPr/>
              </p:nvSpPr>
              <p:spPr bwMode="auto">
                <a:xfrm>
                  <a:off x="5147251" y="3007158"/>
                  <a:ext cx="1792288" cy="1114425"/>
                </a:xfrm>
                <a:custGeom>
                  <a:gdLst>
                    <a:gd name="connsiteX0" fmla="*/ 1431925 w 1792288"/>
                    <a:gd name="connsiteY0" fmla="*/ 0 h 1114425"/>
                    <a:gd name="connsiteX1" fmla="*/ 1550944 w 1792288"/>
                    <a:gd name="connsiteY1" fmla="*/ 0 h 1114425"/>
                    <a:gd name="connsiteX2" fmla="*/ 1550944 w 1792288"/>
                    <a:gd name="connsiteY2" fmla="*/ 727087 h 1114425"/>
                    <a:gd name="connsiteX3" fmla="*/ 1613760 w 1792288"/>
                    <a:gd name="connsiteY3" fmla="*/ 796491 h 1114425"/>
                    <a:gd name="connsiteX4" fmla="*/ 1676575 w 1792288"/>
                    <a:gd name="connsiteY4" fmla="*/ 727087 h 1114425"/>
                    <a:gd name="connsiteX5" fmla="*/ 1676575 w 1792288"/>
                    <a:gd name="connsiteY5" fmla="*/ 0 h 1114425"/>
                    <a:gd name="connsiteX6" fmla="*/ 1792288 w 1792288"/>
                    <a:gd name="connsiteY6" fmla="*/ 0 h 1114425"/>
                    <a:gd name="connsiteX7" fmla="*/ 1792288 w 1792288"/>
                    <a:gd name="connsiteY7" fmla="*/ 737002 h 1114425"/>
                    <a:gd name="connsiteX8" fmla="*/ 1613760 w 1792288"/>
                    <a:gd name="connsiteY8" fmla="*/ 928688 h 1114425"/>
                    <a:gd name="connsiteX9" fmla="*/ 1431925 w 1792288"/>
                    <a:gd name="connsiteY9" fmla="*/ 733697 h 1114425"/>
                    <a:gd name="connsiteX10" fmla="*/ 1431925 w 1792288"/>
                    <a:gd name="connsiteY10" fmla="*/ 0 h 1114425"/>
                    <a:gd name="connsiteX11" fmla="*/ 122077 w 1792288"/>
                    <a:gd name="connsiteY11" fmla="*/ 0 h 1114425"/>
                    <a:gd name="connsiteX12" fmla="*/ 419020 w 1792288"/>
                    <a:gd name="connsiteY12" fmla="*/ 0 h 1114425"/>
                    <a:gd name="connsiteX13" fmla="*/ 1012906 w 1792288"/>
                    <a:gd name="connsiteY13" fmla="*/ 0 h 1114425"/>
                    <a:gd name="connsiteX14" fmla="*/ 1313148 w 1792288"/>
                    <a:gd name="connsiteY14" fmla="*/ 0 h 1114425"/>
                    <a:gd name="connsiteX15" fmla="*/ 1313148 w 1792288"/>
                    <a:gd name="connsiteY15" fmla="*/ 939160 h 1114425"/>
                    <a:gd name="connsiteX16" fmla="*/ 1382435 w 1792288"/>
                    <a:gd name="connsiteY16" fmla="*/ 939160 h 1114425"/>
                    <a:gd name="connsiteX17" fmla="*/ 1431925 w 1792288"/>
                    <a:gd name="connsiteY17" fmla="*/ 988763 h 1114425"/>
                    <a:gd name="connsiteX18" fmla="*/ 1431925 w 1792288"/>
                    <a:gd name="connsiteY18" fmla="*/ 1061515 h 1114425"/>
                    <a:gd name="connsiteX19" fmla="*/ 1382435 w 1792288"/>
                    <a:gd name="connsiteY19" fmla="*/ 1114425 h 1114425"/>
                    <a:gd name="connsiteX20" fmla="*/ 49491 w 1792288"/>
                    <a:gd name="connsiteY20" fmla="*/ 1114425 h 1114425"/>
                    <a:gd name="connsiteX21" fmla="*/ 0 w 1792288"/>
                    <a:gd name="connsiteY21" fmla="*/ 1061515 h 1114425"/>
                    <a:gd name="connsiteX22" fmla="*/ 0 w 1792288"/>
                    <a:gd name="connsiteY22" fmla="*/ 988763 h 1114425"/>
                    <a:gd name="connsiteX23" fmla="*/ 49491 w 1792288"/>
                    <a:gd name="connsiteY23" fmla="*/ 939160 h 1114425"/>
                    <a:gd name="connsiteX24" fmla="*/ 122077 w 1792288"/>
                    <a:gd name="connsiteY24" fmla="*/ 939160 h 1114425"/>
                    <a:gd name="connsiteX25" fmla="*/ 122077 w 1792288"/>
                    <a:gd name="connsiteY25" fmla="*/ 0 h 1114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2288" h="1114425">
                      <a:moveTo>
                        <a:pt x="1431925" y="0"/>
                      </a:moveTo>
                      <a:cubicBezTo>
                        <a:pt x="1431925" y="0"/>
                        <a:pt x="1431925" y="0"/>
                        <a:pt x="1550944" y="0"/>
                      </a:cubicBezTo>
                      <a:cubicBezTo>
                        <a:pt x="1550944" y="0"/>
                        <a:pt x="1550944" y="0"/>
                        <a:pt x="1550944" y="727087"/>
                      </a:cubicBezTo>
                      <a:cubicBezTo>
                        <a:pt x="1550944" y="779966"/>
                        <a:pt x="1584005" y="796491"/>
                        <a:pt x="1613760" y="796491"/>
                      </a:cubicBezTo>
                      <a:cubicBezTo>
                        <a:pt x="1646821" y="796491"/>
                        <a:pt x="1676575" y="779966"/>
                        <a:pt x="1676575" y="727087"/>
                      </a:cubicBezTo>
                      <a:lnTo>
                        <a:pt x="1676575" y="0"/>
                      </a:lnTo>
                      <a:cubicBezTo>
                        <a:pt x="1676575" y="0"/>
                        <a:pt x="1676575" y="0"/>
                        <a:pt x="1792288" y="0"/>
                      </a:cubicBezTo>
                      <a:cubicBezTo>
                        <a:pt x="1792288" y="0"/>
                        <a:pt x="1792288" y="0"/>
                        <a:pt x="1792288" y="737002"/>
                      </a:cubicBezTo>
                      <a:cubicBezTo>
                        <a:pt x="1792288" y="928688"/>
                        <a:pt x="1640208" y="928688"/>
                        <a:pt x="1613760" y="928688"/>
                      </a:cubicBezTo>
                      <a:cubicBezTo>
                        <a:pt x="1597229" y="928688"/>
                        <a:pt x="1431925" y="928688"/>
                        <a:pt x="1431925" y="733697"/>
                      </a:cubicBezTo>
                      <a:cubicBezTo>
                        <a:pt x="1431925" y="733697"/>
                        <a:pt x="1431925" y="733697"/>
                        <a:pt x="1431925" y="0"/>
                      </a:cubicBezTo>
                      <a:close/>
                      <a:moveTo>
                        <a:pt x="122077" y="0"/>
                      </a:moveTo>
                      <a:cubicBezTo>
                        <a:pt x="122077" y="0"/>
                        <a:pt x="122077" y="0"/>
                        <a:pt x="419020" y="0"/>
                      </a:cubicBezTo>
                      <a:lnTo>
                        <a:pt x="1012906" y="0"/>
                      </a:lnTo>
                      <a:cubicBezTo>
                        <a:pt x="1012906" y="0"/>
                        <a:pt x="1012906" y="0"/>
                        <a:pt x="1313148" y="0"/>
                      </a:cubicBezTo>
                      <a:cubicBezTo>
                        <a:pt x="1313148" y="0"/>
                        <a:pt x="1313148" y="0"/>
                        <a:pt x="1313148" y="939160"/>
                      </a:cubicBezTo>
                      <a:cubicBezTo>
                        <a:pt x="1313148" y="939160"/>
                        <a:pt x="1313148" y="939160"/>
                        <a:pt x="1382435" y="939160"/>
                      </a:cubicBezTo>
                      <a:cubicBezTo>
                        <a:pt x="1412129" y="939160"/>
                        <a:pt x="1431925" y="962308"/>
                        <a:pt x="1431925" y="988763"/>
                      </a:cubicBezTo>
                      <a:cubicBezTo>
                        <a:pt x="1431925" y="988763"/>
                        <a:pt x="1431925" y="988763"/>
                        <a:pt x="1431925" y="1061515"/>
                      </a:cubicBezTo>
                      <a:cubicBezTo>
                        <a:pt x="1431925" y="1091277"/>
                        <a:pt x="1412129" y="1114425"/>
                        <a:pt x="1382435" y="1114425"/>
                      </a:cubicBezTo>
                      <a:cubicBezTo>
                        <a:pt x="1382435" y="1114425"/>
                        <a:pt x="1382435" y="1114425"/>
                        <a:pt x="49491" y="1114425"/>
                      </a:cubicBezTo>
                      <a:cubicBezTo>
                        <a:pt x="23096" y="1114425"/>
                        <a:pt x="0" y="1091277"/>
                        <a:pt x="0" y="1061515"/>
                      </a:cubicBezTo>
                      <a:cubicBezTo>
                        <a:pt x="0" y="1061515"/>
                        <a:pt x="0" y="1061515"/>
                        <a:pt x="0" y="988763"/>
                      </a:cubicBezTo>
                      <a:cubicBezTo>
                        <a:pt x="0" y="962308"/>
                        <a:pt x="23096" y="939160"/>
                        <a:pt x="49491" y="939160"/>
                      </a:cubicBezTo>
                      <a:cubicBezTo>
                        <a:pt x="49491" y="939160"/>
                        <a:pt x="49491" y="939160"/>
                        <a:pt x="122077" y="939160"/>
                      </a:cubicBezTo>
                      <a:cubicBezTo>
                        <a:pt x="122077" y="939160"/>
                        <a:pt x="122077" y="939160"/>
                        <a:pt x="122077" y="0"/>
                      </a:cubicBezTo>
                      <a:close/>
                    </a:path>
                  </a:pathLst>
                </a:custGeom>
                <a:solidFill>
                  <a:schemeClr val="accent2">
                    <a:lumMod val="75000"/>
                  </a:schemeClr>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任意多边形: 形状 22"/>
                <p:cNvSpPr/>
                <p:nvPr/>
              </p:nvSpPr>
              <p:spPr bwMode="auto">
                <a:xfrm>
                  <a:off x="5269489" y="2203883"/>
                  <a:ext cx="1673225" cy="803275"/>
                </a:xfrm>
                <a:custGeom>
                  <a:gdLst>
                    <a:gd name="connsiteX0" fmla="*/ 1404923 w 1673225"/>
                    <a:gd name="connsiteY0" fmla="*/ 169492 h 803275"/>
                    <a:gd name="connsiteX1" fmla="*/ 1445724 w 1673225"/>
                    <a:gd name="connsiteY1" fmla="*/ 185192 h 803275"/>
                    <a:gd name="connsiteX2" fmla="*/ 1640254 w 1673225"/>
                    <a:gd name="connsiteY2" fmla="*/ 363676 h 803275"/>
                    <a:gd name="connsiteX3" fmla="*/ 1673225 w 1673225"/>
                    <a:gd name="connsiteY3" fmla="*/ 416560 h 803275"/>
                    <a:gd name="connsiteX4" fmla="*/ 1669928 w 1673225"/>
                    <a:gd name="connsiteY4" fmla="*/ 416560 h 803275"/>
                    <a:gd name="connsiteX5" fmla="*/ 1669928 w 1673225"/>
                    <a:gd name="connsiteY5" fmla="*/ 803275 h 803275"/>
                    <a:gd name="connsiteX6" fmla="*/ 1554529 w 1673225"/>
                    <a:gd name="connsiteY6" fmla="*/ 803275 h 803275"/>
                    <a:gd name="connsiteX7" fmla="*/ 1554529 w 1673225"/>
                    <a:gd name="connsiteY7" fmla="*/ 558686 h 803275"/>
                    <a:gd name="connsiteX8" fmla="*/ 1541341 w 1673225"/>
                    <a:gd name="connsiteY8" fmla="*/ 548770 h 803275"/>
                    <a:gd name="connsiteX9" fmla="*/ 1386376 w 1673225"/>
                    <a:gd name="connsiteY9" fmla="*/ 548770 h 803275"/>
                    <a:gd name="connsiteX10" fmla="*/ 1376485 w 1673225"/>
                    <a:gd name="connsiteY10" fmla="*/ 538855 h 803275"/>
                    <a:gd name="connsiteX11" fmla="*/ 1376485 w 1673225"/>
                    <a:gd name="connsiteY11" fmla="*/ 499192 h 803275"/>
                    <a:gd name="connsiteX12" fmla="*/ 1379782 w 1673225"/>
                    <a:gd name="connsiteY12" fmla="*/ 489276 h 803275"/>
                    <a:gd name="connsiteX13" fmla="*/ 1488587 w 1673225"/>
                    <a:gd name="connsiteY13" fmla="*/ 383508 h 803275"/>
                    <a:gd name="connsiteX14" fmla="*/ 1363296 w 1673225"/>
                    <a:gd name="connsiteY14" fmla="*/ 267824 h 803275"/>
                    <a:gd name="connsiteX15" fmla="*/ 1356702 w 1673225"/>
                    <a:gd name="connsiteY15" fmla="*/ 188497 h 803275"/>
                    <a:gd name="connsiteX16" fmla="*/ 1404923 w 1673225"/>
                    <a:gd name="connsiteY16" fmla="*/ 169492 h 803275"/>
                    <a:gd name="connsiteX17" fmla="*/ 122087 w 1673225"/>
                    <a:gd name="connsiteY17" fmla="*/ 0 h 803275"/>
                    <a:gd name="connsiteX18" fmla="*/ 1069088 w 1673225"/>
                    <a:gd name="connsiteY18" fmla="*/ 0 h 803275"/>
                    <a:gd name="connsiteX19" fmla="*/ 1194475 w 1673225"/>
                    <a:gd name="connsiteY19" fmla="*/ 119004 h 803275"/>
                    <a:gd name="connsiteX20" fmla="*/ 1194475 w 1673225"/>
                    <a:gd name="connsiteY20" fmla="*/ 624770 h 803275"/>
                    <a:gd name="connsiteX21" fmla="*/ 1339660 w 1673225"/>
                    <a:gd name="connsiteY21" fmla="*/ 624770 h 803275"/>
                    <a:gd name="connsiteX22" fmla="*/ 1428750 w 1673225"/>
                    <a:gd name="connsiteY22" fmla="*/ 733856 h 803275"/>
                    <a:gd name="connsiteX23" fmla="*/ 1428750 w 1673225"/>
                    <a:gd name="connsiteY23" fmla="*/ 803275 h 803275"/>
                    <a:gd name="connsiteX24" fmla="*/ 1309963 w 1673225"/>
                    <a:gd name="connsiteY24" fmla="*/ 803275 h 803275"/>
                    <a:gd name="connsiteX25" fmla="*/ 1309963 w 1673225"/>
                    <a:gd name="connsiteY25" fmla="*/ 773524 h 803275"/>
                    <a:gd name="connsiteX26" fmla="*/ 1276966 w 1673225"/>
                    <a:gd name="connsiteY26" fmla="*/ 743773 h 803275"/>
                    <a:gd name="connsiteX27" fmla="*/ 1191175 w 1673225"/>
                    <a:gd name="connsiteY27" fmla="*/ 743773 h 803275"/>
                    <a:gd name="connsiteX28" fmla="*/ 1191175 w 1673225"/>
                    <a:gd name="connsiteY28" fmla="*/ 803275 h 803275"/>
                    <a:gd name="connsiteX29" fmla="*/ 890907 w 1673225"/>
                    <a:gd name="connsiteY29" fmla="*/ 803275 h 803275"/>
                    <a:gd name="connsiteX30" fmla="*/ 973398 w 1673225"/>
                    <a:gd name="connsiteY30" fmla="*/ 723939 h 803275"/>
                    <a:gd name="connsiteX31" fmla="*/ 973398 w 1673225"/>
                    <a:gd name="connsiteY31" fmla="*/ 297509 h 803275"/>
                    <a:gd name="connsiteX32" fmla="*/ 890907 w 1673225"/>
                    <a:gd name="connsiteY32" fmla="*/ 214868 h 803275"/>
                    <a:gd name="connsiteX33" fmla="*/ 296969 w 1673225"/>
                    <a:gd name="connsiteY33" fmla="*/ 214868 h 803275"/>
                    <a:gd name="connsiteX34" fmla="*/ 214478 w 1673225"/>
                    <a:gd name="connsiteY34" fmla="*/ 297509 h 803275"/>
                    <a:gd name="connsiteX35" fmla="*/ 214478 w 1673225"/>
                    <a:gd name="connsiteY35" fmla="*/ 723939 h 803275"/>
                    <a:gd name="connsiteX36" fmla="*/ 296969 w 1673225"/>
                    <a:gd name="connsiteY36" fmla="*/ 803275 h 803275"/>
                    <a:gd name="connsiteX37" fmla="*/ 0 w 1673225"/>
                    <a:gd name="connsiteY37" fmla="*/ 803275 h 803275"/>
                    <a:gd name="connsiteX38" fmla="*/ 0 w 1673225"/>
                    <a:gd name="connsiteY38" fmla="*/ 119004 h 803275"/>
                    <a:gd name="connsiteX39" fmla="*/ 122087 w 1673225"/>
                    <a:gd name="connsiteY39" fmla="*/ 0 h 803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3225" h="803275">
                      <a:moveTo>
                        <a:pt x="1404923" y="169492"/>
                      </a:moveTo>
                      <a:cubicBezTo>
                        <a:pt x="1420996" y="170319"/>
                        <a:pt x="1435833" y="176929"/>
                        <a:pt x="1445724" y="185192"/>
                      </a:cubicBezTo>
                      <a:cubicBezTo>
                        <a:pt x="1475398" y="218245"/>
                        <a:pt x="1580906" y="307487"/>
                        <a:pt x="1640254" y="363676"/>
                      </a:cubicBezTo>
                      <a:cubicBezTo>
                        <a:pt x="1673225" y="390118"/>
                        <a:pt x="1673225" y="416560"/>
                        <a:pt x="1673225" y="416560"/>
                      </a:cubicBezTo>
                      <a:lnTo>
                        <a:pt x="1669928" y="416560"/>
                      </a:lnTo>
                      <a:cubicBezTo>
                        <a:pt x="1669928" y="416560"/>
                        <a:pt x="1669928" y="416560"/>
                        <a:pt x="1669928" y="803275"/>
                      </a:cubicBezTo>
                      <a:cubicBezTo>
                        <a:pt x="1669928" y="803275"/>
                        <a:pt x="1669928" y="803275"/>
                        <a:pt x="1554529" y="803275"/>
                      </a:cubicBezTo>
                      <a:cubicBezTo>
                        <a:pt x="1554529" y="803275"/>
                        <a:pt x="1554529" y="803275"/>
                        <a:pt x="1554529" y="558686"/>
                      </a:cubicBezTo>
                      <a:cubicBezTo>
                        <a:pt x="1554529" y="558686"/>
                        <a:pt x="1551232" y="548770"/>
                        <a:pt x="1541341" y="548770"/>
                      </a:cubicBezTo>
                      <a:cubicBezTo>
                        <a:pt x="1541341" y="548770"/>
                        <a:pt x="1541341" y="548770"/>
                        <a:pt x="1386376" y="548770"/>
                      </a:cubicBezTo>
                      <a:cubicBezTo>
                        <a:pt x="1383079" y="548770"/>
                        <a:pt x="1376485" y="545465"/>
                        <a:pt x="1376485" y="538855"/>
                      </a:cubicBezTo>
                      <a:cubicBezTo>
                        <a:pt x="1376485" y="532244"/>
                        <a:pt x="1376485" y="519023"/>
                        <a:pt x="1376485" y="499192"/>
                      </a:cubicBezTo>
                      <a:cubicBezTo>
                        <a:pt x="1376485" y="495886"/>
                        <a:pt x="1376485" y="492581"/>
                        <a:pt x="1379782" y="489276"/>
                      </a:cubicBezTo>
                      <a:cubicBezTo>
                        <a:pt x="1409456" y="456223"/>
                        <a:pt x="1458913" y="416560"/>
                        <a:pt x="1488587" y="383508"/>
                      </a:cubicBezTo>
                      <a:cubicBezTo>
                        <a:pt x="1452319" y="343844"/>
                        <a:pt x="1389673" y="294266"/>
                        <a:pt x="1363296" y="267824"/>
                      </a:cubicBezTo>
                      <a:cubicBezTo>
                        <a:pt x="1343514" y="247992"/>
                        <a:pt x="1330325" y="214939"/>
                        <a:pt x="1356702" y="188497"/>
                      </a:cubicBezTo>
                      <a:cubicBezTo>
                        <a:pt x="1371539" y="173624"/>
                        <a:pt x="1388849" y="168666"/>
                        <a:pt x="1404923" y="169492"/>
                      </a:cubicBezTo>
                      <a:close/>
                      <a:moveTo>
                        <a:pt x="122087" y="0"/>
                      </a:moveTo>
                      <a:cubicBezTo>
                        <a:pt x="122087" y="0"/>
                        <a:pt x="122087" y="0"/>
                        <a:pt x="1069088" y="0"/>
                      </a:cubicBezTo>
                      <a:cubicBezTo>
                        <a:pt x="1138381" y="0"/>
                        <a:pt x="1194475" y="52891"/>
                        <a:pt x="1194475" y="119004"/>
                      </a:cubicBezTo>
                      <a:cubicBezTo>
                        <a:pt x="1194475" y="119004"/>
                        <a:pt x="1194475" y="119004"/>
                        <a:pt x="1194475" y="624770"/>
                      </a:cubicBezTo>
                      <a:cubicBezTo>
                        <a:pt x="1237370" y="624770"/>
                        <a:pt x="1319862" y="624770"/>
                        <a:pt x="1339660" y="624770"/>
                      </a:cubicBezTo>
                      <a:cubicBezTo>
                        <a:pt x="1422151" y="631381"/>
                        <a:pt x="1428750" y="664438"/>
                        <a:pt x="1428750" y="733856"/>
                      </a:cubicBezTo>
                      <a:lnTo>
                        <a:pt x="1428750" y="803275"/>
                      </a:lnTo>
                      <a:cubicBezTo>
                        <a:pt x="1428750" y="803275"/>
                        <a:pt x="1428750" y="803275"/>
                        <a:pt x="1309963" y="803275"/>
                      </a:cubicBezTo>
                      <a:cubicBezTo>
                        <a:pt x="1309963" y="803275"/>
                        <a:pt x="1309963" y="803275"/>
                        <a:pt x="1309963" y="773524"/>
                      </a:cubicBezTo>
                      <a:cubicBezTo>
                        <a:pt x="1309963" y="773524"/>
                        <a:pt x="1306663" y="743773"/>
                        <a:pt x="1276966" y="743773"/>
                      </a:cubicBezTo>
                      <a:cubicBezTo>
                        <a:pt x="1276966" y="743773"/>
                        <a:pt x="1276966" y="743773"/>
                        <a:pt x="1191175" y="743773"/>
                      </a:cubicBezTo>
                      <a:cubicBezTo>
                        <a:pt x="1191175" y="743773"/>
                        <a:pt x="1191175" y="743773"/>
                        <a:pt x="1191175" y="803275"/>
                      </a:cubicBezTo>
                      <a:cubicBezTo>
                        <a:pt x="1191175" y="803275"/>
                        <a:pt x="1191175" y="803275"/>
                        <a:pt x="890907" y="803275"/>
                      </a:cubicBezTo>
                      <a:cubicBezTo>
                        <a:pt x="937102" y="803275"/>
                        <a:pt x="973398" y="766913"/>
                        <a:pt x="973398" y="723939"/>
                      </a:cubicBezTo>
                      <a:cubicBezTo>
                        <a:pt x="973398" y="723939"/>
                        <a:pt x="973398" y="723939"/>
                        <a:pt x="973398" y="297509"/>
                      </a:cubicBezTo>
                      <a:cubicBezTo>
                        <a:pt x="973398" y="251230"/>
                        <a:pt x="937102" y="214868"/>
                        <a:pt x="890907" y="214868"/>
                      </a:cubicBezTo>
                      <a:cubicBezTo>
                        <a:pt x="890907" y="214868"/>
                        <a:pt x="890907" y="214868"/>
                        <a:pt x="296969" y="214868"/>
                      </a:cubicBezTo>
                      <a:cubicBezTo>
                        <a:pt x="250774" y="214868"/>
                        <a:pt x="214478" y="251230"/>
                        <a:pt x="214478" y="297509"/>
                      </a:cubicBezTo>
                      <a:cubicBezTo>
                        <a:pt x="214478" y="297509"/>
                        <a:pt x="214478" y="297509"/>
                        <a:pt x="214478" y="723939"/>
                      </a:cubicBezTo>
                      <a:cubicBezTo>
                        <a:pt x="214478" y="766913"/>
                        <a:pt x="250774" y="803275"/>
                        <a:pt x="296969" y="803275"/>
                      </a:cubicBezTo>
                      <a:cubicBezTo>
                        <a:pt x="296969" y="803275"/>
                        <a:pt x="296969" y="803275"/>
                        <a:pt x="0" y="803275"/>
                      </a:cubicBezTo>
                      <a:cubicBezTo>
                        <a:pt x="0" y="803275"/>
                        <a:pt x="0" y="803275"/>
                        <a:pt x="0" y="119004"/>
                      </a:cubicBezTo>
                      <a:cubicBezTo>
                        <a:pt x="0" y="52891"/>
                        <a:pt x="52795" y="0"/>
                        <a:pt x="122087" y="0"/>
                      </a:cubicBezTo>
                      <a:close/>
                    </a:path>
                  </a:pathLst>
                </a:custGeom>
                <a:solidFill>
                  <a:schemeClr val="accent2"/>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21" name="矩形 20"/>
              <p:cNvSpPr/>
              <p:nvPr/>
            </p:nvSpPr>
            <p:spPr>
              <a:xfrm>
                <a:off x="5595359" y="1814402"/>
                <a:ext cx="646331" cy="485996"/>
              </a:xfrm>
              <a:prstGeom prst="rect">
                <a:avLst/>
              </a:prstGeom>
            </p:spPr>
            <p:txBody>
              <a:bodyPr wrap="none" anchor="ctr" anchorCtr="1">
                <a:normAutofit/>
              </a:bodyPr>
              <a:lstStyle/>
              <a:p>
                <a:pPr algn="ctr"/>
                <a:r>
                  <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40%</a:t>
                </a:r>
                <a:endPar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0" name="组合 7"/>
            <p:cNvGrpSpPr/>
            <p:nvPr/>
          </p:nvGrpSpPr>
          <p:grpSpPr>
            <a:xfrm>
              <a:off x="8528318" y="1065579"/>
              <a:ext cx="2698450" cy="2882168"/>
              <a:chOff x="8557781" y="1547812"/>
              <a:chExt cx="1795462" cy="1917701"/>
            </a:xfrm>
          </p:grpSpPr>
          <p:grpSp>
            <p:nvGrpSpPr>
              <p:cNvPr id="24" name="组合 15"/>
              <p:cNvGrpSpPr/>
              <p:nvPr/>
            </p:nvGrpSpPr>
            <p:grpSpPr>
              <a:xfrm>
                <a:off x="8557781" y="1547812"/>
                <a:ext cx="1795462" cy="1917701"/>
                <a:chOff x="7457065" y="2203883"/>
                <a:chExt cx="1795462" cy="1917701"/>
              </a:xfrm>
            </p:grpSpPr>
            <p:sp>
              <p:nvSpPr>
                <p:cNvPr id="18" name="任意多边形: 形状 17"/>
                <p:cNvSpPr/>
                <p:nvPr/>
              </p:nvSpPr>
              <p:spPr bwMode="auto">
                <a:xfrm>
                  <a:off x="7457065" y="2713471"/>
                  <a:ext cx="1792288" cy="1408113"/>
                </a:xfrm>
                <a:custGeom>
                  <a:gdLst>
                    <a:gd name="T0" fmla="*/ 454 w 543"/>
                    <a:gd name="T1" fmla="*/ 9 h 426"/>
                    <a:gd name="T2" fmla="*/ 457 w 543"/>
                    <a:gd name="T3" fmla="*/ 12 h 426"/>
                    <a:gd name="T4" fmla="*/ 504 w 543"/>
                    <a:gd name="T5" fmla="*/ 12 h 426"/>
                    <a:gd name="T6" fmla="*/ 508 w 543"/>
                    <a:gd name="T7" fmla="*/ 15 h 426"/>
                    <a:gd name="T8" fmla="*/ 508 w 543"/>
                    <a:gd name="T9" fmla="*/ 309 h 426"/>
                    <a:gd name="T10" fmla="*/ 489 w 543"/>
                    <a:gd name="T11" fmla="*/ 330 h 426"/>
                    <a:gd name="T12" fmla="*/ 470 w 543"/>
                    <a:gd name="T13" fmla="*/ 309 h 426"/>
                    <a:gd name="T14" fmla="*/ 470 w 543"/>
                    <a:gd name="T15" fmla="*/ 68 h 426"/>
                    <a:gd name="T16" fmla="*/ 443 w 543"/>
                    <a:gd name="T17" fmla="*/ 35 h 426"/>
                    <a:gd name="T18" fmla="*/ 399 w 543"/>
                    <a:gd name="T19" fmla="*/ 35 h 426"/>
                    <a:gd name="T20" fmla="*/ 399 w 543"/>
                    <a:gd name="T21" fmla="*/ 0 h 426"/>
                    <a:gd name="T22" fmla="*/ 332 w 543"/>
                    <a:gd name="T23" fmla="*/ 0 h 426"/>
                    <a:gd name="T24" fmla="*/ 332 w 543"/>
                    <a:gd name="T25" fmla="*/ 65 h 426"/>
                    <a:gd name="T26" fmla="*/ 332 w 543"/>
                    <a:gd name="T27" fmla="*/ 65 h 426"/>
                    <a:gd name="T28" fmla="*/ 307 w 543"/>
                    <a:gd name="T29" fmla="*/ 89 h 426"/>
                    <a:gd name="T30" fmla="*/ 127 w 543"/>
                    <a:gd name="T31" fmla="*/ 89 h 426"/>
                    <a:gd name="T32" fmla="*/ 102 w 543"/>
                    <a:gd name="T33" fmla="*/ 65 h 426"/>
                    <a:gd name="T34" fmla="*/ 102 w 543"/>
                    <a:gd name="T35" fmla="*/ 0 h 426"/>
                    <a:gd name="T36" fmla="*/ 37 w 543"/>
                    <a:gd name="T37" fmla="*/ 0 h 426"/>
                    <a:gd name="T38" fmla="*/ 37 w 543"/>
                    <a:gd name="T39" fmla="*/ 373 h 426"/>
                    <a:gd name="T40" fmla="*/ 15 w 543"/>
                    <a:gd name="T41" fmla="*/ 373 h 426"/>
                    <a:gd name="T42" fmla="*/ 0 w 543"/>
                    <a:gd name="T43" fmla="*/ 388 h 426"/>
                    <a:gd name="T44" fmla="*/ 0 w 543"/>
                    <a:gd name="T45" fmla="*/ 410 h 426"/>
                    <a:gd name="T46" fmla="*/ 15 w 543"/>
                    <a:gd name="T47" fmla="*/ 426 h 426"/>
                    <a:gd name="T48" fmla="*/ 419 w 543"/>
                    <a:gd name="T49" fmla="*/ 426 h 426"/>
                    <a:gd name="T50" fmla="*/ 434 w 543"/>
                    <a:gd name="T51" fmla="*/ 410 h 426"/>
                    <a:gd name="T52" fmla="*/ 434 w 543"/>
                    <a:gd name="T53" fmla="*/ 388 h 426"/>
                    <a:gd name="T54" fmla="*/ 419 w 543"/>
                    <a:gd name="T55" fmla="*/ 373 h 426"/>
                    <a:gd name="T56" fmla="*/ 398 w 543"/>
                    <a:gd name="T57" fmla="*/ 373 h 426"/>
                    <a:gd name="T58" fmla="*/ 398 w 543"/>
                    <a:gd name="T59" fmla="*/ 71 h 426"/>
                    <a:gd name="T60" fmla="*/ 424 w 543"/>
                    <a:gd name="T61" fmla="*/ 71 h 426"/>
                    <a:gd name="T62" fmla="*/ 434 w 543"/>
                    <a:gd name="T63" fmla="*/ 80 h 426"/>
                    <a:gd name="T64" fmla="*/ 434 w 543"/>
                    <a:gd name="T65" fmla="*/ 311 h 426"/>
                    <a:gd name="T66" fmla="*/ 489 w 543"/>
                    <a:gd name="T67" fmla="*/ 370 h 426"/>
                    <a:gd name="T68" fmla="*/ 543 w 543"/>
                    <a:gd name="T69" fmla="*/ 312 h 426"/>
                    <a:gd name="T70" fmla="*/ 543 w 543"/>
                    <a:gd name="T71" fmla="*/ 0 h 426"/>
                    <a:gd name="T72" fmla="*/ 454 w 543"/>
                    <a:gd name="T73" fmla="*/ 0 h 426"/>
                    <a:gd name="T74" fmla="*/ 454 w 543"/>
                    <a:gd name="T75" fmla="*/ 9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26">
                      <a:moveTo>
                        <a:pt x="454" y="9"/>
                      </a:moveTo>
                      <a:cubicBezTo>
                        <a:pt x="454" y="11"/>
                        <a:pt x="456" y="12"/>
                        <a:pt x="457" y="12"/>
                      </a:cubicBezTo>
                      <a:cubicBezTo>
                        <a:pt x="504" y="12"/>
                        <a:pt x="504" y="12"/>
                        <a:pt x="504" y="12"/>
                      </a:cubicBezTo>
                      <a:cubicBezTo>
                        <a:pt x="507" y="12"/>
                        <a:pt x="508" y="15"/>
                        <a:pt x="508" y="15"/>
                      </a:cubicBezTo>
                      <a:cubicBezTo>
                        <a:pt x="508" y="309"/>
                        <a:pt x="508" y="309"/>
                        <a:pt x="508" y="309"/>
                      </a:cubicBezTo>
                      <a:cubicBezTo>
                        <a:pt x="508" y="325"/>
                        <a:pt x="499" y="330"/>
                        <a:pt x="489" y="330"/>
                      </a:cubicBezTo>
                      <a:cubicBezTo>
                        <a:pt x="480" y="330"/>
                        <a:pt x="470" y="325"/>
                        <a:pt x="470" y="309"/>
                      </a:cubicBezTo>
                      <a:cubicBezTo>
                        <a:pt x="470" y="68"/>
                        <a:pt x="470" y="68"/>
                        <a:pt x="470" y="68"/>
                      </a:cubicBezTo>
                      <a:cubicBezTo>
                        <a:pt x="470" y="47"/>
                        <a:pt x="468" y="37"/>
                        <a:pt x="443" y="35"/>
                      </a:cubicBezTo>
                      <a:cubicBezTo>
                        <a:pt x="437" y="35"/>
                        <a:pt x="412" y="35"/>
                        <a:pt x="399" y="35"/>
                      </a:cubicBezTo>
                      <a:cubicBezTo>
                        <a:pt x="399" y="0"/>
                        <a:pt x="399" y="0"/>
                        <a:pt x="399" y="0"/>
                      </a:cubicBezTo>
                      <a:cubicBezTo>
                        <a:pt x="332" y="0"/>
                        <a:pt x="332" y="0"/>
                        <a:pt x="332" y="0"/>
                      </a:cubicBezTo>
                      <a:cubicBezTo>
                        <a:pt x="332" y="65"/>
                        <a:pt x="332" y="65"/>
                        <a:pt x="332" y="65"/>
                      </a:cubicBezTo>
                      <a:cubicBezTo>
                        <a:pt x="332" y="65"/>
                        <a:pt x="332" y="65"/>
                        <a:pt x="332" y="65"/>
                      </a:cubicBezTo>
                      <a:cubicBezTo>
                        <a:pt x="332" y="78"/>
                        <a:pt x="321" y="89"/>
                        <a:pt x="307" y="89"/>
                      </a:cubicBezTo>
                      <a:cubicBezTo>
                        <a:pt x="127" y="89"/>
                        <a:pt x="127" y="89"/>
                        <a:pt x="127" y="89"/>
                      </a:cubicBezTo>
                      <a:cubicBezTo>
                        <a:pt x="113" y="89"/>
                        <a:pt x="102" y="78"/>
                        <a:pt x="102" y="65"/>
                      </a:cubicBezTo>
                      <a:cubicBezTo>
                        <a:pt x="102" y="0"/>
                        <a:pt x="102" y="0"/>
                        <a:pt x="102" y="0"/>
                      </a:cubicBezTo>
                      <a:cubicBezTo>
                        <a:pt x="37" y="0"/>
                        <a:pt x="37" y="0"/>
                        <a:pt x="37" y="0"/>
                      </a:cubicBezTo>
                      <a:cubicBezTo>
                        <a:pt x="37" y="373"/>
                        <a:pt x="37" y="373"/>
                        <a:pt x="37" y="373"/>
                      </a:cubicBezTo>
                      <a:cubicBezTo>
                        <a:pt x="15" y="373"/>
                        <a:pt x="15" y="373"/>
                        <a:pt x="15" y="373"/>
                      </a:cubicBezTo>
                      <a:cubicBezTo>
                        <a:pt x="7" y="373"/>
                        <a:pt x="0" y="380"/>
                        <a:pt x="0" y="388"/>
                      </a:cubicBezTo>
                      <a:cubicBezTo>
                        <a:pt x="0" y="410"/>
                        <a:pt x="0" y="410"/>
                        <a:pt x="0" y="410"/>
                      </a:cubicBezTo>
                      <a:cubicBezTo>
                        <a:pt x="0" y="419"/>
                        <a:pt x="7" y="426"/>
                        <a:pt x="15" y="426"/>
                      </a:cubicBezTo>
                      <a:cubicBezTo>
                        <a:pt x="419" y="426"/>
                        <a:pt x="419" y="426"/>
                        <a:pt x="419" y="426"/>
                      </a:cubicBezTo>
                      <a:cubicBezTo>
                        <a:pt x="428" y="426"/>
                        <a:pt x="434" y="419"/>
                        <a:pt x="434" y="410"/>
                      </a:cubicBezTo>
                      <a:cubicBezTo>
                        <a:pt x="434" y="388"/>
                        <a:pt x="434" y="388"/>
                        <a:pt x="434" y="388"/>
                      </a:cubicBezTo>
                      <a:cubicBezTo>
                        <a:pt x="434" y="380"/>
                        <a:pt x="428" y="373"/>
                        <a:pt x="419" y="373"/>
                      </a:cubicBezTo>
                      <a:cubicBezTo>
                        <a:pt x="398" y="373"/>
                        <a:pt x="398" y="373"/>
                        <a:pt x="398" y="373"/>
                      </a:cubicBezTo>
                      <a:cubicBezTo>
                        <a:pt x="398" y="71"/>
                        <a:pt x="398" y="71"/>
                        <a:pt x="398" y="71"/>
                      </a:cubicBezTo>
                      <a:cubicBezTo>
                        <a:pt x="424" y="71"/>
                        <a:pt x="424" y="71"/>
                        <a:pt x="424" y="71"/>
                      </a:cubicBezTo>
                      <a:cubicBezTo>
                        <a:pt x="433" y="71"/>
                        <a:pt x="434" y="80"/>
                        <a:pt x="434" y="80"/>
                      </a:cubicBezTo>
                      <a:cubicBezTo>
                        <a:pt x="434" y="311"/>
                        <a:pt x="434" y="311"/>
                        <a:pt x="434" y="311"/>
                      </a:cubicBezTo>
                      <a:cubicBezTo>
                        <a:pt x="434" y="370"/>
                        <a:pt x="484" y="370"/>
                        <a:pt x="489" y="370"/>
                      </a:cubicBezTo>
                      <a:cubicBezTo>
                        <a:pt x="497" y="370"/>
                        <a:pt x="543" y="370"/>
                        <a:pt x="543" y="312"/>
                      </a:cubicBezTo>
                      <a:cubicBezTo>
                        <a:pt x="543" y="0"/>
                        <a:pt x="543" y="0"/>
                        <a:pt x="543" y="0"/>
                      </a:cubicBezTo>
                      <a:cubicBezTo>
                        <a:pt x="454" y="0"/>
                        <a:pt x="454" y="0"/>
                        <a:pt x="454" y="0"/>
                      </a:cubicBezTo>
                      <a:cubicBezTo>
                        <a:pt x="454" y="4"/>
                        <a:pt x="454" y="7"/>
                        <a:pt x="454" y="9"/>
                      </a:cubicBezTo>
                      <a:close/>
                    </a:path>
                  </a:pathLst>
                </a:custGeom>
                <a:solidFill>
                  <a:schemeClr val="accent3">
                    <a:lumMod val="75000"/>
                  </a:schemeClr>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任意多边形: 形状 18"/>
                <p:cNvSpPr/>
                <p:nvPr/>
              </p:nvSpPr>
              <p:spPr bwMode="auto">
                <a:xfrm>
                  <a:off x="7579302" y="2203883"/>
                  <a:ext cx="1673225" cy="509588"/>
                </a:xfrm>
                <a:custGeom>
                  <a:gdLst>
                    <a:gd name="connsiteX0" fmla="*/ 1404922 w 1673225"/>
                    <a:gd name="connsiteY0" fmla="*/ 169507 h 509588"/>
                    <a:gd name="connsiteX1" fmla="*/ 1445724 w 1673225"/>
                    <a:gd name="connsiteY1" fmla="*/ 185228 h 509588"/>
                    <a:gd name="connsiteX2" fmla="*/ 1640254 w 1673225"/>
                    <a:gd name="connsiteY2" fmla="*/ 363957 h 509588"/>
                    <a:gd name="connsiteX3" fmla="*/ 1673225 w 1673225"/>
                    <a:gd name="connsiteY3" fmla="*/ 416914 h 509588"/>
                    <a:gd name="connsiteX4" fmla="*/ 1669928 w 1673225"/>
                    <a:gd name="connsiteY4" fmla="*/ 416914 h 509588"/>
                    <a:gd name="connsiteX5" fmla="*/ 1669928 w 1673225"/>
                    <a:gd name="connsiteY5" fmla="*/ 509588 h 509588"/>
                    <a:gd name="connsiteX6" fmla="*/ 1376485 w 1673225"/>
                    <a:gd name="connsiteY6" fmla="*/ 509588 h 509588"/>
                    <a:gd name="connsiteX7" fmla="*/ 1376485 w 1673225"/>
                    <a:gd name="connsiteY7" fmla="*/ 499659 h 509588"/>
                    <a:gd name="connsiteX8" fmla="*/ 1379782 w 1673225"/>
                    <a:gd name="connsiteY8" fmla="*/ 489729 h 509588"/>
                    <a:gd name="connsiteX9" fmla="*/ 1488587 w 1673225"/>
                    <a:gd name="connsiteY9" fmla="*/ 383816 h 509588"/>
                    <a:gd name="connsiteX10" fmla="*/ 1363296 w 1673225"/>
                    <a:gd name="connsiteY10" fmla="*/ 267973 h 509588"/>
                    <a:gd name="connsiteX11" fmla="*/ 1356702 w 1673225"/>
                    <a:gd name="connsiteY11" fmla="*/ 188538 h 509588"/>
                    <a:gd name="connsiteX12" fmla="*/ 1404922 w 1673225"/>
                    <a:gd name="connsiteY12" fmla="*/ 169507 h 509588"/>
                    <a:gd name="connsiteX13" fmla="*/ 122180 w 1673225"/>
                    <a:gd name="connsiteY13" fmla="*/ 0 h 509588"/>
                    <a:gd name="connsiteX14" fmla="*/ 1069905 w 1673225"/>
                    <a:gd name="connsiteY14" fmla="*/ 0 h 509588"/>
                    <a:gd name="connsiteX15" fmla="*/ 1195388 w 1673225"/>
                    <a:gd name="connsiteY15" fmla="*/ 119124 h 509588"/>
                    <a:gd name="connsiteX16" fmla="*/ 1195388 w 1673225"/>
                    <a:gd name="connsiteY16" fmla="*/ 509588 h 509588"/>
                    <a:gd name="connsiteX17" fmla="*/ 974142 w 1673225"/>
                    <a:gd name="connsiteY17" fmla="*/ 509588 h 509588"/>
                    <a:gd name="connsiteX18" fmla="*/ 974142 w 1673225"/>
                    <a:gd name="connsiteY18" fmla="*/ 297811 h 509588"/>
                    <a:gd name="connsiteX19" fmla="*/ 891588 w 1673225"/>
                    <a:gd name="connsiteY19" fmla="*/ 215086 h 509588"/>
                    <a:gd name="connsiteX20" fmla="*/ 297196 w 1673225"/>
                    <a:gd name="connsiteY20" fmla="*/ 215086 h 509588"/>
                    <a:gd name="connsiteX21" fmla="*/ 214641 w 1673225"/>
                    <a:gd name="connsiteY21" fmla="*/ 297811 h 509588"/>
                    <a:gd name="connsiteX22" fmla="*/ 214641 w 1673225"/>
                    <a:gd name="connsiteY22" fmla="*/ 509588 h 509588"/>
                    <a:gd name="connsiteX23" fmla="*/ 0 w 1673225"/>
                    <a:gd name="connsiteY23" fmla="*/ 509588 h 509588"/>
                    <a:gd name="connsiteX24" fmla="*/ 0 w 1673225"/>
                    <a:gd name="connsiteY24" fmla="*/ 119124 h 509588"/>
                    <a:gd name="connsiteX25" fmla="*/ 122180 w 1673225"/>
                    <a:gd name="connsiteY25" fmla="*/ 0 h 509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3225" h="509588">
                      <a:moveTo>
                        <a:pt x="1404922" y="169507"/>
                      </a:moveTo>
                      <a:cubicBezTo>
                        <a:pt x="1420995" y="170334"/>
                        <a:pt x="1435832" y="176954"/>
                        <a:pt x="1445724" y="185228"/>
                      </a:cubicBezTo>
                      <a:cubicBezTo>
                        <a:pt x="1475398" y="218326"/>
                        <a:pt x="1580906" y="307691"/>
                        <a:pt x="1640254" y="363957"/>
                      </a:cubicBezTo>
                      <a:cubicBezTo>
                        <a:pt x="1673225" y="390436"/>
                        <a:pt x="1673225" y="416914"/>
                        <a:pt x="1673225" y="416914"/>
                      </a:cubicBezTo>
                      <a:lnTo>
                        <a:pt x="1669928" y="416914"/>
                      </a:lnTo>
                      <a:cubicBezTo>
                        <a:pt x="1669928" y="416914"/>
                        <a:pt x="1669928" y="416914"/>
                        <a:pt x="1669928" y="509588"/>
                      </a:cubicBezTo>
                      <a:cubicBezTo>
                        <a:pt x="1669928" y="509588"/>
                        <a:pt x="1669928" y="509588"/>
                        <a:pt x="1376485" y="509588"/>
                      </a:cubicBezTo>
                      <a:cubicBezTo>
                        <a:pt x="1376485" y="506278"/>
                        <a:pt x="1376485" y="502969"/>
                        <a:pt x="1376485" y="499659"/>
                      </a:cubicBezTo>
                      <a:cubicBezTo>
                        <a:pt x="1376485" y="496349"/>
                        <a:pt x="1376485" y="493039"/>
                        <a:pt x="1379782" y="489729"/>
                      </a:cubicBezTo>
                      <a:cubicBezTo>
                        <a:pt x="1409456" y="456631"/>
                        <a:pt x="1458912" y="416914"/>
                        <a:pt x="1488587" y="383816"/>
                      </a:cubicBezTo>
                      <a:cubicBezTo>
                        <a:pt x="1452318" y="344099"/>
                        <a:pt x="1389673" y="294452"/>
                        <a:pt x="1363296" y="267973"/>
                      </a:cubicBezTo>
                      <a:cubicBezTo>
                        <a:pt x="1343513" y="248115"/>
                        <a:pt x="1330325" y="215017"/>
                        <a:pt x="1356702" y="188538"/>
                      </a:cubicBezTo>
                      <a:cubicBezTo>
                        <a:pt x="1371539" y="173644"/>
                        <a:pt x="1388849" y="168680"/>
                        <a:pt x="1404922" y="169507"/>
                      </a:cubicBezTo>
                      <a:close/>
                      <a:moveTo>
                        <a:pt x="122180" y="0"/>
                      </a:moveTo>
                      <a:cubicBezTo>
                        <a:pt x="122180" y="0"/>
                        <a:pt x="122180" y="0"/>
                        <a:pt x="1069905" y="0"/>
                      </a:cubicBezTo>
                      <a:cubicBezTo>
                        <a:pt x="1139251" y="0"/>
                        <a:pt x="1195388" y="52944"/>
                        <a:pt x="1195388" y="119124"/>
                      </a:cubicBezTo>
                      <a:cubicBezTo>
                        <a:pt x="1195388" y="119124"/>
                        <a:pt x="1195388" y="119124"/>
                        <a:pt x="1195388" y="509588"/>
                      </a:cubicBezTo>
                      <a:cubicBezTo>
                        <a:pt x="1195388" y="509588"/>
                        <a:pt x="1195388" y="509588"/>
                        <a:pt x="974142" y="509588"/>
                      </a:cubicBezTo>
                      <a:cubicBezTo>
                        <a:pt x="974142" y="509588"/>
                        <a:pt x="974142" y="509588"/>
                        <a:pt x="974142" y="297811"/>
                      </a:cubicBezTo>
                      <a:cubicBezTo>
                        <a:pt x="974142" y="251485"/>
                        <a:pt x="937818" y="215086"/>
                        <a:pt x="891588" y="215086"/>
                      </a:cubicBezTo>
                      <a:cubicBezTo>
                        <a:pt x="891588" y="215086"/>
                        <a:pt x="891588" y="215086"/>
                        <a:pt x="297196" y="215086"/>
                      </a:cubicBezTo>
                      <a:cubicBezTo>
                        <a:pt x="250965" y="215086"/>
                        <a:pt x="214641" y="251485"/>
                        <a:pt x="214641" y="297811"/>
                      </a:cubicBezTo>
                      <a:lnTo>
                        <a:pt x="214641" y="509588"/>
                      </a:lnTo>
                      <a:cubicBezTo>
                        <a:pt x="214641" y="509588"/>
                        <a:pt x="214641" y="509588"/>
                        <a:pt x="0" y="509588"/>
                      </a:cubicBezTo>
                      <a:cubicBezTo>
                        <a:pt x="0" y="509588"/>
                        <a:pt x="0" y="509588"/>
                        <a:pt x="0" y="119124"/>
                      </a:cubicBezTo>
                      <a:cubicBezTo>
                        <a:pt x="0" y="52944"/>
                        <a:pt x="52835" y="0"/>
                        <a:pt x="122180" y="0"/>
                      </a:cubicBezTo>
                      <a:close/>
                    </a:path>
                  </a:pathLst>
                </a:custGeom>
                <a:solidFill>
                  <a:schemeClr val="accent3"/>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17" name="矩形 16"/>
              <p:cNvSpPr/>
              <p:nvPr/>
            </p:nvSpPr>
            <p:spPr>
              <a:xfrm>
                <a:off x="8967208" y="1814402"/>
                <a:ext cx="646331" cy="485996"/>
              </a:xfrm>
              <a:prstGeom prst="rect">
                <a:avLst/>
              </a:prstGeom>
            </p:spPr>
            <p:txBody>
              <a:bodyPr wrap="none" anchor="ctr" anchorCtr="1">
                <a:normAutofit/>
              </a:bodyPr>
              <a:lstStyle/>
              <a:p>
                <a:pPr algn="ctr"/>
                <a:r>
                  <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20%</a:t>
                </a:r>
                <a:endParaRPr lang="en-US" altLang="zh-CN"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9" name="文本框 25"/>
            <p:cNvSpPr txBox="1"/>
            <p:nvPr/>
          </p:nvSpPr>
          <p:spPr>
            <a:xfrm>
              <a:off x="4447451" y="4783003"/>
              <a:ext cx="2864510" cy="1066852"/>
            </a:xfrm>
            <a:prstGeom prst="rect">
              <a:avLst/>
            </a:prstGeom>
            <a:noFill/>
          </p:spPr>
          <p:txBody>
            <a:bodyPr wrap="square" lIns="0" tIns="0" rIns="0" bIns="0" anchor="ctr" anchorCtr="1">
              <a:no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矩形 9"/>
            <p:cNvSpPr/>
            <p:nvPr/>
          </p:nvSpPr>
          <p:spPr>
            <a:xfrm>
              <a:off x="4808455" y="4312955"/>
              <a:ext cx="2020976" cy="325410"/>
            </a:xfrm>
            <a:prstGeom prst="rect">
              <a:avLst/>
            </a:prstGeom>
          </p:spPr>
          <p:txBody>
            <a:bodyPr wrap="none" lIns="0" tIns="0" rIns="0" bIns="0" anchor="ctr" anchorCtr="1">
              <a:noAutofit/>
            </a:bodyPr>
            <a:lstStyle/>
            <a:p>
              <a:pPr algn="ctr" defTabSz="1285875">
                <a:spcBef>
                  <a:spcPct val="0"/>
                </a:spcBef>
                <a:defRPr/>
              </a:pPr>
              <a:r>
                <a:rPr lang="zh-CN" altLang="en-US" sz="2250"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文本框 27"/>
            <p:cNvSpPr txBox="1"/>
            <p:nvPr/>
          </p:nvSpPr>
          <p:spPr>
            <a:xfrm>
              <a:off x="8245727" y="4783003"/>
              <a:ext cx="2864510" cy="1066852"/>
            </a:xfrm>
            <a:prstGeom prst="rect">
              <a:avLst/>
            </a:prstGeom>
            <a:noFill/>
          </p:spPr>
          <p:txBody>
            <a:bodyPr wrap="square" lIns="0" tIns="0" rIns="0" bIns="0" anchor="ctr" anchorCtr="1">
              <a:noAutofit/>
            </a:bodyPr>
            <a:lstStyle/>
            <a:p>
              <a:pPr>
                <a:lnSpc>
                  <a:spcPct val="150000"/>
                </a:lnSpc>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请替换文字内容，点击添加相关标题文字，修改文字内容，也可以直接复制你的内容到此。</a:t>
              </a:r>
              <a:endPar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8606732" y="4312955"/>
              <a:ext cx="2020976" cy="325410"/>
            </a:xfrm>
            <a:prstGeom prst="rect">
              <a:avLst/>
            </a:prstGeom>
          </p:spPr>
          <p:txBody>
            <a:bodyPr wrap="none" lIns="0" tIns="0" rIns="0" bIns="0" anchor="ctr" anchorCtr="1">
              <a:noAutofit/>
            </a:bodyPr>
            <a:lstStyle/>
            <a:p>
              <a:pPr algn="ctr" defTabSz="1285875">
                <a:spcBef>
                  <a:spcPct val="0"/>
                </a:spcBef>
                <a:defRPr/>
              </a:pPr>
              <a:r>
                <a:rPr lang="zh-CN" altLang="en-US" sz="2250"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250" b="1">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任意多边形: 形状 12"/>
            <p:cNvSpPr/>
            <p:nvPr/>
          </p:nvSpPr>
          <p:spPr bwMode="auto">
            <a:xfrm>
              <a:off x="1869632" y="3051019"/>
              <a:ext cx="337238" cy="607026"/>
            </a:xfrm>
            <a:custGeom>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任意多边形: 形状 13"/>
            <p:cNvSpPr/>
            <p:nvPr/>
          </p:nvSpPr>
          <p:spPr bwMode="auto">
            <a:xfrm>
              <a:off x="9270152" y="3083478"/>
              <a:ext cx="718398" cy="590462"/>
            </a:xfrm>
            <a:custGeom>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任意多边形: 形状 14"/>
            <p:cNvSpPr/>
            <p:nvPr/>
          </p:nvSpPr>
          <p:spPr bwMode="auto">
            <a:xfrm>
              <a:off x="5492295" y="2990123"/>
              <a:ext cx="669168" cy="667922"/>
            </a:xfrm>
            <a:custGeom>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25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0" name="矩形 29"/>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1"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矩形 31"/>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矩形 32"/>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3" presetClass="path" presetSubtype="0" accel="50000" decel="50000" fill="hold" nodeType="withEffect">
                                  <p:stCondLst>
                                    <p:cond delay="0"/>
                                  </p:stCondLst>
                                  <p:childTnLst>
                                    <p:animMotion origin="layout" path="M -0.00765 0.6431 L 0 4.89903E-06" pathEditMode="relative" rAng="0" ptsTypes="AA">
                                      <p:cBhvr>
                                        <p:cTn id="9" dur="2000" fill="hold"/>
                                        <p:tgtEl>
                                          <p:spTgt spid="2"/>
                                        </p:tgtEl>
                                        <p:attrNameLst>
                                          <p:attrName>ppt_x</p:attrName>
                                          <p:attrName>ppt_y</p:attrName>
                                        </p:attrNameLst>
                                      </p:cBhvr>
                                      <p:rCtr x="383" y="-32155"/>
                                    </p:animMotion>
                                  </p:childTnLst>
                                </p:cTn>
                              </p:par>
                              <p:par>
                                <p:cTn id="10" presetID="6" presetClass="emph" presetSubtype="0" accel="50000" decel="50000" fill="hold" nodeType="withEffect">
                                  <p:stCondLst>
                                    <p:cond delay="0"/>
                                  </p:stCondLst>
                                  <p:childTnLst>
                                    <p:animScale>
                                      <p:cBhvr>
                                        <p:cTn id="11" dur="2000" fill="hold"/>
                                        <p:tgtEl>
                                          <p:spTgt spid="2"/>
                                        </p:tgtEl>
                                      </p:cBhvr>
                                      <p:by x="150000" y="150000"/>
                                      <p:from x="6193" y="1009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6"/>
          <p:cNvSpPr txBox="1"/>
          <p:nvPr/>
        </p:nvSpPr>
        <p:spPr>
          <a:xfrm>
            <a:off x="920750" y="1351568"/>
            <a:ext cx="11088688" cy="904545"/>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详写内容</a:t>
            </a:r>
            <a:r>
              <a:rPr lang="en-US" altLang="zh-CN"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详写内容</a:t>
            </a:r>
            <a:r>
              <a:rPr lang="en-US" altLang="zh-CN"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详写内容</a:t>
            </a:r>
            <a:r>
              <a:rPr lang="en-US" altLang="zh-CN"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200"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20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Down Arrow 15"/>
          <p:cNvSpPr/>
          <p:nvPr/>
        </p:nvSpPr>
        <p:spPr>
          <a:xfrm>
            <a:off x="882887" y="2240354"/>
            <a:ext cx="1759139" cy="3836821"/>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Text Placeholder 4"/>
          <p:cNvSpPr txBox="1"/>
          <p:nvPr/>
        </p:nvSpPr>
        <p:spPr>
          <a:xfrm>
            <a:off x="1075287"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35%</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6" name="Text Placeholder 4"/>
          <p:cNvSpPr txBox="1"/>
          <p:nvPr/>
        </p:nvSpPr>
        <p:spPr>
          <a:xfrm>
            <a:off x="963256" y="3490468"/>
            <a:ext cx="1480015"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7" name="Text Placeholder 6"/>
          <p:cNvSpPr txBox="1"/>
          <p:nvPr/>
        </p:nvSpPr>
        <p:spPr>
          <a:xfrm>
            <a:off x="972939"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 name="Down Arrow 91"/>
          <p:cNvSpPr/>
          <p:nvPr/>
        </p:nvSpPr>
        <p:spPr>
          <a:xfrm>
            <a:off x="2771025" y="2240354"/>
            <a:ext cx="1759139" cy="3836821"/>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Text Placeholder 4"/>
          <p:cNvSpPr txBox="1"/>
          <p:nvPr/>
        </p:nvSpPr>
        <p:spPr>
          <a:xfrm>
            <a:off x="2963428"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80%</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11" name="Text Placeholder 4"/>
          <p:cNvSpPr txBox="1"/>
          <p:nvPr/>
        </p:nvSpPr>
        <p:spPr>
          <a:xfrm>
            <a:off x="2886520" y="3490468"/>
            <a:ext cx="1506079"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12" name="Text Placeholder 6"/>
          <p:cNvSpPr txBox="1"/>
          <p:nvPr/>
        </p:nvSpPr>
        <p:spPr>
          <a:xfrm>
            <a:off x="2861077"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Down Arrow 96"/>
          <p:cNvSpPr/>
          <p:nvPr/>
        </p:nvSpPr>
        <p:spPr>
          <a:xfrm>
            <a:off x="4650129" y="2240354"/>
            <a:ext cx="1759139" cy="3836821"/>
          </a:xfrm>
          <a:prstGeom prst="downArrow">
            <a:avLst>
              <a:gd name="adj1" fmla="val 100000"/>
              <a:gd name="adj2" fmla="val 522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Text Placeholder 4"/>
          <p:cNvSpPr txBox="1"/>
          <p:nvPr/>
        </p:nvSpPr>
        <p:spPr>
          <a:xfrm>
            <a:off x="4842532"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95%</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16" name="Text Placeholder 4"/>
          <p:cNvSpPr txBox="1"/>
          <p:nvPr/>
        </p:nvSpPr>
        <p:spPr>
          <a:xfrm>
            <a:off x="4708561" y="3490468"/>
            <a:ext cx="1550239"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17" name="Text Placeholder 6"/>
          <p:cNvSpPr txBox="1"/>
          <p:nvPr/>
        </p:nvSpPr>
        <p:spPr>
          <a:xfrm>
            <a:off x="4740181"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Down Arrow 101"/>
          <p:cNvSpPr/>
          <p:nvPr/>
        </p:nvSpPr>
        <p:spPr>
          <a:xfrm>
            <a:off x="6547301" y="2240354"/>
            <a:ext cx="1759139" cy="3836821"/>
          </a:xfrm>
          <a:prstGeom prst="downArrow">
            <a:avLst>
              <a:gd name="adj1" fmla="val 100000"/>
              <a:gd name="adj2" fmla="val 5222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Text Placeholder 4"/>
          <p:cNvSpPr txBox="1"/>
          <p:nvPr/>
        </p:nvSpPr>
        <p:spPr>
          <a:xfrm>
            <a:off x="6739704"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25%</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21" name="Text Placeholder 4"/>
          <p:cNvSpPr txBox="1"/>
          <p:nvPr/>
        </p:nvSpPr>
        <p:spPr>
          <a:xfrm>
            <a:off x="6631825" y="3490468"/>
            <a:ext cx="1677557"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22" name="Text Placeholder 6"/>
          <p:cNvSpPr txBox="1"/>
          <p:nvPr/>
        </p:nvSpPr>
        <p:spPr>
          <a:xfrm>
            <a:off x="6637354"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Down Arrow 106"/>
          <p:cNvSpPr/>
          <p:nvPr/>
        </p:nvSpPr>
        <p:spPr>
          <a:xfrm>
            <a:off x="8444476" y="2240354"/>
            <a:ext cx="1759139" cy="3836821"/>
          </a:xfrm>
          <a:prstGeom prst="downArrow">
            <a:avLst>
              <a:gd name="adj1" fmla="val 100000"/>
              <a:gd name="adj2" fmla="val 5222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5" name="Text Placeholder 4"/>
          <p:cNvSpPr txBox="1"/>
          <p:nvPr/>
        </p:nvSpPr>
        <p:spPr>
          <a:xfrm>
            <a:off x="8636877"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14%</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26" name="Text Placeholder 4"/>
          <p:cNvSpPr txBox="1"/>
          <p:nvPr/>
        </p:nvSpPr>
        <p:spPr>
          <a:xfrm>
            <a:off x="8555090" y="3490468"/>
            <a:ext cx="1602425"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27" name="Text Placeholder 6"/>
          <p:cNvSpPr txBox="1"/>
          <p:nvPr/>
        </p:nvSpPr>
        <p:spPr>
          <a:xfrm>
            <a:off x="8534526"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Down Arrow 111"/>
          <p:cNvSpPr/>
          <p:nvPr/>
        </p:nvSpPr>
        <p:spPr>
          <a:xfrm>
            <a:off x="10350681" y="2240354"/>
            <a:ext cx="1759139" cy="3836821"/>
          </a:xfrm>
          <a:prstGeom prst="downArrow">
            <a:avLst>
              <a:gd name="adj1" fmla="val 100000"/>
              <a:gd name="adj2" fmla="val 5222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48199" tIns="24099" rIns="48199" bIns="24099" rtlCol="0" anchor="ctr"/>
          <a:lstStyle/>
          <a:p>
            <a:pPr algn="ctr"/>
            <a:endParaRPr lang="en-US" sz="253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Text Placeholder 4"/>
          <p:cNvSpPr txBox="1"/>
          <p:nvPr/>
        </p:nvSpPr>
        <p:spPr>
          <a:xfrm>
            <a:off x="10543082" y="2531034"/>
            <a:ext cx="1395724" cy="587368"/>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rPr>
              <a:t>23%</a:t>
            </a:r>
            <a:endParaRPr lang="en-US" sz="3375" b="1">
              <a:solidFill>
                <a:schemeClr val="bg1"/>
              </a:solidFill>
              <a:latin typeface="微软雅黑 Light" panose="020b0502040204020203" pitchFamily="34" charset="-122"/>
              <a:ea typeface="微软雅黑 Light" panose="020b0502040204020203" pitchFamily="34" charset="-122"/>
              <a:cs typeface="Lato Light"/>
              <a:sym typeface="微软雅黑 Light" panose="020b0502040204020203" pitchFamily="34" charset="-122"/>
            </a:endParaRPr>
          </a:p>
        </p:txBody>
      </p:sp>
      <p:sp>
        <p:nvSpPr>
          <p:cNvPr id="31" name="Text Placeholder 4"/>
          <p:cNvSpPr txBox="1"/>
          <p:nvPr/>
        </p:nvSpPr>
        <p:spPr>
          <a:xfrm>
            <a:off x="10478353" y="3490468"/>
            <a:ext cx="1619482" cy="33972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rPr>
              <a:t>点击输入文本</a:t>
            </a:r>
            <a:endParaRPr lang="id-ID" altLang="zh-CN" sz="1685" b="1">
              <a:solidFill>
                <a:schemeClr val="bg1"/>
              </a:solidFill>
              <a:latin typeface="微软雅黑 Light" panose="020b0502040204020203" pitchFamily="34" charset="-122"/>
              <a:ea typeface="微软雅黑 Light" panose="020b0502040204020203" pitchFamily="34" charset="-122"/>
              <a:cs typeface="Lato Regular"/>
              <a:sym typeface="微软雅黑 Light" panose="020b0502040204020203" pitchFamily="34" charset="-122"/>
            </a:endParaRPr>
          </a:p>
        </p:txBody>
      </p:sp>
      <p:sp>
        <p:nvSpPr>
          <p:cNvPr id="32" name="Text Placeholder 6"/>
          <p:cNvSpPr txBox="1"/>
          <p:nvPr/>
        </p:nvSpPr>
        <p:spPr>
          <a:xfrm>
            <a:off x="10440731" y="3838590"/>
            <a:ext cx="1592391" cy="876666"/>
          </a:xfrm>
          <a:prstGeom prst="rect">
            <a:avLst/>
          </a:prstGeom>
        </p:spPr>
        <p:txBody>
          <a:bodyPr lIns="48199" tIns="24099" rIns="48199" bIns="24099"/>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50000"/>
              </a:lnSpc>
              <a:buNone/>
            </a:pPr>
            <a:r>
              <a:rPr lang="zh-CN" altLang="en-US" sz="1125"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矩形 28"/>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3"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4" name="矩形 33"/>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5" name="矩形 34"/>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nodeType="afterGroup">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nodeType="afterGroup">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par>
                          <p:cTn id="71" fill="hold" nodeType="afterGroup">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nodeType="afterGroup">
                            <p:stCondLst>
                              <p:cond delay="25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nodeType="afterGroup">
                            <p:stCondLst>
                              <p:cond delay="3000"/>
                            </p:stCondLst>
                            <p:childTnLst>
                              <p:par>
                                <p:cTn id="114" presetID="53" presetClass="entr" presetSubtype="16"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fltVal val="0"/>
                                          </p:val>
                                        </p:tav>
                                        <p:tav tm="100000">
                                          <p:val>
                                            <p:strVal val="#ppt_h"/>
                                          </p:val>
                                        </p:tav>
                                      </p:tavLst>
                                    </p:anim>
                                    <p:animEffect transition="in" filter="fade">
                                      <p:cBhvr>
                                        <p:cTn id="118" dur="500"/>
                                        <p:tgtEl>
                                          <p:spTgt spid="2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p:cTn id="126" dur="500" fill="hold"/>
                                        <p:tgtEl>
                                          <p:spTgt spid="31"/>
                                        </p:tgtEl>
                                        <p:attrNameLst>
                                          <p:attrName>ppt_w</p:attrName>
                                        </p:attrNameLst>
                                      </p:cBhvr>
                                      <p:tavLst>
                                        <p:tav tm="0">
                                          <p:val>
                                            <p:fltVal val="0"/>
                                          </p:val>
                                        </p:tav>
                                        <p:tav tm="100000">
                                          <p:val>
                                            <p:strVal val="#ppt_w"/>
                                          </p:val>
                                        </p:tav>
                                      </p:tavLst>
                                    </p:anim>
                                    <p:anim calcmode="lin" valueType="num">
                                      <p:cBhvr>
                                        <p:cTn id="127" dur="500" fill="hold"/>
                                        <p:tgtEl>
                                          <p:spTgt spid="31"/>
                                        </p:tgtEl>
                                        <p:attrNameLst>
                                          <p:attrName>ppt_h</p:attrName>
                                        </p:attrNameLst>
                                      </p:cBhvr>
                                      <p:tavLst>
                                        <p:tav tm="0">
                                          <p:val>
                                            <p:fltVal val="0"/>
                                          </p:val>
                                        </p:tav>
                                        <p:tav tm="100000">
                                          <p:val>
                                            <p:strVal val="#ppt_h"/>
                                          </p:val>
                                        </p:tav>
                                      </p:tavLst>
                                    </p:anim>
                                    <p:animEffect transition="in" filter="fade">
                                      <p:cBhvr>
                                        <p:cTn id="128" dur="500"/>
                                        <p:tgtEl>
                                          <p:spTgt spid="31"/>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p:cTn id="131" dur="500" fill="hold"/>
                                        <p:tgtEl>
                                          <p:spTgt spid="32"/>
                                        </p:tgtEl>
                                        <p:attrNameLst>
                                          <p:attrName>ppt_w</p:attrName>
                                        </p:attrNameLst>
                                      </p:cBhvr>
                                      <p:tavLst>
                                        <p:tav tm="0">
                                          <p:val>
                                            <p:fltVal val="0"/>
                                          </p:val>
                                        </p:tav>
                                        <p:tav tm="100000">
                                          <p:val>
                                            <p:strVal val="#ppt_w"/>
                                          </p:val>
                                        </p:tav>
                                      </p:tavLst>
                                    </p:anim>
                                    <p:anim calcmode="lin" valueType="num">
                                      <p:cBhvr>
                                        <p:cTn id="132" dur="500" fill="hold"/>
                                        <p:tgtEl>
                                          <p:spTgt spid="32"/>
                                        </p:tgtEl>
                                        <p:attrNameLst>
                                          <p:attrName>ppt_h</p:attrName>
                                        </p:attrNameLst>
                                      </p:cBhvr>
                                      <p:tavLst>
                                        <p:tav tm="0">
                                          <p:val>
                                            <p:fltVal val="0"/>
                                          </p:val>
                                        </p:tav>
                                        <p:tav tm="100000">
                                          <p:val>
                                            <p:strVal val="#ppt_h"/>
                                          </p:val>
                                        </p:tav>
                                      </p:tavLst>
                                    </p:anim>
                                    <p:animEffect transition="in" filter="fade">
                                      <p:cBhvr>
                                        <p:cTn id="1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7" grpId="0"/>
      <p:bldP spid="8" grpId="0" animBg="1"/>
      <p:bldP spid="10" grpId="0"/>
      <p:bldP spid="11" grpId="0"/>
      <p:bldP spid="12" grpId="0"/>
      <p:bldP spid="13" grpId="0" animBg="1"/>
      <p:bldP spid="15" grpId="0"/>
      <p:bldP spid="16" grpId="0"/>
      <p:bldP spid="17" grpId="0"/>
      <p:bldP spid="18" grpId="0" animBg="1"/>
      <p:bldP spid="20" grpId="0"/>
      <p:bldP spid="21" grpId="0"/>
      <p:bldP spid="22" grpId="0"/>
      <p:bldP spid="23" grpId="0" animBg="1"/>
      <p:bldP spid="25" grpId="0"/>
      <p:bldP spid="26" grpId="0"/>
      <p:bldP spid="27" grpId="0"/>
      <p:bldP spid="28" grpId="0" animBg="1"/>
      <p:bldP spid="30" grpId="0"/>
      <p:bldP spid="31" grpId="0"/>
      <p:bldP spid="3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
          <p:cNvGrpSpPr/>
          <p:nvPr/>
        </p:nvGrpSpPr>
        <p:grpSpPr>
          <a:xfrm>
            <a:off x="10506139" y="2383535"/>
            <a:ext cx="980963" cy="981097"/>
            <a:chOff x="10874515" y="2395387"/>
            <a:chExt cx="930275" cy="930275"/>
          </a:xfrm>
          <a:solidFill>
            <a:schemeClr val="accent5"/>
          </a:solidFill>
        </p:grpSpPr>
        <p:sp>
          <p:nvSpPr>
            <p:cNvPr id="6" name="Freeform 245"/>
            <p:cNvSpPr/>
            <p:nvPr/>
          </p:nvSpPr>
          <p:spPr bwMode="auto">
            <a:xfrm>
              <a:off x="11209477" y="2741462"/>
              <a:ext cx="254000" cy="238125"/>
            </a:xfrm>
            <a:custGeom>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7" name="Freeform 246"/>
            <p:cNvSpPr>
              <a:spLocks noEditPoints="1"/>
            </p:cNvSpPr>
            <p:nvPr/>
          </p:nvSpPr>
          <p:spPr bwMode="auto">
            <a:xfrm>
              <a:off x="10874515" y="2395387"/>
              <a:ext cx="930275" cy="930275"/>
            </a:xfrm>
            <a:custGeom>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3" name="Group 7"/>
          <p:cNvGrpSpPr/>
          <p:nvPr/>
        </p:nvGrpSpPr>
        <p:grpSpPr>
          <a:xfrm>
            <a:off x="6935498" y="2155840"/>
            <a:ext cx="2445713" cy="2446042"/>
            <a:chOff x="7488377" y="2179487"/>
            <a:chExt cx="2319338" cy="2319337"/>
          </a:xfrm>
          <a:solidFill>
            <a:schemeClr val="accent1"/>
          </a:solidFill>
        </p:grpSpPr>
        <p:sp>
          <p:nvSpPr>
            <p:cNvPr id="9" name="Freeform 240"/>
            <p:cNvSpPr>
              <a:spLocks noEditPoints="1"/>
            </p:cNvSpPr>
            <p:nvPr/>
          </p:nvSpPr>
          <p:spPr bwMode="auto">
            <a:xfrm>
              <a:off x="7488377" y="2179487"/>
              <a:ext cx="2319338" cy="2319337"/>
            </a:xfrm>
            <a:custGeom>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 name="Freeform 247"/>
            <p:cNvSpPr>
              <a:spLocks noEditPoints="1"/>
            </p:cNvSpPr>
            <p:nvPr/>
          </p:nvSpPr>
          <p:spPr bwMode="auto">
            <a:xfrm>
              <a:off x="8332927" y="3025625"/>
              <a:ext cx="630238" cy="628650"/>
            </a:xfrm>
            <a:custGeom>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4" name="Group 10"/>
          <p:cNvGrpSpPr/>
          <p:nvPr/>
        </p:nvGrpSpPr>
        <p:grpSpPr>
          <a:xfrm>
            <a:off x="8917512" y="3195534"/>
            <a:ext cx="2812318" cy="2812699"/>
            <a:chOff x="9367977" y="3165325"/>
            <a:chExt cx="2667000" cy="2667000"/>
          </a:xfrm>
          <a:solidFill>
            <a:schemeClr val="accent4"/>
          </a:solidFill>
        </p:grpSpPr>
        <p:sp>
          <p:nvSpPr>
            <p:cNvPr id="12" name="Freeform 239"/>
            <p:cNvSpPr>
              <a:spLocks noEditPoints="1"/>
            </p:cNvSpPr>
            <p:nvPr/>
          </p:nvSpPr>
          <p:spPr bwMode="auto">
            <a:xfrm>
              <a:off x="9367977" y="3165325"/>
              <a:ext cx="2667000" cy="2667000"/>
            </a:xfrm>
            <a:custGeom>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Freeform 248"/>
            <p:cNvSpPr>
              <a:spLocks noEditPoints="1"/>
            </p:cNvSpPr>
            <p:nvPr/>
          </p:nvSpPr>
          <p:spPr bwMode="auto">
            <a:xfrm>
              <a:off x="10353815" y="4136875"/>
              <a:ext cx="722313" cy="725487"/>
            </a:xfrm>
            <a:custGeom>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5" name="Group 13"/>
          <p:cNvGrpSpPr/>
          <p:nvPr/>
        </p:nvGrpSpPr>
        <p:grpSpPr>
          <a:xfrm>
            <a:off x="8971081" y="1352214"/>
            <a:ext cx="1774440" cy="1774677"/>
            <a:chOff x="9418777" y="1417488"/>
            <a:chExt cx="1682750" cy="1682750"/>
          </a:xfrm>
          <a:solidFill>
            <a:schemeClr val="accent2"/>
          </a:solidFill>
        </p:grpSpPr>
        <p:sp>
          <p:nvSpPr>
            <p:cNvPr id="15" name="Freeform 241"/>
            <p:cNvSpPr>
              <a:spLocks noEditPoints="1"/>
            </p:cNvSpPr>
            <p:nvPr/>
          </p:nvSpPr>
          <p:spPr bwMode="auto">
            <a:xfrm>
              <a:off x="9418777" y="1417488"/>
              <a:ext cx="1682750" cy="1682750"/>
            </a:xfrm>
            <a:custGeom>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249"/>
            <p:cNvSpPr>
              <a:spLocks noEditPoints="1"/>
            </p:cNvSpPr>
            <p:nvPr/>
          </p:nvSpPr>
          <p:spPr bwMode="auto">
            <a:xfrm>
              <a:off x="10033140" y="2033437"/>
              <a:ext cx="457200" cy="457200"/>
            </a:xfrm>
            <a:custGeom>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8" name="Group 16"/>
          <p:cNvGrpSpPr/>
          <p:nvPr/>
        </p:nvGrpSpPr>
        <p:grpSpPr>
          <a:xfrm>
            <a:off x="7755523" y="4900861"/>
            <a:ext cx="1508274" cy="1506801"/>
            <a:chOff x="8266030" y="4782316"/>
            <a:chExt cx="1430338" cy="1428750"/>
          </a:xfrm>
          <a:solidFill>
            <a:schemeClr val="accent3"/>
          </a:solidFill>
        </p:grpSpPr>
        <p:sp>
          <p:nvSpPr>
            <p:cNvPr id="18" name="Freeform 242"/>
            <p:cNvSpPr>
              <a:spLocks noEditPoints="1"/>
            </p:cNvSpPr>
            <p:nvPr/>
          </p:nvSpPr>
          <p:spPr bwMode="auto">
            <a:xfrm>
              <a:off x="8266030" y="4782316"/>
              <a:ext cx="1430338" cy="1428750"/>
            </a:xfrm>
            <a:custGeom>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Freeform 250"/>
            <p:cNvSpPr>
              <a:spLocks noEditPoints="1"/>
            </p:cNvSpPr>
            <p:nvPr/>
          </p:nvSpPr>
          <p:spPr bwMode="auto">
            <a:xfrm>
              <a:off x="8764505" y="5282379"/>
              <a:ext cx="431800" cy="433387"/>
            </a:xfrm>
            <a:custGeom>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a:defRPr/>
              </a:pPr>
              <a:endParaRPr lang="id-ID"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54" name="Text Placeholder 32"/>
          <p:cNvSpPr txBox="1"/>
          <p:nvPr/>
        </p:nvSpPr>
        <p:spPr bwMode="auto">
          <a:xfrm>
            <a:off x="945057" y="2578101"/>
            <a:ext cx="5447806" cy="7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defRPr/>
            </a:pPr>
            <a:r>
              <a:rPr lang="zh-CN" altLang="en-US" sz="126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6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Text Placeholder 33"/>
          <p:cNvSpPr txBox="1"/>
          <p:nvPr/>
        </p:nvSpPr>
        <p:spPr>
          <a:xfrm>
            <a:off x="945057" y="2245809"/>
            <a:ext cx="1980936" cy="2381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42620">
              <a:buNone/>
              <a:defRPr/>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AU" altLang="zh-CN" sz="1685" b="1">
              <a:solidFill>
                <a:schemeClr val="tx1">
                  <a:lumMod val="75000"/>
                  <a:lumOff val="25000"/>
                </a:schemeClr>
              </a:solidFill>
              <a:latin typeface="微软雅黑 Light" panose="020b0502040204020203" pitchFamily="34" charset="-122"/>
              <a:ea typeface="微软雅黑 Light" panose="020b0502040204020203" pitchFamily="34" charset="-122"/>
              <a:cs typeface="Arial"/>
              <a:sym typeface="微软雅黑 Light" panose="020b0502040204020203" pitchFamily="34" charset="-122"/>
            </a:endParaRPr>
          </a:p>
        </p:txBody>
      </p:sp>
      <p:sp>
        <p:nvSpPr>
          <p:cNvPr id="57" name="Text Placeholder 32"/>
          <p:cNvSpPr txBox="1"/>
          <p:nvPr/>
        </p:nvSpPr>
        <p:spPr bwMode="auto">
          <a:xfrm>
            <a:off x="1619087" y="4068759"/>
            <a:ext cx="1822985"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8" name="Text Placeholder 33"/>
          <p:cNvSpPr txBox="1"/>
          <p:nvPr/>
        </p:nvSpPr>
        <p:spPr bwMode="auto">
          <a:xfrm>
            <a:off x="1619087" y="3764592"/>
            <a:ext cx="1648890" cy="33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42620">
              <a:defRPr/>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AU" altLang="zh-CN" sz="1685" b="1">
              <a:solidFill>
                <a:schemeClr val="tx1">
                  <a:lumMod val="75000"/>
                  <a:lumOff val="25000"/>
                </a:schemeClr>
              </a:solidFill>
              <a:latin typeface="微软雅黑 Light" panose="020b0502040204020203" pitchFamily="34" charset="-122"/>
              <a:ea typeface="微软雅黑 Light" panose="020b0502040204020203" pitchFamily="34" charset="-122"/>
              <a:cs typeface="Arial"/>
              <a:sym typeface="微软雅黑 Light" panose="020b0502040204020203" pitchFamily="34" charset="-122"/>
            </a:endParaRPr>
          </a:p>
        </p:txBody>
      </p:sp>
      <p:sp>
        <p:nvSpPr>
          <p:cNvPr id="60" name="Text Placeholder 32"/>
          <p:cNvSpPr txBox="1"/>
          <p:nvPr/>
        </p:nvSpPr>
        <p:spPr bwMode="auto">
          <a:xfrm>
            <a:off x="1619087" y="5469650"/>
            <a:ext cx="1846422"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 name="Text Placeholder 33"/>
          <p:cNvSpPr txBox="1"/>
          <p:nvPr/>
        </p:nvSpPr>
        <p:spPr>
          <a:xfrm>
            <a:off x="1619087" y="5165481"/>
            <a:ext cx="1648890" cy="3365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42620">
              <a:buNone/>
              <a:defRPr/>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AU" altLang="zh-CN" sz="1685" b="1">
              <a:solidFill>
                <a:schemeClr val="tx1">
                  <a:lumMod val="75000"/>
                  <a:lumOff val="25000"/>
                </a:schemeClr>
              </a:solidFill>
              <a:latin typeface="微软雅黑 Light" panose="020b0502040204020203" pitchFamily="34" charset="-122"/>
              <a:ea typeface="微软雅黑 Light" panose="020b0502040204020203" pitchFamily="34" charset="-122"/>
              <a:cs typeface="Arial"/>
              <a:sym typeface="微软雅黑 Light" panose="020b0502040204020203" pitchFamily="34" charset="-122"/>
            </a:endParaRPr>
          </a:p>
        </p:txBody>
      </p:sp>
      <p:sp>
        <p:nvSpPr>
          <p:cNvPr id="63" name="Text Placeholder 32"/>
          <p:cNvSpPr txBox="1"/>
          <p:nvPr/>
        </p:nvSpPr>
        <p:spPr bwMode="auto">
          <a:xfrm>
            <a:off x="4518452" y="4068759"/>
            <a:ext cx="1861486"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4" name="Text Placeholder 33"/>
          <p:cNvSpPr txBox="1"/>
          <p:nvPr/>
        </p:nvSpPr>
        <p:spPr bwMode="auto">
          <a:xfrm>
            <a:off x="4518452" y="3764592"/>
            <a:ext cx="1648890" cy="33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42620">
              <a:defRPr/>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AU" altLang="zh-CN" sz="1685" b="1">
              <a:solidFill>
                <a:schemeClr val="tx1">
                  <a:lumMod val="75000"/>
                  <a:lumOff val="25000"/>
                </a:schemeClr>
              </a:solidFill>
              <a:latin typeface="微软雅黑 Light" panose="020b0502040204020203" pitchFamily="34" charset="-122"/>
              <a:ea typeface="微软雅黑 Light" panose="020b0502040204020203" pitchFamily="34" charset="-122"/>
              <a:cs typeface="Arial"/>
              <a:sym typeface="微软雅黑 Light" panose="020b0502040204020203" pitchFamily="34" charset="-122"/>
            </a:endParaRPr>
          </a:p>
        </p:txBody>
      </p:sp>
      <p:sp>
        <p:nvSpPr>
          <p:cNvPr id="66" name="Text Placeholder 32"/>
          <p:cNvSpPr txBox="1"/>
          <p:nvPr/>
        </p:nvSpPr>
        <p:spPr bwMode="auto">
          <a:xfrm>
            <a:off x="4518452" y="5469650"/>
            <a:ext cx="1861486"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125"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请替换文字内容，修改文字内容，也可以直接复制你的内容到此。</a:t>
            </a:r>
            <a:endParaRPr lang="en-US" altLang="zh-CN" sz="1125">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7" name="Text Placeholder 33"/>
          <p:cNvSpPr txBox="1"/>
          <p:nvPr/>
        </p:nvSpPr>
        <p:spPr>
          <a:xfrm>
            <a:off x="4518452" y="5165481"/>
            <a:ext cx="1648890" cy="3365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42620">
              <a:buNone/>
              <a:defRPr/>
            </a:pPr>
            <a:r>
              <a:rPr lang="zh-CN" altLang="en-US" sz="1685" b="1" smtClean="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en-AU" altLang="zh-CN" sz="1685" b="1">
              <a:solidFill>
                <a:schemeClr val="tx1">
                  <a:lumMod val="75000"/>
                  <a:lumOff val="25000"/>
                </a:schemeClr>
              </a:solidFill>
              <a:latin typeface="微软雅黑 Light" panose="020b0502040204020203" pitchFamily="34" charset="-122"/>
              <a:ea typeface="微软雅黑 Light" panose="020b0502040204020203" pitchFamily="34" charset="-122"/>
              <a:cs typeface="Arial"/>
              <a:sym typeface="微软雅黑 Light" panose="020b0502040204020203" pitchFamily="34" charset="-122"/>
            </a:endParaRPr>
          </a:p>
        </p:txBody>
      </p:sp>
      <p:grpSp>
        <p:nvGrpSpPr>
          <p:cNvPr id="11" name="Group 19"/>
          <p:cNvGrpSpPr/>
          <p:nvPr/>
        </p:nvGrpSpPr>
        <p:grpSpPr>
          <a:xfrm>
            <a:off x="872485" y="3771289"/>
            <a:ext cx="580879" cy="582629"/>
            <a:chOff x="729881" y="3037332"/>
            <a:chExt cx="551992" cy="551992"/>
          </a:xfrm>
        </p:grpSpPr>
        <p:sp>
          <p:nvSpPr>
            <p:cNvPr id="56" name="Oval 55"/>
            <p:cNvSpPr>
              <a:spLocks noChangeAspect="1"/>
            </p:cNvSpPr>
            <p:nvPr/>
          </p:nvSpPr>
          <p:spPr>
            <a:xfrm>
              <a:off x="729881" y="3037332"/>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3" name="Freeform 96"/>
            <p:cNvSpPr>
              <a:spLocks noChangeArrowheads="1"/>
            </p:cNvSpPr>
            <p:nvPr/>
          </p:nvSpPr>
          <p:spPr bwMode="auto">
            <a:xfrm>
              <a:off x="863478" y="3193464"/>
              <a:ext cx="298016" cy="261093"/>
            </a:xfrm>
            <a:custGeom>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4" name="Group 20"/>
          <p:cNvGrpSpPr/>
          <p:nvPr/>
        </p:nvGrpSpPr>
        <p:grpSpPr>
          <a:xfrm>
            <a:off x="3781893" y="3809797"/>
            <a:ext cx="582552" cy="582629"/>
            <a:chOff x="3480075" y="3037332"/>
            <a:chExt cx="551992" cy="551992"/>
          </a:xfrm>
        </p:grpSpPr>
        <p:sp>
          <p:nvSpPr>
            <p:cNvPr id="62" name="Oval 61"/>
            <p:cNvSpPr>
              <a:spLocks noChangeAspect="1"/>
            </p:cNvSpPr>
            <p:nvPr/>
          </p:nvSpPr>
          <p:spPr>
            <a:xfrm>
              <a:off x="3480075" y="3037332"/>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4" name="Freeform 29"/>
            <p:cNvSpPr>
              <a:spLocks noChangeArrowheads="1"/>
            </p:cNvSpPr>
            <p:nvPr/>
          </p:nvSpPr>
          <p:spPr bwMode="auto">
            <a:xfrm>
              <a:off x="3623496" y="3174870"/>
              <a:ext cx="266367" cy="276915"/>
            </a:xfrm>
            <a:custGeom>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3"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17" name="Group 23"/>
          <p:cNvGrpSpPr/>
          <p:nvPr/>
        </p:nvGrpSpPr>
        <p:grpSpPr>
          <a:xfrm>
            <a:off x="872485" y="5172179"/>
            <a:ext cx="580879" cy="582629"/>
            <a:chOff x="729881" y="3980449"/>
            <a:chExt cx="551992" cy="551992"/>
          </a:xfrm>
        </p:grpSpPr>
        <p:sp>
          <p:nvSpPr>
            <p:cNvPr id="59" name="Oval 58"/>
            <p:cNvSpPr>
              <a:spLocks noChangeAspect="1"/>
            </p:cNvSpPr>
            <p:nvPr/>
          </p:nvSpPr>
          <p:spPr>
            <a:xfrm>
              <a:off x="729881" y="3980449"/>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5" name="Freeform 166"/>
            <p:cNvSpPr>
              <a:spLocks noChangeArrowheads="1"/>
            </p:cNvSpPr>
            <p:nvPr/>
          </p:nvSpPr>
          <p:spPr bwMode="auto">
            <a:xfrm>
              <a:off x="876178" y="4109234"/>
              <a:ext cx="232083" cy="266367"/>
            </a:xfrm>
            <a:custGeom>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nvGrpSpPr>
          <p:cNvPr id="20" name="Group 24"/>
          <p:cNvGrpSpPr/>
          <p:nvPr/>
        </p:nvGrpSpPr>
        <p:grpSpPr>
          <a:xfrm>
            <a:off x="3771849" y="5172179"/>
            <a:ext cx="582552" cy="582629"/>
            <a:chOff x="3480075" y="3980449"/>
            <a:chExt cx="551992" cy="551992"/>
          </a:xfrm>
        </p:grpSpPr>
        <p:sp>
          <p:nvSpPr>
            <p:cNvPr id="65" name="Oval 64"/>
            <p:cNvSpPr>
              <a:spLocks noChangeAspect="1"/>
            </p:cNvSpPr>
            <p:nvPr/>
          </p:nvSpPr>
          <p:spPr>
            <a:xfrm>
              <a:off x="3480075" y="398044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6" name="Freeform 36"/>
            <p:cNvSpPr>
              <a:spLocks noChangeArrowheads="1"/>
            </p:cNvSpPr>
            <p:nvPr/>
          </p:nvSpPr>
          <p:spPr bwMode="auto">
            <a:xfrm>
              <a:off x="3627670" y="4125899"/>
              <a:ext cx="287467" cy="261092"/>
            </a:xfrm>
            <a:custGeom>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solidFill>
                  <a:schemeClr val="tx1">
                    <a:lumMod val="75000"/>
                    <a:lumOff val="2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9" name="矩形 38"/>
          <p:cNvSpPr/>
          <p:nvPr/>
        </p:nvSpPr>
        <p:spPr>
          <a:xfrm>
            <a:off x="1" y="247650"/>
            <a:ext cx="11546390" cy="803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0" name="矩形 259"/>
          <p:cNvSpPr>
            <a:spLocks noChangeArrowheads="1"/>
          </p:cNvSpPr>
          <p:nvPr/>
        </p:nvSpPr>
        <p:spPr bwMode="auto">
          <a:xfrm>
            <a:off x="452513" y="295345"/>
            <a:ext cx="476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565" fontAlgn="auto">
              <a:spcBef>
                <a:spcPct val="0"/>
              </a:spcBef>
              <a:spcAft>
                <a:spcPct val="0"/>
              </a:spcAft>
              <a:buNone/>
              <a:defRPr/>
            </a:pPr>
            <a:r>
              <a:rPr lang="zh-CN" altLang="en-US" sz="40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添加相关标题文字</a:t>
            </a:r>
            <a:endParaRPr lang="en-GB" altLang="zh-CN" sz="40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矩形 40"/>
          <p:cNvSpPr/>
          <p:nvPr/>
        </p:nvSpPr>
        <p:spPr>
          <a:xfrm>
            <a:off x="12649200" y="247650"/>
            <a:ext cx="209550" cy="803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矩形 41"/>
          <p:cNvSpPr/>
          <p:nvPr/>
        </p:nvSpPr>
        <p:spPr>
          <a:xfrm>
            <a:off x="0" y="7058618"/>
            <a:ext cx="1285875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2"/>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4"/>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8"/>
                                        </p:tgtEl>
                                        <p:attrNameLst>
                                          <p:attrName>r</p:attrName>
                                        </p:attrNameLst>
                                      </p:cBhvr>
                                    </p:animRot>
                                  </p:childTnLst>
                                </p:cTn>
                              </p:par>
                            </p:childTnLst>
                          </p:cTn>
                        </p:par>
                        <p:par>
                          <p:cTn id="39" fill="hold" nodeType="afterGroup">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nodeType="afterGroup">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nodeType="afterGroup">
                            <p:stCondLst>
                              <p:cond delay="50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randombar(horizontal)">
                                      <p:cBhvr>
                                        <p:cTn id="53" dur="500"/>
                                        <p:tgtEl>
                                          <p:spTgt spid="5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randombar(horizontal)">
                                      <p:cBhvr>
                                        <p:cTn id="56" dur="500"/>
                                        <p:tgtEl>
                                          <p:spTgt spid="57"/>
                                        </p:tgtEl>
                                      </p:cBhvr>
                                    </p:animEffect>
                                  </p:childTnLst>
                                </p:cTn>
                              </p:par>
                            </p:childTnLst>
                          </p:cTn>
                        </p:par>
                        <p:par>
                          <p:cTn id="57" fill="hold" nodeType="afterGroup">
                            <p:stCondLst>
                              <p:cond delay="5500"/>
                            </p:stCondLst>
                            <p:childTnLst>
                              <p:par>
                                <p:cTn id="58" presetID="2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randombar(horizontal)">
                                      <p:cBhvr>
                                        <p:cTn id="63" dur="500"/>
                                        <p:tgtEl>
                                          <p:spTgt spid="6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randombar(horizontal)">
                                      <p:cBhvr>
                                        <p:cTn id="66" dur="500"/>
                                        <p:tgtEl>
                                          <p:spTgt spid="63"/>
                                        </p:tgtEl>
                                      </p:cBhvr>
                                    </p:animEffect>
                                  </p:childTnLst>
                                </p:cTn>
                              </p:par>
                            </p:childTnLst>
                          </p:cTn>
                        </p:par>
                        <p:par>
                          <p:cTn id="67" fill="hold" nodeType="afterGroup">
                            <p:stCondLst>
                              <p:cond delay="6000"/>
                            </p:stCondLst>
                            <p:childTnLst>
                              <p:par>
                                <p:cTn id="68" presetID="22" presetClass="entr" presetSubtype="8"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randombar(horizontal)">
                                      <p:cBhvr>
                                        <p:cTn id="73" dur="500"/>
                                        <p:tgtEl>
                                          <p:spTgt spid="61"/>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randombar(horizontal)">
                                      <p:cBhvr>
                                        <p:cTn id="76" dur="500"/>
                                        <p:tgtEl>
                                          <p:spTgt spid="60"/>
                                        </p:tgtEl>
                                      </p:cBhvr>
                                    </p:animEffect>
                                  </p:childTnLst>
                                </p:cTn>
                              </p:par>
                            </p:childTnLst>
                          </p:cTn>
                        </p:par>
                        <p:par>
                          <p:cTn id="77" fill="hold" nodeType="afterGroup">
                            <p:stCondLst>
                              <p:cond delay="6500"/>
                            </p:stCondLst>
                            <p:childTnLst>
                              <p:par>
                                <p:cTn id="78" presetID="22" presetClass="entr" presetSubtype="8"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randombar(horizontal)">
                                      <p:cBhvr>
                                        <p:cTn id="83" dur="500"/>
                                        <p:tgtEl>
                                          <p:spTgt spid="6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randombar(horizontal)">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58" grpId="0"/>
      <p:bldP spid="60" grpId="0"/>
      <p:bldP spid="61" grpId="0"/>
      <p:bldP spid="63" grpId="0"/>
      <p:bldP spid="64" grpId="0"/>
      <p:bldP spid="66" grpId="0"/>
      <p:bldP spid="6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0"/>
            <a:ext cx="12858751" cy="7241431"/>
          </a:xfrm>
          <a:prstGeom prst="rect">
            <a:avLst/>
          </a:prstGeom>
          <a:blipFill dpi="0" rotWithShape="1">
            <a:blip r:embed="rId3">
              <a:extLst>
                <a:ext uri="{28A0092B-C50C-407E-A947-70E740481C1C}">
                  <a14:useLocalDpi xmlns:a14="http://schemas.microsoft.com/office/drawing/2010/main" val="0"/>
                </a:ext>
              </a:extLst>
            </a:blip>
            <a:stretch>
              <a:fillRect t="-1940"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矩形 1"/>
          <p:cNvSpPr/>
          <p:nvPr/>
        </p:nvSpPr>
        <p:spPr>
          <a:xfrm>
            <a:off x="4714100" y="2252563"/>
            <a:ext cx="8144650" cy="2736304"/>
          </a:xfrm>
          <a:prstGeom prst="rect">
            <a:avLst/>
          </a:prstGeom>
          <a:solidFill>
            <a:schemeClr val="accent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3" name="图片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4095" y="2343398"/>
            <a:ext cx="2960072" cy="2977902"/>
          </a:xfrm>
          <a:prstGeom prst="rect">
            <a:avLst/>
          </a:prstGeom>
          <a:effectLst/>
        </p:spPr>
      </p:pic>
      <p:sp>
        <p:nvSpPr>
          <p:cNvPr id="9" name="文本框 3080"/>
          <p:cNvSpPr txBox="1">
            <a:spLocks noChangeArrowheads="1"/>
          </p:cNvSpPr>
          <p:nvPr/>
        </p:nvSpPr>
        <p:spPr bwMode="auto">
          <a:xfrm>
            <a:off x="5861153" y="2735858"/>
            <a:ext cx="199393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500" smtClean="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02</a:t>
            </a:r>
            <a:endParaRPr lang="en-US" altLang="zh-CN" sz="115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矩形 11"/>
          <p:cNvSpPr/>
          <p:nvPr/>
        </p:nvSpPr>
        <p:spPr>
          <a:xfrm>
            <a:off x="7651853" y="2976195"/>
            <a:ext cx="2855727" cy="430887"/>
          </a:xfrm>
          <a:prstGeom prst="rect">
            <a:avLst/>
          </a:prstGeom>
        </p:spPr>
        <p:txBody>
          <a:bodyPr wrap="square" lIns="0" tIns="0" rIns="0" bIns="0">
            <a:spAutoFit/>
          </a:bodyPr>
          <a:lstStyle/>
          <a:p>
            <a:r>
              <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请替换文字内容</a:t>
            </a:r>
            <a:endParaRPr lang="zh-CN" altLang="en-US" sz="28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文本框 12"/>
          <p:cNvSpPr txBox="1"/>
          <p:nvPr/>
        </p:nvSpPr>
        <p:spPr>
          <a:xfrm>
            <a:off x="7651853" y="3527697"/>
            <a:ext cx="3584483" cy="699166"/>
          </a:xfrm>
          <a:prstGeom prst="rect">
            <a:avLst/>
          </a:prstGeom>
          <a:noFill/>
        </p:spPr>
        <p:txBody>
          <a:bodyPr wrap="square" lIns="0" tIns="0" rIns="0" bIns="0" rtlCol="0">
            <a:spAutoFit/>
          </a:bodyPr>
          <a:lstStyle/>
          <a:p>
            <a:pPr algn="just">
              <a:lnSpc>
                <a:spcPct val="150000"/>
              </a:lnSpc>
            </a:pP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文字内容，也可以直接复制你的内容到此。请替换文字内容</a:t>
            </a:r>
            <a:r>
              <a:rPr lang="zh-CN" altLang="en-US" sz="1050" smtClean="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，修改</a:t>
            </a:r>
            <a:r>
              <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rPr>
              <a:t>文字内容，也可以直接复制你的内容到此。</a:t>
            </a:r>
            <a:endParaRPr lang="zh-CN" altLang="en-US" sz="1050">
              <a:solidFill>
                <a:schemeClr val="bg1"/>
              </a:solidFill>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500" autoRev="1" fill="hold">
                                          <p:stCondLst>
                                            <p:cond delay="0"/>
                                          </p:stCondLst>
                                        </p:cTn>
                                        <p:tgtEl>
                                          <p:spTgt spid="9"/>
                                        </p:tgtEl>
                                        <p:attrNameLst>
                                          <p:attrName>ppt_w</p:attrName>
                                        </p:attrNameLst>
                                      </p:cBhvr>
                                    </p:anim>
                                    <p:anim by="(#ppt_w*0.50)" calcmode="lin" valueType="num">
                                      <p:cBhvr>
                                        <p:cTn id="25" dur="500" decel="50000" autoRev="1" fill="hold">
                                          <p:stCondLst>
                                            <p:cond delay="0"/>
                                          </p:stCondLst>
                                        </p:cTn>
                                        <p:tgtEl>
                                          <p:spTgt spid="9"/>
                                        </p:tgtEl>
                                        <p:attrNameLst>
                                          <p:attrName>ppt_x</p:attrName>
                                        </p:attrNameLst>
                                      </p:cBhvr>
                                    </p:anim>
                                    <p:anim from="(-#ppt_h/2)" to="(#ppt_y)" calcmode="lin" valueType="num">
                                      <p:cBhvr>
                                        <p:cTn id="26" dur="1000" fill="hold">
                                          <p:stCondLst>
                                            <p:cond delay="0"/>
                                          </p:stCondLst>
                                        </p:cTn>
                                        <p:tgtEl>
                                          <p:spTgt spid="9"/>
                                        </p:tgtEl>
                                        <p:attrNameLst>
                                          <p:attrName>ppt_y</p:attrName>
                                        </p:attrNameLst>
                                      </p:cBhvr>
                                    </p:anim>
                                    <p:animRot by="21600000">
                                      <p:cBhvr>
                                        <p:cTn id="27" dur="1000" fill="hold">
                                          <p:stCondLst>
                                            <p:cond delay="0"/>
                                          </p:stCondLst>
                                        </p:cTn>
                                        <p:tgtEl>
                                          <p:spTgt spid="9"/>
                                        </p:tgtEl>
                                        <p:attrNameLst>
                                          <p:attrName>r</p:attrName>
                                        </p:attrNameLst>
                                      </p:cBhvr>
                                    </p:animRot>
                                  </p:childTnLst>
                                </p:cTn>
                              </p:par>
                            </p:childTnLst>
                          </p:cTn>
                        </p:par>
                      </p:childTnLst>
                    </p:cTn>
                  </p:par>
                  <p:par>
                    <p:cTn id="28" fill="hold" nodeType="clickPar">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2" grpId="0"/>
      <p:bldP spid="1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KSO_WM_UNIT_PLACING_PICTURE_USER_VIEWPORT" val="{&quot;height&quot;:2248.9905511811025,&quot;width&quot;:4497.979527559055}"/>
</p:tagLst>
</file>

<file path=ppt/tags/tag68.xml><?xml version="1.0" encoding="utf-8"?>
<p:tagLst xmlns:p="http://schemas.openxmlformats.org/presentationml/2006/main">
  <p:tag name="KSO_WM_UNIT_PLACING_PICTURE_USER_VIEWPORT" val="{&quot;height&quot;:3870,&quot;width&quot;:3870}"/>
</p:tagLst>
</file>

<file path=ppt/tags/tag6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PRESENTATION_TITLE" val="W150"/>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281C1E7-784A-43B3-BD6C-B087A4CDE4A3"/>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0中国南方电网">
      <a:dk1>
        <a:sysClr val="windowText" lastClr="000000"/>
      </a:dk1>
      <a:lt1>
        <a:sysClr val="window" lastClr="FFFFFF"/>
      </a:lt1>
      <a:dk2>
        <a:srgbClr val="00367A"/>
      </a:dk2>
      <a:lt2>
        <a:srgbClr val="E7E6E6"/>
      </a:lt2>
      <a:accent1>
        <a:srgbClr val="00367A"/>
      </a:accent1>
      <a:accent2>
        <a:srgbClr val="BFBFBF"/>
      </a:accent2>
      <a:accent3>
        <a:srgbClr val="00367A"/>
      </a:accent3>
      <a:accent4>
        <a:srgbClr val="BFBFBF"/>
      </a:accent4>
      <a:accent5>
        <a:srgbClr val="00367A"/>
      </a:accent5>
      <a:accent6>
        <a:srgbClr val="BFBFBF"/>
      </a:accent6>
      <a:hlink>
        <a:srgbClr val="00367A"/>
      </a:hlink>
      <a:folHlink>
        <a:srgbClr val="BFBFBF"/>
      </a:folHlink>
    </a:clrScheme>
    <a:fontScheme name="Temp">
      <a:majorFont>
        <a:latin typeface="Corbel"/>
        <a:ea typeface="微软雅黑"/>
        <a:cs typeface="Arial"/>
      </a:majorFont>
      <a:minorFont>
        <a:latin typeface="Corbe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209</Paragraphs>
  <Slides>27</Slides>
  <Notes>27</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Corbel</vt:lpstr>
      <vt:lpstr>微软雅黑</vt:lpstr>
      <vt:lpstr>Calibri</vt:lpstr>
      <vt:lpstr>Calibri Light</vt:lpstr>
      <vt:lpstr>微软雅黑 Light</vt:lpstr>
      <vt:lpstr>宋体</vt:lpstr>
      <vt:lpstr>Lato Light</vt:lpstr>
      <vt:lpstr>Lato Regular</vt:lpstr>
      <vt:lpstr>MS PGothic</vt:lpstr>
      <vt:lpstr>Neris Thin</vt:lpstr>
      <vt:lpstr>SF UI Display Thin</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2017-08-09T03:56:00Z</dcterms:created>
  <dcterms:modified xsi:type="dcterms:W3CDTF">2023-05-08T05:22:37Z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BB8808158B6340D58C3430B43F7A1E32</vt:lpwstr>
  </property>
  <property fmtid="{D5CDD505-2E9C-101B-9397-08002B2CF9AE}" pid="3" name="KSOProductBuildVer">
    <vt:lpwstr>2052-11.1.0.10356</vt:lpwstr>
  </property>
</Properties>
</file>